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</p:sldMasterIdLst>
  <p:notesMasterIdLst>
    <p:notesMasterId r:id="rId23"/>
  </p:notesMasterIdLst>
  <p:sldIdLst>
    <p:sldId id="2147479837" r:id="rId4"/>
    <p:sldId id="2147482455" r:id="rId5"/>
    <p:sldId id="2147482482" r:id="rId6"/>
    <p:sldId id="2147311163" r:id="rId7"/>
    <p:sldId id="2147311399" r:id="rId8"/>
    <p:sldId id="2147482456" r:id="rId9"/>
    <p:sldId id="2147482459" r:id="rId10"/>
    <p:sldId id="2147482458" r:id="rId11"/>
    <p:sldId id="2147482457" r:id="rId12"/>
    <p:sldId id="2147482460" r:id="rId13"/>
    <p:sldId id="2147311520" r:id="rId14"/>
    <p:sldId id="2147482481" r:id="rId15"/>
    <p:sldId id="2147482328" r:id="rId16"/>
    <p:sldId id="2147311242" r:id="rId17"/>
    <p:sldId id="2147482483" r:id="rId18"/>
    <p:sldId id="2147482474" r:id="rId19"/>
    <p:sldId id="2147482391" r:id="rId20"/>
    <p:sldId id="2147473270" r:id="rId21"/>
    <p:sldId id="214731123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E6AE5-A717-F042-9B3F-09D9ECF2E99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47BE7-DF72-AE48-BE14-B29648A136C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Sify network business provides connectivity to following segments:</a:t>
          </a:r>
          <a:endParaRPr lang="en-IN" sz="1600" b="1" dirty="0">
            <a:solidFill>
              <a:schemeClr val="tx2"/>
            </a:solidFill>
          </a:endParaRPr>
        </a:p>
      </dgm:t>
    </dgm:pt>
    <dgm:pt modelId="{82162C50-8504-5042-AE0C-292E7B214A1E}" type="parTrans" cxnId="{0808B036-AE54-9143-9EEB-B9A589F5D6A5}">
      <dgm:prSet/>
      <dgm:spPr/>
      <dgm:t>
        <a:bodyPr/>
        <a:lstStyle/>
        <a:p>
          <a:endParaRPr lang="en-US" sz="2400"/>
        </a:p>
      </dgm:t>
    </dgm:pt>
    <dgm:pt modelId="{55472361-15A9-FB45-B685-705E9DD00E14}" type="sibTrans" cxnId="{0808B036-AE54-9143-9EEB-B9A589F5D6A5}">
      <dgm:prSet/>
      <dgm:spPr/>
      <dgm:t>
        <a:bodyPr/>
        <a:lstStyle/>
        <a:p>
          <a:endParaRPr lang="en-US" sz="2400"/>
        </a:p>
      </dgm:t>
    </dgm:pt>
    <dgm:pt modelId="{2BC61570-158F-A240-B42B-69541057A97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Carriers and Hyperscalers</a:t>
          </a:r>
          <a:endParaRPr lang="en-IN" sz="1400" dirty="0">
            <a:solidFill>
              <a:schemeClr val="tx1"/>
            </a:solidFill>
          </a:endParaRPr>
        </a:p>
      </dgm:t>
    </dgm:pt>
    <dgm:pt modelId="{6347C05C-7DF9-AE4B-83C0-1077E8790AC6}" type="parTrans" cxnId="{0AA60ECF-B7BB-0E4B-975A-53803E488856}">
      <dgm:prSet/>
      <dgm:spPr/>
      <dgm:t>
        <a:bodyPr/>
        <a:lstStyle/>
        <a:p>
          <a:endParaRPr lang="en-US" sz="2400"/>
        </a:p>
      </dgm:t>
    </dgm:pt>
    <dgm:pt modelId="{6B6DFD32-83DE-DC45-9DA1-DB88A73DE343}" type="sibTrans" cxnId="{0AA60ECF-B7BB-0E4B-975A-53803E488856}">
      <dgm:prSet/>
      <dgm:spPr/>
      <dgm:t>
        <a:bodyPr/>
        <a:lstStyle/>
        <a:p>
          <a:endParaRPr lang="en-US" sz="2400"/>
        </a:p>
      </dgm:t>
    </dgm:pt>
    <dgm:pt modelId="{BCA773F9-8870-9549-B1AE-7A58BAE6817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Large enterprises with a specific focus on highly distributed businesses such as banks, insurance, retail</a:t>
          </a:r>
          <a:endParaRPr lang="en-IN" sz="1400" dirty="0">
            <a:solidFill>
              <a:schemeClr val="tx1"/>
            </a:solidFill>
          </a:endParaRPr>
        </a:p>
      </dgm:t>
    </dgm:pt>
    <dgm:pt modelId="{E0E96D03-E145-D14F-9828-DB8D0C80A610}" type="parTrans" cxnId="{15470584-75B2-344C-AA26-1AF528079DAB}">
      <dgm:prSet/>
      <dgm:spPr/>
      <dgm:t>
        <a:bodyPr/>
        <a:lstStyle/>
        <a:p>
          <a:endParaRPr lang="en-US" sz="2400"/>
        </a:p>
      </dgm:t>
    </dgm:pt>
    <dgm:pt modelId="{BE34B363-028C-1342-B278-E42CB6CB3658}" type="sibTrans" cxnId="{15470584-75B2-344C-AA26-1AF528079DAB}">
      <dgm:prSet/>
      <dgm:spPr/>
      <dgm:t>
        <a:bodyPr/>
        <a:lstStyle/>
        <a:p>
          <a:endParaRPr lang="en-US" sz="2400"/>
        </a:p>
      </dgm:t>
    </dgm:pt>
    <dgm:pt modelId="{CA69FAFE-BEF6-7948-96BD-8E234159BFCF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Mid market and SMB</a:t>
          </a:r>
          <a:endParaRPr lang="en-IN" sz="1400">
            <a:solidFill>
              <a:schemeClr val="tx1"/>
            </a:solidFill>
          </a:endParaRPr>
        </a:p>
      </dgm:t>
    </dgm:pt>
    <dgm:pt modelId="{A1DC5934-958C-5848-8F13-719D3FEE8987}" type="parTrans" cxnId="{EF15B5AF-B203-F549-8D98-8C1371F646FA}">
      <dgm:prSet/>
      <dgm:spPr/>
      <dgm:t>
        <a:bodyPr/>
        <a:lstStyle/>
        <a:p>
          <a:endParaRPr lang="en-US" sz="2400"/>
        </a:p>
      </dgm:t>
    </dgm:pt>
    <dgm:pt modelId="{73C16BF4-5FFD-9D43-85EE-00E4AB8C9112}" type="sibTrans" cxnId="{EF15B5AF-B203-F549-8D98-8C1371F646FA}">
      <dgm:prSet/>
      <dgm:spPr/>
      <dgm:t>
        <a:bodyPr/>
        <a:lstStyle/>
        <a:p>
          <a:endParaRPr lang="en-US" sz="2400"/>
        </a:p>
      </dgm:t>
    </dgm:pt>
    <dgm:pt modelId="{B838DBAB-C72D-9549-8552-F456C7FC269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Over 3000+ customers and over 100k locations connected across the country </a:t>
          </a:r>
          <a:endParaRPr lang="en-IN" sz="1400">
            <a:solidFill>
              <a:schemeClr val="tx1"/>
            </a:solidFill>
          </a:endParaRPr>
        </a:p>
      </dgm:t>
    </dgm:pt>
    <dgm:pt modelId="{A3410434-27A9-7A43-A324-13312118632D}" type="parTrans" cxnId="{89E6DE6B-DF2D-9C4C-9013-F81413276625}">
      <dgm:prSet/>
      <dgm:spPr/>
      <dgm:t>
        <a:bodyPr/>
        <a:lstStyle/>
        <a:p>
          <a:endParaRPr lang="en-US" sz="2400"/>
        </a:p>
      </dgm:t>
    </dgm:pt>
    <dgm:pt modelId="{605D7A60-04B8-F147-AC80-07837CB7695F}" type="sibTrans" cxnId="{89E6DE6B-DF2D-9C4C-9013-F81413276625}">
      <dgm:prSet/>
      <dgm:spPr/>
      <dgm:t>
        <a:bodyPr/>
        <a:lstStyle/>
        <a:p>
          <a:endParaRPr lang="en-US" sz="2400"/>
        </a:p>
      </dgm:t>
    </dgm:pt>
    <dgm:pt modelId="{D12AF73F-3F6B-304C-93EE-C2553C0BD72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Business offering based on providing both connectivity infrastructure as well as value added services such as:</a:t>
          </a:r>
          <a:endParaRPr lang="en-IN" sz="1600" b="1" dirty="0">
            <a:solidFill>
              <a:schemeClr val="tx2"/>
            </a:solidFill>
          </a:endParaRPr>
        </a:p>
      </dgm:t>
    </dgm:pt>
    <dgm:pt modelId="{6BBEE751-6F20-4341-B3D9-84656541AAE2}" type="parTrans" cxnId="{102DF5D4-C744-B346-91DE-86B6C147DF21}">
      <dgm:prSet/>
      <dgm:spPr/>
      <dgm:t>
        <a:bodyPr/>
        <a:lstStyle/>
        <a:p>
          <a:endParaRPr lang="en-US" sz="2400"/>
        </a:p>
      </dgm:t>
    </dgm:pt>
    <dgm:pt modelId="{73D79117-8BC8-5042-8B82-026CD47AEACB}" type="sibTrans" cxnId="{102DF5D4-C744-B346-91DE-86B6C147DF21}">
      <dgm:prSet/>
      <dgm:spPr/>
      <dgm:t>
        <a:bodyPr/>
        <a:lstStyle/>
        <a:p>
          <a:endParaRPr lang="en-US" sz="2400"/>
        </a:p>
      </dgm:t>
    </dgm:pt>
    <dgm:pt modelId="{B415C3E0-CDEC-8A4F-86E9-7E4F549F0BF8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Network management</a:t>
          </a:r>
          <a:endParaRPr lang="en-IN" sz="1400">
            <a:solidFill>
              <a:schemeClr val="tx1"/>
            </a:solidFill>
          </a:endParaRPr>
        </a:p>
      </dgm:t>
    </dgm:pt>
    <dgm:pt modelId="{6DD08A20-B621-144E-982B-B9924E41DDE9}" type="parTrans" cxnId="{D716F2D5-B089-9548-8FB6-3906EA40F352}">
      <dgm:prSet/>
      <dgm:spPr/>
      <dgm:t>
        <a:bodyPr/>
        <a:lstStyle/>
        <a:p>
          <a:endParaRPr lang="en-US" sz="2400"/>
        </a:p>
      </dgm:t>
    </dgm:pt>
    <dgm:pt modelId="{7C4AFFCA-9538-8741-A51C-7CC5FA416A3A}" type="sibTrans" cxnId="{D716F2D5-B089-9548-8FB6-3906EA40F352}">
      <dgm:prSet/>
      <dgm:spPr/>
      <dgm:t>
        <a:bodyPr/>
        <a:lstStyle/>
        <a:p>
          <a:endParaRPr lang="en-US" sz="2400"/>
        </a:p>
      </dgm:t>
    </dgm:pt>
    <dgm:pt modelId="{F173FDC2-7E0E-4040-9052-BB688A354FDB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Security – SDWAN/SASE</a:t>
          </a:r>
          <a:endParaRPr lang="en-IN" sz="1400">
            <a:solidFill>
              <a:schemeClr val="tx1"/>
            </a:solidFill>
          </a:endParaRPr>
        </a:p>
      </dgm:t>
    </dgm:pt>
    <dgm:pt modelId="{1BC43F17-4818-FA45-9F54-C6B73545EAD9}" type="parTrans" cxnId="{AB6D9F40-B382-6440-82F2-AB286CB7F67A}">
      <dgm:prSet/>
      <dgm:spPr/>
      <dgm:t>
        <a:bodyPr/>
        <a:lstStyle/>
        <a:p>
          <a:endParaRPr lang="en-US" sz="2400"/>
        </a:p>
      </dgm:t>
    </dgm:pt>
    <dgm:pt modelId="{9C152D3D-2C1A-BF4A-B18B-84A190C3E7B5}" type="sibTrans" cxnId="{AB6D9F40-B382-6440-82F2-AB286CB7F67A}">
      <dgm:prSet/>
      <dgm:spPr/>
      <dgm:t>
        <a:bodyPr/>
        <a:lstStyle/>
        <a:p>
          <a:endParaRPr lang="en-US" sz="2400"/>
        </a:p>
      </dgm:t>
    </dgm:pt>
    <dgm:pt modelId="{8DC69657-7EA4-2D4A-BE4C-91A3E067A09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2"/>
              </a:solidFill>
            </a:rPr>
            <a:t>Fully licensed carrier and provides services under:</a:t>
          </a:r>
          <a:endParaRPr lang="en-IN" sz="1600" b="1" dirty="0">
            <a:solidFill>
              <a:schemeClr val="tx2"/>
            </a:solidFill>
          </a:endParaRPr>
        </a:p>
      </dgm:t>
    </dgm:pt>
    <dgm:pt modelId="{660A2E3E-6D70-F947-89F5-C1DAD6557DEB}" type="parTrans" cxnId="{4F68D3DA-9E05-4843-91B0-B8A699750D4E}">
      <dgm:prSet/>
      <dgm:spPr/>
      <dgm:t>
        <a:bodyPr/>
        <a:lstStyle/>
        <a:p>
          <a:endParaRPr lang="en-US" sz="2400"/>
        </a:p>
      </dgm:t>
    </dgm:pt>
    <dgm:pt modelId="{17EB6102-15AA-1E4D-B00A-20BE1DD560F7}" type="sibTrans" cxnId="{4F68D3DA-9E05-4843-91B0-B8A699750D4E}">
      <dgm:prSet/>
      <dgm:spPr/>
      <dgm:t>
        <a:bodyPr/>
        <a:lstStyle/>
        <a:p>
          <a:endParaRPr lang="en-US" sz="2400"/>
        </a:p>
      </dgm:t>
    </dgm:pt>
    <dgm:pt modelId="{365AA041-A77D-6E4D-A357-352EE8F1F0E2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NLD and ILD – provides both domestic and international private line services</a:t>
          </a:r>
          <a:endParaRPr lang="en-IN" sz="1400">
            <a:solidFill>
              <a:schemeClr val="tx1"/>
            </a:solidFill>
          </a:endParaRPr>
        </a:p>
      </dgm:t>
    </dgm:pt>
    <dgm:pt modelId="{8336E341-597E-8C47-8322-80FC11F9FBAC}" type="parTrans" cxnId="{696AC232-3B03-0642-BBD3-117768115DF5}">
      <dgm:prSet/>
      <dgm:spPr/>
      <dgm:t>
        <a:bodyPr/>
        <a:lstStyle/>
        <a:p>
          <a:endParaRPr lang="en-US" sz="2400"/>
        </a:p>
      </dgm:t>
    </dgm:pt>
    <dgm:pt modelId="{69C9FFE5-3FFE-484E-9246-E8CFAEDFF4C4}" type="sibTrans" cxnId="{696AC232-3B03-0642-BBD3-117768115DF5}">
      <dgm:prSet/>
      <dgm:spPr/>
      <dgm:t>
        <a:bodyPr/>
        <a:lstStyle/>
        <a:p>
          <a:endParaRPr lang="en-US" sz="2400"/>
        </a:p>
      </dgm:t>
    </dgm:pt>
    <dgm:pt modelId="{277809DB-C523-8F40-93E7-744DD53E9AB7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>
              <a:solidFill>
                <a:schemeClr val="tx1"/>
              </a:solidFill>
            </a:rPr>
            <a:t>ISP – Internet</a:t>
          </a:r>
          <a:endParaRPr lang="en-IN" sz="1400">
            <a:solidFill>
              <a:schemeClr val="tx1"/>
            </a:solidFill>
          </a:endParaRPr>
        </a:p>
      </dgm:t>
    </dgm:pt>
    <dgm:pt modelId="{C38D2A95-36D6-3147-A053-E2E41B956627}" type="parTrans" cxnId="{209A35FB-8EB9-7B45-8829-0984237428B7}">
      <dgm:prSet/>
      <dgm:spPr/>
      <dgm:t>
        <a:bodyPr/>
        <a:lstStyle/>
        <a:p>
          <a:endParaRPr lang="en-US" sz="2400"/>
        </a:p>
      </dgm:t>
    </dgm:pt>
    <dgm:pt modelId="{D9BE34B7-F6F8-7A4B-B0E6-C090D5E5A5B6}" type="sibTrans" cxnId="{209A35FB-8EB9-7B45-8829-0984237428B7}">
      <dgm:prSet/>
      <dgm:spPr/>
      <dgm:t>
        <a:bodyPr/>
        <a:lstStyle/>
        <a:p>
          <a:endParaRPr lang="en-US" sz="2400"/>
        </a:p>
      </dgm:t>
    </dgm:pt>
    <dgm:pt modelId="{DBCFBEF6-F266-2D4D-9EAD-B3A17EFD4803}">
      <dgm:prSet custT="1"/>
      <dgm:spPr>
        <a:solidFill>
          <a:schemeClr val="bg1"/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tx1"/>
              </a:solidFill>
            </a:rPr>
            <a:t>VNO for Voice</a:t>
          </a:r>
          <a:endParaRPr lang="en-IN" sz="1400" dirty="0">
            <a:solidFill>
              <a:schemeClr val="tx1"/>
            </a:solidFill>
          </a:endParaRPr>
        </a:p>
      </dgm:t>
    </dgm:pt>
    <dgm:pt modelId="{671A388C-5B35-B04A-8550-4A3AFCE34B80}" type="parTrans" cxnId="{1F9D3610-A2C2-EF47-973E-09E4CE6F00B7}">
      <dgm:prSet/>
      <dgm:spPr/>
      <dgm:t>
        <a:bodyPr/>
        <a:lstStyle/>
        <a:p>
          <a:endParaRPr lang="en-US" sz="2400"/>
        </a:p>
      </dgm:t>
    </dgm:pt>
    <dgm:pt modelId="{5CFF4E6B-CEE4-FB4B-BEF5-60D3E2634D7D}" type="sibTrans" cxnId="{1F9D3610-A2C2-EF47-973E-09E4CE6F00B7}">
      <dgm:prSet/>
      <dgm:spPr/>
      <dgm:t>
        <a:bodyPr/>
        <a:lstStyle/>
        <a:p>
          <a:endParaRPr lang="en-US" sz="2400"/>
        </a:p>
      </dgm:t>
    </dgm:pt>
    <dgm:pt modelId="{9172661D-850F-5B48-B452-8242F97E707C}" type="pres">
      <dgm:prSet presAssocID="{408E6AE5-A717-F042-9B3F-09D9ECF2E993}" presName="theList" presStyleCnt="0">
        <dgm:presLayoutVars>
          <dgm:dir/>
          <dgm:animLvl val="lvl"/>
          <dgm:resizeHandles val="exact"/>
        </dgm:presLayoutVars>
      </dgm:prSet>
      <dgm:spPr/>
    </dgm:pt>
    <dgm:pt modelId="{3CA43834-B1ED-534C-832A-6F1AD5168D4F}" type="pres">
      <dgm:prSet presAssocID="{E7347BE7-DF72-AE48-BE14-B29648A136C3}" presName="compNode" presStyleCnt="0"/>
      <dgm:spPr/>
    </dgm:pt>
    <dgm:pt modelId="{A84B9B7B-8231-5A4C-83F6-6FF4D1CF9E0C}" type="pres">
      <dgm:prSet presAssocID="{E7347BE7-DF72-AE48-BE14-B29648A136C3}" presName="aNode" presStyleLbl="bgShp" presStyleIdx="0" presStyleCnt="3"/>
      <dgm:spPr/>
    </dgm:pt>
    <dgm:pt modelId="{129F9B3C-4FBC-A242-9B33-6F826D2D7BC5}" type="pres">
      <dgm:prSet presAssocID="{E7347BE7-DF72-AE48-BE14-B29648A136C3}" presName="textNode" presStyleLbl="bgShp" presStyleIdx="0" presStyleCnt="3"/>
      <dgm:spPr/>
    </dgm:pt>
    <dgm:pt modelId="{693BF86E-D1A5-5A40-A828-CED39FEDA998}" type="pres">
      <dgm:prSet presAssocID="{E7347BE7-DF72-AE48-BE14-B29648A136C3}" presName="compChildNode" presStyleCnt="0"/>
      <dgm:spPr/>
    </dgm:pt>
    <dgm:pt modelId="{171DE232-438E-3F48-8BA6-644CA7FA982F}" type="pres">
      <dgm:prSet presAssocID="{E7347BE7-DF72-AE48-BE14-B29648A136C3}" presName="theInnerList" presStyleCnt="0"/>
      <dgm:spPr/>
    </dgm:pt>
    <dgm:pt modelId="{5ED9A956-5AF4-254E-A90F-669CC3C2AD15}" type="pres">
      <dgm:prSet presAssocID="{2BC61570-158F-A240-B42B-69541057A977}" presName="childNode" presStyleLbl="node1" presStyleIdx="0" presStyleCnt="9">
        <dgm:presLayoutVars>
          <dgm:bulletEnabled val="1"/>
        </dgm:presLayoutVars>
      </dgm:prSet>
      <dgm:spPr/>
    </dgm:pt>
    <dgm:pt modelId="{1688866E-F972-F944-987E-5C7BAC467030}" type="pres">
      <dgm:prSet presAssocID="{2BC61570-158F-A240-B42B-69541057A977}" presName="aSpace2" presStyleCnt="0"/>
      <dgm:spPr/>
    </dgm:pt>
    <dgm:pt modelId="{A454FB7F-1AD1-8847-84F6-F5B52D477E5E}" type="pres">
      <dgm:prSet presAssocID="{BCA773F9-8870-9549-B1AE-7A58BAE68177}" presName="childNode" presStyleLbl="node1" presStyleIdx="1" presStyleCnt="9" custScaleY="167004">
        <dgm:presLayoutVars>
          <dgm:bulletEnabled val="1"/>
        </dgm:presLayoutVars>
      </dgm:prSet>
      <dgm:spPr/>
    </dgm:pt>
    <dgm:pt modelId="{F6249896-07FD-0F40-806A-B2E8BB7B60D5}" type="pres">
      <dgm:prSet presAssocID="{BCA773F9-8870-9549-B1AE-7A58BAE68177}" presName="aSpace2" presStyleCnt="0"/>
      <dgm:spPr/>
    </dgm:pt>
    <dgm:pt modelId="{6B94090B-F986-764C-BD83-B629F8AEE1AD}" type="pres">
      <dgm:prSet presAssocID="{CA69FAFE-BEF6-7948-96BD-8E234159BFCF}" presName="childNode" presStyleLbl="node1" presStyleIdx="2" presStyleCnt="9">
        <dgm:presLayoutVars>
          <dgm:bulletEnabled val="1"/>
        </dgm:presLayoutVars>
      </dgm:prSet>
      <dgm:spPr/>
    </dgm:pt>
    <dgm:pt modelId="{B54454EB-4D0F-A14B-A442-6BDBE4D8F15D}" type="pres">
      <dgm:prSet presAssocID="{CA69FAFE-BEF6-7948-96BD-8E234159BFCF}" presName="aSpace2" presStyleCnt="0"/>
      <dgm:spPr/>
    </dgm:pt>
    <dgm:pt modelId="{C83C960C-81BE-F940-8E9A-0139772AB35C}" type="pres">
      <dgm:prSet presAssocID="{B838DBAB-C72D-9549-8552-F456C7FC2697}" presName="childNode" presStyleLbl="node1" presStyleIdx="3" presStyleCnt="9" custScaleY="138788">
        <dgm:presLayoutVars>
          <dgm:bulletEnabled val="1"/>
        </dgm:presLayoutVars>
      </dgm:prSet>
      <dgm:spPr/>
    </dgm:pt>
    <dgm:pt modelId="{E458BF81-F070-FB49-A1D5-4DF15F252574}" type="pres">
      <dgm:prSet presAssocID="{E7347BE7-DF72-AE48-BE14-B29648A136C3}" presName="aSpace" presStyleCnt="0"/>
      <dgm:spPr/>
    </dgm:pt>
    <dgm:pt modelId="{47C7FB99-3AEE-C747-910A-12EFD8003717}" type="pres">
      <dgm:prSet presAssocID="{D12AF73F-3F6B-304C-93EE-C2553C0BD725}" presName="compNode" presStyleCnt="0"/>
      <dgm:spPr/>
    </dgm:pt>
    <dgm:pt modelId="{0BB2EE01-EC8C-D440-89CD-0A9789DDBB2E}" type="pres">
      <dgm:prSet presAssocID="{D12AF73F-3F6B-304C-93EE-C2553C0BD725}" presName="aNode" presStyleLbl="bgShp" presStyleIdx="1" presStyleCnt="3"/>
      <dgm:spPr/>
    </dgm:pt>
    <dgm:pt modelId="{A3A79316-414C-2744-AD7B-1D90E4FD3CB8}" type="pres">
      <dgm:prSet presAssocID="{D12AF73F-3F6B-304C-93EE-C2553C0BD725}" presName="textNode" presStyleLbl="bgShp" presStyleIdx="1" presStyleCnt="3"/>
      <dgm:spPr/>
    </dgm:pt>
    <dgm:pt modelId="{4AA5C967-515B-604A-A6C2-9C974236BC8B}" type="pres">
      <dgm:prSet presAssocID="{D12AF73F-3F6B-304C-93EE-C2553C0BD725}" presName="compChildNode" presStyleCnt="0"/>
      <dgm:spPr/>
    </dgm:pt>
    <dgm:pt modelId="{99474B7A-B0DE-634C-BC25-A939DEA46C57}" type="pres">
      <dgm:prSet presAssocID="{D12AF73F-3F6B-304C-93EE-C2553C0BD725}" presName="theInnerList" presStyleCnt="0"/>
      <dgm:spPr/>
    </dgm:pt>
    <dgm:pt modelId="{D0FF1980-E2CA-264F-B735-88F247C849CC}" type="pres">
      <dgm:prSet presAssocID="{B415C3E0-CDEC-8A4F-86E9-7E4F549F0BF8}" presName="childNode" presStyleLbl="node1" presStyleIdx="4" presStyleCnt="9">
        <dgm:presLayoutVars>
          <dgm:bulletEnabled val="1"/>
        </dgm:presLayoutVars>
      </dgm:prSet>
      <dgm:spPr/>
    </dgm:pt>
    <dgm:pt modelId="{B0E50F6D-F7D1-F045-8113-13D02BE702C0}" type="pres">
      <dgm:prSet presAssocID="{B415C3E0-CDEC-8A4F-86E9-7E4F549F0BF8}" presName="aSpace2" presStyleCnt="0"/>
      <dgm:spPr/>
    </dgm:pt>
    <dgm:pt modelId="{F48900F5-4471-E84D-B6BB-8607C425D7A4}" type="pres">
      <dgm:prSet presAssocID="{F173FDC2-7E0E-4040-9052-BB688A354FDB}" presName="childNode" presStyleLbl="node1" presStyleIdx="5" presStyleCnt="9">
        <dgm:presLayoutVars>
          <dgm:bulletEnabled val="1"/>
        </dgm:presLayoutVars>
      </dgm:prSet>
      <dgm:spPr/>
    </dgm:pt>
    <dgm:pt modelId="{8B91A955-1813-EE4B-922E-AE9FBD5FD7D0}" type="pres">
      <dgm:prSet presAssocID="{D12AF73F-3F6B-304C-93EE-C2553C0BD725}" presName="aSpace" presStyleCnt="0"/>
      <dgm:spPr/>
    </dgm:pt>
    <dgm:pt modelId="{3381A28D-4977-0C4F-8ADA-6770B7755CEE}" type="pres">
      <dgm:prSet presAssocID="{8DC69657-7EA4-2D4A-BE4C-91A3E067A097}" presName="compNode" presStyleCnt="0"/>
      <dgm:spPr/>
    </dgm:pt>
    <dgm:pt modelId="{00F256CE-9F36-2D4B-92E9-D539CC3CBC9F}" type="pres">
      <dgm:prSet presAssocID="{8DC69657-7EA4-2D4A-BE4C-91A3E067A097}" presName="aNode" presStyleLbl="bgShp" presStyleIdx="2" presStyleCnt="3"/>
      <dgm:spPr/>
    </dgm:pt>
    <dgm:pt modelId="{4D91616C-724B-004A-9311-977D051F430F}" type="pres">
      <dgm:prSet presAssocID="{8DC69657-7EA4-2D4A-BE4C-91A3E067A097}" presName="textNode" presStyleLbl="bgShp" presStyleIdx="2" presStyleCnt="3"/>
      <dgm:spPr/>
    </dgm:pt>
    <dgm:pt modelId="{82C9CCFB-BE99-B340-915C-01C46CD86F96}" type="pres">
      <dgm:prSet presAssocID="{8DC69657-7EA4-2D4A-BE4C-91A3E067A097}" presName="compChildNode" presStyleCnt="0"/>
      <dgm:spPr/>
    </dgm:pt>
    <dgm:pt modelId="{D4B35416-3747-FB42-94F6-F3BE22BC05EC}" type="pres">
      <dgm:prSet presAssocID="{8DC69657-7EA4-2D4A-BE4C-91A3E067A097}" presName="theInnerList" presStyleCnt="0"/>
      <dgm:spPr/>
    </dgm:pt>
    <dgm:pt modelId="{4AE9D357-3F54-6C40-8F32-27494E709EC4}" type="pres">
      <dgm:prSet presAssocID="{365AA041-A77D-6E4D-A357-352EE8F1F0E2}" presName="childNode" presStyleLbl="node1" presStyleIdx="6" presStyleCnt="9">
        <dgm:presLayoutVars>
          <dgm:bulletEnabled val="1"/>
        </dgm:presLayoutVars>
      </dgm:prSet>
      <dgm:spPr/>
    </dgm:pt>
    <dgm:pt modelId="{7D5D8888-A1AA-5F40-9B3B-6FB9F12D0989}" type="pres">
      <dgm:prSet presAssocID="{365AA041-A77D-6E4D-A357-352EE8F1F0E2}" presName="aSpace2" presStyleCnt="0"/>
      <dgm:spPr/>
    </dgm:pt>
    <dgm:pt modelId="{EA1EED60-7D37-414F-B28A-634AA02A832E}" type="pres">
      <dgm:prSet presAssocID="{277809DB-C523-8F40-93E7-744DD53E9AB7}" presName="childNode" presStyleLbl="node1" presStyleIdx="7" presStyleCnt="9">
        <dgm:presLayoutVars>
          <dgm:bulletEnabled val="1"/>
        </dgm:presLayoutVars>
      </dgm:prSet>
      <dgm:spPr/>
    </dgm:pt>
    <dgm:pt modelId="{609A7087-4C41-DD47-BC29-EB84DE25A717}" type="pres">
      <dgm:prSet presAssocID="{277809DB-C523-8F40-93E7-744DD53E9AB7}" presName="aSpace2" presStyleCnt="0"/>
      <dgm:spPr/>
    </dgm:pt>
    <dgm:pt modelId="{BF840B7E-D2EE-7E48-B23D-C6843EEAE9E7}" type="pres">
      <dgm:prSet presAssocID="{DBCFBEF6-F266-2D4D-9EAD-B3A17EFD4803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1F9D3610-A2C2-EF47-973E-09E4CE6F00B7}" srcId="{8DC69657-7EA4-2D4A-BE4C-91A3E067A097}" destId="{DBCFBEF6-F266-2D4D-9EAD-B3A17EFD4803}" srcOrd="2" destOrd="0" parTransId="{671A388C-5B35-B04A-8550-4A3AFCE34B80}" sibTransId="{5CFF4E6B-CEE4-FB4B-BEF5-60D3E2634D7D}"/>
    <dgm:cxn modelId="{1572EF11-C7F1-B947-B9F4-AE61573E7D81}" type="presOf" srcId="{F173FDC2-7E0E-4040-9052-BB688A354FDB}" destId="{F48900F5-4471-E84D-B6BB-8607C425D7A4}" srcOrd="0" destOrd="0" presId="urn:microsoft.com/office/officeart/2005/8/layout/lProcess2"/>
    <dgm:cxn modelId="{696AC232-3B03-0642-BBD3-117768115DF5}" srcId="{8DC69657-7EA4-2D4A-BE4C-91A3E067A097}" destId="{365AA041-A77D-6E4D-A357-352EE8F1F0E2}" srcOrd="0" destOrd="0" parTransId="{8336E341-597E-8C47-8322-80FC11F9FBAC}" sibTransId="{69C9FFE5-3FFE-484E-9246-E8CFAEDFF4C4}"/>
    <dgm:cxn modelId="{73A67533-9B69-0B40-99E0-34C45843BFFB}" type="presOf" srcId="{E7347BE7-DF72-AE48-BE14-B29648A136C3}" destId="{A84B9B7B-8231-5A4C-83F6-6FF4D1CF9E0C}" srcOrd="0" destOrd="0" presId="urn:microsoft.com/office/officeart/2005/8/layout/lProcess2"/>
    <dgm:cxn modelId="{0808B036-AE54-9143-9EEB-B9A589F5D6A5}" srcId="{408E6AE5-A717-F042-9B3F-09D9ECF2E993}" destId="{E7347BE7-DF72-AE48-BE14-B29648A136C3}" srcOrd="0" destOrd="0" parTransId="{82162C50-8504-5042-AE0C-292E7B214A1E}" sibTransId="{55472361-15A9-FB45-B685-705E9DD00E14}"/>
    <dgm:cxn modelId="{AB6D9F40-B382-6440-82F2-AB286CB7F67A}" srcId="{D12AF73F-3F6B-304C-93EE-C2553C0BD725}" destId="{F173FDC2-7E0E-4040-9052-BB688A354FDB}" srcOrd="1" destOrd="0" parTransId="{1BC43F17-4818-FA45-9F54-C6B73545EAD9}" sibTransId="{9C152D3D-2C1A-BF4A-B18B-84A190C3E7B5}"/>
    <dgm:cxn modelId="{D8000062-256F-7942-959A-DE5D33C92758}" type="presOf" srcId="{E7347BE7-DF72-AE48-BE14-B29648A136C3}" destId="{129F9B3C-4FBC-A242-9B33-6F826D2D7BC5}" srcOrd="1" destOrd="0" presId="urn:microsoft.com/office/officeart/2005/8/layout/lProcess2"/>
    <dgm:cxn modelId="{5B5E7B64-3606-6549-8123-E560950D40C0}" type="presOf" srcId="{408E6AE5-A717-F042-9B3F-09D9ECF2E993}" destId="{9172661D-850F-5B48-B452-8242F97E707C}" srcOrd="0" destOrd="0" presId="urn:microsoft.com/office/officeart/2005/8/layout/lProcess2"/>
    <dgm:cxn modelId="{09A24466-DA35-C847-9932-F0AE6845B331}" type="presOf" srcId="{D12AF73F-3F6B-304C-93EE-C2553C0BD725}" destId="{A3A79316-414C-2744-AD7B-1D90E4FD3CB8}" srcOrd="1" destOrd="0" presId="urn:microsoft.com/office/officeart/2005/8/layout/lProcess2"/>
    <dgm:cxn modelId="{89E6DE6B-DF2D-9C4C-9013-F81413276625}" srcId="{E7347BE7-DF72-AE48-BE14-B29648A136C3}" destId="{B838DBAB-C72D-9549-8552-F456C7FC2697}" srcOrd="3" destOrd="0" parTransId="{A3410434-27A9-7A43-A324-13312118632D}" sibTransId="{605D7A60-04B8-F147-AC80-07837CB7695F}"/>
    <dgm:cxn modelId="{6BB03A6D-6965-5F49-AEBC-D6888BC0E87D}" type="presOf" srcId="{DBCFBEF6-F266-2D4D-9EAD-B3A17EFD4803}" destId="{BF840B7E-D2EE-7E48-B23D-C6843EEAE9E7}" srcOrd="0" destOrd="0" presId="urn:microsoft.com/office/officeart/2005/8/layout/lProcess2"/>
    <dgm:cxn modelId="{B40E2176-14CE-7D40-A7B1-8C66AD2EF4FF}" type="presOf" srcId="{D12AF73F-3F6B-304C-93EE-C2553C0BD725}" destId="{0BB2EE01-EC8C-D440-89CD-0A9789DDBB2E}" srcOrd="0" destOrd="0" presId="urn:microsoft.com/office/officeart/2005/8/layout/lProcess2"/>
    <dgm:cxn modelId="{2182477F-C1AD-5546-B5E7-3DE5E1D84D12}" type="presOf" srcId="{BCA773F9-8870-9549-B1AE-7A58BAE68177}" destId="{A454FB7F-1AD1-8847-84F6-F5B52D477E5E}" srcOrd="0" destOrd="0" presId="urn:microsoft.com/office/officeart/2005/8/layout/lProcess2"/>
    <dgm:cxn modelId="{7C01847F-B52C-E245-BD71-D8BE8332C410}" type="presOf" srcId="{2BC61570-158F-A240-B42B-69541057A977}" destId="{5ED9A956-5AF4-254E-A90F-669CC3C2AD15}" srcOrd="0" destOrd="0" presId="urn:microsoft.com/office/officeart/2005/8/layout/lProcess2"/>
    <dgm:cxn modelId="{15470584-75B2-344C-AA26-1AF528079DAB}" srcId="{E7347BE7-DF72-AE48-BE14-B29648A136C3}" destId="{BCA773F9-8870-9549-B1AE-7A58BAE68177}" srcOrd="1" destOrd="0" parTransId="{E0E96D03-E145-D14F-9828-DB8D0C80A610}" sibTransId="{BE34B363-028C-1342-B278-E42CB6CB3658}"/>
    <dgm:cxn modelId="{EF15B5AF-B203-F549-8D98-8C1371F646FA}" srcId="{E7347BE7-DF72-AE48-BE14-B29648A136C3}" destId="{CA69FAFE-BEF6-7948-96BD-8E234159BFCF}" srcOrd="2" destOrd="0" parTransId="{A1DC5934-958C-5848-8F13-719D3FEE8987}" sibTransId="{73C16BF4-5FFD-9D43-85EE-00E4AB8C9112}"/>
    <dgm:cxn modelId="{9BEEB5B9-5BAB-7947-AB06-085FE76EBBE9}" type="presOf" srcId="{277809DB-C523-8F40-93E7-744DD53E9AB7}" destId="{EA1EED60-7D37-414F-B28A-634AA02A832E}" srcOrd="0" destOrd="0" presId="urn:microsoft.com/office/officeart/2005/8/layout/lProcess2"/>
    <dgm:cxn modelId="{068C66BA-AF36-7F49-9F23-DB787AC682B7}" type="presOf" srcId="{8DC69657-7EA4-2D4A-BE4C-91A3E067A097}" destId="{00F256CE-9F36-2D4B-92E9-D539CC3CBC9F}" srcOrd="0" destOrd="0" presId="urn:microsoft.com/office/officeart/2005/8/layout/lProcess2"/>
    <dgm:cxn modelId="{9CCCB8CC-ACA6-9A43-A852-22C7ACFE3FFC}" type="presOf" srcId="{CA69FAFE-BEF6-7948-96BD-8E234159BFCF}" destId="{6B94090B-F986-764C-BD83-B629F8AEE1AD}" srcOrd="0" destOrd="0" presId="urn:microsoft.com/office/officeart/2005/8/layout/lProcess2"/>
    <dgm:cxn modelId="{0AA60ECF-B7BB-0E4B-975A-53803E488856}" srcId="{E7347BE7-DF72-AE48-BE14-B29648A136C3}" destId="{2BC61570-158F-A240-B42B-69541057A977}" srcOrd="0" destOrd="0" parTransId="{6347C05C-7DF9-AE4B-83C0-1077E8790AC6}" sibTransId="{6B6DFD32-83DE-DC45-9DA1-DB88A73DE343}"/>
    <dgm:cxn modelId="{102DF5D4-C744-B346-91DE-86B6C147DF21}" srcId="{408E6AE5-A717-F042-9B3F-09D9ECF2E993}" destId="{D12AF73F-3F6B-304C-93EE-C2553C0BD725}" srcOrd="1" destOrd="0" parTransId="{6BBEE751-6F20-4341-B3D9-84656541AAE2}" sibTransId="{73D79117-8BC8-5042-8B82-026CD47AEACB}"/>
    <dgm:cxn modelId="{D716F2D5-B089-9548-8FB6-3906EA40F352}" srcId="{D12AF73F-3F6B-304C-93EE-C2553C0BD725}" destId="{B415C3E0-CDEC-8A4F-86E9-7E4F549F0BF8}" srcOrd="0" destOrd="0" parTransId="{6DD08A20-B621-144E-982B-B9924E41DDE9}" sibTransId="{7C4AFFCA-9538-8741-A51C-7CC5FA416A3A}"/>
    <dgm:cxn modelId="{4F68D3DA-9E05-4843-91B0-B8A699750D4E}" srcId="{408E6AE5-A717-F042-9B3F-09D9ECF2E993}" destId="{8DC69657-7EA4-2D4A-BE4C-91A3E067A097}" srcOrd="2" destOrd="0" parTransId="{660A2E3E-6D70-F947-89F5-C1DAD6557DEB}" sibTransId="{17EB6102-15AA-1E4D-B00A-20BE1DD560F7}"/>
    <dgm:cxn modelId="{6AE58DDD-04CD-B04E-8086-A6D746EA210D}" type="presOf" srcId="{365AA041-A77D-6E4D-A357-352EE8F1F0E2}" destId="{4AE9D357-3F54-6C40-8F32-27494E709EC4}" srcOrd="0" destOrd="0" presId="urn:microsoft.com/office/officeart/2005/8/layout/lProcess2"/>
    <dgm:cxn modelId="{D49518E9-7FF7-A941-AD62-8A9874F39AD1}" type="presOf" srcId="{B415C3E0-CDEC-8A4F-86E9-7E4F549F0BF8}" destId="{D0FF1980-E2CA-264F-B735-88F247C849CC}" srcOrd="0" destOrd="0" presId="urn:microsoft.com/office/officeart/2005/8/layout/lProcess2"/>
    <dgm:cxn modelId="{209A35FB-8EB9-7B45-8829-0984237428B7}" srcId="{8DC69657-7EA4-2D4A-BE4C-91A3E067A097}" destId="{277809DB-C523-8F40-93E7-744DD53E9AB7}" srcOrd="1" destOrd="0" parTransId="{C38D2A95-36D6-3147-A053-E2E41B956627}" sibTransId="{D9BE34B7-F6F8-7A4B-B0E6-C090D5E5A5B6}"/>
    <dgm:cxn modelId="{5DDA57FB-77DA-6C40-A1D4-7C21BB22F90A}" type="presOf" srcId="{8DC69657-7EA4-2D4A-BE4C-91A3E067A097}" destId="{4D91616C-724B-004A-9311-977D051F430F}" srcOrd="1" destOrd="0" presId="urn:microsoft.com/office/officeart/2005/8/layout/lProcess2"/>
    <dgm:cxn modelId="{BAE85FFD-E996-494B-9DA3-B32A7B44A3E4}" type="presOf" srcId="{B838DBAB-C72D-9549-8552-F456C7FC2697}" destId="{C83C960C-81BE-F940-8E9A-0139772AB35C}" srcOrd="0" destOrd="0" presId="urn:microsoft.com/office/officeart/2005/8/layout/lProcess2"/>
    <dgm:cxn modelId="{5C148A91-634F-EC46-A994-2CC01DABF51D}" type="presParOf" srcId="{9172661D-850F-5B48-B452-8242F97E707C}" destId="{3CA43834-B1ED-534C-832A-6F1AD5168D4F}" srcOrd="0" destOrd="0" presId="urn:microsoft.com/office/officeart/2005/8/layout/lProcess2"/>
    <dgm:cxn modelId="{C220F62A-7372-3F43-B2F0-CBFAF713F12A}" type="presParOf" srcId="{3CA43834-B1ED-534C-832A-6F1AD5168D4F}" destId="{A84B9B7B-8231-5A4C-83F6-6FF4D1CF9E0C}" srcOrd="0" destOrd="0" presId="urn:microsoft.com/office/officeart/2005/8/layout/lProcess2"/>
    <dgm:cxn modelId="{9454AD74-5DBB-0B41-B865-6DB826558A05}" type="presParOf" srcId="{3CA43834-B1ED-534C-832A-6F1AD5168D4F}" destId="{129F9B3C-4FBC-A242-9B33-6F826D2D7BC5}" srcOrd="1" destOrd="0" presId="urn:microsoft.com/office/officeart/2005/8/layout/lProcess2"/>
    <dgm:cxn modelId="{32B94D69-E8A4-CF4B-B097-C13815D24843}" type="presParOf" srcId="{3CA43834-B1ED-534C-832A-6F1AD5168D4F}" destId="{693BF86E-D1A5-5A40-A828-CED39FEDA998}" srcOrd="2" destOrd="0" presId="urn:microsoft.com/office/officeart/2005/8/layout/lProcess2"/>
    <dgm:cxn modelId="{1EFF30FC-70BF-BD49-9018-53270D8A8734}" type="presParOf" srcId="{693BF86E-D1A5-5A40-A828-CED39FEDA998}" destId="{171DE232-438E-3F48-8BA6-644CA7FA982F}" srcOrd="0" destOrd="0" presId="urn:microsoft.com/office/officeart/2005/8/layout/lProcess2"/>
    <dgm:cxn modelId="{2E066998-1253-C143-8B1E-FB3F77A31D17}" type="presParOf" srcId="{171DE232-438E-3F48-8BA6-644CA7FA982F}" destId="{5ED9A956-5AF4-254E-A90F-669CC3C2AD15}" srcOrd="0" destOrd="0" presId="urn:microsoft.com/office/officeart/2005/8/layout/lProcess2"/>
    <dgm:cxn modelId="{011C252E-56A9-D947-B951-0563263556F1}" type="presParOf" srcId="{171DE232-438E-3F48-8BA6-644CA7FA982F}" destId="{1688866E-F972-F944-987E-5C7BAC467030}" srcOrd="1" destOrd="0" presId="urn:microsoft.com/office/officeart/2005/8/layout/lProcess2"/>
    <dgm:cxn modelId="{022AC608-5D7D-F345-86C0-0687E32F912D}" type="presParOf" srcId="{171DE232-438E-3F48-8BA6-644CA7FA982F}" destId="{A454FB7F-1AD1-8847-84F6-F5B52D477E5E}" srcOrd="2" destOrd="0" presId="urn:microsoft.com/office/officeart/2005/8/layout/lProcess2"/>
    <dgm:cxn modelId="{ECC8298D-90A5-4645-9D3D-BFE51CA92A56}" type="presParOf" srcId="{171DE232-438E-3F48-8BA6-644CA7FA982F}" destId="{F6249896-07FD-0F40-806A-B2E8BB7B60D5}" srcOrd="3" destOrd="0" presId="urn:microsoft.com/office/officeart/2005/8/layout/lProcess2"/>
    <dgm:cxn modelId="{D60F98AF-6B59-6A49-8DFC-2DA50B3DA340}" type="presParOf" srcId="{171DE232-438E-3F48-8BA6-644CA7FA982F}" destId="{6B94090B-F986-764C-BD83-B629F8AEE1AD}" srcOrd="4" destOrd="0" presId="urn:microsoft.com/office/officeart/2005/8/layout/lProcess2"/>
    <dgm:cxn modelId="{6B184629-4A84-3946-AB42-61465893E3AA}" type="presParOf" srcId="{171DE232-438E-3F48-8BA6-644CA7FA982F}" destId="{B54454EB-4D0F-A14B-A442-6BDBE4D8F15D}" srcOrd="5" destOrd="0" presId="urn:microsoft.com/office/officeart/2005/8/layout/lProcess2"/>
    <dgm:cxn modelId="{F2A21240-635E-FC42-BD47-EBD78756D275}" type="presParOf" srcId="{171DE232-438E-3F48-8BA6-644CA7FA982F}" destId="{C83C960C-81BE-F940-8E9A-0139772AB35C}" srcOrd="6" destOrd="0" presId="urn:microsoft.com/office/officeart/2005/8/layout/lProcess2"/>
    <dgm:cxn modelId="{2F4A1A11-45C5-F44D-AB9A-8A4FF69B658D}" type="presParOf" srcId="{9172661D-850F-5B48-B452-8242F97E707C}" destId="{E458BF81-F070-FB49-A1D5-4DF15F252574}" srcOrd="1" destOrd="0" presId="urn:microsoft.com/office/officeart/2005/8/layout/lProcess2"/>
    <dgm:cxn modelId="{DD4BE3D8-EA09-8F40-A888-4E1061DF1114}" type="presParOf" srcId="{9172661D-850F-5B48-B452-8242F97E707C}" destId="{47C7FB99-3AEE-C747-910A-12EFD8003717}" srcOrd="2" destOrd="0" presId="urn:microsoft.com/office/officeart/2005/8/layout/lProcess2"/>
    <dgm:cxn modelId="{54DB8C4F-F396-AE4E-803B-2BBC97567BD5}" type="presParOf" srcId="{47C7FB99-3AEE-C747-910A-12EFD8003717}" destId="{0BB2EE01-EC8C-D440-89CD-0A9789DDBB2E}" srcOrd="0" destOrd="0" presId="urn:microsoft.com/office/officeart/2005/8/layout/lProcess2"/>
    <dgm:cxn modelId="{28FA1641-B64B-9143-9EE8-FA00F7C295FC}" type="presParOf" srcId="{47C7FB99-3AEE-C747-910A-12EFD8003717}" destId="{A3A79316-414C-2744-AD7B-1D90E4FD3CB8}" srcOrd="1" destOrd="0" presId="urn:microsoft.com/office/officeart/2005/8/layout/lProcess2"/>
    <dgm:cxn modelId="{D48C90BD-CA51-4046-AF24-DAC5597E2EF0}" type="presParOf" srcId="{47C7FB99-3AEE-C747-910A-12EFD8003717}" destId="{4AA5C967-515B-604A-A6C2-9C974236BC8B}" srcOrd="2" destOrd="0" presId="urn:microsoft.com/office/officeart/2005/8/layout/lProcess2"/>
    <dgm:cxn modelId="{95BC2688-15B8-414C-81EE-1A0379245CB0}" type="presParOf" srcId="{4AA5C967-515B-604A-A6C2-9C974236BC8B}" destId="{99474B7A-B0DE-634C-BC25-A939DEA46C57}" srcOrd="0" destOrd="0" presId="urn:microsoft.com/office/officeart/2005/8/layout/lProcess2"/>
    <dgm:cxn modelId="{A803837B-A26B-EB40-A8BE-839006F1F03B}" type="presParOf" srcId="{99474B7A-B0DE-634C-BC25-A939DEA46C57}" destId="{D0FF1980-E2CA-264F-B735-88F247C849CC}" srcOrd="0" destOrd="0" presId="urn:microsoft.com/office/officeart/2005/8/layout/lProcess2"/>
    <dgm:cxn modelId="{B0BCB5C3-7A20-F049-9DC3-E3A209931EB0}" type="presParOf" srcId="{99474B7A-B0DE-634C-BC25-A939DEA46C57}" destId="{B0E50F6D-F7D1-F045-8113-13D02BE702C0}" srcOrd="1" destOrd="0" presId="urn:microsoft.com/office/officeart/2005/8/layout/lProcess2"/>
    <dgm:cxn modelId="{A78EBEDE-8F78-A14C-8713-11B8B600DCE8}" type="presParOf" srcId="{99474B7A-B0DE-634C-BC25-A939DEA46C57}" destId="{F48900F5-4471-E84D-B6BB-8607C425D7A4}" srcOrd="2" destOrd="0" presId="urn:microsoft.com/office/officeart/2005/8/layout/lProcess2"/>
    <dgm:cxn modelId="{E101900F-D989-1E4F-82B5-44473CD60BE3}" type="presParOf" srcId="{9172661D-850F-5B48-B452-8242F97E707C}" destId="{8B91A955-1813-EE4B-922E-AE9FBD5FD7D0}" srcOrd="3" destOrd="0" presId="urn:microsoft.com/office/officeart/2005/8/layout/lProcess2"/>
    <dgm:cxn modelId="{8D2A09CD-5668-9E41-9D8E-712BF2050240}" type="presParOf" srcId="{9172661D-850F-5B48-B452-8242F97E707C}" destId="{3381A28D-4977-0C4F-8ADA-6770B7755CEE}" srcOrd="4" destOrd="0" presId="urn:microsoft.com/office/officeart/2005/8/layout/lProcess2"/>
    <dgm:cxn modelId="{83E73999-6D75-8741-9904-FE994334C74D}" type="presParOf" srcId="{3381A28D-4977-0C4F-8ADA-6770B7755CEE}" destId="{00F256CE-9F36-2D4B-92E9-D539CC3CBC9F}" srcOrd="0" destOrd="0" presId="urn:microsoft.com/office/officeart/2005/8/layout/lProcess2"/>
    <dgm:cxn modelId="{2E3D130B-DE8E-9847-A9A7-52CA9048AC91}" type="presParOf" srcId="{3381A28D-4977-0C4F-8ADA-6770B7755CEE}" destId="{4D91616C-724B-004A-9311-977D051F430F}" srcOrd="1" destOrd="0" presId="urn:microsoft.com/office/officeart/2005/8/layout/lProcess2"/>
    <dgm:cxn modelId="{558DA277-88BB-364C-A254-B071CFD4DCC4}" type="presParOf" srcId="{3381A28D-4977-0C4F-8ADA-6770B7755CEE}" destId="{82C9CCFB-BE99-B340-915C-01C46CD86F96}" srcOrd="2" destOrd="0" presId="urn:microsoft.com/office/officeart/2005/8/layout/lProcess2"/>
    <dgm:cxn modelId="{E36B53C0-ADEC-C543-BA03-D039F2CCD62C}" type="presParOf" srcId="{82C9CCFB-BE99-B340-915C-01C46CD86F96}" destId="{D4B35416-3747-FB42-94F6-F3BE22BC05EC}" srcOrd="0" destOrd="0" presId="urn:microsoft.com/office/officeart/2005/8/layout/lProcess2"/>
    <dgm:cxn modelId="{D23625CC-3FD8-5E47-8DF6-2338D4297430}" type="presParOf" srcId="{D4B35416-3747-FB42-94F6-F3BE22BC05EC}" destId="{4AE9D357-3F54-6C40-8F32-27494E709EC4}" srcOrd="0" destOrd="0" presId="urn:microsoft.com/office/officeart/2005/8/layout/lProcess2"/>
    <dgm:cxn modelId="{F2645D6D-2327-3D48-A8D7-FD328A9B7ABB}" type="presParOf" srcId="{D4B35416-3747-FB42-94F6-F3BE22BC05EC}" destId="{7D5D8888-A1AA-5F40-9B3B-6FB9F12D0989}" srcOrd="1" destOrd="0" presId="urn:microsoft.com/office/officeart/2005/8/layout/lProcess2"/>
    <dgm:cxn modelId="{84C24F10-32E1-8242-A36C-0362E6B26A3C}" type="presParOf" srcId="{D4B35416-3747-FB42-94F6-F3BE22BC05EC}" destId="{EA1EED60-7D37-414F-B28A-634AA02A832E}" srcOrd="2" destOrd="0" presId="urn:microsoft.com/office/officeart/2005/8/layout/lProcess2"/>
    <dgm:cxn modelId="{86EFAED1-ED99-E646-BC7E-B2E6CFDF3380}" type="presParOf" srcId="{D4B35416-3747-FB42-94F6-F3BE22BC05EC}" destId="{609A7087-4C41-DD47-BC29-EB84DE25A717}" srcOrd="3" destOrd="0" presId="urn:microsoft.com/office/officeart/2005/8/layout/lProcess2"/>
    <dgm:cxn modelId="{7C2DF107-B794-3B4F-87E1-DC396D2CF776}" type="presParOf" srcId="{D4B35416-3747-FB42-94F6-F3BE22BC05EC}" destId="{BF840B7E-D2EE-7E48-B23D-C6843EEAE9E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F0653-3BDE-4228-A7D1-87A7C41B88B0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D17F5368-FD41-4D73-BE51-1892AE4CE979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1</a:t>
          </a:r>
          <a:endParaRPr lang="en-IN" sz="900" b="1" dirty="0"/>
        </a:p>
      </dgm:t>
    </dgm:pt>
    <dgm:pt modelId="{2E0C2B59-EB9B-4163-8D7D-EA85C752AF98}" type="parTrans" cxnId="{44A06899-140F-4571-8EEE-3A57CBCBB484}">
      <dgm:prSet/>
      <dgm:spPr/>
      <dgm:t>
        <a:bodyPr/>
        <a:lstStyle/>
        <a:p>
          <a:endParaRPr lang="en-IN"/>
        </a:p>
      </dgm:t>
    </dgm:pt>
    <dgm:pt modelId="{9C739CF7-B833-492C-BB95-E7D9716FFB93}" type="sibTrans" cxnId="{44A06899-140F-4571-8EEE-3A57CBCBB484}">
      <dgm:prSet/>
      <dgm:spPr/>
      <dgm:t>
        <a:bodyPr/>
        <a:lstStyle/>
        <a:p>
          <a:endParaRPr lang="en-IN"/>
        </a:p>
      </dgm:t>
    </dgm:pt>
    <dgm:pt modelId="{1A22AC42-A6A4-42D1-A031-E7A86BC2C821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endParaRPr lang="en-IN" sz="900" b="1" dirty="0"/>
        </a:p>
      </dgm:t>
    </dgm:pt>
    <dgm:pt modelId="{6CD39BED-D3DA-4BFE-A3BA-51BB67D7CDB8}" type="parTrans" cxnId="{532DE400-BD0B-4438-80CE-C98CF7B292E5}">
      <dgm:prSet/>
      <dgm:spPr/>
      <dgm:t>
        <a:bodyPr/>
        <a:lstStyle/>
        <a:p>
          <a:endParaRPr lang="en-IN"/>
        </a:p>
      </dgm:t>
    </dgm:pt>
    <dgm:pt modelId="{CF8F01F5-8F4B-433C-A24F-65D6A89388C9}" type="sibTrans" cxnId="{532DE400-BD0B-4438-80CE-C98CF7B292E5}">
      <dgm:prSet/>
      <dgm:spPr/>
      <dgm:t>
        <a:bodyPr/>
        <a:lstStyle/>
        <a:p>
          <a:endParaRPr lang="en-IN"/>
        </a:p>
      </dgm:t>
    </dgm:pt>
    <dgm:pt modelId="{B62D837A-FB66-4B2B-8C07-4F819113ABAF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r>
            <a:rPr lang="en-US" sz="900" dirty="0"/>
            <a:t> </a:t>
          </a:r>
          <a:endParaRPr lang="en-IN" sz="900" dirty="0"/>
        </a:p>
      </dgm:t>
    </dgm:pt>
    <dgm:pt modelId="{649E3AEA-E116-40BF-9BA5-610441D9309B}" type="parTrans" cxnId="{86607DFD-E4D7-4BCB-B089-AACFFFA93B48}">
      <dgm:prSet/>
      <dgm:spPr/>
      <dgm:t>
        <a:bodyPr/>
        <a:lstStyle/>
        <a:p>
          <a:endParaRPr lang="en-IN"/>
        </a:p>
      </dgm:t>
    </dgm:pt>
    <dgm:pt modelId="{76D4D826-DD08-4BB1-B1C1-9AD8FD1291F5}" type="sibTrans" cxnId="{86607DFD-E4D7-4BCB-B089-AACFFFA93B48}">
      <dgm:prSet/>
      <dgm:spPr/>
      <dgm:t>
        <a:bodyPr/>
        <a:lstStyle/>
        <a:p>
          <a:endParaRPr lang="en-IN"/>
        </a:p>
      </dgm:t>
    </dgm:pt>
    <dgm:pt modelId="{AACEEA60-7C88-43AC-B24B-56F0B51BEC8A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Nx400G /Nx100G</a:t>
          </a:r>
          <a:endParaRPr lang="en-IN" sz="800" dirty="0"/>
        </a:p>
      </dgm:t>
    </dgm:pt>
    <dgm:pt modelId="{18C3DFC8-DA83-4EC0-ABEC-B9D9D60F8E11}" type="parTrans" cxnId="{BAAB6D3D-2F5D-466E-B858-FC6C475DC316}">
      <dgm:prSet/>
      <dgm:spPr/>
      <dgm:t>
        <a:bodyPr/>
        <a:lstStyle/>
        <a:p>
          <a:endParaRPr lang="en-IN"/>
        </a:p>
      </dgm:t>
    </dgm:pt>
    <dgm:pt modelId="{BC2588E2-F07F-48A7-8F79-002E8733E107}" type="sibTrans" cxnId="{BAAB6D3D-2F5D-466E-B858-FC6C475DC316}">
      <dgm:prSet/>
      <dgm:spPr/>
      <dgm:t>
        <a:bodyPr/>
        <a:lstStyle/>
        <a:p>
          <a:endParaRPr lang="en-IN"/>
        </a:p>
      </dgm:t>
    </dgm:pt>
    <dgm:pt modelId="{65B61A03-75F1-455F-976A-406AE44154AC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7 Cities Rolled Out</a:t>
          </a:r>
          <a:endParaRPr lang="en-IN" sz="800" dirty="0"/>
        </a:p>
      </dgm:t>
    </dgm:pt>
    <dgm:pt modelId="{A58025CD-3A52-4CA9-9427-E72234827D0B}" type="parTrans" cxnId="{4F2AF1F6-8690-4357-89C8-B8F911B5E202}">
      <dgm:prSet/>
      <dgm:spPr/>
      <dgm:t>
        <a:bodyPr/>
        <a:lstStyle/>
        <a:p>
          <a:endParaRPr lang="en-IN"/>
        </a:p>
      </dgm:t>
    </dgm:pt>
    <dgm:pt modelId="{3B79E811-499E-43CD-BED3-35D7FA2C2513}" type="sibTrans" cxnId="{4F2AF1F6-8690-4357-89C8-B8F911B5E202}">
      <dgm:prSet/>
      <dgm:spPr/>
      <dgm:t>
        <a:bodyPr/>
        <a:lstStyle/>
        <a:p>
          <a:endParaRPr lang="en-IN"/>
        </a:p>
      </dgm:t>
    </dgm:pt>
    <dgm:pt modelId="{C099AFBF-C140-4B60-AB82-23696152BFB2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3 Cities Rolled Out in CY23</a:t>
          </a:r>
          <a:endParaRPr lang="en-IN" sz="900" dirty="0"/>
        </a:p>
      </dgm:t>
    </dgm:pt>
    <dgm:pt modelId="{B7ACC415-175E-44CA-A1E0-A739B02A12E8}" type="parTrans" cxnId="{FBB77992-6E74-4BF5-8194-0B23437FA121}">
      <dgm:prSet/>
      <dgm:spPr/>
      <dgm:t>
        <a:bodyPr/>
        <a:lstStyle/>
        <a:p>
          <a:endParaRPr lang="en-IN"/>
        </a:p>
      </dgm:t>
    </dgm:pt>
    <dgm:pt modelId="{400D312C-3108-444E-8C40-D6CB0E154EF5}" type="sibTrans" cxnId="{FBB77992-6E74-4BF5-8194-0B23437FA121}">
      <dgm:prSet/>
      <dgm:spPr/>
      <dgm:t>
        <a:bodyPr/>
        <a:lstStyle/>
        <a:p>
          <a:endParaRPr lang="en-IN"/>
        </a:p>
      </dgm:t>
    </dgm:pt>
    <dgm:pt modelId="{1E744B9E-71C4-459F-AB9D-1A10FAF9346B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 </a:t>
          </a:r>
          <a:endParaRPr lang="en-IN" sz="900" dirty="0"/>
        </a:p>
      </dgm:t>
    </dgm:pt>
    <dgm:pt modelId="{B0790FEE-9BDF-4734-9B23-626422041362}" type="parTrans" cxnId="{A33BB521-6C7F-4C0F-8C7B-952F394E0D1A}">
      <dgm:prSet/>
      <dgm:spPr/>
      <dgm:t>
        <a:bodyPr/>
        <a:lstStyle/>
        <a:p>
          <a:endParaRPr lang="en-IN"/>
        </a:p>
      </dgm:t>
    </dgm:pt>
    <dgm:pt modelId="{364D58C2-EC94-4666-88D7-298ADBE74157}" type="sibTrans" cxnId="{A33BB521-6C7F-4C0F-8C7B-952F394E0D1A}">
      <dgm:prSet/>
      <dgm:spPr/>
      <dgm:t>
        <a:bodyPr/>
        <a:lstStyle/>
        <a:p>
          <a:endParaRPr lang="en-IN"/>
        </a:p>
      </dgm:t>
    </dgm:pt>
    <dgm:pt modelId="{41D44FED-9599-4C7A-AD91-259B5DA45EDD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7 Cities Rolled out in CY24 </a:t>
          </a:r>
          <a:endParaRPr lang="en-IN" sz="900" dirty="0"/>
        </a:p>
      </dgm:t>
    </dgm:pt>
    <dgm:pt modelId="{A6FA8E67-986B-4A24-9CF2-FC4E59943848}" type="parTrans" cxnId="{5A0080AA-27AD-4406-A748-DA12113692D3}">
      <dgm:prSet/>
      <dgm:spPr/>
      <dgm:t>
        <a:bodyPr/>
        <a:lstStyle/>
        <a:p>
          <a:endParaRPr lang="en-IN"/>
        </a:p>
      </dgm:t>
    </dgm:pt>
    <dgm:pt modelId="{FEBBD735-966A-442A-88A1-389FB288319D}" type="sibTrans" cxnId="{5A0080AA-27AD-4406-A748-DA12113692D3}">
      <dgm:prSet/>
      <dgm:spPr/>
      <dgm:t>
        <a:bodyPr/>
        <a:lstStyle/>
        <a:p>
          <a:endParaRPr lang="en-IN"/>
        </a:p>
      </dgm:t>
    </dgm:pt>
    <dgm:pt modelId="{DE82D061-7E12-4B3B-B6DE-45B8479A3B6A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</a:t>
          </a:r>
          <a:endParaRPr lang="en-IN" sz="900" dirty="0"/>
        </a:p>
      </dgm:t>
    </dgm:pt>
    <dgm:pt modelId="{1C85BD93-8E02-4D14-9786-08F1D81B3FC9}" type="parTrans" cxnId="{D79B0EAA-8D26-47F5-9BEA-3BAD95520A54}">
      <dgm:prSet/>
      <dgm:spPr/>
      <dgm:t>
        <a:bodyPr/>
        <a:lstStyle/>
        <a:p>
          <a:endParaRPr lang="en-IN"/>
        </a:p>
      </dgm:t>
    </dgm:pt>
    <dgm:pt modelId="{E011DD3B-405F-47CD-9344-07D6D8C238A0}" type="sibTrans" cxnId="{D79B0EAA-8D26-47F5-9BEA-3BAD95520A54}">
      <dgm:prSet/>
      <dgm:spPr/>
      <dgm:t>
        <a:bodyPr/>
        <a:lstStyle/>
        <a:p>
          <a:endParaRPr lang="en-IN"/>
        </a:p>
      </dgm:t>
    </dgm:pt>
    <dgm:pt modelId="{7B5B896D-99E4-4F55-B162-6867256D49AA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0" indent="0"/>
          <a:r>
            <a:rPr lang="en-US" sz="900" b="1" dirty="0"/>
            <a:t>Tier 2</a:t>
          </a:r>
          <a:r>
            <a:rPr lang="en-US" sz="900" dirty="0"/>
            <a:t> </a:t>
          </a:r>
          <a:endParaRPr lang="en-IN" sz="900" dirty="0"/>
        </a:p>
      </dgm:t>
    </dgm:pt>
    <dgm:pt modelId="{E895DFEC-F14E-40C2-8D34-29362EF0E2AA}" type="parTrans" cxnId="{5622A153-5A57-4CBD-ACAF-7412B27C1102}">
      <dgm:prSet/>
      <dgm:spPr/>
      <dgm:t>
        <a:bodyPr/>
        <a:lstStyle/>
        <a:p>
          <a:endParaRPr lang="en-IN"/>
        </a:p>
      </dgm:t>
    </dgm:pt>
    <dgm:pt modelId="{598775B2-FBDB-4D64-81A5-BC7DF5BB4F16}" type="sibTrans" cxnId="{5622A153-5A57-4CBD-ACAF-7412B27C1102}">
      <dgm:prSet/>
      <dgm:spPr/>
      <dgm:t>
        <a:bodyPr/>
        <a:lstStyle/>
        <a:p>
          <a:endParaRPr lang="en-IN"/>
        </a:p>
      </dgm:t>
    </dgm:pt>
    <dgm:pt modelId="{D88F3EB1-102A-45D7-8314-CFBD9442199C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5 Cities – Planned in CY25</a:t>
          </a:r>
          <a:endParaRPr lang="en-IN" sz="900" dirty="0"/>
        </a:p>
      </dgm:t>
    </dgm:pt>
    <dgm:pt modelId="{3BACB822-1426-49EF-82C1-E0BA97DF5DBD}" type="parTrans" cxnId="{151206FC-2560-473F-B358-3D5BE970B6C2}">
      <dgm:prSet/>
      <dgm:spPr/>
      <dgm:t>
        <a:bodyPr/>
        <a:lstStyle/>
        <a:p>
          <a:endParaRPr lang="en-IN"/>
        </a:p>
      </dgm:t>
    </dgm:pt>
    <dgm:pt modelId="{AAF1B5CF-B1F0-4877-8EC8-90A800FD9AB5}" type="sibTrans" cxnId="{151206FC-2560-473F-B358-3D5BE970B6C2}">
      <dgm:prSet/>
      <dgm:spPr/>
      <dgm:t>
        <a:bodyPr/>
        <a:lstStyle/>
        <a:p>
          <a:endParaRPr lang="en-IN"/>
        </a:p>
      </dgm:t>
    </dgm:pt>
    <dgm:pt modelId="{537F17C0-019E-40CE-A43A-23AA00B192D4}">
      <dgm:prSet phldrT="[Text]"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900" dirty="0"/>
            <a:t>Nx10G</a:t>
          </a:r>
          <a:endParaRPr lang="en-IN" sz="900" dirty="0"/>
        </a:p>
      </dgm:t>
    </dgm:pt>
    <dgm:pt modelId="{DBED642C-10D9-404C-AC8B-5AF0176C62D4}" type="parTrans" cxnId="{26FCBE91-CF7E-4D88-991E-133F8F6DA98C}">
      <dgm:prSet/>
      <dgm:spPr/>
      <dgm:t>
        <a:bodyPr/>
        <a:lstStyle/>
        <a:p>
          <a:endParaRPr lang="en-IN"/>
        </a:p>
      </dgm:t>
    </dgm:pt>
    <dgm:pt modelId="{B9C619EC-BC39-4D04-A81A-4FD566A6E460}" type="sibTrans" cxnId="{26FCBE91-CF7E-4D88-991E-133F8F6DA98C}">
      <dgm:prSet/>
      <dgm:spPr/>
      <dgm:t>
        <a:bodyPr/>
        <a:lstStyle/>
        <a:p>
          <a:endParaRPr lang="en-IN"/>
        </a:p>
      </dgm:t>
    </dgm:pt>
    <dgm:pt modelId="{2DF6BB55-41B5-4730-AB1D-A34BD68CF404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 anchor="ctr"/>
        <a:lstStyle/>
        <a:p>
          <a:pPr marL="288000" indent="-92075"/>
          <a:r>
            <a:rPr lang="en-US" sz="800" dirty="0"/>
            <a:t>66+ DC’s and Cloud Providers</a:t>
          </a:r>
          <a:endParaRPr lang="en-IN" sz="800" dirty="0"/>
        </a:p>
      </dgm:t>
    </dgm:pt>
    <dgm:pt modelId="{7805F9EE-0C02-4D2D-9AF9-6DAE95AB6559}" type="parTrans" cxnId="{74160685-42F7-4446-A991-85CE5E7A706C}">
      <dgm:prSet/>
      <dgm:spPr/>
      <dgm:t>
        <a:bodyPr/>
        <a:lstStyle/>
        <a:p>
          <a:endParaRPr lang="en-IN"/>
        </a:p>
      </dgm:t>
    </dgm:pt>
    <dgm:pt modelId="{9E305EEA-9517-4FCB-A12B-F2926BA45406}" type="sibTrans" cxnId="{74160685-42F7-4446-A991-85CE5E7A706C}">
      <dgm:prSet/>
      <dgm:spPr/>
      <dgm:t>
        <a:bodyPr/>
        <a:lstStyle/>
        <a:p>
          <a:endParaRPr lang="en-IN"/>
        </a:p>
      </dgm:t>
    </dgm:pt>
    <dgm:pt modelId="{FED52510-1ED3-CB44-8232-20764E3F8D91}" type="pres">
      <dgm:prSet presAssocID="{517F0653-3BDE-4228-A7D1-87A7C41B88B0}" presName="linearFlow" presStyleCnt="0">
        <dgm:presLayoutVars>
          <dgm:dir/>
          <dgm:resizeHandles val="exact"/>
        </dgm:presLayoutVars>
      </dgm:prSet>
      <dgm:spPr/>
    </dgm:pt>
    <dgm:pt modelId="{34F10EDF-8343-E646-8BFF-81551CAB5E5C}" type="pres">
      <dgm:prSet presAssocID="{D17F5368-FD41-4D73-BE51-1892AE4CE979}" presName="composite" presStyleCnt="0"/>
      <dgm:spPr/>
    </dgm:pt>
    <dgm:pt modelId="{3EFD9282-E9B2-A945-A9C0-2B2A68E87A53}" type="pres">
      <dgm:prSet presAssocID="{D17F5368-FD41-4D73-BE51-1892AE4CE979}" presName="imgShp" presStyleLbl="fgImgPlace1" presStyleIdx="0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C882C7A1-596A-EE4A-83B1-9A903A7B1A6F}" type="pres">
      <dgm:prSet presAssocID="{D17F5368-FD41-4D73-BE51-1892AE4CE979}" presName="txShp" presStyleLbl="node1" presStyleIdx="0" presStyleCnt="4" custScaleX="105245">
        <dgm:presLayoutVars>
          <dgm:bulletEnabled val="1"/>
        </dgm:presLayoutVars>
      </dgm:prSet>
      <dgm:spPr/>
    </dgm:pt>
    <dgm:pt modelId="{8857C8EE-4F54-144E-8E04-271307B350D9}" type="pres">
      <dgm:prSet presAssocID="{9C739CF7-B833-492C-BB95-E7D9716FFB93}" presName="spacing" presStyleCnt="0"/>
      <dgm:spPr/>
    </dgm:pt>
    <dgm:pt modelId="{0D567B67-EE49-C14B-AFA8-A8FA042869AC}" type="pres">
      <dgm:prSet presAssocID="{B62D837A-FB66-4B2B-8C07-4F819113ABAF}" presName="composite" presStyleCnt="0"/>
      <dgm:spPr/>
    </dgm:pt>
    <dgm:pt modelId="{DC991ADA-699A-A845-A56A-F10FD342CD29}" type="pres">
      <dgm:prSet presAssocID="{B62D837A-FB66-4B2B-8C07-4F819113ABAF}" presName="imgShp" presStyleLbl="fgImgPlace1" presStyleIdx="1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EF898BD1-BE64-CA4D-809D-10F6E9A13C78}" type="pres">
      <dgm:prSet presAssocID="{B62D837A-FB66-4B2B-8C07-4F819113ABAF}" presName="txShp" presStyleLbl="node1" presStyleIdx="1" presStyleCnt="4" custScaleX="105245">
        <dgm:presLayoutVars>
          <dgm:bulletEnabled val="1"/>
        </dgm:presLayoutVars>
      </dgm:prSet>
      <dgm:spPr/>
    </dgm:pt>
    <dgm:pt modelId="{A92CCEF8-2906-F344-B9C5-4CDDB8237753}" type="pres">
      <dgm:prSet presAssocID="{76D4D826-DD08-4BB1-B1C1-9AD8FD1291F5}" presName="spacing" presStyleCnt="0"/>
      <dgm:spPr/>
    </dgm:pt>
    <dgm:pt modelId="{107E7CCC-34D9-B74C-8FC0-BD1B28508AF0}" type="pres">
      <dgm:prSet presAssocID="{1A22AC42-A6A4-42D1-A031-E7A86BC2C821}" presName="composite" presStyleCnt="0"/>
      <dgm:spPr/>
    </dgm:pt>
    <dgm:pt modelId="{E04BE640-65C0-D04A-AEF1-16FFF4C16A85}" type="pres">
      <dgm:prSet presAssocID="{1A22AC42-A6A4-42D1-A031-E7A86BC2C821}" presName="imgShp" presStyleLbl="fgImgPlace1" presStyleIdx="2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83706EC3-E1BE-8542-AA3B-FC0C604E9AB8}" type="pres">
      <dgm:prSet presAssocID="{1A22AC42-A6A4-42D1-A031-E7A86BC2C821}" presName="txShp" presStyleLbl="node1" presStyleIdx="2" presStyleCnt="4" custScaleX="105245">
        <dgm:presLayoutVars>
          <dgm:bulletEnabled val="1"/>
        </dgm:presLayoutVars>
      </dgm:prSet>
      <dgm:spPr/>
    </dgm:pt>
    <dgm:pt modelId="{2927BB5B-8AF7-E440-9216-E060496EA33B}" type="pres">
      <dgm:prSet presAssocID="{CF8F01F5-8F4B-433C-A24F-65D6A89388C9}" presName="spacing" presStyleCnt="0"/>
      <dgm:spPr/>
    </dgm:pt>
    <dgm:pt modelId="{C331294F-8FAE-0E4C-80CD-D715FB9F5EE8}" type="pres">
      <dgm:prSet presAssocID="{7B5B896D-99E4-4F55-B162-6867256D49AA}" presName="composite" presStyleCnt="0"/>
      <dgm:spPr/>
    </dgm:pt>
    <dgm:pt modelId="{BD1E8618-C04D-9E43-8AD5-CA76722147B0}" type="pres">
      <dgm:prSet presAssocID="{7B5B896D-99E4-4F55-B162-6867256D49AA}" presName="imgShp" presStyleLbl="fgImgPlace1" presStyleIdx="3" presStyleCnt="4"/>
      <dgm:spPr>
        <a:solidFill>
          <a:schemeClr val="tx2">
            <a:lumMod val="50000"/>
            <a:alpha val="29804"/>
          </a:schemeClr>
        </a:solidFill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20D8A28B-F5D7-B74A-A0B3-B9052E090384}" type="pres">
      <dgm:prSet presAssocID="{7B5B896D-99E4-4F55-B162-6867256D49AA}" presName="txShp" presStyleLbl="node1" presStyleIdx="3" presStyleCnt="4" custScaleX="105245">
        <dgm:presLayoutVars>
          <dgm:bulletEnabled val="1"/>
        </dgm:presLayoutVars>
      </dgm:prSet>
      <dgm:spPr/>
    </dgm:pt>
  </dgm:ptLst>
  <dgm:cxnLst>
    <dgm:cxn modelId="{532DE400-BD0B-4438-80CE-C98CF7B292E5}" srcId="{517F0653-3BDE-4228-A7D1-87A7C41B88B0}" destId="{1A22AC42-A6A4-42D1-A031-E7A86BC2C821}" srcOrd="2" destOrd="0" parTransId="{6CD39BED-D3DA-4BFE-A3BA-51BB67D7CDB8}" sibTransId="{CF8F01F5-8F4B-433C-A24F-65D6A89388C9}"/>
    <dgm:cxn modelId="{112D3D01-5454-A148-9F07-94F8124D86F3}" type="presOf" srcId="{65B61A03-75F1-455F-976A-406AE44154AC}" destId="{C882C7A1-596A-EE4A-83B1-9A903A7B1A6F}" srcOrd="0" destOrd="1" presId="urn:microsoft.com/office/officeart/2005/8/layout/vList3"/>
    <dgm:cxn modelId="{103EBD0C-8969-7846-9953-19DFCBA04BAA}" type="presOf" srcId="{41D44FED-9599-4C7A-AD91-259B5DA45EDD}" destId="{83706EC3-E1BE-8542-AA3B-FC0C604E9AB8}" srcOrd="0" destOrd="1" presId="urn:microsoft.com/office/officeart/2005/8/layout/vList3"/>
    <dgm:cxn modelId="{FE755714-AFF2-0947-9978-9EC0F3700BAC}" type="presOf" srcId="{1E744B9E-71C4-459F-AB9D-1A10FAF9346B}" destId="{EF898BD1-BE64-CA4D-809D-10F6E9A13C78}" srcOrd="0" destOrd="2" presId="urn:microsoft.com/office/officeart/2005/8/layout/vList3"/>
    <dgm:cxn modelId="{62AFAA1C-24F0-014B-A37B-DAF66F7CCA3A}" type="presOf" srcId="{AACEEA60-7C88-43AC-B24B-56F0B51BEC8A}" destId="{C882C7A1-596A-EE4A-83B1-9A903A7B1A6F}" srcOrd="0" destOrd="2" presId="urn:microsoft.com/office/officeart/2005/8/layout/vList3"/>
    <dgm:cxn modelId="{A33BB521-6C7F-4C0F-8C7B-952F394E0D1A}" srcId="{B62D837A-FB66-4B2B-8C07-4F819113ABAF}" destId="{1E744B9E-71C4-459F-AB9D-1A10FAF9346B}" srcOrd="1" destOrd="0" parTransId="{B0790FEE-9BDF-4734-9B23-626422041362}" sibTransId="{364D58C2-EC94-4666-88D7-298ADBE74157}"/>
    <dgm:cxn modelId="{BAAB6D3D-2F5D-466E-B858-FC6C475DC316}" srcId="{D17F5368-FD41-4D73-BE51-1892AE4CE979}" destId="{AACEEA60-7C88-43AC-B24B-56F0B51BEC8A}" srcOrd="1" destOrd="0" parTransId="{18C3DFC8-DA83-4EC0-ABEC-B9D9D60F8E11}" sibTransId="{BC2588E2-F07F-48A7-8F79-002E8733E107}"/>
    <dgm:cxn modelId="{21F6823F-FBDE-9948-A798-1F6C04AE5F65}" type="presOf" srcId="{D88F3EB1-102A-45D7-8314-CFBD9442199C}" destId="{20D8A28B-F5D7-B74A-A0B3-B9052E090384}" srcOrd="0" destOrd="1" presId="urn:microsoft.com/office/officeart/2005/8/layout/vList3"/>
    <dgm:cxn modelId="{E550C163-84F1-F643-8417-FF39EB3F8DD9}" type="presOf" srcId="{DE82D061-7E12-4B3B-B6DE-45B8479A3B6A}" destId="{83706EC3-E1BE-8542-AA3B-FC0C604E9AB8}" srcOrd="0" destOrd="2" presId="urn:microsoft.com/office/officeart/2005/8/layout/vList3"/>
    <dgm:cxn modelId="{DA647067-C2B9-5241-B0CB-8F567C520645}" type="presOf" srcId="{517F0653-3BDE-4228-A7D1-87A7C41B88B0}" destId="{FED52510-1ED3-CB44-8232-20764E3F8D91}" srcOrd="0" destOrd="0" presId="urn:microsoft.com/office/officeart/2005/8/layout/vList3"/>
    <dgm:cxn modelId="{0974436D-336F-3845-8D88-FE44C0387692}" type="presOf" srcId="{2DF6BB55-41B5-4730-AB1D-A34BD68CF404}" destId="{C882C7A1-596A-EE4A-83B1-9A903A7B1A6F}" srcOrd="0" destOrd="3" presId="urn:microsoft.com/office/officeart/2005/8/layout/vList3"/>
    <dgm:cxn modelId="{5622A153-5A57-4CBD-ACAF-7412B27C1102}" srcId="{517F0653-3BDE-4228-A7D1-87A7C41B88B0}" destId="{7B5B896D-99E4-4F55-B162-6867256D49AA}" srcOrd="3" destOrd="0" parTransId="{E895DFEC-F14E-40C2-8D34-29362EF0E2AA}" sibTransId="{598775B2-FBDB-4D64-81A5-BC7DF5BB4F16}"/>
    <dgm:cxn modelId="{74160685-42F7-4446-A991-85CE5E7A706C}" srcId="{D17F5368-FD41-4D73-BE51-1892AE4CE979}" destId="{2DF6BB55-41B5-4730-AB1D-A34BD68CF404}" srcOrd="2" destOrd="0" parTransId="{7805F9EE-0C02-4D2D-9AF9-6DAE95AB6559}" sibTransId="{9E305EEA-9517-4FCB-A12B-F2926BA45406}"/>
    <dgm:cxn modelId="{26FCBE91-CF7E-4D88-991E-133F8F6DA98C}" srcId="{7B5B896D-99E4-4F55-B162-6867256D49AA}" destId="{537F17C0-019E-40CE-A43A-23AA00B192D4}" srcOrd="1" destOrd="0" parTransId="{DBED642C-10D9-404C-AC8B-5AF0176C62D4}" sibTransId="{B9C619EC-BC39-4D04-A81A-4FD566A6E460}"/>
    <dgm:cxn modelId="{FBB77992-6E74-4BF5-8194-0B23437FA121}" srcId="{B62D837A-FB66-4B2B-8C07-4F819113ABAF}" destId="{C099AFBF-C140-4B60-AB82-23696152BFB2}" srcOrd="0" destOrd="0" parTransId="{B7ACC415-175E-44CA-A1E0-A739B02A12E8}" sibTransId="{400D312C-3108-444E-8C40-D6CB0E154EF5}"/>
    <dgm:cxn modelId="{C0B98394-33E5-1F48-8391-16E6FC62B293}" type="presOf" srcId="{C099AFBF-C140-4B60-AB82-23696152BFB2}" destId="{EF898BD1-BE64-CA4D-809D-10F6E9A13C78}" srcOrd="0" destOrd="1" presId="urn:microsoft.com/office/officeart/2005/8/layout/vList3"/>
    <dgm:cxn modelId="{44A06899-140F-4571-8EEE-3A57CBCBB484}" srcId="{517F0653-3BDE-4228-A7D1-87A7C41B88B0}" destId="{D17F5368-FD41-4D73-BE51-1892AE4CE979}" srcOrd="0" destOrd="0" parTransId="{2E0C2B59-EB9B-4163-8D7D-EA85C752AF98}" sibTransId="{9C739CF7-B833-492C-BB95-E7D9716FFB93}"/>
    <dgm:cxn modelId="{EE2043A6-302D-C04F-A3CF-101AD7ECDCAB}" type="presOf" srcId="{537F17C0-019E-40CE-A43A-23AA00B192D4}" destId="{20D8A28B-F5D7-B74A-A0B3-B9052E090384}" srcOrd="0" destOrd="2" presId="urn:microsoft.com/office/officeart/2005/8/layout/vList3"/>
    <dgm:cxn modelId="{D79B0EAA-8D26-47F5-9BEA-3BAD95520A54}" srcId="{1A22AC42-A6A4-42D1-A031-E7A86BC2C821}" destId="{DE82D061-7E12-4B3B-B6DE-45B8479A3B6A}" srcOrd="1" destOrd="0" parTransId="{1C85BD93-8E02-4D14-9786-08F1D81B3FC9}" sibTransId="{E011DD3B-405F-47CD-9344-07D6D8C238A0}"/>
    <dgm:cxn modelId="{3BF024AA-5BDE-1B44-9CA1-507B9A9A0A0D}" type="presOf" srcId="{7B5B896D-99E4-4F55-B162-6867256D49AA}" destId="{20D8A28B-F5D7-B74A-A0B3-B9052E090384}" srcOrd="0" destOrd="0" presId="urn:microsoft.com/office/officeart/2005/8/layout/vList3"/>
    <dgm:cxn modelId="{5A0080AA-27AD-4406-A748-DA12113692D3}" srcId="{1A22AC42-A6A4-42D1-A031-E7A86BC2C821}" destId="{41D44FED-9599-4C7A-AD91-259B5DA45EDD}" srcOrd="0" destOrd="0" parTransId="{A6FA8E67-986B-4A24-9CF2-FC4E59943848}" sibTransId="{FEBBD735-966A-442A-88A1-389FB288319D}"/>
    <dgm:cxn modelId="{65B15BC3-3F63-4444-81AD-137D00DE2C91}" type="presOf" srcId="{1A22AC42-A6A4-42D1-A031-E7A86BC2C821}" destId="{83706EC3-E1BE-8542-AA3B-FC0C604E9AB8}" srcOrd="0" destOrd="0" presId="urn:microsoft.com/office/officeart/2005/8/layout/vList3"/>
    <dgm:cxn modelId="{10D8EDD8-2953-B941-A108-EEBE50BB6A2B}" type="presOf" srcId="{D17F5368-FD41-4D73-BE51-1892AE4CE979}" destId="{C882C7A1-596A-EE4A-83B1-9A903A7B1A6F}" srcOrd="0" destOrd="0" presId="urn:microsoft.com/office/officeart/2005/8/layout/vList3"/>
    <dgm:cxn modelId="{E3BF5EF2-2BB3-5C42-B37B-92CF39696924}" type="presOf" srcId="{B62D837A-FB66-4B2B-8C07-4F819113ABAF}" destId="{EF898BD1-BE64-CA4D-809D-10F6E9A13C78}" srcOrd="0" destOrd="0" presId="urn:microsoft.com/office/officeart/2005/8/layout/vList3"/>
    <dgm:cxn modelId="{4F2AF1F6-8690-4357-89C8-B8F911B5E202}" srcId="{D17F5368-FD41-4D73-BE51-1892AE4CE979}" destId="{65B61A03-75F1-455F-976A-406AE44154AC}" srcOrd="0" destOrd="0" parTransId="{A58025CD-3A52-4CA9-9427-E72234827D0B}" sibTransId="{3B79E811-499E-43CD-BED3-35D7FA2C2513}"/>
    <dgm:cxn modelId="{151206FC-2560-473F-B358-3D5BE970B6C2}" srcId="{7B5B896D-99E4-4F55-B162-6867256D49AA}" destId="{D88F3EB1-102A-45D7-8314-CFBD9442199C}" srcOrd="0" destOrd="0" parTransId="{3BACB822-1426-49EF-82C1-E0BA97DF5DBD}" sibTransId="{AAF1B5CF-B1F0-4877-8EC8-90A800FD9AB5}"/>
    <dgm:cxn modelId="{86607DFD-E4D7-4BCB-B089-AACFFFA93B48}" srcId="{517F0653-3BDE-4228-A7D1-87A7C41B88B0}" destId="{B62D837A-FB66-4B2B-8C07-4F819113ABAF}" srcOrd="1" destOrd="0" parTransId="{649E3AEA-E116-40BF-9BA5-610441D9309B}" sibTransId="{76D4D826-DD08-4BB1-B1C1-9AD8FD1291F5}"/>
    <dgm:cxn modelId="{C37182D6-B654-454D-A725-201AF3BD631C}" type="presParOf" srcId="{FED52510-1ED3-CB44-8232-20764E3F8D91}" destId="{34F10EDF-8343-E646-8BFF-81551CAB5E5C}" srcOrd="0" destOrd="0" presId="urn:microsoft.com/office/officeart/2005/8/layout/vList3"/>
    <dgm:cxn modelId="{41342B49-8CE4-F74A-9224-B314985395F1}" type="presParOf" srcId="{34F10EDF-8343-E646-8BFF-81551CAB5E5C}" destId="{3EFD9282-E9B2-A945-A9C0-2B2A68E87A53}" srcOrd="0" destOrd="0" presId="urn:microsoft.com/office/officeart/2005/8/layout/vList3"/>
    <dgm:cxn modelId="{0ECFE073-C6C5-A442-9E0D-BBA8E7D87197}" type="presParOf" srcId="{34F10EDF-8343-E646-8BFF-81551CAB5E5C}" destId="{C882C7A1-596A-EE4A-83B1-9A903A7B1A6F}" srcOrd="1" destOrd="0" presId="urn:microsoft.com/office/officeart/2005/8/layout/vList3"/>
    <dgm:cxn modelId="{480643EE-81EB-C046-8267-905F7485C441}" type="presParOf" srcId="{FED52510-1ED3-CB44-8232-20764E3F8D91}" destId="{8857C8EE-4F54-144E-8E04-271307B350D9}" srcOrd="1" destOrd="0" presId="urn:microsoft.com/office/officeart/2005/8/layout/vList3"/>
    <dgm:cxn modelId="{75D201DC-8E1D-AB4A-8363-08B7CC54A884}" type="presParOf" srcId="{FED52510-1ED3-CB44-8232-20764E3F8D91}" destId="{0D567B67-EE49-C14B-AFA8-A8FA042869AC}" srcOrd="2" destOrd="0" presId="urn:microsoft.com/office/officeart/2005/8/layout/vList3"/>
    <dgm:cxn modelId="{49E6E9B0-2595-C744-AEBC-A1DBF59BB61D}" type="presParOf" srcId="{0D567B67-EE49-C14B-AFA8-A8FA042869AC}" destId="{DC991ADA-699A-A845-A56A-F10FD342CD29}" srcOrd="0" destOrd="0" presId="urn:microsoft.com/office/officeart/2005/8/layout/vList3"/>
    <dgm:cxn modelId="{297B9D6F-E860-774F-8464-4BC9EC645166}" type="presParOf" srcId="{0D567B67-EE49-C14B-AFA8-A8FA042869AC}" destId="{EF898BD1-BE64-CA4D-809D-10F6E9A13C78}" srcOrd="1" destOrd="0" presId="urn:microsoft.com/office/officeart/2005/8/layout/vList3"/>
    <dgm:cxn modelId="{DAC0FEE8-CE46-384A-B323-6ADE0AC0C31C}" type="presParOf" srcId="{FED52510-1ED3-CB44-8232-20764E3F8D91}" destId="{A92CCEF8-2906-F344-B9C5-4CDDB8237753}" srcOrd="3" destOrd="0" presId="urn:microsoft.com/office/officeart/2005/8/layout/vList3"/>
    <dgm:cxn modelId="{1B420C90-CC06-8C49-9D6B-4EA6D2F31C66}" type="presParOf" srcId="{FED52510-1ED3-CB44-8232-20764E3F8D91}" destId="{107E7CCC-34D9-B74C-8FC0-BD1B28508AF0}" srcOrd="4" destOrd="0" presId="urn:microsoft.com/office/officeart/2005/8/layout/vList3"/>
    <dgm:cxn modelId="{0DD0A81E-1513-FC4A-BAF1-32161C7D497D}" type="presParOf" srcId="{107E7CCC-34D9-B74C-8FC0-BD1B28508AF0}" destId="{E04BE640-65C0-D04A-AEF1-16FFF4C16A85}" srcOrd="0" destOrd="0" presId="urn:microsoft.com/office/officeart/2005/8/layout/vList3"/>
    <dgm:cxn modelId="{4B8C121D-8FED-C84D-BD4D-D4B25F6E8B56}" type="presParOf" srcId="{107E7CCC-34D9-B74C-8FC0-BD1B28508AF0}" destId="{83706EC3-E1BE-8542-AA3B-FC0C604E9AB8}" srcOrd="1" destOrd="0" presId="urn:microsoft.com/office/officeart/2005/8/layout/vList3"/>
    <dgm:cxn modelId="{A4CB354D-0A1E-6B42-B9AB-21144DE5533F}" type="presParOf" srcId="{FED52510-1ED3-CB44-8232-20764E3F8D91}" destId="{2927BB5B-8AF7-E440-9216-E060496EA33B}" srcOrd="5" destOrd="0" presId="urn:microsoft.com/office/officeart/2005/8/layout/vList3"/>
    <dgm:cxn modelId="{4716FBF5-8092-B649-B74A-6E448133C646}" type="presParOf" srcId="{FED52510-1ED3-CB44-8232-20764E3F8D91}" destId="{C331294F-8FAE-0E4C-80CD-D715FB9F5EE8}" srcOrd="6" destOrd="0" presId="urn:microsoft.com/office/officeart/2005/8/layout/vList3"/>
    <dgm:cxn modelId="{6C4BBF1D-7AE2-F242-BF97-492CAFA41643}" type="presParOf" srcId="{C331294F-8FAE-0E4C-80CD-D715FB9F5EE8}" destId="{BD1E8618-C04D-9E43-8AD5-CA76722147B0}" srcOrd="0" destOrd="0" presId="urn:microsoft.com/office/officeart/2005/8/layout/vList3"/>
    <dgm:cxn modelId="{B0E17E9A-7DBB-2249-B61A-F51DD4E7192B}" type="presParOf" srcId="{C331294F-8FAE-0E4C-80CD-D715FB9F5EE8}" destId="{20D8A28B-F5D7-B74A-A0B3-B9052E09038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89F38B-794F-4ECE-84E1-1B9FA1A691B1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43C13AE2-181C-496E-8B10-FF4A69B1FD25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chemeClr val="bg1"/>
              </a:solidFill>
            </a:rPr>
            <a:t>Build “Express” long haul network between 5 major cities </a:t>
          </a:r>
        </a:p>
      </dgm:t>
    </dgm:pt>
    <dgm:pt modelId="{CA872832-3C9E-42DC-BA2A-D3CF340253D1}" type="parTrans" cxnId="{491F8627-F74B-4388-A782-4ED6515A4E03}">
      <dgm:prSet/>
      <dgm:spPr/>
      <dgm:t>
        <a:bodyPr/>
        <a:lstStyle/>
        <a:p>
          <a:endParaRPr lang="en-IN" sz="1800"/>
        </a:p>
      </dgm:t>
    </dgm:pt>
    <dgm:pt modelId="{04B4FD48-16B7-476B-8F42-A49B6906FC6F}" type="sibTrans" cxnId="{491F8627-F74B-4388-A782-4ED6515A4E03}">
      <dgm:prSet/>
      <dgm:spPr/>
      <dgm:t>
        <a:bodyPr/>
        <a:lstStyle/>
        <a:p>
          <a:endParaRPr lang="en-IN" sz="1800"/>
        </a:p>
      </dgm:t>
    </dgm:pt>
    <dgm:pt modelId="{8ECAD5F7-4E9F-43EC-80BF-D74EA27859DB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chemeClr val="bg1"/>
              </a:solidFill>
            </a:rPr>
            <a:t>Based on architecture optimised for high bandwidth connectivity</a:t>
          </a:r>
        </a:p>
      </dgm:t>
    </dgm:pt>
    <dgm:pt modelId="{B7671B56-D7D7-4B45-9559-CDBBF84D2F5D}" type="parTrans" cxnId="{D035633D-CE8A-4754-80A4-C1576C3C9536}">
      <dgm:prSet/>
      <dgm:spPr/>
      <dgm:t>
        <a:bodyPr/>
        <a:lstStyle/>
        <a:p>
          <a:endParaRPr lang="en-IN" sz="1800"/>
        </a:p>
      </dgm:t>
    </dgm:pt>
    <dgm:pt modelId="{13E5A72D-8953-43DD-B517-70B6C98D32FD}" type="sibTrans" cxnId="{D035633D-CE8A-4754-80A4-C1576C3C9536}">
      <dgm:prSet/>
      <dgm:spPr/>
      <dgm:t>
        <a:bodyPr/>
        <a:lstStyle/>
        <a:p>
          <a:endParaRPr lang="en-IN" sz="1800"/>
        </a:p>
      </dgm:t>
    </dgm:pt>
    <dgm:pt modelId="{4E1C4E5E-C5B6-4EAF-9BA4-D09CFB23BC76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RLS line system with integrate C&amp;L Band</a:t>
          </a:r>
          <a:endParaRPr lang="en-IN" sz="1400" b="1" dirty="0">
            <a:solidFill>
              <a:schemeClr val="bg1"/>
            </a:solidFill>
          </a:endParaRPr>
        </a:p>
      </dgm:t>
    </dgm:pt>
    <dgm:pt modelId="{B56F4172-1B34-4D9E-9EB5-2B4535518626}" type="parTrans" cxnId="{BFE923F7-E2B0-4A58-A633-23E35F08F07C}">
      <dgm:prSet/>
      <dgm:spPr/>
      <dgm:t>
        <a:bodyPr/>
        <a:lstStyle/>
        <a:p>
          <a:endParaRPr lang="en-IN" sz="1800"/>
        </a:p>
      </dgm:t>
    </dgm:pt>
    <dgm:pt modelId="{9569F62F-09EE-4054-9336-5CE874782B9F}" type="sibTrans" cxnId="{BFE923F7-E2B0-4A58-A633-23E35F08F07C}">
      <dgm:prSet/>
      <dgm:spPr/>
      <dgm:t>
        <a:bodyPr/>
        <a:lstStyle/>
        <a:p>
          <a:endParaRPr lang="en-IN" sz="1800"/>
        </a:p>
      </dgm:t>
    </dgm:pt>
    <dgm:pt modelId="{AE2C0FD1-5EF8-4BCA-BB19-53307E90E8B6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Network capable of delivering 400GE client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on Day-1 and 800GE client on Day-2</a:t>
          </a:r>
          <a:endParaRPr lang="en-IN" sz="1400" b="1" dirty="0">
            <a:solidFill>
              <a:schemeClr val="bg1"/>
            </a:solidFill>
          </a:endParaRPr>
        </a:p>
      </dgm:t>
    </dgm:pt>
    <dgm:pt modelId="{5B1EDA48-14FC-486D-A07C-61255CB65602}" type="parTrans" cxnId="{29CB58F2-BEC4-45E9-88C1-2E6BF6A70AFF}">
      <dgm:prSet/>
      <dgm:spPr/>
      <dgm:t>
        <a:bodyPr/>
        <a:lstStyle/>
        <a:p>
          <a:endParaRPr lang="en-IN" sz="1800"/>
        </a:p>
      </dgm:t>
    </dgm:pt>
    <dgm:pt modelId="{3EBABAAD-404F-4F8A-8B1C-6645770479BD}" type="sibTrans" cxnId="{29CB58F2-BEC4-45E9-88C1-2E6BF6A70AFF}">
      <dgm:prSet/>
      <dgm:spPr/>
      <dgm:t>
        <a:bodyPr/>
        <a:lstStyle/>
        <a:p>
          <a:endParaRPr lang="en-IN" sz="1800"/>
        </a:p>
      </dgm:t>
    </dgm:pt>
    <dgm:pt modelId="{F4251C81-3F8F-483E-858C-C27C419F5792}">
      <dgm:prSet custT="1"/>
      <dgm:spPr>
        <a:solidFill>
          <a:schemeClr val="accent1"/>
        </a:solidFill>
        <a:ln w="6350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bg1"/>
              </a:solidFill>
            </a:rPr>
            <a:t>Estimated EOL capacity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bg1"/>
              </a:solidFill>
            </a:rPr>
            <a:t>of 34Tbps</a:t>
          </a:r>
          <a:endParaRPr lang="en-IN" sz="1400" b="1">
            <a:solidFill>
              <a:schemeClr val="bg1"/>
            </a:solidFill>
          </a:endParaRPr>
        </a:p>
      </dgm:t>
    </dgm:pt>
    <dgm:pt modelId="{4A93BF46-798B-477C-AA88-4EE69E154953}" type="parTrans" cxnId="{91051A0E-6B80-42B9-9C4F-9444513BF911}">
      <dgm:prSet/>
      <dgm:spPr/>
      <dgm:t>
        <a:bodyPr/>
        <a:lstStyle/>
        <a:p>
          <a:endParaRPr lang="en-IN" sz="1800"/>
        </a:p>
      </dgm:t>
    </dgm:pt>
    <dgm:pt modelId="{A44A3944-9DB2-4EFB-9C7C-64D74DEE3E99}" type="sibTrans" cxnId="{91051A0E-6B80-42B9-9C4F-9444513BF911}">
      <dgm:prSet/>
      <dgm:spPr/>
      <dgm:t>
        <a:bodyPr/>
        <a:lstStyle/>
        <a:p>
          <a:endParaRPr lang="en-IN" sz="1800"/>
        </a:p>
      </dgm:t>
    </dgm:pt>
    <dgm:pt modelId="{23F6E967-5A92-40AB-8B3F-0809AF6C014D}">
      <dgm:prSet custT="1"/>
      <dgm:spPr>
        <a:solidFill>
          <a:schemeClr val="tx2"/>
        </a:solidFill>
        <a:ln w="6350">
          <a:solidFill>
            <a:schemeClr val="accent3">
              <a:lumMod val="75000"/>
            </a:schemeClr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chemeClr val="bg1"/>
              </a:solidFill>
            </a:rPr>
            <a:t>Layer 0 control plane for automated restoration</a:t>
          </a:r>
          <a:endParaRPr lang="en-IN" sz="1400" b="1" dirty="0">
            <a:solidFill>
              <a:schemeClr val="bg1"/>
            </a:solidFill>
          </a:endParaRPr>
        </a:p>
      </dgm:t>
    </dgm:pt>
    <dgm:pt modelId="{DC593EC7-AE1E-4437-B78C-E10082E87355}" type="parTrans" cxnId="{4D3B362A-EA89-404A-896B-14CD522276AC}">
      <dgm:prSet/>
      <dgm:spPr/>
      <dgm:t>
        <a:bodyPr/>
        <a:lstStyle/>
        <a:p>
          <a:endParaRPr lang="en-IN" sz="1800"/>
        </a:p>
      </dgm:t>
    </dgm:pt>
    <dgm:pt modelId="{BCC55B78-1DC8-4DF0-8FFC-04D8E23ADC65}" type="sibTrans" cxnId="{4D3B362A-EA89-404A-896B-14CD522276AC}">
      <dgm:prSet/>
      <dgm:spPr/>
      <dgm:t>
        <a:bodyPr/>
        <a:lstStyle/>
        <a:p>
          <a:endParaRPr lang="en-IN" sz="1800"/>
        </a:p>
      </dgm:t>
    </dgm:pt>
    <dgm:pt modelId="{06B41A07-EFC0-4503-B44D-3EFF97CCAAEB}" type="pres">
      <dgm:prSet presAssocID="{7889F38B-794F-4ECE-84E1-1B9FA1A691B1}" presName="diagram" presStyleCnt="0">
        <dgm:presLayoutVars>
          <dgm:dir/>
          <dgm:resizeHandles val="exact"/>
        </dgm:presLayoutVars>
      </dgm:prSet>
      <dgm:spPr/>
    </dgm:pt>
    <dgm:pt modelId="{B6CFA449-56A3-4214-AC02-B7ADB6B82A95}" type="pres">
      <dgm:prSet presAssocID="{43C13AE2-181C-496E-8B10-FF4A69B1FD25}" presName="node" presStyleLbl="node1" presStyleIdx="0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46D6F5C6-5F92-432A-9AD6-A207F39B9A07}" type="pres">
      <dgm:prSet presAssocID="{04B4FD48-16B7-476B-8F42-A49B6906FC6F}" presName="sibTrans" presStyleCnt="0"/>
      <dgm:spPr/>
    </dgm:pt>
    <dgm:pt modelId="{A6EEC9A7-24C6-48A6-B910-4AEFD64038AE}" type="pres">
      <dgm:prSet presAssocID="{8ECAD5F7-4E9F-43EC-80BF-D74EA27859DB}" presName="node" presStyleLbl="node1" presStyleIdx="1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488BBB6D-9926-4374-8B56-F42A0B75ADAD}" type="pres">
      <dgm:prSet presAssocID="{13E5A72D-8953-43DD-B517-70B6C98D32FD}" presName="sibTrans" presStyleCnt="0"/>
      <dgm:spPr/>
    </dgm:pt>
    <dgm:pt modelId="{8AC9E037-6962-4516-87DA-B39177D9734A}" type="pres">
      <dgm:prSet presAssocID="{4E1C4E5E-C5B6-4EAF-9BA4-D09CFB23BC76}" presName="node" presStyleLbl="node1" presStyleIdx="2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1A2283BA-147B-42DB-BF0D-3F8D46A72E65}" type="pres">
      <dgm:prSet presAssocID="{9569F62F-09EE-4054-9336-5CE874782B9F}" presName="sibTrans" presStyleCnt="0"/>
      <dgm:spPr/>
    </dgm:pt>
    <dgm:pt modelId="{85FBA811-8F00-4813-8E0F-D31F5C9497FA}" type="pres">
      <dgm:prSet presAssocID="{AE2C0FD1-5EF8-4BCA-BB19-53307E90E8B6}" presName="node" presStyleLbl="node1" presStyleIdx="3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9319967D-18B7-4E78-BBC8-89CB595B80D3}" type="pres">
      <dgm:prSet presAssocID="{3EBABAAD-404F-4F8A-8B1C-6645770479BD}" presName="sibTrans" presStyleCnt="0"/>
      <dgm:spPr/>
    </dgm:pt>
    <dgm:pt modelId="{1DAD0DE4-ECF7-4E65-A46F-F13304E7CBD2}" type="pres">
      <dgm:prSet presAssocID="{F4251C81-3F8F-483E-858C-C27C419F5792}" presName="node" presStyleLbl="node1" presStyleIdx="4" presStyleCnt="6" custScaleX="129803" custScaleY="132933">
        <dgm:presLayoutVars>
          <dgm:bulletEnabled val="1"/>
        </dgm:presLayoutVars>
      </dgm:prSet>
      <dgm:spPr>
        <a:prstGeom prst="roundRect">
          <a:avLst/>
        </a:prstGeom>
      </dgm:spPr>
    </dgm:pt>
    <dgm:pt modelId="{618227FF-20BA-484A-99FE-BB2CC55D9C88}" type="pres">
      <dgm:prSet presAssocID="{A44A3944-9DB2-4EFB-9C7C-64D74DEE3E99}" presName="sibTrans" presStyleCnt="0"/>
      <dgm:spPr/>
    </dgm:pt>
    <dgm:pt modelId="{844B2002-DE81-4E4A-96A6-42B17A999111}" type="pres">
      <dgm:prSet presAssocID="{23F6E967-5A92-40AB-8B3F-0809AF6C014D}" presName="node" presStyleLbl="node1" presStyleIdx="5" presStyleCnt="6" custScaleX="140187" custScaleY="13293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F73650C-05A1-47A2-8155-7A4A50A01367}" type="presOf" srcId="{43C13AE2-181C-496E-8B10-FF4A69B1FD25}" destId="{B6CFA449-56A3-4214-AC02-B7ADB6B82A95}" srcOrd="0" destOrd="0" presId="urn:microsoft.com/office/officeart/2005/8/layout/default"/>
    <dgm:cxn modelId="{91051A0E-6B80-42B9-9C4F-9444513BF911}" srcId="{7889F38B-794F-4ECE-84E1-1B9FA1A691B1}" destId="{F4251C81-3F8F-483E-858C-C27C419F5792}" srcOrd="4" destOrd="0" parTransId="{4A93BF46-798B-477C-AA88-4EE69E154953}" sibTransId="{A44A3944-9DB2-4EFB-9C7C-64D74DEE3E99}"/>
    <dgm:cxn modelId="{491F8627-F74B-4388-A782-4ED6515A4E03}" srcId="{7889F38B-794F-4ECE-84E1-1B9FA1A691B1}" destId="{43C13AE2-181C-496E-8B10-FF4A69B1FD25}" srcOrd="0" destOrd="0" parTransId="{CA872832-3C9E-42DC-BA2A-D3CF340253D1}" sibTransId="{04B4FD48-16B7-476B-8F42-A49B6906FC6F}"/>
    <dgm:cxn modelId="{4D3B362A-EA89-404A-896B-14CD522276AC}" srcId="{7889F38B-794F-4ECE-84E1-1B9FA1A691B1}" destId="{23F6E967-5A92-40AB-8B3F-0809AF6C014D}" srcOrd="5" destOrd="0" parTransId="{DC593EC7-AE1E-4437-B78C-E10082E87355}" sibTransId="{BCC55B78-1DC8-4DF0-8FFC-04D8E23ADC65}"/>
    <dgm:cxn modelId="{D035633D-CE8A-4754-80A4-C1576C3C9536}" srcId="{7889F38B-794F-4ECE-84E1-1B9FA1A691B1}" destId="{8ECAD5F7-4E9F-43EC-80BF-D74EA27859DB}" srcOrd="1" destOrd="0" parTransId="{B7671B56-D7D7-4B45-9559-CDBBF84D2F5D}" sibTransId="{13E5A72D-8953-43DD-B517-70B6C98D32FD}"/>
    <dgm:cxn modelId="{55D2A13E-2B6E-4D07-85A9-E8FB9EAF9FD7}" type="presOf" srcId="{7889F38B-794F-4ECE-84E1-1B9FA1A691B1}" destId="{06B41A07-EFC0-4503-B44D-3EFF97CCAAEB}" srcOrd="0" destOrd="0" presId="urn:microsoft.com/office/officeart/2005/8/layout/default"/>
    <dgm:cxn modelId="{D333D67D-0D78-48C9-BC0D-9DF60509594F}" type="presOf" srcId="{AE2C0FD1-5EF8-4BCA-BB19-53307E90E8B6}" destId="{85FBA811-8F00-4813-8E0F-D31F5C9497FA}" srcOrd="0" destOrd="0" presId="urn:microsoft.com/office/officeart/2005/8/layout/default"/>
    <dgm:cxn modelId="{0C53B587-262B-498A-80AE-4474131E1152}" type="presOf" srcId="{4E1C4E5E-C5B6-4EAF-9BA4-D09CFB23BC76}" destId="{8AC9E037-6962-4516-87DA-B39177D9734A}" srcOrd="0" destOrd="0" presId="urn:microsoft.com/office/officeart/2005/8/layout/default"/>
    <dgm:cxn modelId="{C0C979AA-FB0F-4DA9-A513-5793B01064C3}" type="presOf" srcId="{8ECAD5F7-4E9F-43EC-80BF-D74EA27859DB}" destId="{A6EEC9A7-24C6-48A6-B910-4AEFD64038AE}" srcOrd="0" destOrd="0" presId="urn:microsoft.com/office/officeart/2005/8/layout/default"/>
    <dgm:cxn modelId="{DD9030BE-3B2C-46A6-97C2-2BD6ECBA1A9C}" type="presOf" srcId="{F4251C81-3F8F-483E-858C-C27C419F5792}" destId="{1DAD0DE4-ECF7-4E65-A46F-F13304E7CBD2}" srcOrd="0" destOrd="0" presId="urn:microsoft.com/office/officeart/2005/8/layout/default"/>
    <dgm:cxn modelId="{855D1FC2-215A-42F1-A3E1-4BCF3DB21BE5}" type="presOf" srcId="{23F6E967-5A92-40AB-8B3F-0809AF6C014D}" destId="{844B2002-DE81-4E4A-96A6-42B17A999111}" srcOrd="0" destOrd="0" presId="urn:microsoft.com/office/officeart/2005/8/layout/default"/>
    <dgm:cxn modelId="{29CB58F2-BEC4-45E9-88C1-2E6BF6A70AFF}" srcId="{7889F38B-794F-4ECE-84E1-1B9FA1A691B1}" destId="{AE2C0FD1-5EF8-4BCA-BB19-53307E90E8B6}" srcOrd="3" destOrd="0" parTransId="{5B1EDA48-14FC-486D-A07C-61255CB65602}" sibTransId="{3EBABAAD-404F-4F8A-8B1C-6645770479BD}"/>
    <dgm:cxn modelId="{BFE923F7-E2B0-4A58-A633-23E35F08F07C}" srcId="{7889F38B-794F-4ECE-84E1-1B9FA1A691B1}" destId="{4E1C4E5E-C5B6-4EAF-9BA4-D09CFB23BC76}" srcOrd="2" destOrd="0" parTransId="{B56F4172-1B34-4D9E-9EB5-2B4535518626}" sibTransId="{9569F62F-09EE-4054-9336-5CE874782B9F}"/>
    <dgm:cxn modelId="{BD2E0D0E-5019-400C-B877-02794CF4A44E}" type="presParOf" srcId="{06B41A07-EFC0-4503-B44D-3EFF97CCAAEB}" destId="{B6CFA449-56A3-4214-AC02-B7ADB6B82A95}" srcOrd="0" destOrd="0" presId="urn:microsoft.com/office/officeart/2005/8/layout/default"/>
    <dgm:cxn modelId="{EA87F55E-902E-4D24-B8D6-F9F4DC6D0B5D}" type="presParOf" srcId="{06B41A07-EFC0-4503-B44D-3EFF97CCAAEB}" destId="{46D6F5C6-5F92-432A-9AD6-A207F39B9A07}" srcOrd="1" destOrd="0" presId="urn:microsoft.com/office/officeart/2005/8/layout/default"/>
    <dgm:cxn modelId="{FF76EC90-3B1B-4F73-809E-06E13112F9AF}" type="presParOf" srcId="{06B41A07-EFC0-4503-B44D-3EFF97CCAAEB}" destId="{A6EEC9A7-24C6-48A6-B910-4AEFD64038AE}" srcOrd="2" destOrd="0" presId="urn:microsoft.com/office/officeart/2005/8/layout/default"/>
    <dgm:cxn modelId="{6525D443-FD82-4347-9E11-89A536273875}" type="presParOf" srcId="{06B41A07-EFC0-4503-B44D-3EFF97CCAAEB}" destId="{488BBB6D-9926-4374-8B56-F42A0B75ADAD}" srcOrd="3" destOrd="0" presId="urn:microsoft.com/office/officeart/2005/8/layout/default"/>
    <dgm:cxn modelId="{262CF21C-71D3-4E5C-83A8-A055385A4F2C}" type="presParOf" srcId="{06B41A07-EFC0-4503-B44D-3EFF97CCAAEB}" destId="{8AC9E037-6962-4516-87DA-B39177D9734A}" srcOrd="4" destOrd="0" presId="urn:microsoft.com/office/officeart/2005/8/layout/default"/>
    <dgm:cxn modelId="{06395690-9C94-486C-AD52-BF251818350E}" type="presParOf" srcId="{06B41A07-EFC0-4503-B44D-3EFF97CCAAEB}" destId="{1A2283BA-147B-42DB-BF0D-3F8D46A72E65}" srcOrd="5" destOrd="0" presId="urn:microsoft.com/office/officeart/2005/8/layout/default"/>
    <dgm:cxn modelId="{E01EF663-8EC6-4CC3-A116-97A10CD59D9F}" type="presParOf" srcId="{06B41A07-EFC0-4503-B44D-3EFF97CCAAEB}" destId="{85FBA811-8F00-4813-8E0F-D31F5C9497FA}" srcOrd="6" destOrd="0" presId="urn:microsoft.com/office/officeart/2005/8/layout/default"/>
    <dgm:cxn modelId="{19BE468C-20B2-490B-9EFB-30EBAAA02E0A}" type="presParOf" srcId="{06B41A07-EFC0-4503-B44D-3EFF97CCAAEB}" destId="{9319967D-18B7-4E78-BBC8-89CB595B80D3}" srcOrd="7" destOrd="0" presId="urn:microsoft.com/office/officeart/2005/8/layout/default"/>
    <dgm:cxn modelId="{FC69AC7C-44F0-43D9-90C0-528BC13D1325}" type="presParOf" srcId="{06B41A07-EFC0-4503-B44D-3EFF97CCAAEB}" destId="{1DAD0DE4-ECF7-4E65-A46F-F13304E7CBD2}" srcOrd="8" destOrd="0" presId="urn:microsoft.com/office/officeart/2005/8/layout/default"/>
    <dgm:cxn modelId="{C429278C-C844-4A72-BD3F-F1C01E6DAAEE}" type="presParOf" srcId="{06B41A07-EFC0-4503-B44D-3EFF97CCAAEB}" destId="{618227FF-20BA-484A-99FE-BB2CC55D9C88}" srcOrd="9" destOrd="0" presId="urn:microsoft.com/office/officeart/2005/8/layout/default"/>
    <dgm:cxn modelId="{15298EAD-62AC-48C1-9D35-4340854EB490}" type="presParOf" srcId="{06B41A07-EFC0-4503-B44D-3EFF97CCAAEB}" destId="{844B2002-DE81-4E4A-96A6-42B17A99911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A54F95-98FF-B546-B2F5-0F94E97421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7DB30D-7AE2-BF41-819E-99C0DE9EC9E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Sify’s focus has been to create a highly interconnected edge across all its sites by creating an ecosystem of:</a:t>
          </a:r>
          <a:endParaRPr lang="en-IN" sz="1200" dirty="0"/>
        </a:p>
      </dgm:t>
    </dgm:pt>
    <dgm:pt modelId="{678C0373-C302-8C45-A7F9-0A32C60D1711}" type="parTrans" cxnId="{7DC94214-5CBF-F647-A319-3BE18B32031F}">
      <dgm:prSet/>
      <dgm:spPr/>
      <dgm:t>
        <a:bodyPr/>
        <a:lstStyle/>
        <a:p>
          <a:endParaRPr lang="en-US"/>
        </a:p>
      </dgm:t>
    </dgm:pt>
    <dgm:pt modelId="{77451633-9CBD-6246-B426-92B01ECF9A0B}" type="sibTrans" cxnId="{7DC94214-5CBF-F647-A319-3BE18B32031F}">
      <dgm:prSet/>
      <dgm:spPr/>
      <dgm:t>
        <a:bodyPr/>
        <a:lstStyle/>
        <a:p>
          <a:endParaRPr lang="en-US"/>
        </a:p>
      </dgm:t>
    </dgm:pt>
    <dgm:pt modelId="{7E0A152D-B66F-EA41-95AA-E390FF063E61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/>
            <a:t>Content providers</a:t>
          </a:r>
          <a:endParaRPr lang="en-IN" sz="1000"/>
        </a:p>
      </dgm:t>
    </dgm:pt>
    <dgm:pt modelId="{D1B4680C-1FD4-5B44-87E8-4E124E41547D}" type="parTrans" cxnId="{1C7ADC82-236F-FB46-8E6A-95759A3880A1}">
      <dgm:prSet/>
      <dgm:spPr/>
      <dgm:t>
        <a:bodyPr/>
        <a:lstStyle/>
        <a:p>
          <a:endParaRPr lang="en-US"/>
        </a:p>
      </dgm:t>
    </dgm:pt>
    <dgm:pt modelId="{47E78880-FFBF-AF47-BAB7-A3A4F605199F}" type="sibTrans" cxnId="{1C7ADC82-236F-FB46-8E6A-95759A3880A1}">
      <dgm:prSet/>
      <dgm:spPr/>
      <dgm:t>
        <a:bodyPr/>
        <a:lstStyle/>
        <a:p>
          <a:endParaRPr lang="en-US"/>
        </a:p>
      </dgm:t>
    </dgm:pt>
    <dgm:pt modelId="{EC84A183-C4FE-0649-9C35-215A82422BA2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/>
            <a:t>ISP’s</a:t>
          </a:r>
          <a:endParaRPr lang="en-IN" sz="1000"/>
        </a:p>
      </dgm:t>
    </dgm:pt>
    <dgm:pt modelId="{3EE234A0-B685-7E42-AF80-12CC45FADD8F}" type="parTrans" cxnId="{9C06A5ED-24A1-4040-B73E-14DE1E01D9DA}">
      <dgm:prSet/>
      <dgm:spPr/>
      <dgm:t>
        <a:bodyPr/>
        <a:lstStyle/>
        <a:p>
          <a:endParaRPr lang="en-US"/>
        </a:p>
      </dgm:t>
    </dgm:pt>
    <dgm:pt modelId="{7F5A8AB2-3457-2846-A7A8-4DDCE4093FAA}" type="sibTrans" cxnId="{9C06A5ED-24A1-4040-B73E-14DE1E01D9DA}">
      <dgm:prSet/>
      <dgm:spPr/>
      <dgm:t>
        <a:bodyPr/>
        <a:lstStyle/>
        <a:p>
          <a:endParaRPr lang="en-US"/>
        </a:p>
      </dgm:t>
    </dgm:pt>
    <dgm:pt modelId="{62573974-4EF9-514B-8F8F-E338D26927CE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 dirty="0"/>
            <a:t>Carriers</a:t>
          </a:r>
          <a:endParaRPr lang="en-IN" sz="1000" dirty="0"/>
        </a:p>
      </dgm:t>
    </dgm:pt>
    <dgm:pt modelId="{16A3A177-7453-1248-B809-CC99B2443C5D}" type="parTrans" cxnId="{7465164F-39BA-D349-ADD9-6D87575185A0}">
      <dgm:prSet/>
      <dgm:spPr/>
      <dgm:t>
        <a:bodyPr/>
        <a:lstStyle/>
        <a:p>
          <a:endParaRPr lang="en-US"/>
        </a:p>
      </dgm:t>
    </dgm:pt>
    <dgm:pt modelId="{7399230E-78AE-E74E-A8D9-1ECD5E86C5B2}" type="sibTrans" cxnId="{7465164F-39BA-D349-ADD9-6D87575185A0}">
      <dgm:prSet/>
      <dgm:spPr/>
      <dgm:t>
        <a:bodyPr/>
        <a:lstStyle/>
        <a:p>
          <a:endParaRPr lang="en-US"/>
        </a:p>
      </dgm:t>
    </dgm:pt>
    <dgm:pt modelId="{446EA306-E9BC-2C4D-8722-EDCFA81F8CEB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indent="-169863">
            <a:lnSpc>
              <a:spcPct val="100000"/>
            </a:lnSpc>
            <a:spcAft>
              <a:spcPts val="0"/>
            </a:spcAft>
            <a:tabLst/>
          </a:pPr>
          <a:r>
            <a:rPr lang="en-US" sz="1000" dirty="0"/>
            <a:t>Exchanges</a:t>
          </a:r>
          <a:endParaRPr lang="en-IN" sz="1000" dirty="0"/>
        </a:p>
      </dgm:t>
    </dgm:pt>
    <dgm:pt modelId="{41939615-44C0-6044-8B94-1E8CB7CB3671}" type="parTrans" cxnId="{D9317CEB-9B08-AC44-AF93-57708BE42592}">
      <dgm:prSet/>
      <dgm:spPr/>
      <dgm:t>
        <a:bodyPr/>
        <a:lstStyle/>
        <a:p>
          <a:endParaRPr lang="en-US"/>
        </a:p>
      </dgm:t>
    </dgm:pt>
    <dgm:pt modelId="{E3AC673C-FAB8-A040-AB36-3EED47DCE4BE}" type="sibTrans" cxnId="{D9317CEB-9B08-AC44-AF93-57708BE42592}">
      <dgm:prSet/>
      <dgm:spPr/>
      <dgm:t>
        <a:bodyPr/>
        <a:lstStyle/>
        <a:p>
          <a:endParaRPr lang="en-US"/>
        </a:p>
      </dgm:t>
    </dgm:pt>
    <dgm:pt modelId="{B45938B0-4D71-4248-854B-C68E50E68E1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/>
            <a:t>Sify edge sites are some of the most interconnected/content rich sites in the geographies they operate in:</a:t>
          </a:r>
          <a:endParaRPr lang="en-IN" sz="1200"/>
        </a:p>
      </dgm:t>
    </dgm:pt>
    <dgm:pt modelId="{43416F0D-26CF-0944-B4DB-D6140597FC7F}" type="parTrans" cxnId="{3C7D5EEC-A53A-4443-BE24-4B0394EBEB2A}">
      <dgm:prSet/>
      <dgm:spPr/>
      <dgm:t>
        <a:bodyPr/>
        <a:lstStyle/>
        <a:p>
          <a:endParaRPr lang="en-US"/>
        </a:p>
      </dgm:t>
    </dgm:pt>
    <dgm:pt modelId="{39C6E1A3-B5E3-9A41-8CFE-D3B1939FED50}" type="sibTrans" cxnId="{3C7D5EEC-A53A-4443-BE24-4B0394EBEB2A}">
      <dgm:prSet/>
      <dgm:spPr/>
      <dgm:t>
        <a:bodyPr/>
        <a:lstStyle/>
        <a:p>
          <a:endParaRPr lang="en-US"/>
        </a:p>
      </dgm:t>
    </dgm:pt>
    <dgm:pt modelId="{097FF6F5-652C-C841-B370-A0C851749BFE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Noida – largest peering site in Noth India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A804B443-4A43-584C-B115-F5EF50259A23}" type="parTrans" cxnId="{DE1044E3-E5C2-7B4C-821D-94BBA9FE2BE7}">
      <dgm:prSet/>
      <dgm:spPr/>
      <dgm:t>
        <a:bodyPr/>
        <a:lstStyle/>
        <a:p>
          <a:endParaRPr lang="en-US"/>
        </a:p>
      </dgm:t>
    </dgm:pt>
    <dgm:pt modelId="{3A669AC7-12B1-EA4C-A8E2-B15733801B72}" type="sibTrans" cxnId="{DE1044E3-E5C2-7B4C-821D-94BBA9FE2BE7}">
      <dgm:prSet/>
      <dgm:spPr/>
      <dgm:t>
        <a:bodyPr/>
        <a:lstStyle/>
        <a:p>
          <a:endParaRPr lang="en-US"/>
        </a:p>
      </dgm:t>
    </dgm:pt>
    <dgm:pt modelId="{A2034ABF-86F0-1245-A00A-E1BB10C12E17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Rabale – largest network site in Navi Mumbai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C552BEB2-0728-DB4B-BE52-13E1B4089FB1}" type="parTrans" cxnId="{63D627BE-5BDE-AD42-9B75-01738C1E2111}">
      <dgm:prSet/>
      <dgm:spPr/>
      <dgm:t>
        <a:bodyPr/>
        <a:lstStyle/>
        <a:p>
          <a:endParaRPr lang="en-US"/>
        </a:p>
      </dgm:t>
    </dgm:pt>
    <dgm:pt modelId="{5290BF3D-4650-6C49-B62E-7A6DB8121AEF}" type="sibTrans" cxnId="{63D627BE-5BDE-AD42-9B75-01738C1E2111}">
      <dgm:prSet/>
      <dgm:spPr/>
      <dgm:t>
        <a:bodyPr/>
        <a:lstStyle/>
        <a:p>
          <a:endParaRPr lang="en-US"/>
        </a:p>
      </dgm:t>
    </dgm:pt>
    <dgm:pt modelId="{61C914B7-C529-2447-A559-CBA2DE249806}">
      <dgm:prSet custT="1"/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Chennai Tidel – carries the largest content provider 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4B29AF7A-EFD0-BF4B-9F5E-6FC165DB15C9}" type="parTrans" cxnId="{F6930BFA-2D00-6749-96D1-44E9EC337161}">
      <dgm:prSet/>
      <dgm:spPr/>
      <dgm:t>
        <a:bodyPr/>
        <a:lstStyle/>
        <a:p>
          <a:endParaRPr lang="en-US"/>
        </a:p>
      </dgm:t>
    </dgm:pt>
    <dgm:pt modelId="{4F589A3B-334D-A54C-98F8-61DCC4700518}" type="sibTrans" cxnId="{F6930BFA-2D00-6749-96D1-44E9EC337161}">
      <dgm:prSet/>
      <dgm:spPr/>
      <dgm:t>
        <a:bodyPr/>
        <a:lstStyle/>
        <a:p>
          <a:endParaRPr lang="en-US"/>
        </a:p>
      </dgm:t>
    </dgm:pt>
    <dgm:pt modelId="{418DA812-9F5F-6D4F-9615-9C862C22408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/>
            <a:t>Sify runs and operates the AMS-IX exchange under a franchisee model in India and supports NIXI across multiple sites</a:t>
          </a:r>
          <a:endParaRPr lang="en-IN" sz="1200"/>
        </a:p>
      </dgm:t>
    </dgm:pt>
    <dgm:pt modelId="{874AD220-32FE-E148-96FB-34CBE3D824D3}" type="parTrans" cxnId="{28E98CC4-C6E5-8245-A0BF-AE744DB2953F}">
      <dgm:prSet/>
      <dgm:spPr/>
      <dgm:t>
        <a:bodyPr/>
        <a:lstStyle/>
        <a:p>
          <a:endParaRPr lang="en-US"/>
        </a:p>
      </dgm:t>
    </dgm:pt>
    <dgm:pt modelId="{2F8FFB27-A73D-5147-81CE-FC9BEA503A85}" type="sibTrans" cxnId="{28E98CC4-C6E5-8245-A0BF-AE744DB2953F}">
      <dgm:prSet/>
      <dgm:spPr/>
      <dgm:t>
        <a:bodyPr/>
        <a:lstStyle/>
        <a:p>
          <a:endParaRPr lang="en-US"/>
        </a:p>
      </dgm:t>
    </dgm:pt>
    <dgm:pt modelId="{AA391E4D-E9C7-774C-9EA5-2939B5AE958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All Sify’s edge sites have a transparent cross connect policy that provides all residents an online portal to enable cross connects</a:t>
          </a:r>
          <a:endParaRPr lang="en-IN" sz="1200" dirty="0"/>
        </a:p>
      </dgm:t>
    </dgm:pt>
    <dgm:pt modelId="{A917AFFE-CF41-394D-BA8E-BC75515726B5}" type="parTrans" cxnId="{086F2735-3DBC-3F40-884B-A3AD0BA9EBAE}">
      <dgm:prSet/>
      <dgm:spPr/>
      <dgm:t>
        <a:bodyPr/>
        <a:lstStyle/>
        <a:p>
          <a:endParaRPr lang="en-US"/>
        </a:p>
      </dgm:t>
    </dgm:pt>
    <dgm:pt modelId="{3FE3A7B2-51B4-EB4C-A669-FD0212C79B70}" type="sibTrans" cxnId="{086F2735-3DBC-3F40-884B-A3AD0BA9EBAE}">
      <dgm:prSet/>
      <dgm:spPr/>
      <dgm:t>
        <a:bodyPr/>
        <a:lstStyle/>
        <a:p>
          <a:endParaRPr lang="en-US"/>
        </a:p>
      </dgm:t>
    </dgm:pt>
    <dgm:pt modelId="{4C5740F9-EEA5-B14A-B7C6-CD6A3E7059E1}" type="pres">
      <dgm:prSet presAssocID="{9BA54F95-98FF-B546-B2F5-0F94E97421E1}" presName="linear" presStyleCnt="0">
        <dgm:presLayoutVars>
          <dgm:dir/>
          <dgm:animLvl val="lvl"/>
          <dgm:resizeHandles val="exact"/>
        </dgm:presLayoutVars>
      </dgm:prSet>
      <dgm:spPr/>
    </dgm:pt>
    <dgm:pt modelId="{3BE97761-A8CB-CA4A-823E-2635AB65EE6B}" type="pres">
      <dgm:prSet presAssocID="{A17DB30D-7AE2-BF41-819E-99C0DE9EC9E2}" presName="parentLin" presStyleCnt="0"/>
      <dgm:spPr/>
    </dgm:pt>
    <dgm:pt modelId="{D84996FA-4ECE-0A44-A558-AC51549E228B}" type="pres">
      <dgm:prSet presAssocID="{A17DB30D-7AE2-BF41-819E-99C0DE9EC9E2}" presName="parentLeftMargin" presStyleLbl="node1" presStyleIdx="0" presStyleCnt="4"/>
      <dgm:spPr/>
    </dgm:pt>
    <dgm:pt modelId="{4C66FF73-DDCE-9B4E-9575-860F36858DA5}" type="pres">
      <dgm:prSet presAssocID="{A17DB30D-7AE2-BF41-819E-99C0DE9EC9E2}" presName="parentText" presStyleLbl="node1" presStyleIdx="0" presStyleCnt="4" custScaleX="117946" custScaleY="132114">
        <dgm:presLayoutVars>
          <dgm:chMax val="0"/>
          <dgm:bulletEnabled val="1"/>
        </dgm:presLayoutVars>
      </dgm:prSet>
      <dgm:spPr/>
    </dgm:pt>
    <dgm:pt modelId="{CBC43BA9-17F8-794D-9F43-CC7BE044DACB}" type="pres">
      <dgm:prSet presAssocID="{A17DB30D-7AE2-BF41-819E-99C0DE9EC9E2}" presName="negativeSpace" presStyleCnt="0"/>
      <dgm:spPr/>
    </dgm:pt>
    <dgm:pt modelId="{5C8094F8-C723-2642-8250-7485A94E22DC}" type="pres">
      <dgm:prSet presAssocID="{A17DB30D-7AE2-BF41-819E-99C0DE9EC9E2}" presName="childText" presStyleLbl="conFgAcc1" presStyleIdx="0" presStyleCnt="4">
        <dgm:presLayoutVars>
          <dgm:bulletEnabled val="1"/>
        </dgm:presLayoutVars>
      </dgm:prSet>
      <dgm:spPr/>
    </dgm:pt>
    <dgm:pt modelId="{69249D22-70D2-B849-8289-AE00C9E0BF0D}" type="pres">
      <dgm:prSet presAssocID="{77451633-9CBD-6246-B426-92B01ECF9A0B}" presName="spaceBetweenRectangles" presStyleCnt="0"/>
      <dgm:spPr/>
    </dgm:pt>
    <dgm:pt modelId="{EEC83817-DDDE-EF40-A92B-085324ABC95A}" type="pres">
      <dgm:prSet presAssocID="{B45938B0-4D71-4248-854B-C68E50E68E19}" presName="parentLin" presStyleCnt="0"/>
      <dgm:spPr/>
    </dgm:pt>
    <dgm:pt modelId="{8C03072C-51B4-E14E-A9B8-517551E7AB3E}" type="pres">
      <dgm:prSet presAssocID="{B45938B0-4D71-4248-854B-C68E50E68E19}" presName="parentLeftMargin" presStyleLbl="node1" presStyleIdx="0" presStyleCnt="4"/>
      <dgm:spPr/>
    </dgm:pt>
    <dgm:pt modelId="{3D6E3B5F-330F-E54E-A1F9-E4198E1117DD}" type="pres">
      <dgm:prSet presAssocID="{B45938B0-4D71-4248-854B-C68E50E68E19}" presName="parentText" presStyleLbl="node1" presStyleIdx="1" presStyleCnt="4" custScaleX="117946" custScaleY="132114">
        <dgm:presLayoutVars>
          <dgm:chMax val="0"/>
          <dgm:bulletEnabled val="1"/>
        </dgm:presLayoutVars>
      </dgm:prSet>
      <dgm:spPr/>
    </dgm:pt>
    <dgm:pt modelId="{35ED8C61-BFFD-1248-B3DE-F3DA13C6D58C}" type="pres">
      <dgm:prSet presAssocID="{B45938B0-4D71-4248-854B-C68E50E68E19}" presName="negativeSpace" presStyleCnt="0"/>
      <dgm:spPr/>
    </dgm:pt>
    <dgm:pt modelId="{26ED0FC3-35C6-5D49-AD2F-234605DFBCA4}" type="pres">
      <dgm:prSet presAssocID="{B45938B0-4D71-4248-854B-C68E50E68E19}" presName="childText" presStyleLbl="conFgAcc1" presStyleIdx="1" presStyleCnt="4">
        <dgm:presLayoutVars>
          <dgm:bulletEnabled val="1"/>
        </dgm:presLayoutVars>
      </dgm:prSet>
      <dgm:spPr/>
    </dgm:pt>
    <dgm:pt modelId="{C0EE2DB0-05CB-D342-8529-407B7CC6B2EA}" type="pres">
      <dgm:prSet presAssocID="{39C6E1A3-B5E3-9A41-8CFE-D3B1939FED50}" presName="spaceBetweenRectangles" presStyleCnt="0"/>
      <dgm:spPr/>
    </dgm:pt>
    <dgm:pt modelId="{77C4E1FB-4814-6943-804B-3085A7ADC138}" type="pres">
      <dgm:prSet presAssocID="{418DA812-9F5F-6D4F-9615-9C862C224087}" presName="parentLin" presStyleCnt="0"/>
      <dgm:spPr/>
    </dgm:pt>
    <dgm:pt modelId="{A0F17224-C228-DF47-842C-6485F7E1E4C2}" type="pres">
      <dgm:prSet presAssocID="{418DA812-9F5F-6D4F-9615-9C862C224087}" presName="parentLeftMargin" presStyleLbl="node1" presStyleIdx="1" presStyleCnt="4"/>
      <dgm:spPr/>
    </dgm:pt>
    <dgm:pt modelId="{CD52E50F-CDF0-DF42-88A0-7013607B5417}" type="pres">
      <dgm:prSet presAssocID="{418DA812-9F5F-6D4F-9615-9C862C224087}" presName="parentText" presStyleLbl="node1" presStyleIdx="2" presStyleCnt="4" custScaleX="117946" custScaleY="132114">
        <dgm:presLayoutVars>
          <dgm:chMax val="0"/>
          <dgm:bulletEnabled val="1"/>
        </dgm:presLayoutVars>
      </dgm:prSet>
      <dgm:spPr/>
    </dgm:pt>
    <dgm:pt modelId="{9D6C274B-090B-BA48-BD1F-6123ABBBE0E1}" type="pres">
      <dgm:prSet presAssocID="{418DA812-9F5F-6D4F-9615-9C862C224087}" presName="negativeSpace" presStyleCnt="0"/>
      <dgm:spPr/>
    </dgm:pt>
    <dgm:pt modelId="{EEB89239-92FA-2044-B068-7C1E9BD1499F}" type="pres">
      <dgm:prSet presAssocID="{418DA812-9F5F-6D4F-9615-9C862C224087}" presName="childText" presStyleLbl="conFgAcc1" presStyleIdx="2" presStyleCnt="4">
        <dgm:presLayoutVars>
          <dgm:bulletEnabled val="1"/>
        </dgm:presLayoutVars>
      </dgm:prSet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  <dgm:pt modelId="{7F5946B7-1134-9A42-AF1E-1F37CD00C959}" type="pres">
      <dgm:prSet presAssocID="{2F8FFB27-A73D-5147-81CE-FC9BEA503A85}" presName="spaceBetweenRectangles" presStyleCnt="0"/>
      <dgm:spPr/>
    </dgm:pt>
    <dgm:pt modelId="{9BF3272B-DCFF-E644-8A3F-8AACE6AF844F}" type="pres">
      <dgm:prSet presAssocID="{AA391E4D-E9C7-774C-9EA5-2939B5AE9582}" presName="parentLin" presStyleCnt="0"/>
      <dgm:spPr/>
    </dgm:pt>
    <dgm:pt modelId="{F72B57F8-E8AA-0349-9B26-02F7FBC95956}" type="pres">
      <dgm:prSet presAssocID="{AA391E4D-E9C7-774C-9EA5-2939B5AE9582}" presName="parentLeftMargin" presStyleLbl="node1" presStyleIdx="2" presStyleCnt="4"/>
      <dgm:spPr/>
    </dgm:pt>
    <dgm:pt modelId="{983A6F3D-47CF-1B44-9485-A9724E5173FF}" type="pres">
      <dgm:prSet presAssocID="{AA391E4D-E9C7-774C-9EA5-2939B5AE9582}" presName="parentText" presStyleLbl="node1" presStyleIdx="3" presStyleCnt="4" custScaleX="117946" custScaleY="132114">
        <dgm:presLayoutVars>
          <dgm:chMax val="0"/>
          <dgm:bulletEnabled val="1"/>
        </dgm:presLayoutVars>
      </dgm:prSet>
      <dgm:spPr/>
    </dgm:pt>
    <dgm:pt modelId="{3CC08A3A-BB5B-E940-9B24-ED4075DFCC54}" type="pres">
      <dgm:prSet presAssocID="{AA391E4D-E9C7-774C-9EA5-2939B5AE9582}" presName="negativeSpace" presStyleCnt="0"/>
      <dgm:spPr/>
    </dgm:pt>
    <dgm:pt modelId="{A8389E0A-7FDF-0347-8E59-D0C875297A24}" type="pres">
      <dgm:prSet presAssocID="{AA391E4D-E9C7-774C-9EA5-2939B5AE9582}" presName="childText" presStyleLbl="conFgAcc1" presStyleIdx="3" presStyleCnt="4">
        <dgm:presLayoutVars>
          <dgm:bulletEnabled val="1"/>
        </dgm:presLayoutVars>
      </dgm:prSet>
      <dgm:spPr>
        <a:ln w="6350">
          <a:solidFill>
            <a:schemeClr val="accent1">
              <a:lumMod val="60000"/>
              <a:lumOff val="40000"/>
            </a:schemeClr>
          </a:solidFill>
          <a:prstDash val="sysDot"/>
        </a:ln>
      </dgm:spPr>
    </dgm:pt>
  </dgm:ptLst>
  <dgm:cxnLst>
    <dgm:cxn modelId="{BE344704-4C2A-6741-B22F-B23E82C9BCFA}" type="presOf" srcId="{418DA812-9F5F-6D4F-9615-9C862C224087}" destId="{CD52E50F-CDF0-DF42-88A0-7013607B5417}" srcOrd="1" destOrd="0" presId="urn:microsoft.com/office/officeart/2005/8/layout/list1"/>
    <dgm:cxn modelId="{9550A30B-4D89-1343-B065-94B9BBDFCCF8}" type="presOf" srcId="{A2034ABF-86F0-1245-A00A-E1BB10C12E17}" destId="{26ED0FC3-35C6-5D49-AD2F-234605DFBCA4}" srcOrd="0" destOrd="1" presId="urn:microsoft.com/office/officeart/2005/8/layout/list1"/>
    <dgm:cxn modelId="{7DC94214-5CBF-F647-A319-3BE18B32031F}" srcId="{9BA54F95-98FF-B546-B2F5-0F94E97421E1}" destId="{A17DB30D-7AE2-BF41-819E-99C0DE9EC9E2}" srcOrd="0" destOrd="0" parTransId="{678C0373-C302-8C45-A7F9-0A32C60D1711}" sibTransId="{77451633-9CBD-6246-B426-92B01ECF9A0B}"/>
    <dgm:cxn modelId="{62909929-5CF7-734F-BC48-BD1C651C370E}" type="presOf" srcId="{B45938B0-4D71-4248-854B-C68E50E68E19}" destId="{3D6E3B5F-330F-E54E-A1F9-E4198E1117DD}" srcOrd="1" destOrd="0" presId="urn:microsoft.com/office/officeart/2005/8/layout/list1"/>
    <dgm:cxn modelId="{FEF1E32B-0339-2E49-ACEF-8FC6A4C9B270}" type="presOf" srcId="{B45938B0-4D71-4248-854B-C68E50E68E19}" destId="{8C03072C-51B4-E14E-A9B8-517551E7AB3E}" srcOrd="0" destOrd="0" presId="urn:microsoft.com/office/officeart/2005/8/layout/list1"/>
    <dgm:cxn modelId="{086F2735-3DBC-3F40-884B-A3AD0BA9EBAE}" srcId="{9BA54F95-98FF-B546-B2F5-0F94E97421E1}" destId="{AA391E4D-E9C7-774C-9EA5-2939B5AE9582}" srcOrd="3" destOrd="0" parTransId="{A917AFFE-CF41-394D-BA8E-BC75515726B5}" sibTransId="{3FE3A7B2-51B4-EB4C-A669-FD0212C79B70}"/>
    <dgm:cxn modelId="{6DCBFF5B-994B-E941-8BEB-6DB834BC4842}" type="presOf" srcId="{446EA306-E9BC-2C4D-8722-EDCFA81F8CEB}" destId="{5C8094F8-C723-2642-8250-7485A94E22DC}" srcOrd="0" destOrd="3" presId="urn:microsoft.com/office/officeart/2005/8/layout/list1"/>
    <dgm:cxn modelId="{7465164F-39BA-D349-ADD9-6D87575185A0}" srcId="{A17DB30D-7AE2-BF41-819E-99C0DE9EC9E2}" destId="{62573974-4EF9-514B-8F8F-E338D26927CE}" srcOrd="2" destOrd="0" parTransId="{16A3A177-7453-1248-B809-CC99B2443C5D}" sibTransId="{7399230E-78AE-E74E-A8D9-1ECD5E86C5B2}"/>
    <dgm:cxn modelId="{1C7ADC82-236F-FB46-8E6A-95759A3880A1}" srcId="{A17DB30D-7AE2-BF41-819E-99C0DE9EC9E2}" destId="{7E0A152D-B66F-EA41-95AA-E390FF063E61}" srcOrd="0" destOrd="0" parTransId="{D1B4680C-1FD4-5B44-87E8-4E124E41547D}" sibTransId="{47E78880-FFBF-AF47-BAB7-A3A4F605199F}"/>
    <dgm:cxn modelId="{1BFA9690-46D0-B241-9FDC-9077F4CBD168}" type="presOf" srcId="{A17DB30D-7AE2-BF41-819E-99C0DE9EC9E2}" destId="{4C66FF73-DDCE-9B4E-9575-860F36858DA5}" srcOrd="1" destOrd="0" presId="urn:microsoft.com/office/officeart/2005/8/layout/list1"/>
    <dgm:cxn modelId="{DA924499-9A2F-D949-890D-781743250D9F}" type="presOf" srcId="{EC84A183-C4FE-0649-9C35-215A82422BA2}" destId="{5C8094F8-C723-2642-8250-7485A94E22DC}" srcOrd="0" destOrd="1" presId="urn:microsoft.com/office/officeart/2005/8/layout/list1"/>
    <dgm:cxn modelId="{FED7569F-05FB-2242-9546-EB153B61DF60}" type="presOf" srcId="{7E0A152D-B66F-EA41-95AA-E390FF063E61}" destId="{5C8094F8-C723-2642-8250-7485A94E22DC}" srcOrd="0" destOrd="0" presId="urn:microsoft.com/office/officeart/2005/8/layout/list1"/>
    <dgm:cxn modelId="{3D303AA7-5B30-A54A-A09C-A8D17E3D334F}" type="presOf" srcId="{AA391E4D-E9C7-774C-9EA5-2939B5AE9582}" destId="{983A6F3D-47CF-1B44-9485-A9724E5173FF}" srcOrd="1" destOrd="0" presId="urn:microsoft.com/office/officeart/2005/8/layout/list1"/>
    <dgm:cxn modelId="{8DE05DB2-916E-2347-AA3B-C3BFB211209A}" type="presOf" srcId="{AA391E4D-E9C7-774C-9EA5-2939B5AE9582}" destId="{F72B57F8-E8AA-0349-9B26-02F7FBC95956}" srcOrd="0" destOrd="0" presId="urn:microsoft.com/office/officeart/2005/8/layout/list1"/>
    <dgm:cxn modelId="{63D627BE-5BDE-AD42-9B75-01738C1E2111}" srcId="{B45938B0-4D71-4248-854B-C68E50E68E19}" destId="{A2034ABF-86F0-1245-A00A-E1BB10C12E17}" srcOrd="1" destOrd="0" parTransId="{C552BEB2-0728-DB4B-BE52-13E1B4089FB1}" sibTransId="{5290BF3D-4650-6C49-B62E-7A6DB8121AEF}"/>
    <dgm:cxn modelId="{28E98CC4-C6E5-8245-A0BF-AE744DB2953F}" srcId="{9BA54F95-98FF-B546-B2F5-0F94E97421E1}" destId="{418DA812-9F5F-6D4F-9615-9C862C224087}" srcOrd="2" destOrd="0" parTransId="{874AD220-32FE-E148-96FB-34CBE3D824D3}" sibTransId="{2F8FFB27-A73D-5147-81CE-FC9BEA503A85}"/>
    <dgm:cxn modelId="{A41A6BC7-A0EF-BE4B-9271-B3DB766E5D67}" type="presOf" srcId="{9BA54F95-98FF-B546-B2F5-0F94E97421E1}" destId="{4C5740F9-EEA5-B14A-B7C6-CD6A3E7059E1}" srcOrd="0" destOrd="0" presId="urn:microsoft.com/office/officeart/2005/8/layout/list1"/>
    <dgm:cxn modelId="{58BFBECD-897E-5142-BEC2-C3BEDE023E2C}" type="presOf" srcId="{62573974-4EF9-514B-8F8F-E338D26927CE}" destId="{5C8094F8-C723-2642-8250-7485A94E22DC}" srcOrd="0" destOrd="2" presId="urn:microsoft.com/office/officeart/2005/8/layout/list1"/>
    <dgm:cxn modelId="{7F9F36D7-2333-E544-B178-8FABA1FAFEB6}" type="presOf" srcId="{A17DB30D-7AE2-BF41-819E-99C0DE9EC9E2}" destId="{D84996FA-4ECE-0A44-A558-AC51549E228B}" srcOrd="0" destOrd="0" presId="urn:microsoft.com/office/officeart/2005/8/layout/list1"/>
    <dgm:cxn modelId="{CA333FE1-39B4-F34F-B3F1-053FE9DA6E01}" type="presOf" srcId="{097FF6F5-652C-C841-B370-A0C851749BFE}" destId="{26ED0FC3-35C6-5D49-AD2F-234605DFBCA4}" srcOrd="0" destOrd="0" presId="urn:microsoft.com/office/officeart/2005/8/layout/list1"/>
    <dgm:cxn modelId="{6DA27AE1-0F5E-3548-8A1E-40D972A79E6F}" type="presOf" srcId="{61C914B7-C529-2447-A559-CBA2DE249806}" destId="{26ED0FC3-35C6-5D49-AD2F-234605DFBCA4}" srcOrd="0" destOrd="2" presId="urn:microsoft.com/office/officeart/2005/8/layout/list1"/>
    <dgm:cxn modelId="{DE1044E3-E5C2-7B4C-821D-94BBA9FE2BE7}" srcId="{B45938B0-4D71-4248-854B-C68E50E68E19}" destId="{097FF6F5-652C-C841-B370-A0C851749BFE}" srcOrd="0" destOrd="0" parTransId="{A804B443-4A43-584C-B115-F5EF50259A23}" sibTransId="{3A669AC7-12B1-EA4C-A8E2-B15733801B72}"/>
    <dgm:cxn modelId="{D9317CEB-9B08-AC44-AF93-57708BE42592}" srcId="{A17DB30D-7AE2-BF41-819E-99C0DE9EC9E2}" destId="{446EA306-E9BC-2C4D-8722-EDCFA81F8CEB}" srcOrd="3" destOrd="0" parTransId="{41939615-44C0-6044-8B94-1E8CB7CB3671}" sibTransId="{E3AC673C-FAB8-A040-AB36-3EED47DCE4BE}"/>
    <dgm:cxn modelId="{3C7D5EEC-A53A-4443-BE24-4B0394EBEB2A}" srcId="{9BA54F95-98FF-B546-B2F5-0F94E97421E1}" destId="{B45938B0-4D71-4248-854B-C68E50E68E19}" srcOrd="1" destOrd="0" parTransId="{43416F0D-26CF-0944-B4DB-D6140597FC7F}" sibTransId="{39C6E1A3-B5E3-9A41-8CFE-D3B1939FED50}"/>
    <dgm:cxn modelId="{9C06A5ED-24A1-4040-B73E-14DE1E01D9DA}" srcId="{A17DB30D-7AE2-BF41-819E-99C0DE9EC9E2}" destId="{EC84A183-C4FE-0649-9C35-215A82422BA2}" srcOrd="1" destOrd="0" parTransId="{3EE234A0-B685-7E42-AF80-12CC45FADD8F}" sibTransId="{7F5A8AB2-3457-2846-A7A8-4DDCE4093FAA}"/>
    <dgm:cxn modelId="{A5DE0FF1-8C9D-EC40-8206-6CE6CE64191E}" type="presOf" srcId="{418DA812-9F5F-6D4F-9615-9C862C224087}" destId="{A0F17224-C228-DF47-842C-6485F7E1E4C2}" srcOrd="0" destOrd="0" presId="urn:microsoft.com/office/officeart/2005/8/layout/list1"/>
    <dgm:cxn modelId="{F6930BFA-2D00-6749-96D1-44E9EC337161}" srcId="{B45938B0-4D71-4248-854B-C68E50E68E19}" destId="{61C914B7-C529-2447-A559-CBA2DE249806}" srcOrd="2" destOrd="0" parTransId="{4B29AF7A-EFD0-BF4B-9F5E-6FC165DB15C9}" sibTransId="{4F589A3B-334D-A54C-98F8-61DCC4700518}"/>
    <dgm:cxn modelId="{5881EA05-8DD4-A84D-9727-45821E1A516C}" type="presParOf" srcId="{4C5740F9-EEA5-B14A-B7C6-CD6A3E7059E1}" destId="{3BE97761-A8CB-CA4A-823E-2635AB65EE6B}" srcOrd="0" destOrd="0" presId="urn:microsoft.com/office/officeart/2005/8/layout/list1"/>
    <dgm:cxn modelId="{40772A42-9795-2642-A393-9C72EA11C17F}" type="presParOf" srcId="{3BE97761-A8CB-CA4A-823E-2635AB65EE6B}" destId="{D84996FA-4ECE-0A44-A558-AC51549E228B}" srcOrd="0" destOrd="0" presId="urn:microsoft.com/office/officeart/2005/8/layout/list1"/>
    <dgm:cxn modelId="{B8D28688-EEA5-3543-BACC-8CC25457FE64}" type="presParOf" srcId="{3BE97761-A8CB-CA4A-823E-2635AB65EE6B}" destId="{4C66FF73-DDCE-9B4E-9575-860F36858DA5}" srcOrd="1" destOrd="0" presId="urn:microsoft.com/office/officeart/2005/8/layout/list1"/>
    <dgm:cxn modelId="{00BAE7F7-E428-FA4E-8F52-3D42C14BAD83}" type="presParOf" srcId="{4C5740F9-EEA5-B14A-B7C6-CD6A3E7059E1}" destId="{CBC43BA9-17F8-794D-9F43-CC7BE044DACB}" srcOrd="1" destOrd="0" presId="urn:microsoft.com/office/officeart/2005/8/layout/list1"/>
    <dgm:cxn modelId="{105B4910-342F-DB49-A322-25237FC52E04}" type="presParOf" srcId="{4C5740F9-EEA5-B14A-B7C6-CD6A3E7059E1}" destId="{5C8094F8-C723-2642-8250-7485A94E22DC}" srcOrd="2" destOrd="0" presId="urn:microsoft.com/office/officeart/2005/8/layout/list1"/>
    <dgm:cxn modelId="{3C195A04-87E1-A044-BBC0-8502F4D15C15}" type="presParOf" srcId="{4C5740F9-EEA5-B14A-B7C6-CD6A3E7059E1}" destId="{69249D22-70D2-B849-8289-AE00C9E0BF0D}" srcOrd="3" destOrd="0" presId="urn:microsoft.com/office/officeart/2005/8/layout/list1"/>
    <dgm:cxn modelId="{5F7229BD-406F-CA47-8948-5705F89DC4B4}" type="presParOf" srcId="{4C5740F9-EEA5-B14A-B7C6-CD6A3E7059E1}" destId="{EEC83817-DDDE-EF40-A92B-085324ABC95A}" srcOrd="4" destOrd="0" presId="urn:microsoft.com/office/officeart/2005/8/layout/list1"/>
    <dgm:cxn modelId="{9934FFA7-CA71-E84E-BFF7-4A4191BCA05C}" type="presParOf" srcId="{EEC83817-DDDE-EF40-A92B-085324ABC95A}" destId="{8C03072C-51B4-E14E-A9B8-517551E7AB3E}" srcOrd="0" destOrd="0" presId="urn:microsoft.com/office/officeart/2005/8/layout/list1"/>
    <dgm:cxn modelId="{E6FEF324-0F4B-094B-8C72-898540F7C70A}" type="presParOf" srcId="{EEC83817-DDDE-EF40-A92B-085324ABC95A}" destId="{3D6E3B5F-330F-E54E-A1F9-E4198E1117DD}" srcOrd="1" destOrd="0" presId="urn:microsoft.com/office/officeart/2005/8/layout/list1"/>
    <dgm:cxn modelId="{E40E2A45-BB6C-E940-B824-24F0CB9EE4C7}" type="presParOf" srcId="{4C5740F9-EEA5-B14A-B7C6-CD6A3E7059E1}" destId="{35ED8C61-BFFD-1248-B3DE-F3DA13C6D58C}" srcOrd="5" destOrd="0" presId="urn:microsoft.com/office/officeart/2005/8/layout/list1"/>
    <dgm:cxn modelId="{3DB623FE-0059-414C-BA1A-22B0BF292D5B}" type="presParOf" srcId="{4C5740F9-EEA5-B14A-B7C6-CD6A3E7059E1}" destId="{26ED0FC3-35C6-5D49-AD2F-234605DFBCA4}" srcOrd="6" destOrd="0" presId="urn:microsoft.com/office/officeart/2005/8/layout/list1"/>
    <dgm:cxn modelId="{DDC22746-5266-B942-BDE9-4E962AE87F25}" type="presParOf" srcId="{4C5740F9-EEA5-B14A-B7C6-CD6A3E7059E1}" destId="{C0EE2DB0-05CB-D342-8529-407B7CC6B2EA}" srcOrd="7" destOrd="0" presId="urn:microsoft.com/office/officeart/2005/8/layout/list1"/>
    <dgm:cxn modelId="{A4926E4D-1E51-2F49-8410-8E0A56C77813}" type="presParOf" srcId="{4C5740F9-EEA5-B14A-B7C6-CD6A3E7059E1}" destId="{77C4E1FB-4814-6943-804B-3085A7ADC138}" srcOrd="8" destOrd="0" presId="urn:microsoft.com/office/officeart/2005/8/layout/list1"/>
    <dgm:cxn modelId="{25167250-F81A-5E4E-BEDC-055ADFB6686C}" type="presParOf" srcId="{77C4E1FB-4814-6943-804B-3085A7ADC138}" destId="{A0F17224-C228-DF47-842C-6485F7E1E4C2}" srcOrd="0" destOrd="0" presId="urn:microsoft.com/office/officeart/2005/8/layout/list1"/>
    <dgm:cxn modelId="{87C741CC-7A6B-D745-B944-BBCD90E44DA4}" type="presParOf" srcId="{77C4E1FB-4814-6943-804B-3085A7ADC138}" destId="{CD52E50F-CDF0-DF42-88A0-7013607B5417}" srcOrd="1" destOrd="0" presId="urn:microsoft.com/office/officeart/2005/8/layout/list1"/>
    <dgm:cxn modelId="{530B224A-0452-8746-A77C-C995CE097498}" type="presParOf" srcId="{4C5740F9-EEA5-B14A-B7C6-CD6A3E7059E1}" destId="{9D6C274B-090B-BA48-BD1F-6123ABBBE0E1}" srcOrd="9" destOrd="0" presId="urn:microsoft.com/office/officeart/2005/8/layout/list1"/>
    <dgm:cxn modelId="{DC80064B-E838-C348-88D4-7CD48E2D656C}" type="presParOf" srcId="{4C5740F9-EEA5-B14A-B7C6-CD6A3E7059E1}" destId="{EEB89239-92FA-2044-B068-7C1E9BD1499F}" srcOrd="10" destOrd="0" presId="urn:microsoft.com/office/officeart/2005/8/layout/list1"/>
    <dgm:cxn modelId="{35EB64CC-8435-464F-A080-40DD9F7F7019}" type="presParOf" srcId="{4C5740F9-EEA5-B14A-B7C6-CD6A3E7059E1}" destId="{7F5946B7-1134-9A42-AF1E-1F37CD00C959}" srcOrd="11" destOrd="0" presId="urn:microsoft.com/office/officeart/2005/8/layout/list1"/>
    <dgm:cxn modelId="{51A0F4F0-B356-804F-B34D-B203A4B86DFD}" type="presParOf" srcId="{4C5740F9-EEA5-B14A-B7C6-CD6A3E7059E1}" destId="{9BF3272B-DCFF-E644-8A3F-8AACE6AF844F}" srcOrd="12" destOrd="0" presId="urn:microsoft.com/office/officeart/2005/8/layout/list1"/>
    <dgm:cxn modelId="{0E262FCA-C2E4-F748-A362-2781A885C75E}" type="presParOf" srcId="{9BF3272B-DCFF-E644-8A3F-8AACE6AF844F}" destId="{F72B57F8-E8AA-0349-9B26-02F7FBC95956}" srcOrd="0" destOrd="0" presId="urn:microsoft.com/office/officeart/2005/8/layout/list1"/>
    <dgm:cxn modelId="{7976CC71-41B4-4246-9254-FE0580223A35}" type="presParOf" srcId="{9BF3272B-DCFF-E644-8A3F-8AACE6AF844F}" destId="{983A6F3D-47CF-1B44-9485-A9724E5173FF}" srcOrd="1" destOrd="0" presId="urn:microsoft.com/office/officeart/2005/8/layout/list1"/>
    <dgm:cxn modelId="{417C936E-F366-7241-AFC2-7BF680DFD6BE}" type="presParOf" srcId="{4C5740F9-EEA5-B14A-B7C6-CD6A3E7059E1}" destId="{3CC08A3A-BB5B-E940-9B24-ED4075DFCC54}" srcOrd="13" destOrd="0" presId="urn:microsoft.com/office/officeart/2005/8/layout/list1"/>
    <dgm:cxn modelId="{D2BD8C99-DAD4-364D-AAA1-8AC1AD73745E}" type="presParOf" srcId="{4C5740F9-EEA5-B14A-B7C6-CD6A3E7059E1}" destId="{A8389E0A-7FDF-0347-8E59-D0C875297A2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2B4C13-1E94-4F63-A49A-A36B6760D277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DEE63D5F-46CD-440D-8456-2C8720473498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Current Status</a:t>
          </a:r>
          <a:endParaRPr lang="en-IN" sz="1800" b="1" dirty="0"/>
        </a:p>
      </dgm:t>
    </dgm:pt>
    <dgm:pt modelId="{BEAF6A1D-FB7F-4F4C-A748-9D8F4470EE54}" type="parTrans" cxnId="{B1C8A841-01DE-4F9E-86A4-2ED0206166DC}">
      <dgm:prSet/>
      <dgm:spPr/>
      <dgm:t>
        <a:bodyPr/>
        <a:lstStyle/>
        <a:p>
          <a:endParaRPr lang="en-IN" sz="2400"/>
        </a:p>
      </dgm:t>
    </dgm:pt>
    <dgm:pt modelId="{BDB16A9F-AB05-413F-ACBF-D3526AE1CF0C}" type="sibTrans" cxnId="{B1C8A841-01DE-4F9E-86A4-2ED0206166DC}">
      <dgm:prSet/>
      <dgm:spPr/>
      <dgm:t>
        <a:bodyPr/>
        <a:lstStyle/>
        <a:p>
          <a:endParaRPr lang="en-IN" sz="2400"/>
        </a:p>
      </dgm:t>
    </dgm:pt>
    <dgm:pt modelId="{9CC9A7D6-1187-48F8-B1DB-95EDEC37367E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Digitization of internal processes completed</a:t>
          </a:r>
          <a:endParaRPr lang="en-IN" sz="1100" dirty="0"/>
        </a:p>
      </dgm:t>
    </dgm:pt>
    <dgm:pt modelId="{EAF48B07-BB49-4B3C-BCB0-E9EE8730F864}" type="parTrans" cxnId="{9AFD4B4D-34FF-4BB9-BB0A-64941157505D}">
      <dgm:prSet/>
      <dgm:spPr/>
      <dgm:t>
        <a:bodyPr/>
        <a:lstStyle/>
        <a:p>
          <a:endParaRPr lang="en-IN" sz="2400"/>
        </a:p>
      </dgm:t>
    </dgm:pt>
    <dgm:pt modelId="{8B93488C-5CD4-4394-8C83-0FCF3AC956E6}" type="sibTrans" cxnId="{9AFD4B4D-34FF-4BB9-BB0A-64941157505D}">
      <dgm:prSet/>
      <dgm:spPr/>
      <dgm:t>
        <a:bodyPr/>
        <a:lstStyle/>
        <a:p>
          <a:endParaRPr lang="en-IN" sz="2400"/>
        </a:p>
      </dgm:t>
    </dgm:pt>
    <dgm:pt modelId="{CF29F5BB-C07E-46D5-8A2A-E0E1A5DE0DA3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Asset and inventory digitized </a:t>
          </a:r>
          <a:endParaRPr lang="en-IN" sz="1100" dirty="0"/>
        </a:p>
      </dgm:t>
    </dgm:pt>
    <dgm:pt modelId="{342F0A69-6A4F-4B12-9B76-301D69CD14F2}" type="parTrans" cxnId="{B3BA7CA8-58B7-4966-A63D-2C1B5F5AAD51}">
      <dgm:prSet/>
      <dgm:spPr/>
      <dgm:t>
        <a:bodyPr/>
        <a:lstStyle/>
        <a:p>
          <a:endParaRPr lang="en-IN" sz="2400"/>
        </a:p>
      </dgm:t>
    </dgm:pt>
    <dgm:pt modelId="{5754E4CC-6BE3-49FE-882A-80D07CF99913}" type="sibTrans" cxnId="{B3BA7CA8-58B7-4966-A63D-2C1B5F5AAD51}">
      <dgm:prSet/>
      <dgm:spPr/>
      <dgm:t>
        <a:bodyPr/>
        <a:lstStyle/>
        <a:p>
          <a:endParaRPr lang="en-IN" sz="2400"/>
        </a:p>
      </dgm:t>
    </dgm:pt>
    <dgm:pt modelId="{1EEC6AAE-2AB5-453B-8E26-B42FE175D2FD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/>
            <a:t>Customer Centric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/>
            <a:t>Digital Experience</a:t>
          </a:r>
          <a:endParaRPr lang="en-IN" sz="1800" b="1"/>
        </a:p>
      </dgm:t>
    </dgm:pt>
    <dgm:pt modelId="{6E7BFBC4-D65C-4DA3-8579-DDBF1FE0DB32}" type="parTrans" cxnId="{9AAAA847-1E49-422C-8BB3-62294F6FA98E}">
      <dgm:prSet/>
      <dgm:spPr/>
      <dgm:t>
        <a:bodyPr/>
        <a:lstStyle/>
        <a:p>
          <a:endParaRPr lang="en-IN" sz="2400"/>
        </a:p>
      </dgm:t>
    </dgm:pt>
    <dgm:pt modelId="{2DEAF94F-AD9D-4A0D-AE67-F9A7F4F9120C}" type="sibTrans" cxnId="{9AAAA847-1E49-422C-8BB3-62294F6FA98E}">
      <dgm:prSet/>
      <dgm:spPr/>
      <dgm:t>
        <a:bodyPr/>
        <a:lstStyle/>
        <a:p>
          <a:endParaRPr lang="en-IN" sz="2400"/>
        </a:p>
      </dgm:t>
    </dgm:pt>
    <dgm:pt modelId="{4C1D2CB1-2E08-474E-AC2D-8A7451219830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Build stickiness by co-creating network services with customers</a:t>
          </a:r>
          <a:endParaRPr lang="en-IN" sz="1100" dirty="0"/>
        </a:p>
      </dgm:t>
    </dgm:pt>
    <dgm:pt modelId="{EDFD2D2A-08DC-4555-80E8-0424526EE13B}" type="parTrans" cxnId="{8A5EC04D-9705-4E30-B686-7D8FEE02DC99}">
      <dgm:prSet/>
      <dgm:spPr/>
      <dgm:t>
        <a:bodyPr/>
        <a:lstStyle/>
        <a:p>
          <a:endParaRPr lang="en-IN" sz="2400"/>
        </a:p>
      </dgm:t>
    </dgm:pt>
    <dgm:pt modelId="{9DC63ED5-A23F-4C34-A5CB-C4E83FC81876}" type="sibTrans" cxnId="{8A5EC04D-9705-4E30-B686-7D8FEE02DC99}">
      <dgm:prSet/>
      <dgm:spPr/>
      <dgm:t>
        <a:bodyPr/>
        <a:lstStyle/>
        <a:p>
          <a:endParaRPr lang="en-IN" sz="2400"/>
        </a:p>
      </dgm:t>
    </dgm:pt>
    <dgm:pt modelId="{ACAB5B5E-4247-4614-8888-9261E8BF6E60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Network as a Service</a:t>
          </a:r>
          <a:endParaRPr lang="en-IN" sz="1800" b="1" dirty="0"/>
        </a:p>
      </dgm:t>
    </dgm:pt>
    <dgm:pt modelId="{B63016C4-D8CD-4104-B06E-254C0BABD804}" type="parTrans" cxnId="{155EB3AA-CB19-44FC-BC22-165C9BC08680}">
      <dgm:prSet/>
      <dgm:spPr/>
      <dgm:t>
        <a:bodyPr/>
        <a:lstStyle/>
        <a:p>
          <a:endParaRPr lang="en-IN" sz="2400"/>
        </a:p>
      </dgm:t>
    </dgm:pt>
    <dgm:pt modelId="{A7A8F735-7DFB-4257-9561-A9BCC31A448C}" type="sibTrans" cxnId="{155EB3AA-CB19-44FC-BC22-165C9BC08680}">
      <dgm:prSet/>
      <dgm:spPr/>
      <dgm:t>
        <a:bodyPr/>
        <a:lstStyle/>
        <a:p>
          <a:endParaRPr lang="en-IN" sz="2400"/>
        </a:p>
      </dgm:t>
    </dgm:pt>
    <dgm:pt modelId="{339EE865-0140-4136-8F6C-938E5352395B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Self provisioned ‘network as a service’ – cloud like experience </a:t>
          </a:r>
          <a:endParaRPr lang="en-IN" sz="1100" dirty="0"/>
        </a:p>
      </dgm:t>
    </dgm:pt>
    <dgm:pt modelId="{26EB7B00-191F-481B-A083-498AC4B55DEB}" type="parTrans" cxnId="{05C9CE1D-A3D0-497F-B484-F19B80142533}">
      <dgm:prSet/>
      <dgm:spPr/>
      <dgm:t>
        <a:bodyPr/>
        <a:lstStyle/>
        <a:p>
          <a:endParaRPr lang="en-IN" sz="2400"/>
        </a:p>
      </dgm:t>
    </dgm:pt>
    <dgm:pt modelId="{A0D35A0C-F890-4CC7-8371-4A8D17C24046}" type="sibTrans" cxnId="{05C9CE1D-A3D0-497F-B484-F19B80142533}">
      <dgm:prSet/>
      <dgm:spPr/>
      <dgm:t>
        <a:bodyPr/>
        <a:lstStyle/>
        <a:p>
          <a:endParaRPr lang="en-IN" sz="2400"/>
        </a:p>
      </dgm:t>
    </dgm:pt>
    <dgm:pt modelId="{617D4D75-461B-4D99-93D4-7BAB8CD8D405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Integrate on demand add on services – security </a:t>
          </a:r>
          <a:endParaRPr lang="en-IN" sz="1100" dirty="0"/>
        </a:p>
      </dgm:t>
    </dgm:pt>
    <dgm:pt modelId="{32277051-5E44-459F-A398-907E3E3D0AB1}" type="parTrans" cxnId="{04E88DED-EC62-4D0D-B102-298C4CF4E73E}">
      <dgm:prSet/>
      <dgm:spPr/>
      <dgm:t>
        <a:bodyPr/>
        <a:lstStyle/>
        <a:p>
          <a:endParaRPr lang="en-IN" sz="2400"/>
        </a:p>
      </dgm:t>
    </dgm:pt>
    <dgm:pt modelId="{6DA1A3CD-9D5E-46BA-B3D0-6E0FCAB0AA9F}" type="sibTrans" cxnId="{04E88DED-EC62-4D0D-B102-298C4CF4E73E}">
      <dgm:prSet/>
      <dgm:spPr/>
      <dgm:t>
        <a:bodyPr/>
        <a:lstStyle/>
        <a:p>
          <a:endParaRPr lang="en-IN" sz="2400"/>
        </a:p>
      </dgm:t>
    </dgm:pt>
    <dgm:pt modelId="{414F1F43-615A-49B5-8297-F562D84058BF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Consistent and reliable operations</a:t>
          </a:r>
          <a:endParaRPr lang="en-IN" sz="1100" dirty="0"/>
        </a:p>
      </dgm:t>
    </dgm:pt>
    <dgm:pt modelId="{F4B719FD-74AD-4D13-9705-53B935A97EB6}" type="parTrans" cxnId="{BF1999DD-C8F4-44F6-BAD5-43D3D42B1F29}">
      <dgm:prSet/>
      <dgm:spPr/>
      <dgm:t>
        <a:bodyPr/>
        <a:lstStyle/>
        <a:p>
          <a:endParaRPr lang="en-IN" sz="2400"/>
        </a:p>
      </dgm:t>
    </dgm:pt>
    <dgm:pt modelId="{D902433A-7BFA-4168-BB4E-E3B7FCE63F91}" type="sibTrans" cxnId="{BF1999DD-C8F4-44F6-BAD5-43D3D42B1F29}">
      <dgm:prSet/>
      <dgm:spPr/>
      <dgm:t>
        <a:bodyPr/>
        <a:lstStyle/>
        <a:p>
          <a:endParaRPr lang="en-IN" sz="2400"/>
        </a:p>
      </dgm:t>
    </dgm:pt>
    <dgm:pt modelId="{5BF0CEBD-61C3-456D-A54D-8F34381238F6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Non-linear costs of operations as business scales</a:t>
          </a:r>
          <a:endParaRPr lang="en-IN" sz="1100" dirty="0"/>
        </a:p>
      </dgm:t>
    </dgm:pt>
    <dgm:pt modelId="{5284AF61-B9D8-488C-8B67-768C616BC195}" type="parTrans" cxnId="{246DFA50-5A0B-416E-8815-ACE0EA045C8B}">
      <dgm:prSet/>
      <dgm:spPr/>
      <dgm:t>
        <a:bodyPr/>
        <a:lstStyle/>
        <a:p>
          <a:endParaRPr lang="en-IN" sz="2400"/>
        </a:p>
      </dgm:t>
    </dgm:pt>
    <dgm:pt modelId="{392F52B6-479B-4772-8E4D-2AD9CE27AC33}" type="sibTrans" cxnId="{246DFA50-5A0B-416E-8815-ACE0EA045C8B}">
      <dgm:prSet/>
      <dgm:spPr/>
      <dgm:t>
        <a:bodyPr/>
        <a:lstStyle/>
        <a:p>
          <a:endParaRPr lang="en-IN" sz="2400"/>
        </a:p>
      </dgm:t>
    </dgm:pt>
    <dgm:pt modelId="{41F238B6-7104-469E-8E07-202E06DDAEF9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Expose digital view of the network to the customer</a:t>
          </a:r>
          <a:endParaRPr lang="en-IN" sz="1100" dirty="0"/>
        </a:p>
      </dgm:t>
    </dgm:pt>
    <dgm:pt modelId="{691DB834-F032-4B1A-8751-84628A2D17B2}" type="parTrans" cxnId="{1470B643-7D92-45A7-9199-FD61B08D15B5}">
      <dgm:prSet/>
      <dgm:spPr/>
      <dgm:t>
        <a:bodyPr/>
        <a:lstStyle/>
        <a:p>
          <a:endParaRPr lang="en-IN" sz="2400"/>
        </a:p>
      </dgm:t>
    </dgm:pt>
    <dgm:pt modelId="{B1F60D0A-17ED-49B5-8AFD-D62425F2F07A}" type="sibTrans" cxnId="{1470B643-7D92-45A7-9199-FD61B08D15B5}">
      <dgm:prSet/>
      <dgm:spPr/>
      <dgm:t>
        <a:bodyPr/>
        <a:lstStyle/>
        <a:p>
          <a:endParaRPr lang="en-IN" sz="2400"/>
        </a:p>
      </dgm:t>
    </dgm:pt>
    <dgm:pt modelId="{CD74764F-53AE-4D00-9E08-EE0FD64DE9C6}">
      <dgm:prSet phldrT="[Text]" custT="1"/>
      <dgm:spPr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/>
            <a:t>Service provisioning and assurance visibility to customers</a:t>
          </a:r>
          <a:endParaRPr lang="en-IN" sz="1100" dirty="0"/>
        </a:p>
      </dgm:t>
    </dgm:pt>
    <dgm:pt modelId="{D4F9C521-2AAC-46EF-B529-21E8EFEC2A2D}" type="parTrans" cxnId="{8CAF3BFB-6943-4E9D-941C-49296E8859CE}">
      <dgm:prSet/>
      <dgm:spPr/>
      <dgm:t>
        <a:bodyPr/>
        <a:lstStyle/>
        <a:p>
          <a:endParaRPr lang="en-IN" sz="2400"/>
        </a:p>
      </dgm:t>
    </dgm:pt>
    <dgm:pt modelId="{BE4896EA-6E36-4AEB-86C7-4C40B8BD2DD8}" type="sibTrans" cxnId="{8CAF3BFB-6943-4E9D-941C-49296E8859CE}">
      <dgm:prSet/>
      <dgm:spPr/>
      <dgm:t>
        <a:bodyPr/>
        <a:lstStyle/>
        <a:p>
          <a:endParaRPr lang="en-IN" sz="2400"/>
        </a:p>
      </dgm:t>
    </dgm:pt>
    <dgm:pt modelId="{06B8F1FA-44C2-1348-AAF2-35F0B0D88A17}" type="pres">
      <dgm:prSet presAssocID="{572B4C13-1E94-4F63-A49A-A36B6760D277}" presName="theList" presStyleCnt="0">
        <dgm:presLayoutVars>
          <dgm:dir/>
          <dgm:animLvl val="lvl"/>
          <dgm:resizeHandles val="exact"/>
        </dgm:presLayoutVars>
      </dgm:prSet>
      <dgm:spPr/>
    </dgm:pt>
    <dgm:pt modelId="{178C0BF7-F91D-BF40-BE4A-19350E6E834C}" type="pres">
      <dgm:prSet presAssocID="{DEE63D5F-46CD-440D-8456-2C8720473498}" presName="compNode" presStyleCnt="0"/>
      <dgm:spPr/>
    </dgm:pt>
    <dgm:pt modelId="{E7B471EE-88BE-5045-A5B5-685162CE028D}" type="pres">
      <dgm:prSet presAssocID="{DEE63D5F-46CD-440D-8456-2C8720473498}" presName="aNode" presStyleLbl="bgShp" presStyleIdx="0" presStyleCnt="3"/>
      <dgm:spPr/>
    </dgm:pt>
    <dgm:pt modelId="{B63FD115-41F9-BC4B-839D-B61F88DCE893}" type="pres">
      <dgm:prSet presAssocID="{DEE63D5F-46CD-440D-8456-2C8720473498}" presName="textNode" presStyleLbl="bgShp" presStyleIdx="0" presStyleCnt="3"/>
      <dgm:spPr/>
    </dgm:pt>
    <dgm:pt modelId="{C97FC011-5F88-D343-BD31-F594C6DC600D}" type="pres">
      <dgm:prSet presAssocID="{DEE63D5F-46CD-440D-8456-2C8720473498}" presName="compChildNode" presStyleCnt="0"/>
      <dgm:spPr/>
    </dgm:pt>
    <dgm:pt modelId="{CAD15410-43FC-294E-9233-EA47A6868EFD}" type="pres">
      <dgm:prSet presAssocID="{DEE63D5F-46CD-440D-8456-2C8720473498}" presName="theInnerList" presStyleCnt="0"/>
      <dgm:spPr/>
    </dgm:pt>
    <dgm:pt modelId="{FCC3CD9E-1DE7-F541-A8B4-46B0DA124011}" type="pres">
      <dgm:prSet presAssocID="{9CC9A7D6-1187-48F8-B1DB-95EDEC37367E}" presName="childNode" presStyleLbl="node1" presStyleIdx="0" presStyleCnt="9" custScaleX="106802">
        <dgm:presLayoutVars>
          <dgm:bulletEnabled val="1"/>
        </dgm:presLayoutVars>
      </dgm:prSet>
      <dgm:spPr/>
    </dgm:pt>
    <dgm:pt modelId="{2DEA35C3-8C8D-F74B-B44E-FC13F20D02A8}" type="pres">
      <dgm:prSet presAssocID="{9CC9A7D6-1187-48F8-B1DB-95EDEC37367E}" presName="aSpace2" presStyleCnt="0"/>
      <dgm:spPr/>
    </dgm:pt>
    <dgm:pt modelId="{C728026C-A106-8143-BA31-07DC6F23A0CB}" type="pres">
      <dgm:prSet presAssocID="{CF29F5BB-C07E-46D5-8A2A-E0E1A5DE0DA3}" presName="childNode" presStyleLbl="node1" presStyleIdx="1" presStyleCnt="9" custScaleX="106802">
        <dgm:presLayoutVars>
          <dgm:bulletEnabled val="1"/>
        </dgm:presLayoutVars>
      </dgm:prSet>
      <dgm:spPr/>
    </dgm:pt>
    <dgm:pt modelId="{23C8557F-8DEC-B74F-B455-E155EC2D242C}" type="pres">
      <dgm:prSet presAssocID="{CF29F5BB-C07E-46D5-8A2A-E0E1A5DE0DA3}" presName="aSpace2" presStyleCnt="0"/>
      <dgm:spPr/>
    </dgm:pt>
    <dgm:pt modelId="{A3698DB9-4D65-A745-98DC-C33ECBFCD49F}" type="pres">
      <dgm:prSet presAssocID="{414F1F43-615A-49B5-8297-F562D84058BF}" presName="childNode" presStyleLbl="node1" presStyleIdx="2" presStyleCnt="9" custScaleX="106802">
        <dgm:presLayoutVars>
          <dgm:bulletEnabled val="1"/>
        </dgm:presLayoutVars>
      </dgm:prSet>
      <dgm:spPr/>
    </dgm:pt>
    <dgm:pt modelId="{9682CDED-440A-8C47-89F1-A94266C6E3BB}" type="pres">
      <dgm:prSet presAssocID="{414F1F43-615A-49B5-8297-F562D84058BF}" presName="aSpace2" presStyleCnt="0"/>
      <dgm:spPr/>
    </dgm:pt>
    <dgm:pt modelId="{E154C604-32C0-2A4A-AB4B-8A65A9E45705}" type="pres">
      <dgm:prSet presAssocID="{5BF0CEBD-61C3-456D-A54D-8F34381238F6}" presName="childNode" presStyleLbl="node1" presStyleIdx="3" presStyleCnt="9" custScaleX="106802">
        <dgm:presLayoutVars>
          <dgm:bulletEnabled val="1"/>
        </dgm:presLayoutVars>
      </dgm:prSet>
      <dgm:spPr/>
    </dgm:pt>
    <dgm:pt modelId="{460BCE1E-D874-E440-BD7E-618788A8FC3B}" type="pres">
      <dgm:prSet presAssocID="{DEE63D5F-46CD-440D-8456-2C8720473498}" presName="aSpace" presStyleCnt="0"/>
      <dgm:spPr/>
    </dgm:pt>
    <dgm:pt modelId="{06ACF6FE-C277-F641-A99B-CA79525CB0E7}" type="pres">
      <dgm:prSet presAssocID="{1EEC6AAE-2AB5-453B-8E26-B42FE175D2FD}" presName="compNode" presStyleCnt="0"/>
      <dgm:spPr/>
    </dgm:pt>
    <dgm:pt modelId="{10E71FDD-07BA-1F48-B564-88EBCBD82E26}" type="pres">
      <dgm:prSet presAssocID="{1EEC6AAE-2AB5-453B-8E26-B42FE175D2FD}" presName="aNode" presStyleLbl="bgShp" presStyleIdx="1" presStyleCnt="3"/>
      <dgm:spPr/>
    </dgm:pt>
    <dgm:pt modelId="{0BD5B952-93E9-2C4A-9513-BB5343FB4D6D}" type="pres">
      <dgm:prSet presAssocID="{1EEC6AAE-2AB5-453B-8E26-B42FE175D2FD}" presName="textNode" presStyleLbl="bgShp" presStyleIdx="1" presStyleCnt="3"/>
      <dgm:spPr/>
    </dgm:pt>
    <dgm:pt modelId="{514741F0-53AE-B348-9B4F-B3478C5054EE}" type="pres">
      <dgm:prSet presAssocID="{1EEC6AAE-2AB5-453B-8E26-B42FE175D2FD}" presName="compChildNode" presStyleCnt="0"/>
      <dgm:spPr/>
    </dgm:pt>
    <dgm:pt modelId="{F4AE3857-40B1-DC49-B97E-B806A1A548D7}" type="pres">
      <dgm:prSet presAssocID="{1EEC6AAE-2AB5-453B-8E26-B42FE175D2FD}" presName="theInnerList" presStyleCnt="0"/>
      <dgm:spPr/>
    </dgm:pt>
    <dgm:pt modelId="{314A4F3E-A5A4-3B4E-9CE8-D4CE4F483ACA}" type="pres">
      <dgm:prSet presAssocID="{41F238B6-7104-469E-8E07-202E06DDAEF9}" presName="childNode" presStyleLbl="node1" presStyleIdx="4" presStyleCnt="9" custScaleX="106802">
        <dgm:presLayoutVars>
          <dgm:bulletEnabled val="1"/>
        </dgm:presLayoutVars>
      </dgm:prSet>
      <dgm:spPr/>
    </dgm:pt>
    <dgm:pt modelId="{0566FE17-72F7-2E43-ADAE-60B7412096A6}" type="pres">
      <dgm:prSet presAssocID="{41F238B6-7104-469E-8E07-202E06DDAEF9}" presName="aSpace2" presStyleCnt="0"/>
      <dgm:spPr/>
    </dgm:pt>
    <dgm:pt modelId="{68FF4397-2691-DC47-AEFD-5D57C7B0551B}" type="pres">
      <dgm:prSet presAssocID="{CD74764F-53AE-4D00-9E08-EE0FD64DE9C6}" presName="childNode" presStyleLbl="node1" presStyleIdx="5" presStyleCnt="9" custScaleX="106802">
        <dgm:presLayoutVars>
          <dgm:bulletEnabled val="1"/>
        </dgm:presLayoutVars>
      </dgm:prSet>
      <dgm:spPr/>
    </dgm:pt>
    <dgm:pt modelId="{24ECF70D-4A7D-D143-A099-76E7882BF11B}" type="pres">
      <dgm:prSet presAssocID="{CD74764F-53AE-4D00-9E08-EE0FD64DE9C6}" presName="aSpace2" presStyleCnt="0"/>
      <dgm:spPr/>
    </dgm:pt>
    <dgm:pt modelId="{D31421B7-8082-394F-AEA9-831A368706C9}" type="pres">
      <dgm:prSet presAssocID="{4C1D2CB1-2E08-474E-AC2D-8A7451219830}" presName="childNode" presStyleLbl="node1" presStyleIdx="6" presStyleCnt="9" custScaleX="106802">
        <dgm:presLayoutVars>
          <dgm:bulletEnabled val="1"/>
        </dgm:presLayoutVars>
      </dgm:prSet>
      <dgm:spPr/>
    </dgm:pt>
    <dgm:pt modelId="{8D975370-BD3C-2749-BBA6-3035D98A078D}" type="pres">
      <dgm:prSet presAssocID="{1EEC6AAE-2AB5-453B-8E26-B42FE175D2FD}" presName="aSpace" presStyleCnt="0"/>
      <dgm:spPr/>
    </dgm:pt>
    <dgm:pt modelId="{59FCA087-0BCD-8D43-8A9C-559C53DD0C5C}" type="pres">
      <dgm:prSet presAssocID="{ACAB5B5E-4247-4614-8888-9261E8BF6E60}" presName="compNode" presStyleCnt="0"/>
      <dgm:spPr/>
    </dgm:pt>
    <dgm:pt modelId="{01269AF3-E128-3F42-A8A0-C586605D90CA}" type="pres">
      <dgm:prSet presAssocID="{ACAB5B5E-4247-4614-8888-9261E8BF6E60}" presName="aNode" presStyleLbl="bgShp" presStyleIdx="2" presStyleCnt="3"/>
      <dgm:spPr/>
    </dgm:pt>
    <dgm:pt modelId="{C7C61243-71A5-464B-81C2-48381FCB8E02}" type="pres">
      <dgm:prSet presAssocID="{ACAB5B5E-4247-4614-8888-9261E8BF6E60}" presName="textNode" presStyleLbl="bgShp" presStyleIdx="2" presStyleCnt="3"/>
      <dgm:spPr/>
    </dgm:pt>
    <dgm:pt modelId="{953436DB-1834-2B4C-8603-37F0E8CCF9A9}" type="pres">
      <dgm:prSet presAssocID="{ACAB5B5E-4247-4614-8888-9261E8BF6E60}" presName="compChildNode" presStyleCnt="0"/>
      <dgm:spPr/>
    </dgm:pt>
    <dgm:pt modelId="{C8790159-032A-7945-B24B-077DC113CDC9}" type="pres">
      <dgm:prSet presAssocID="{ACAB5B5E-4247-4614-8888-9261E8BF6E60}" presName="theInnerList" presStyleCnt="0"/>
      <dgm:spPr/>
    </dgm:pt>
    <dgm:pt modelId="{CDBE6CBE-7E6E-D64A-8903-618452B1D627}" type="pres">
      <dgm:prSet presAssocID="{339EE865-0140-4136-8F6C-938E5352395B}" presName="childNode" presStyleLbl="node1" presStyleIdx="7" presStyleCnt="9" custScaleX="106802">
        <dgm:presLayoutVars>
          <dgm:bulletEnabled val="1"/>
        </dgm:presLayoutVars>
      </dgm:prSet>
      <dgm:spPr/>
    </dgm:pt>
    <dgm:pt modelId="{9281B1AC-7266-4943-B6E7-5A4CC6879373}" type="pres">
      <dgm:prSet presAssocID="{339EE865-0140-4136-8F6C-938E5352395B}" presName="aSpace2" presStyleCnt="0"/>
      <dgm:spPr/>
    </dgm:pt>
    <dgm:pt modelId="{704789D5-2EC0-7745-B44F-3E7AF1D3ADE6}" type="pres">
      <dgm:prSet presAssocID="{617D4D75-461B-4D99-93D4-7BAB8CD8D405}" presName="childNode" presStyleLbl="node1" presStyleIdx="8" presStyleCnt="9" custScaleX="106802">
        <dgm:presLayoutVars>
          <dgm:bulletEnabled val="1"/>
        </dgm:presLayoutVars>
      </dgm:prSet>
      <dgm:spPr/>
    </dgm:pt>
  </dgm:ptLst>
  <dgm:cxnLst>
    <dgm:cxn modelId="{D8ABE909-2E6A-4F88-8A51-5EA925BE390E}" type="presOf" srcId="{CD74764F-53AE-4D00-9E08-EE0FD64DE9C6}" destId="{68FF4397-2691-DC47-AEFD-5D57C7B0551B}" srcOrd="0" destOrd="0" presId="urn:microsoft.com/office/officeart/2005/8/layout/lProcess2"/>
    <dgm:cxn modelId="{9CA3031C-D773-4073-9DD3-7C7B70E5FD70}" type="presOf" srcId="{572B4C13-1E94-4F63-A49A-A36B6760D277}" destId="{06B8F1FA-44C2-1348-AAF2-35F0B0D88A17}" srcOrd="0" destOrd="0" presId="urn:microsoft.com/office/officeart/2005/8/layout/lProcess2"/>
    <dgm:cxn modelId="{05C9CE1D-A3D0-497F-B484-F19B80142533}" srcId="{ACAB5B5E-4247-4614-8888-9261E8BF6E60}" destId="{339EE865-0140-4136-8F6C-938E5352395B}" srcOrd="0" destOrd="0" parTransId="{26EB7B00-191F-481B-A083-498AC4B55DEB}" sibTransId="{A0D35A0C-F890-4CC7-8371-4A8D17C24046}"/>
    <dgm:cxn modelId="{D1EED41D-DEC7-464F-82A2-7765CB882748}" type="presOf" srcId="{DEE63D5F-46CD-440D-8456-2C8720473498}" destId="{B63FD115-41F9-BC4B-839D-B61F88DCE893}" srcOrd="1" destOrd="0" presId="urn:microsoft.com/office/officeart/2005/8/layout/lProcess2"/>
    <dgm:cxn modelId="{B1C8A841-01DE-4F9E-86A4-2ED0206166DC}" srcId="{572B4C13-1E94-4F63-A49A-A36B6760D277}" destId="{DEE63D5F-46CD-440D-8456-2C8720473498}" srcOrd="0" destOrd="0" parTransId="{BEAF6A1D-FB7F-4F4C-A748-9D8F4470EE54}" sibTransId="{BDB16A9F-AB05-413F-ACBF-D3526AE1CF0C}"/>
    <dgm:cxn modelId="{C4473B62-FCD8-4E6C-B528-04BEC0ECD3C5}" type="presOf" srcId="{4C1D2CB1-2E08-474E-AC2D-8A7451219830}" destId="{D31421B7-8082-394F-AEA9-831A368706C9}" srcOrd="0" destOrd="0" presId="urn:microsoft.com/office/officeart/2005/8/layout/lProcess2"/>
    <dgm:cxn modelId="{1470B643-7D92-45A7-9199-FD61B08D15B5}" srcId="{1EEC6AAE-2AB5-453B-8E26-B42FE175D2FD}" destId="{41F238B6-7104-469E-8E07-202E06DDAEF9}" srcOrd="0" destOrd="0" parTransId="{691DB834-F032-4B1A-8751-84628A2D17B2}" sibTransId="{B1F60D0A-17ED-49B5-8AFD-D62425F2F07A}"/>
    <dgm:cxn modelId="{021CAD65-9C78-46E5-B8AB-74C2024DCEBA}" type="presOf" srcId="{CF29F5BB-C07E-46D5-8A2A-E0E1A5DE0DA3}" destId="{C728026C-A106-8143-BA31-07DC6F23A0CB}" srcOrd="0" destOrd="0" presId="urn:microsoft.com/office/officeart/2005/8/layout/lProcess2"/>
    <dgm:cxn modelId="{20293066-A5FB-4C5F-AB5E-1295F1BAB9D8}" type="presOf" srcId="{414F1F43-615A-49B5-8297-F562D84058BF}" destId="{A3698DB9-4D65-A745-98DC-C33ECBFCD49F}" srcOrd="0" destOrd="0" presId="urn:microsoft.com/office/officeart/2005/8/layout/lProcess2"/>
    <dgm:cxn modelId="{9AAAA847-1E49-422C-8BB3-62294F6FA98E}" srcId="{572B4C13-1E94-4F63-A49A-A36B6760D277}" destId="{1EEC6AAE-2AB5-453B-8E26-B42FE175D2FD}" srcOrd="1" destOrd="0" parTransId="{6E7BFBC4-D65C-4DA3-8579-DDBF1FE0DB32}" sibTransId="{2DEAF94F-AD9D-4A0D-AE67-F9A7F4F9120C}"/>
    <dgm:cxn modelId="{5F01184A-BB9D-4FD3-BA21-6930856FAFF3}" type="presOf" srcId="{DEE63D5F-46CD-440D-8456-2C8720473498}" destId="{E7B471EE-88BE-5045-A5B5-685162CE028D}" srcOrd="0" destOrd="0" presId="urn:microsoft.com/office/officeart/2005/8/layout/lProcess2"/>
    <dgm:cxn modelId="{9AFD4B4D-34FF-4BB9-BB0A-64941157505D}" srcId="{DEE63D5F-46CD-440D-8456-2C8720473498}" destId="{9CC9A7D6-1187-48F8-B1DB-95EDEC37367E}" srcOrd="0" destOrd="0" parTransId="{EAF48B07-BB49-4B3C-BCB0-E9EE8730F864}" sibTransId="{8B93488C-5CD4-4394-8C83-0FCF3AC956E6}"/>
    <dgm:cxn modelId="{8A5EC04D-9705-4E30-B686-7D8FEE02DC99}" srcId="{1EEC6AAE-2AB5-453B-8E26-B42FE175D2FD}" destId="{4C1D2CB1-2E08-474E-AC2D-8A7451219830}" srcOrd="2" destOrd="0" parTransId="{EDFD2D2A-08DC-4555-80E8-0424526EE13B}" sibTransId="{9DC63ED5-A23F-4C34-A5CB-C4E83FC81876}"/>
    <dgm:cxn modelId="{246DFA50-5A0B-416E-8815-ACE0EA045C8B}" srcId="{DEE63D5F-46CD-440D-8456-2C8720473498}" destId="{5BF0CEBD-61C3-456D-A54D-8F34381238F6}" srcOrd="3" destOrd="0" parTransId="{5284AF61-B9D8-488C-8B67-768C616BC195}" sibTransId="{392F52B6-479B-4772-8E4D-2AD9CE27AC33}"/>
    <dgm:cxn modelId="{8A4AF551-D8EF-4DEF-812F-12FBE4C36E00}" type="presOf" srcId="{339EE865-0140-4136-8F6C-938E5352395B}" destId="{CDBE6CBE-7E6E-D64A-8903-618452B1D627}" srcOrd="0" destOrd="0" presId="urn:microsoft.com/office/officeart/2005/8/layout/lProcess2"/>
    <dgm:cxn modelId="{6C71EA8C-D48F-4A17-9CE2-863635F2ECB9}" type="presOf" srcId="{617D4D75-461B-4D99-93D4-7BAB8CD8D405}" destId="{704789D5-2EC0-7745-B44F-3E7AF1D3ADE6}" srcOrd="0" destOrd="0" presId="urn:microsoft.com/office/officeart/2005/8/layout/lProcess2"/>
    <dgm:cxn modelId="{B3BA7CA8-58B7-4966-A63D-2C1B5F5AAD51}" srcId="{DEE63D5F-46CD-440D-8456-2C8720473498}" destId="{CF29F5BB-C07E-46D5-8A2A-E0E1A5DE0DA3}" srcOrd="1" destOrd="0" parTransId="{342F0A69-6A4F-4B12-9B76-301D69CD14F2}" sibTransId="{5754E4CC-6BE3-49FE-882A-80D07CF99913}"/>
    <dgm:cxn modelId="{155EB3AA-CB19-44FC-BC22-165C9BC08680}" srcId="{572B4C13-1E94-4F63-A49A-A36B6760D277}" destId="{ACAB5B5E-4247-4614-8888-9261E8BF6E60}" srcOrd="2" destOrd="0" parTransId="{B63016C4-D8CD-4104-B06E-254C0BABD804}" sibTransId="{A7A8F735-7DFB-4257-9561-A9BCC31A448C}"/>
    <dgm:cxn modelId="{6C65C5AD-963A-40EB-B2C8-04540FAF1D48}" type="presOf" srcId="{41F238B6-7104-469E-8E07-202E06DDAEF9}" destId="{314A4F3E-A5A4-3B4E-9CE8-D4CE4F483ACA}" srcOrd="0" destOrd="0" presId="urn:microsoft.com/office/officeart/2005/8/layout/lProcess2"/>
    <dgm:cxn modelId="{DE18D2C3-76F2-4162-A470-E51040234B78}" type="presOf" srcId="{5BF0CEBD-61C3-456D-A54D-8F34381238F6}" destId="{E154C604-32C0-2A4A-AB4B-8A65A9E45705}" srcOrd="0" destOrd="0" presId="urn:microsoft.com/office/officeart/2005/8/layout/lProcess2"/>
    <dgm:cxn modelId="{36DB4AC7-FC71-4962-8340-F9B289A49011}" type="presOf" srcId="{1EEC6AAE-2AB5-453B-8E26-B42FE175D2FD}" destId="{10E71FDD-07BA-1F48-B564-88EBCBD82E26}" srcOrd="0" destOrd="0" presId="urn:microsoft.com/office/officeart/2005/8/layout/lProcess2"/>
    <dgm:cxn modelId="{CB9C9AD2-0CFB-4C58-8F9D-807971EA8388}" type="presOf" srcId="{9CC9A7D6-1187-48F8-B1DB-95EDEC37367E}" destId="{FCC3CD9E-1DE7-F541-A8B4-46B0DA124011}" srcOrd="0" destOrd="0" presId="urn:microsoft.com/office/officeart/2005/8/layout/lProcess2"/>
    <dgm:cxn modelId="{BF1999DD-C8F4-44F6-BAD5-43D3D42B1F29}" srcId="{DEE63D5F-46CD-440D-8456-2C8720473498}" destId="{414F1F43-615A-49B5-8297-F562D84058BF}" srcOrd="2" destOrd="0" parTransId="{F4B719FD-74AD-4D13-9705-53B935A97EB6}" sibTransId="{D902433A-7BFA-4168-BB4E-E3B7FCE63F91}"/>
    <dgm:cxn modelId="{77C1DDDE-C0B6-4BFA-90A2-F4715FB79F3B}" type="presOf" srcId="{ACAB5B5E-4247-4614-8888-9261E8BF6E60}" destId="{C7C61243-71A5-464B-81C2-48381FCB8E02}" srcOrd="1" destOrd="0" presId="urn:microsoft.com/office/officeart/2005/8/layout/lProcess2"/>
    <dgm:cxn modelId="{CB785DE3-9D7C-4A0F-A1B3-4D43A51F9020}" type="presOf" srcId="{ACAB5B5E-4247-4614-8888-9261E8BF6E60}" destId="{01269AF3-E128-3F42-A8A0-C586605D90CA}" srcOrd="0" destOrd="0" presId="urn:microsoft.com/office/officeart/2005/8/layout/lProcess2"/>
    <dgm:cxn modelId="{04E88DED-EC62-4D0D-B102-298C4CF4E73E}" srcId="{ACAB5B5E-4247-4614-8888-9261E8BF6E60}" destId="{617D4D75-461B-4D99-93D4-7BAB8CD8D405}" srcOrd="1" destOrd="0" parTransId="{32277051-5E44-459F-A398-907E3E3D0AB1}" sibTransId="{6DA1A3CD-9D5E-46BA-B3D0-6E0FCAB0AA9F}"/>
    <dgm:cxn modelId="{093D49EE-DE52-4BC5-A0B9-36EE5656D1C5}" type="presOf" srcId="{1EEC6AAE-2AB5-453B-8E26-B42FE175D2FD}" destId="{0BD5B952-93E9-2C4A-9513-BB5343FB4D6D}" srcOrd="1" destOrd="0" presId="urn:microsoft.com/office/officeart/2005/8/layout/lProcess2"/>
    <dgm:cxn modelId="{8CAF3BFB-6943-4E9D-941C-49296E8859CE}" srcId="{1EEC6AAE-2AB5-453B-8E26-B42FE175D2FD}" destId="{CD74764F-53AE-4D00-9E08-EE0FD64DE9C6}" srcOrd="1" destOrd="0" parTransId="{D4F9C521-2AAC-46EF-B529-21E8EFEC2A2D}" sibTransId="{BE4896EA-6E36-4AEB-86C7-4C40B8BD2DD8}"/>
    <dgm:cxn modelId="{6CC43757-44C6-480C-AD13-59BEC6B1FDEB}" type="presParOf" srcId="{06B8F1FA-44C2-1348-AAF2-35F0B0D88A17}" destId="{178C0BF7-F91D-BF40-BE4A-19350E6E834C}" srcOrd="0" destOrd="0" presId="urn:microsoft.com/office/officeart/2005/8/layout/lProcess2"/>
    <dgm:cxn modelId="{E4801D4A-A0C6-45D6-816D-3C2C23AC4D48}" type="presParOf" srcId="{178C0BF7-F91D-BF40-BE4A-19350E6E834C}" destId="{E7B471EE-88BE-5045-A5B5-685162CE028D}" srcOrd="0" destOrd="0" presId="urn:microsoft.com/office/officeart/2005/8/layout/lProcess2"/>
    <dgm:cxn modelId="{6DEEADD7-E94D-419B-960B-4C770F98E5F3}" type="presParOf" srcId="{178C0BF7-F91D-BF40-BE4A-19350E6E834C}" destId="{B63FD115-41F9-BC4B-839D-B61F88DCE893}" srcOrd="1" destOrd="0" presId="urn:microsoft.com/office/officeart/2005/8/layout/lProcess2"/>
    <dgm:cxn modelId="{0AEAC1A8-F92C-4C13-A9F7-0756567328C2}" type="presParOf" srcId="{178C0BF7-F91D-BF40-BE4A-19350E6E834C}" destId="{C97FC011-5F88-D343-BD31-F594C6DC600D}" srcOrd="2" destOrd="0" presId="urn:microsoft.com/office/officeart/2005/8/layout/lProcess2"/>
    <dgm:cxn modelId="{765779ED-6A75-44CB-9AD4-1B50093F6CB5}" type="presParOf" srcId="{C97FC011-5F88-D343-BD31-F594C6DC600D}" destId="{CAD15410-43FC-294E-9233-EA47A6868EFD}" srcOrd="0" destOrd="0" presId="urn:microsoft.com/office/officeart/2005/8/layout/lProcess2"/>
    <dgm:cxn modelId="{C441B9E5-767C-46E4-8335-DEE6B19FB352}" type="presParOf" srcId="{CAD15410-43FC-294E-9233-EA47A6868EFD}" destId="{FCC3CD9E-1DE7-F541-A8B4-46B0DA124011}" srcOrd="0" destOrd="0" presId="urn:microsoft.com/office/officeart/2005/8/layout/lProcess2"/>
    <dgm:cxn modelId="{BD014944-0183-45AE-95C0-B6E4D7A38907}" type="presParOf" srcId="{CAD15410-43FC-294E-9233-EA47A6868EFD}" destId="{2DEA35C3-8C8D-F74B-B44E-FC13F20D02A8}" srcOrd="1" destOrd="0" presId="urn:microsoft.com/office/officeart/2005/8/layout/lProcess2"/>
    <dgm:cxn modelId="{665AB473-ED24-4ED5-967C-46F0C3D889C0}" type="presParOf" srcId="{CAD15410-43FC-294E-9233-EA47A6868EFD}" destId="{C728026C-A106-8143-BA31-07DC6F23A0CB}" srcOrd="2" destOrd="0" presId="urn:microsoft.com/office/officeart/2005/8/layout/lProcess2"/>
    <dgm:cxn modelId="{8E73AD1E-BC88-4626-88DC-D4B7A44DC5CE}" type="presParOf" srcId="{CAD15410-43FC-294E-9233-EA47A6868EFD}" destId="{23C8557F-8DEC-B74F-B455-E155EC2D242C}" srcOrd="3" destOrd="0" presId="urn:microsoft.com/office/officeart/2005/8/layout/lProcess2"/>
    <dgm:cxn modelId="{B29CC112-5F60-49F8-97BE-FCA28CC24A0E}" type="presParOf" srcId="{CAD15410-43FC-294E-9233-EA47A6868EFD}" destId="{A3698DB9-4D65-A745-98DC-C33ECBFCD49F}" srcOrd="4" destOrd="0" presId="urn:microsoft.com/office/officeart/2005/8/layout/lProcess2"/>
    <dgm:cxn modelId="{8CBC690F-51BC-47B9-B11A-56AF16D8EAAB}" type="presParOf" srcId="{CAD15410-43FC-294E-9233-EA47A6868EFD}" destId="{9682CDED-440A-8C47-89F1-A94266C6E3BB}" srcOrd="5" destOrd="0" presId="urn:microsoft.com/office/officeart/2005/8/layout/lProcess2"/>
    <dgm:cxn modelId="{FE8A17E7-F592-453E-B026-1E00612C789E}" type="presParOf" srcId="{CAD15410-43FC-294E-9233-EA47A6868EFD}" destId="{E154C604-32C0-2A4A-AB4B-8A65A9E45705}" srcOrd="6" destOrd="0" presId="urn:microsoft.com/office/officeart/2005/8/layout/lProcess2"/>
    <dgm:cxn modelId="{92EB50BD-4EB2-4350-B7C5-1E37BBB3D626}" type="presParOf" srcId="{06B8F1FA-44C2-1348-AAF2-35F0B0D88A17}" destId="{460BCE1E-D874-E440-BD7E-618788A8FC3B}" srcOrd="1" destOrd="0" presId="urn:microsoft.com/office/officeart/2005/8/layout/lProcess2"/>
    <dgm:cxn modelId="{35AC87AB-0547-4540-ADAB-18F722D74F16}" type="presParOf" srcId="{06B8F1FA-44C2-1348-AAF2-35F0B0D88A17}" destId="{06ACF6FE-C277-F641-A99B-CA79525CB0E7}" srcOrd="2" destOrd="0" presId="urn:microsoft.com/office/officeart/2005/8/layout/lProcess2"/>
    <dgm:cxn modelId="{D61C4B93-5C6D-4496-B3D1-FA1A1CB02F56}" type="presParOf" srcId="{06ACF6FE-C277-F641-A99B-CA79525CB0E7}" destId="{10E71FDD-07BA-1F48-B564-88EBCBD82E26}" srcOrd="0" destOrd="0" presId="urn:microsoft.com/office/officeart/2005/8/layout/lProcess2"/>
    <dgm:cxn modelId="{241FA00E-6E2B-47AF-8727-4E2C7BEAEF01}" type="presParOf" srcId="{06ACF6FE-C277-F641-A99B-CA79525CB0E7}" destId="{0BD5B952-93E9-2C4A-9513-BB5343FB4D6D}" srcOrd="1" destOrd="0" presId="urn:microsoft.com/office/officeart/2005/8/layout/lProcess2"/>
    <dgm:cxn modelId="{8FB7CCE1-E4C3-466A-8BA2-12CDE1721175}" type="presParOf" srcId="{06ACF6FE-C277-F641-A99B-CA79525CB0E7}" destId="{514741F0-53AE-B348-9B4F-B3478C5054EE}" srcOrd="2" destOrd="0" presId="urn:microsoft.com/office/officeart/2005/8/layout/lProcess2"/>
    <dgm:cxn modelId="{EBBD43F8-0010-4CC6-8A3E-BDE338BFF289}" type="presParOf" srcId="{514741F0-53AE-B348-9B4F-B3478C5054EE}" destId="{F4AE3857-40B1-DC49-B97E-B806A1A548D7}" srcOrd="0" destOrd="0" presId="urn:microsoft.com/office/officeart/2005/8/layout/lProcess2"/>
    <dgm:cxn modelId="{3730E8E6-9783-4C03-89AB-332814F6251E}" type="presParOf" srcId="{F4AE3857-40B1-DC49-B97E-B806A1A548D7}" destId="{314A4F3E-A5A4-3B4E-9CE8-D4CE4F483ACA}" srcOrd="0" destOrd="0" presId="urn:microsoft.com/office/officeart/2005/8/layout/lProcess2"/>
    <dgm:cxn modelId="{3C027F21-3898-4D87-9821-C78B143C0EF6}" type="presParOf" srcId="{F4AE3857-40B1-DC49-B97E-B806A1A548D7}" destId="{0566FE17-72F7-2E43-ADAE-60B7412096A6}" srcOrd="1" destOrd="0" presId="urn:microsoft.com/office/officeart/2005/8/layout/lProcess2"/>
    <dgm:cxn modelId="{397A4FA2-2F35-4659-948D-8B17CED3AE20}" type="presParOf" srcId="{F4AE3857-40B1-DC49-B97E-B806A1A548D7}" destId="{68FF4397-2691-DC47-AEFD-5D57C7B0551B}" srcOrd="2" destOrd="0" presId="urn:microsoft.com/office/officeart/2005/8/layout/lProcess2"/>
    <dgm:cxn modelId="{442AC8DE-11D5-48B9-BEEB-2A2C33EC08A7}" type="presParOf" srcId="{F4AE3857-40B1-DC49-B97E-B806A1A548D7}" destId="{24ECF70D-4A7D-D143-A099-76E7882BF11B}" srcOrd="3" destOrd="0" presId="urn:microsoft.com/office/officeart/2005/8/layout/lProcess2"/>
    <dgm:cxn modelId="{B58CC9FF-00D1-4BA5-AA97-40B80A8524A3}" type="presParOf" srcId="{F4AE3857-40B1-DC49-B97E-B806A1A548D7}" destId="{D31421B7-8082-394F-AEA9-831A368706C9}" srcOrd="4" destOrd="0" presId="urn:microsoft.com/office/officeart/2005/8/layout/lProcess2"/>
    <dgm:cxn modelId="{B119DE36-7E9A-4CCA-860B-495105F38769}" type="presParOf" srcId="{06B8F1FA-44C2-1348-AAF2-35F0B0D88A17}" destId="{8D975370-BD3C-2749-BBA6-3035D98A078D}" srcOrd="3" destOrd="0" presId="urn:microsoft.com/office/officeart/2005/8/layout/lProcess2"/>
    <dgm:cxn modelId="{31C6D610-4872-44A8-A9E2-E5A71C2C7E59}" type="presParOf" srcId="{06B8F1FA-44C2-1348-AAF2-35F0B0D88A17}" destId="{59FCA087-0BCD-8D43-8A9C-559C53DD0C5C}" srcOrd="4" destOrd="0" presId="urn:microsoft.com/office/officeart/2005/8/layout/lProcess2"/>
    <dgm:cxn modelId="{E8357428-C87D-49B5-941D-7D46BA3968E4}" type="presParOf" srcId="{59FCA087-0BCD-8D43-8A9C-559C53DD0C5C}" destId="{01269AF3-E128-3F42-A8A0-C586605D90CA}" srcOrd="0" destOrd="0" presId="urn:microsoft.com/office/officeart/2005/8/layout/lProcess2"/>
    <dgm:cxn modelId="{658DF065-48C4-4292-A328-B8B20777601F}" type="presParOf" srcId="{59FCA087-0BCD-8D43-8A9C-559C53DD0C5C}" destId="{C7C61243-71A5-464B-81C2-48381FCB8E02}" srcOrd="1" destOrd="0" presId="urn:microsoft.com/office/officeart/2005/8/layout/lProcess2"/>
    <dgm:cxn modelId="{2A11755E-5870-4CD2-85F6-FA3552C7BD03}" type="presParOf" srcId="{59FCA087-0BCD-8D43-8A9C-559C53DD0C5C}" destId="{953436DB-1834-2B4C-8603-37F0E8CCF9A9}" srcOrd="2" destOrd="0" presId="urn:microsoft.com/office/officeart/2005/8/layout/lProcess2"/>
    <dgm:cxn modelId="{FFA815C9-B48D-4C26-ADA5-8A9EB26DA755}" type="presParOf" srcId="{953436DB-1834-2B4C-8603-37F0E8CCF9A9}" destId="{C8790159-032A-7945-B24B-077DC113CDC9}" srcOrd="0" destOrd="0" presId="urn:microsoft.com/office/officeart/2005/8/layout/lProcess2"/>
    <dgm:cxn modelId="{2469B02E-4A67-4D94-B807-F2EF6D64D272}" type="presParOf" srcId="{C8790159-032A-7945-B24B-077DC113CDC9}" destId="{CDBE6CBE-7E6E-D64A-8903-618452B1D627}" srcOrd="0" destOrd="0" presId="urn:microsoft.com/office/officeart/2005/8/layout/lProcess2"/>
    <dgm:cxn modelId="{3D1971E0-6B07-414E-B0C8-B67A2376E2FB}" type="presParOf" srcId="{C8790159-032A-7945-B24B-077DC113CDC9}" destId="{9281B1AC-7266-4943-B6E7-5A4CC6879373}" srcOrd="1" destOrd="0" presId="urn:microsoft.com/office/officeart/2005/8/layout/lProcess2"/>
    <dgm:cxn modelId="{0C081F2E-7366-4A63-B4C4-8A6B58D12CC2}" type="presParOf" srcId="{C8790159-032A-7945-B24B-077DC113CDC9}" destId="{704789D5-2EC0-7745-B44F-3E7AF1D3ADE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D50C3A-0A40-4333-851B-68F1B826777A}" type="doc">
      <dgm:prSet loTypeId="urn:microsoft.com/office/officeart/2005/8/layout/vList5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IN"/>
        </a:p>
      </dgm:t>
    </dgm:pt>
    <dgm:pt modelId="{65B76539-D84F-4E7F-B051-1C0FB5C1493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Enable customers to gain control of networks</a:t>
          </a:r>
        </a:p>
      </dgm:t>
    </dgm:pt>
    <dgm:pt modelId="{6155A3A1-6B64-4C1C-B080-2B737A96B0E9}" type="parTrans" cxnId="{B42A2BC2-5DE3-422E-A961-F3D11C56292F}">
      <dgm:prSet/>
      <dgm:spPr/>
      <dgm:t>
        <a:bodyPr/>
        <a:lstStyle/>
        <a:p>
          <a:endParaRPr lang="en-IN"/>
        </a:p>
      </dgm:t>
    </dgm:pt>
    <dgm:pt modelId="{D1DBBC68-7B0A-4062-9228-97132EDF17D7}" type="sibTrans" cxnId="{B42A2BC2-5DE3-422E-A961-F3D11C56292F}">
      <dgm:prSet/>
      <dgm:spPr/>
      <dgm:t>
        <a:bodyPr/>
        <a:lstStyle/>
        <a:p>
          <a:endParaRPr lang="en-IN"/>
        </a:p>
      </dgm:t>
    </dgm:pt>
    <dgm:pt modelId="{E6DFCC0B-891C-4034-8C1B-D352F77206E3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Online ordering, make a change in minutes</a:t>
          </a:r>
        </a:p>
      </dgm:t>
    </dgm:pt>
    <dgm:pt modelId="{76941DD8-F0D8-4E36-A00D-850FAB05A671}" type="parTrans" cxnId="{86BEDF4B-58E5-49D1-84F6-415BFE09739C}">
      <dgm:prSet/>
      <dgm:spPr/>
      <dgm:t>
        <a:bodyPr/>
        <a:lstStyle/>
        <a:p>
          <a:endParaRPr lang="en-IN"/>
        </a:p>
      </dgm:t>
    </dgm:pt>
    <dgm:pt modelId="{0BC002FC-E09C-4A2C-9588-DB414B29EDE8}" type="sibTrans" cxnId="{86BEDF4B-58E5-49D1-84F6-415BFE09739C}">
      <dgm:prSet/>
      <dgm:spPr/>
      <dgm:t>
        <a:bodyPr/>
        <a:lstStyle/>
        <a:p>
          <a:endParaRPr lang="en-IN"/>
        </a:p>
      </dgm:t>
    </dgm:pt>
    <dgm:pt modelId="{E96C8ACF-7F02-4E5B-AF61-C7359CA6AE89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Near real time service delivery</a:t>
          </a:r>
        </a:p>
      </dgm:t>
    </dgm:pt>
    <dgm:pt modelId="{26910679-E25F-45E7-81AE-8FEAA24EFD6F}" type="parTrans" cxnId="{77DE0A2E-A7BF-48F3-941F-262E75479E90}">
      <dgm:prSet/>
      <dgm:spPr/>
      <dgm:t>
        <a:bodyPr/>
        <a:lstStyle/>
        <a:p>
          <a:endParaRPr lang="en-IN"/>
        </a:p>
      </dgm:t>
    </dgm:pt>
    <dgm:pt modelId="{ED0D93A7-EBD8-421B-A119-2464185FE7F4}" type="sibTrans" cxnId="{77DE0A2E-A7BF-48F3-941F-262E75479E90}">
      <dgm:prSet/>
      <dgm:spPr/>
      <dgm:t>
        <a:bodyPr/>
        <a:lstStyle/>
        <a:p>
          <a:endParaRPr lang="en-IN"/>
        </a:p>
      </dgm:t>
    </dgm:pt>
    <dgm:pt modelId="{1847331E-84BB-4B1D-9610-EC98CB01097B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Connect to clouds, enterprises and Data Centres digitally matching the cloud experience</a:t>
          </a:r>
        </a:p>
      </dgm:t>
    </dgm:pt>
    <dgm:pt modelId="{F6CAA52B-0CCD-4D03-816C-D7F18E4F57A4}" type="parTrans" cxnId="{73869B5C-4BBC-476A-BA77-BCDCF9AED6AF}">
      <dgm:prSet/>
      <dgm:spPr/>
      <dgm:t>
        <a:bodyPr/>
        <a:lstStyle/>
        <a:p>
          <a:endParaRPr lang="en-IN"/>
        </a:p>
      </dgm:t>
    </dgm:pt>
    <dgm:pt modelId="{8856E733-3EF8-433A-9A73-2661A1FB5A5D}" type="sibTrans" cxnId="{73869B5C-4BBC-476A-BA77-BCDCF9AED6AF}">
      <dgm:prSet/>
      <dgm:spPr/>
      <dgm:t>
        <a:bodyPr/>
        <a:lstStyle/>
        <a:p>
          <a:endParaRPr lang="en-IN"/>
        </a:p>
      </dgm:t>
    </dgm:pt>
    <dgm:pt modelId="{3105A28B-ED1E-4B50-9AFD-8890773C7661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Scale networks to meet business needs</a:t>
          </a:r>
        </a:p>
      </dgm:t>
    </dgm:pt>
    <dgm:pt modelId="{568A2D7D-F873-4541-8C1C-C51AAC43B2DC}" type="parTrans" cxnId="{8B36A257-132D-4FDF-8194-4F59037A0789}">
      <dgm:prSet/>
      <dgm:spPr/>
      <dgm:t>
        <a:bodyPr/>
        <a:lstStyle/>
        <a:p>
          <a:endParaRPr lang="en-IN"/>
        </a:p>
      </dgm:t>
    </dgm:pt>
    <dgm:pt modelId="{656D271C-0F81-4D06-BAC6-BE5C953EA3F5}" type="sibTrans" cxnId="{8B36A257-132D-4FDF-8194-4F59037A0789}">
      <dgm:prSet/>
      <dgm:spPr/>
      <dgm:t>
        <a:bodyPr/>
        <a:lstStyle/>
        <a:p>
          <a:endParaRPr lang="en-IN"/>
        </a:p>
      </dgm:t>
    </dgm:pt>
    <dgm:pt modelId="{8C72CCFE-ABF9-4BDD-9989-83A72C452A98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Scale bandwidth in real time inline with digital business needs</a:t>
          </a:r>
          <a:endParaRPr lang="en-IN" sz="1050" dirty="0"/>
        </a:p>
      </dgm:t>
    </dgm:pt>
    <dgm:pt modelId="{B6282668-9003-4CB9-80D0-7E289C01F540}" type="parTrans" cxnId="{E860FAC4-6613-4795-9DFF-CC5D1206D8AD}">
      <dgm:prSet/>
      <dgm:spPr/>
      <dgm:t>
        <a:bodyPr/>
        <a:lstStyle/>
        <a:p>
          <a:endParaRPr lang="en-IN"/>
        </a:p>
      </dgm:t>
    </dgm:pt>
    <dgm:pt modelId="{09E4082F-C4A1-4D36-AA35-F54AFB2B3354}" type="sibTrans" cxnId="{E860FAC4-6613-4795-9DFF-CC5D1206D8AD}">
      <dgm:prSet/>
      <dgm:spPr/>
      <dgm:t>
        <a:bodyPr/>
        <a:lstStyle/>
        <a:p>
          <a:endParaRPr lang="en-IN"/>
        </a:p>
      </dgm:t>
    </dgm:pt>
    <dgm:pt modelId="{AB4EEC2E-2835-4466-98C2-4D33A981E479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Pay per use billing with flexible contracts</a:t>
          </a:r>
          <a:endParaRPr lang="en-IN" sz="1050" dirty="0"/>
        </a:p>
      </dgm:t>
    </dgm:pt>
    <dgm:pt modelId="{B502A912-C5B3-4A13-B540-2875544FB0FD}" type="parTrans" cxnId="{D7618AEE-A95C-474D-97D0-6046962C1046}">
      <dgm:prSet/>
      <dgm:spPr/>
      <dgm:t>
        <a:bodyPr/>
        <a:lstStyle/>
        <a:p>
          <a:endParaRPr lang="en-IN"/>
        </a:p>
      </dgm:t>
    </dgm:pt>
    <dgm:pt modelId="{CCBB6212-2D8C-465A-94E1-233455A20998}" type="sibTrans" cxnId="{D7618AEE-A95C-474D-97D0-6046962C1046}">
      <dgm:prSet/>
      <dgm:spPr/>
      <dgm:t>
        <a:bodyPr/>
        <a:lstStyle/>
        <a:p>
          <a:endParaRPr lang="en-IN"/>
        </a:p>
      </dgm:t>
    </dgm:pt>
    <dgm:pt modelId="{ABA052D9-0FF3-48BA-B907-594D7F7B43B0}">
      <dgm:prSet custT="1"/>
      <dgm:spPr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Manage the complete service lifecycle through a single portal</a:t>
          </a:r>
          <a:endParaRPr lang="en-IN" sz="1050" dirty="0"/>
        </a:p>
      </dgm:t>
    </dgm:pt>
    <dgm:pt modelId="{50EA85C7-EB81-4F5E-9E41-57BAFF972FF2}" type="parTrans" cxnId="{A29ADC70-9E17-4E25-A940-54EA6040EBB2}">
      <dgm:prSet/>
      <dgm:spPr/>
      <dgm:t>
        <a:bodyPr/>
        <a:lstStyle/>
        <a:p>
          <a:endParaRPr lang="en-IN"/>
        </a:p>
      </dgm:t>
    </dgm:pt>
    <dgm:pt modelId="{F8C093C5-AA0C-4202-928B-6A9D48FCB731}" type="sibTrans" cxnId="{A29ADC70-9E17-4E25-A940-54EA6040EBB2}">
      <dgm:prSet/>
      <dgm:spPr/>
      <dgm:t>
        <a:bodyPr/>
        <a:lstStyle/>
        <a:p>
          <a:endParaRPr lang="en-IN"/>
        </a:p>
      </dgm:t>
    </dgm:pt>
    <dgm:pt modelId="{931612A6-F5EB-4B52-9C00-EC0EEF7CC3C3}" type="pres">
      <dgm:prSet presAssocID="{2BD50C3A-0A40-4333-851B-68F1B826777A}" presName="Name0" presStyleCnt="0">
        <dgm:presLayoutVars>
          <dgm:dir/>
          <dgm:animLvl val="lvl"/>
          <dgm:resizeHandles val="exact"/>
        </dgm:presLayoutVars>
      </dgm:prSet>
      <dgm:spPr/>
    </dgm:pt>
    <dgm:pt modelId="{1F148A0F-C2E4-41A1-AE4F-E153898DEA50}" type="pres">
      <dgm:prSet presAssocID="{65B76539-D84F-4E7F-B051-1C0FB5C1493A}" presName="linNode" presStyleCnt="0"/>
      <dgm:spPr/>
    </dgm:pt>
    <dgm:pt modelId="{BD7084A2-E056-489A-A960-14021B89BE74}" type="pres">
      <dgm:prSet presAssocID="{65B76539-D84F-4E7F-B051-1C0FB5C1493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13F141F-5A21-4FDF-81FD-25EB9A780B28}" type="pres">
      <dgm:prSet presAssocID="{65B76539-D84F-4E7F-B051-1C0FB5C1493A}" presName="descendantText" presStyleLbl="alignAccFollowNode1" presStyleIdx="0" presStyleCnt="2">
        <dgm:presLayoutVars>
          <dgm:bulletEnabled val="1"/>
        </dgm:presLayoutVars>
      </dgm:prSet>
      <dgm:spPr/>
    </dgm:pt>
    <dgm:pt modelId="{9A77F9CF-ACE7-40F0-8FAA-A1E602AD905C}" type="pres">
      <dgm:prSet presAssocID="{D1DBBC68-7B0A-4062-9228-97132EDF17D7}" presName="sp" presStyleCnt="0"/>
      <dgm:spPr/>
    </dgm:pt>
    <dgm:pt modelId="{701CAA0F-9416-4C5C-9000-9C1F006F225D}" type="pres">
      <dgm:prSet presAssocID="{3105A28B-ED1E-4B50-9AFD-8890773C7661}" presName="linNode" presStyleCnt="0"/>
      <dgm:spPr/>
    </dgm:pt>
    <dgm:pt modelId="{701E9B81-9679-4BCF-AB6F-A25FFB90AFCA}" type="pres">
      <dgm:prSet presAssocID="{3105A28B-ED1E-4B50-9AFD-8890773C766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4EDB607-6E13-439F-AC73-4A162B601DD4}" type="pres">
      <dgm:prSet presAssocID="{3105A28B-ED1E-4B50-9AFD-8890773C766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7DE0A2E-A7BF-48F3-941F-262E75479E90}" srcId="{65B76539-D84F-4E7F-B051-1C0FB5C1493A}" destId="{E96C8ACF-7F02-4E5B-AF61-C7359CA6AE89}" srcOrd="1" destOrd="0" parTransId="{26910679-E25F-45E7-81AE-8FEAA24EFD6F}" sibTransId="{ED0D93A7-EBD8-421B-A119-2464185FE7F4}"/>
    <dgm:cxn modelId="{73869B5C-4BBC-476A-BA77-BCDCF9AED6AF}" srcId="{65B76539-D84F-4E7F-B051-1C0FB5C1493A}" destId="{1847331E-84BB-4B1D-9610-EC98CB01097B}" srcOrd="2" destOrd="0" parTransId="{F6CAA52B-0CCD-4D03-816C-D7F18E4F57A4}" sibTransId="{8856E733-3EF8-433A-9A73-2661A1FB5A5D}"/>
    <dgm:cxn modelId="{E2402948-EF3E-4BE6-9D28-29A144FC98B5}" type="presOf" srcId="{65B76539-D84F-4E7F-B051-1C0FB5C1493A}" destId="{BD7084A2-E056-489A-A960-14021B89BE74}" srcOrd="0" destOrd="0" presId="urn:microsoft.com/office/officeart/2005/8/layout/vList5"/>
    <dgm:cxn modelId="{86BEDF4B-58E5-49D1-84F6-415BFE09739C}" srcId="{65B76539-D84F-4E7F-B051-1C0FB5C1493A}" destId="{E6DFCC0B-891C-4034-8C1B-D352F77206E3}" srcOrd="0" destOrd="0" parTransId="{76941DD8-F0D8-4E36-A00D-850FAB05A671}" sibTransId="{0BC002FC-E09C-4A2C-9588-DB414B29EDE8}"/>
    <dgm:cxn modelId="{A29ADC70-9E17-4E25-A940-54EA6040EBB2}" srcId="{3105A28B-ED1E-4B50-9AFD-8890773C7661}" destId="{ABA052D9-0FF3-48BA-B907-594D7F7B43B0}" srcOrd="2" destOrd="0" parTransId="{50EA85C7-EB81-4F5E-9E41-57BAFF972FF2}" sibTransId="{F8C093C5-AA0C-4202-928B-6A9D48FCB731}"/>
    <dgm:cxn modelId="{2FA93654-53AE-4B95-9DC4-47DE1471154D}" type="presOf" srcId="{E96C8ACF-7F02-4E5B-AF61-C7359CA6AE89}" destId="{413F141F-5A21-4FDF-81FD-25EB9A780B28}" srcOrd="0" destOrd="1" presId="urn:microsoft.com/office/officeart/2005/8/layout/vList5"/>
    <dgm:cxn modelId="{8B36A257-132D-4FDF-8194-4F59037A0789}" srcId="{2BD50C3A-0A40-4333-851B-68F1B826777A}" destId="{3105A28B-ED1E-4B50-9AFD-8890773C7661}" srcOrd="1" destOrd="0" parTransId="{568A2D7D-F873-4541-8C1C-C51AAC43B2DC}" sibTransId="{656D271C-0F81-4D06-BAC6-BE5C953EA3F5}"/>
    <dgm:cxn modelId="{A3DE2278-FC95-4885-BE40-5E13A9A46255}" type="presOf" srcId="{3105A28B-ED1E-4B50-9AFD-8890773C7661}" destId="{701E9B81-9679-4BCF-AB6F-A25FFB90AFCA}" srcOrd="0" destOrd="0" presId="urn:microsoft.com/office/officeart/2005/8/layout/vList5"/>
    <dgm:cxn modelId="{79121759-C7A7-4770-8528-4AC6FB761217}" type="presOf" srcId="{8C72CCFE-ABF9-4BDD-9989-83A72C452A98}" destId="{64EDB607-6E13-439F-AC73-4A162B601DD4}" srcOrd="0" destOrd="0" presId="urn:microsoft.com/office/officeart/2005/8/layout/vList5"/>
    <dgm:cxn modelId="{8F5EB89C-BE10-44EB-AB04-4631A577807D}" type="presOf" srcId="{AB4EEC2E-2835-4466-98C2-4D33A981E479}" destId="{64EDB607-6E13-439F-AC73-4A162B601DD4}" srcOrd="0" destOrd="1" presId="urn:microsoft.com/office/officeart/2005/8/layout/vList5"/>
    <dgm:cxn modelId="{971A98B2-E61F-4A9C-AB8A-4E25D2C02706}" type="presOf" srcId="{E6DFCC0B-891C-4034-8C1B-D352F77206E3}" destId="{413F141F-5A21-4FDF-81FD-25EB9A780B28}" srcOrd="0" destOrd="0" presId="urn:microsoft.com/office/officeart/2005/8/layout/vList5"/>
    <dgm:cxn modelId="{B42339BC-1E98-4A77-B923-144F289AC5E1}" type="presOf" srcId="{1847331E-84BB-4B1D-9610-EC98CB01097B}" destId="{413F141F-5A21-4FDF-81FD-25EB9A780B28}" srcOrd="0" destOrd="2" presId="urn:microsoft.com/office/officeart/2005/8/layout/vList5"/>
    <dgm:cxn modelId="{76F5B9BE-0C6D-4AE8-8114-42B1B673B4D6}" type="presOf" srcId="{ABA052D9-0FF3-48BA-B907-594D7F7B43B0}" destId="{64EDB607-6E13-439F-AC73-4A162B601DD4}" srcOrd="0" destOrd="2" presId="urn:microsoft.com/office/officeart/2005/8/layout/vList5"/>
    <dgm:cxn modelId="{B42A2BC2-5DE3-422E-A961-F3D11C56292F}" srcId="{2BD50C3A-0A40-4333-851B-68F1B826777A}" destId="{65B76539-D84F-4E7F-B051-1C0FB5C1493A}" srcOrd="0" destOrd="0" parTransId="{6155A3A1-6B64-4C1C-B080-2B737A96B0E9}" sibTransId="{D1DBBC68-7B0A-4062-9228-97132EDF17D7}"/>
    <dgm:cxn modelId="{E860FAC4-6613-4795-9DFF-CC5D1206D8AD}" srcId="{3105A28B-ED1E-4B50-9AFD-8890773C7661}" destId="{8C72CCFE-ABF9-4BDD-9989-83A72C452A98}" srcOrd="0" destOrd="0" parTransId="{B6282668-9003-4CB9-80D0-7E289C01F540}" sibTransId="{09E4082F-C4A1-4D36-AA35-F54AFB2B3354}"/>
    <dgm:cxn modelId="{D7618AEE-A95C-474D-97D0-6046962C1046}" srcId="{3105A28B-ED1E-4B50-9AFD-8890773C7661}" destId="{AB4EEC2E-2835-4466-98C2-4D33A981E479}" srcOrd="1" destOrd="0" parTransId="{B502A912-C5B3-4A13-B540-2875544FB0FD}" sibTransId="{CCBB6212-2D8C-465A-94E1-233455A20998}"/>
    <dgm:cxn modelId="{1A64F4F7-1D1F-41AE-B987-537D2328B1BB}" type="presOf" srcId="{2BD50C3A-0A40-4333-851B-68F1B826777A}" destId="{931612A6-F5EB-4B52-9C00-EC0EEF7CC3C3}" srcOrd="0" destOrd="0" presId="urn:microsoft.com/office/officeart/2005/8/layout/vList5"/>
    <dgm:cxn modelId="{079B3A54-00E4-4701-8FE5-F1E0DCA12A71}" type="presParOf" srcId="{931612A6-F5EB-4B52-9C00-EC0EEF7CC3C3}" destId="{1F148A0F-C2E4-41A1-AE4F-E153898DEA50}" srcOrd="0" destOrd="0" presId="urn:microsoft.com/office/officeart/2005/8/layout/vList5"/>
    <dgm:cxn modelId="{218C3D7C-80AC-4FDF-9D66-83F906FC86DF}" type="presParOf" srcId="{1F148A0F-C2E4-41A1-AE4F-E153898DEA50}" destId="{BD7084A2-E056-489A-A960-14021B89BE74}" srcOrd="0" destOrd="0" presId="urn:microsoft.com/office/officeart/2005/8/layout/vList5"/>
    <dgm:cxn modelId="{D3EDFE68-A600-4D82-95D3-33F4C3406CDC}" type="presParOf" srcId="{1F148A0F-C2E4-41A1-AE4F-E153898DEA50}" destId="{413F141F-5A21-4FDF-81FD-25EB9A780B28}" srcOrd="1" destOrd="0" presId="urn:microsoft.com/office/officeart/2005/8/layout/vList5"/>
    <dgm:cxn modelId="{FDA9A44F-28D5-4D27-AE1C-A6D898F752B4}" type="presParOf" srcId="{931612A6-F5EB-4B52-9C00-EC0EEF7CC3C3}" destId="{9A77F9CF-ACE7-40F0-8FAA-A1E602AD905C}" srcOrd="1" destOrd="0" presId="urn:microsoft.com/office/officeart/2005/8/layout/vList5"/>
    <dgm:cxn modelId="{0F558EE9-7FEB-46EF-8074-FF3115A76CDF}" type="presParOf" srcId="{931612A6-F5EB-4B52-9C00-EC0EEF7CC3C3}" destId="{701CAA0F-9416-4C5C-9000-9C1F006F225D}" srcOrd="2" destOrd="0" presId="urn:microsoft.com/office/officeart/2005/8/layout/vList5"/>
    <dgm:cxn modelId="{E6054D3B-DE3A-4ECF-B3F2-D325C5978573}" type="presParOf" srcId="{701CAA0F-9416-4C5C-9000-9C1F006F225D}" destId="{701E9B81-9679-4BCF-AB6F-A25FFB90AFCA}" srcOrd="0" destOrd="0" presId="urn:microsoft.com/office/officeart/2005/8/layout/vList5"/>
    <dgm:cxn modelId="{7EE88547-9C32-4EEA-A2EB-D069D0670B0C}" type="presParOf" srcId="{701CAA0F-9416-4C5C-9000-9C1F006F225D}" destId="{64EDB607-6E13-439F-AC73-4A162B601D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D50C3A-0A40-4333-851B-68F1B82677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5B76539-D84F-4E7F-B051-1C0FB5C1493A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Enable customers to gain control of networks</a:t>
          </a:r>
        </a:p>
      </dgm:t>
    </dgm:pt>
    <dgm:pt modelId="{6155A3A1-6B64-4C1C-B080-2B737A96B0E9}" type="parTrans" cxnId="{B42A2BC2-5DE3-422E-A961-F3D11C56292F}">
      <dgm:prSet/>
      <dgm:spPr/>
      <dgm:t>
        <a:bodyPr/>
        <a:lstStyle/>
        <a:p>
          <a:endParaRPr lang="en-IN"/>
        </a:p>
      </dgm:t>
    </dgm:pt>
    <dgm:pt modelId="{D1DBBC68-7B0A-4062-9228-97132EDF17D7}" type="sibTrans" cxnId="{B42A2BC2-5DE3-422E-A961-F3D11C56292F}">
      <dgm:prSet/>
      <dgm:spPr/>
      <dgm:t>
        <a:bodyPr/>
        <a:lstStyle/>
        <a:p>
          <a:endParaRPr lang="en-IN"/>
        </a:p>
      </dgm:t>
    </dgm:pt>
    <dgm:pt modelId="{E6DFCC0B-891C-4034-8C1B-D352F77206E3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Online ordering, make a change in minutes.</a:t>
          </a:r>
        </a:p>
      </dgm:t>
    </dgm:pt>
    <dgm:pt modelId="{76941DD8-F0D8-4E36-A00D-850FAB05A671}" type="parTrans" cxnId="{86BEDF4B-58E5-49D1-84F6-415BFE09739C}">
      <dgm:prSet/>
      <dgm:spPr/>
      <dgm:t>
        <a:bodyPr/>
        <a:lstStyle/>
        <a:p>
          <a:endParaRPr lang="en-IN"/>
        </a:p>
      </dgm:t>
    </dgm:pt>
    <dgm:pt modelId="{0BC002FC-E09C-4A2C-9588-DB414B29EDE8}" type="sibTrans" cxnId="{86BEDF4B-58E5-49D1-84F6-415BFE09739C}">
      <dgm:prSet/>
      <dgm:spPr/>
      <dgm:t>
        <a:bodyPr/>
        <a:lstStyle/>
        <a:p>
          <a:endParaRPr lang="en-IN"/>
        </a:p>
      </dgm:t>
    </dgm:pt>
    <dgm:pt modelId="{E96C8ACF-7F02-4E5B-AF61-C7359CA6AE89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Near real time service delivery.</a:t>
          </a:r>
        </a:p>
      </dgm:t>
    </dgm:pt>
    <dgm:pt modelId="{26910679-E25F-45E7-81AE-8FEAA24EFD6F}" type="parTrans" cxnId="{77DE0A2E-A7BF-48F3-941F-262E75479E90}">
      <dgm:prSet/>
      <dgm:spPr/>
      <dgm:t>
        <a:bodyPr/>
        <a:lstStyle/>
        <a:p>
          <a:endParaRPr lang="en-IN"/>
        </a:p>
      </dgm:t>
    </dgm:pt>
    <dgm:pt modelId="{ED0D93A7-EBD8-421B-A119-2464185FE7F4}" type="sibTrans" cxnId="{77DE0A2E-A7BF-48F3-941F-262E75479E90}">
      <dgm:prSet/>
      <dgm:spPr/>
      <dgm:t>
        <a:bodyPr/>
        <a:lstStyle/>
        <a:p>
          <a:endParaRPr lang="en-IN"/>
        </a:p>
      </dgm:t>
    </dgm:pt>
    <dgm:pt modelId="{1847331E-84BB-4B1D-9610-EC98CB01097B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dirty="0"/>
            <a:t>Connect to clouds, Enterprises and Datacentres digitally matching the cloud experience.</a:t>
          </a:r>
        </a:p>
      </dgm:t>
    </dgm:pt>
    <dgm:pt modelId="{F6CAA52B-0CCD-4D03-816C-D7F18E4F57A4}" type="parTrans" cxnId="{73869B5C-4BBC-476A-BA77-BCDCF9AED6AF}">
      <dgm:prSet/>
      <dgm:spPr/>
      <dgm:t>
        <a:bodyPr/>
        <a:lstStyle/>
        <a:p>
          <a:endParaRPr lang="en-IN"/>
        </a:p>
      </dgm:t>
    </dgm:pt>
    <dgm:pt modelId="{8856E733-3EF8-433A-9A73-2661A1FB5A5D}" type="sibTrans" cxnId="{73869B5C-4BBC-476A-BA77-BCDCF9AED6AF}">
      <dgm:prSet/>
      <dgm:spPr/>
      <dgm:t>
        <a:bodyPr/>
        <a:lstStyle/>
        <a:p>
          <a:endParaRPr lang="en-IN"/>
        </a:p>
      </dgm:t>
    </dgm:pt>
    <dgm:pt modelId="{3105A28B-ED1E-4B50-9AFD-8890773C7661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/>
            <a:t>Scale networks to meet business needs</a:t>
          </a:r>
        </a:p>
      </dgm:t>
    </dgm:pt>
    <dgm:pt modelId="{568A2D7D-F873-4541-8C1C-C51AAC43B2DC}" type="parTrans" cxnId="{8B36A257-132D-4FDF-8194-4F59037A0789}">
      <dgm:prSet/>
      <dgm:spPr/>
      <dgm:t>
        <a:bodyPr/>
        <a:lstStyle/>
        <a:p>
          <a:endParaRPr lang="en-IN"/>
        </a:p>
      </dgm:t>
    </dgm:pt>
    <dgm:pt modelId="{656D271C-0F81-4D06-BAC6-BE5C953EA3F5}" type="sibTrans" cxnId="{8B36A257-132D-4FDF-8194-4F59037A0789}">
      <dgm:prSet/>
      <dgm:spPr/>
      <dgm:t>
        <a:bodyPr/>
        <a:lstStyle/>
        <a:p>
          <a:endParaRPr lang="en-IN"/>
        </a:p>
      </dgm:t>
    </dgm:pt>
    <dgm:pt modelId="{8C72CCFE-ABF9-4BDD-9989-83A72C452A98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Scale bandwidth in real time inline with digital business needs.</a:t>
          </a:r>
          <a:endParaRPr lang="en-IN" sz="1050" dirty="0"/>
        </a:p>
      </dgm:t>
    </dgm:pt>
    <dgm:pt modelId="{B6282668-9003-4CB9-80D0-7E289C01F540}" type="parTrans" cxnId="{E860FAC4-6613-4795-9DFF-CC5D1206D8AD}">
      <dgm:prSet/>
      <dgm:spPr/>
      <dgm:t>
        <a:bodyPr/>
        <a:lstStyle/>
        <a:p>
          <a:endParaRPr lang="en-IN"/>
        </a:p>
      </dgm:t>
    </dgm:pt>
    <dgm:pt modelId="{09E4082F-C4A1-4D36-AA35-F54AFB2B3354}" type="sibTrans" cxnId="{E860FAC4-6613-4795-9DFF-CC5D1206D8AD}">
      <dgm:prSet/>
      <dgm:spPr/>
      <dgm:t>
        <a:bodyPr/>
        <a:lstStyle/>
        <a:p>
          <a:endParaRPr lang="en-IN"/>
        </a:p>
      </dgm:t>
    </dgm:pt>
    <dgm:pt modelId="{AB4EEC2E-2835-4466-98C2-4D33A981E479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Pay per use billing with flexible contracts.</a:t>
          </a:r>
          <a:endParaRPr lang="en-IN" sz="1050" dirty="0"/>
        </a:p>
      </dgm:t>
    </dgm:pt>
    <dgm:pt modelId="{B502A912-C5B3-4A13-B540-2875544FB0FD}" type="parTrans" cxnId="{D7618AEE-A95C-474D-97D0-6046962C1046}">
      <dgm:prSet/>
      <dgm:spPr/>
      <dgm:t>
        <a:bodyPr/>
        <a:lstStyle/>
        <a:p>
          <a:endParaRPr lang="en-IN"/>
        </a:p>
      </dgm:t>
    </dgm:pt>
    <dgm:pt modelId="{CCBB6212-2D8C-465A-94E1-233455A20998}" type="sibTrans" cxnId="{D7618AEE-A95C-474D-97D0-6046962C1046}">
      <dgm:prSet/>
      <dgm:spPr/>
      <dgm:t>
        <a:bodyPr/>
        <a:lstStyle/>
        <a:p>
          <a:endParaRPr lang="en-IN"/>
        </a:p>
      </dgm:t>
    </dgm:pt>
    <dgm:pt modelId="{ABA052D9-0FF3-48BA-B907-594D7F7B43B0}">
      <dgm:prSet custT="1"/>
      <dgm:spPr>
        <a:solidFill>
          <a:schemeClr val="bg1">
            <a:alpha val="90000"/>
          </a:schemeClr>
        </a:solidFill>
        <a:ln w="6350">
          <a:solidFill>
            <a:schemeClr val="accent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marL="85725" indent="-85725">
            <a:lnSpc>
              <a:spcPct val="100000"/>
            </a:lnSpc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dirty="0"/>
            <a:t>Manage the complete service Lifecyle through a single portal.</a:t>
          </a:r>
          <a:endParaRPr lang="en-IN" sz="1050" dirty="0"/>
        </a:p>
      </dgm:t>
    </dgm:pt>
    <dgm:pt modelId="{50EA85C7-EB81-4F5E-9E41-57BAFF972FF2}" type="parTrans" cxnId="{A29ADC70-9E17-4E25-A940-54EA6040EBB2}">
      <dgm:prSet/>
      <dgm:spPr/>
      <dgm:t>
        <a:bodyPr/>
        <a:lstStyle/>
        <a:p>
          <a:endParaRPr lang="en-IN"/>
        </a:p>
      </dgm:t>
    </dgm:pt>
    <dgm:pt modelId="{F8C093C5-AA0C-4202-928B-6A9D48FCB731}" type="sibTrans" cxnId="{A29ADC70-9E17-4E25-A940-54EA6040EBB2}">
      <dgm:prSet/>
      <dgm:spPr/>
      <dgm:t>
        <a:bodyPr/>
        <a:lstStyle/>
        <a:p>
          <a:endParaRPr lang="en-IN"/>
        </a:p>
      </dgm:t>
    </dgm:pt>
    <dgm:pt modelId="{931612A6-F5EB-4B52-9C00-EC0EEF7CC3C3}" type="pres">
      <dgm:prSet presAssocID="{2BD50C3A-0A40-4333-851B-68F1B826777A}" presName="Name0" presStyleCnt="0">
        <dgm:presLayoutVars>
          <dgm:dir/>
          <dgm:animLvl val="lvl"/>
          <dgm:resizeHandles val="exact"/>
        </dgm:presLayoutVars>
      </dgm:prSet>
      <dgm:spPr/>
    </dgm:pt>
    <dgm:pt modelId="{1F148A0F-C2E4-41A1-AE4F-E153898DEA50}" type="pres">
      <dgm:prSet presAssocID="{65B76539-D84F-4E7F-B051-1C0FB5C1493A}" presName="linNode" presStyleCnt="0"/>
      <dgm:spPr/>
    </dgm:pt>
    <dgm:pt modelId="{BD7084A2-E056-489A-A960-14021B89BE74}" type="pres">
      <dgm:prSet presAssocID="{65B76539-D84F-4E7F-B051-1C0FB5C1493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13F141F-5A21-4FDF-81FD-25EB9A780B28}" type="pres">
      <dgm:prSet presAssocID="{65B76539-D84F-4E7F-B051-1C0FB5C1493A}" presName="descendantText" presStyleLbl="alignAccFollowNode1" presStyleIdx="0" presStyleCnt="2">
        <dgm:presLayoutVars>
          <dgm:bulletEnabled val="1"/>
        </dgm:presLayoutVars>
      </dgm:prSet>
      <dgm:spPr/>
    </dgm:pt>
    <dgm:pt modelId="{9A77F9CF-ACE7-40F0-8FAA-A1E602AD905C}" type="pres">
      <dgm:prSet presAssocID="{D1DBBC68-7B0A-4062-9228-97132EDF17D7}" presName="sp" presStyleCnt="0"/>
      <dgm:spPr/>
    </dgm:pt>
    <dgm:pt modelId="{701CAA0F-9416-4C5C-9000-9C1F006F225D}" type="pres">
      <dgm:prSet presAssocID="{3105A28B-ED1E-4B50-9AFD-8890773C7661}" presName="linNode" presStyleCnt="0"/>
      <dgm:spPr/>
    </dgm:pt>
    <dgm:pt modelId="{701E9B81-9679-4BCF-AB6F-A25FFB90AFCA}" type="pres">
      <dgm:prSet presAssocID="{3105A28B-ED1E-4B50-9AFD-8890773C766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4EDB607-6E13-439F-AC73-4A162B601DD4}" type="pres">
      <dgm:prSet presAssocID="{3105A28B-ED1E-4B50-9AFD-8890773C766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7DE0A2E-A7BF-48F3-941F-262E75479E90}" srcId="{65B76539-D84F-4E7F-B051-1C0FB5C1493A}" destId="{E96C8ACF-7F02-4E5B-AF61-C7359CA6AE89}" srcOrd="1" destOrd="0" parTransId="{26910679-E25F-45E7-81AE-8FEAA24EFD6F}" sibTransId="{ED0D93A7-EBD8-421B-A119-2464185FE7F4}"/>
    <dgm:cxn modelId="{73869B5C-4BBC-476A-BA77-BCDCF9AED6AF}" srcId="{65B76539-D84F-4E7F-B051-1C0FB5C1493A}" destId="{1847331E-84BB-4B1D-9610-EC98CB01097B}" srcOrd="2" destOrd="0" parTransId="{F6CAA52B-0CCD-4D03-816C-D7F18E4F57A4}" sibTransId="{8856E733-3EF8-433A-9A73-2661A1FB5A5D}"/>
    <dgm:cxn modelId="{E2402948-EF3E-4BE6-9D28-29A144FC98B5}" type="presOf" srcId="{65B76539-D84F-4E7F-B051-1C0FB5C1493A}" destId="{BD7084A2-E056-489A-A960-14021B89BE74}" srcOrd="0" destOrd="0" presId="urn:microsoft.com/office/officeart/2005/8/layout/vList5"/>
    <dgm:cxn modelId="{86BEDF4B-58E5-49D1-84F6-415BFE09739C}" srcId="{65B76539-D84F-4E7F-B051-1C0FB5C1493A}" destId="{E6DFCC0B-891C-4034-8C1B-D352F77206E3}" srcOrd="0" destOrd="0" parTransId="{76941DD8-F0D8-4E36-A00D-850FAB05A671}" sibTransId="{0BC002FC-E09C-4A2C-9588-DB414B29EDE8}"/>
    <dgm:cxn modelId="{A29ADC70-9E17-4E25-A940-54EA6040EBB2}" srcId="{3105A28B-ED1E-4B50-9AFD-8890773C7661}" destId="{ABA052D9-0FF3-48BA-B907-594D7F7B43B0}" srcOrd="2" destOrd="0" parTransId="{50EA85C7-EB81-4F5E-9E41-57BAFF972FF2}" sibTransId="{F8C093C5-AA0C-4202-928B-6A9D48FCB731}"/>
    <dgm:cxn modelId="{2FA93654-53AE-4B95-9DC4-47DE1471154D}" type="presOf" srcId="{E96C8ACF-7F02-4E5B-AF61-C7359CA6AE89}" destId="{413F141F-5A21-4FDF-81FD-25EB9A780B28}" srcOrd="0" destOrd="1" presId="urn:microsoft.com/office/officeart/2005/8/layout/vList5"/>
    <dgm:cxn modelId="{8B36A257-132D-4FDF-8194-4F59037A0789}" srcId="{2BD50C3A-0A40-4333-851B-68F1B826777A}" destId="{3105A28B-ED1E-4B50-9AFD-8890773C7661}" srcOrd="1" destOrd="0" parTransId="{568A2D7D-F873-4541-8C1C-C51AAC43B2DC}" sibTransId="{656D271C-0F81-4D06-BAC6-BE5C953EA3F5}"/>
    <dgm:cxn modelId="{A3DE2278-FC95-4885-BE40-5E13A9A46255}" type="presOf" srcId="{3105A28B-ED1E-4B50-9AFD-8890773C7661}" destId="{701E9B81-9679-4BCF-AB6F-A25FFB90AFCA}" srcOrd="0" destOrd="0" presId="urn:microsoft.com/office/officeart/2005/8/layout/vList5"/>
    <dgm:cxn modelId="{79121759-C7A7-4770-8528-4AC6FB761217}" type="presOf" srcId="{8C72CCFE-ABF9-4BDD-9989-83A72C452A98}" destId="{64EDB607-6E13-439F-AC73-4A162B601DD4}" srcOrd="0" destOrd="0" presId="urn:microsoft.com/office/officeart/2005/8/layout/vList5"/>
    <dgm:cxn modelId="{8F5EB89C-BE10-44EB-AB04-4631A577807D}" type="presOf" srcId="{AB4EEC2E-2835-4466-98C2-4D33A981E479}" destId="{64EDB607-6E13-439F-AC73-4A162B601DD4}" srcOrd="0" destOrd="1" presId="urn:microsoft.com/office/officeart/2005/8/layout/vList5"/>
    <dgm:cxn modelId="{971A98B2-E61F-4A9C-AB8A-4E25D2C02706}" type="presOf" srcId="{E6DFCC0B-891C-4034-8C1B-D352F77206E3}" destId="{413F141F-5A21-4FDF-81FD-25EB9A780B28}" srcOrd="0" destOrd="0" presId="urn:microsoft.com/office/officeart/2005/8/layout/vList5"/>
    <dgm:cxn modelId="{B42339BC-1E98-4A77-B923-144F289AC5E1}" type="presOf" srcId="{1847331E-84BB-4B1D-9610-EC98CB01097B}" destId="{413F141F-5A21-4FDF-81FD-25EB9A780B28}" srcOrd="0" destOrd="2" presId="urn:microsoft.com/office/officeart/2005/8/layout/vList5"/>
    <dgm:cxn modelId="{76F5B9BE-0C6D-4AE8-8114-42B1B673B4D6}" type="presOf" srcId="{ABA052D9-0FF3-48BA-B907-594D7F7B43B0}" destId="{64EDB607-6E13-439F-AC73-4A162B601DD4}" srcOrd="0" destOrd="2" presId="urn:microsoft.com/office/officeart/2005/8/layout/vList5"/>
    <dgm:cxn modelId="{B42A2BC2-5DE3-422E-A961-F3D11C56292F}" srcId="{2BD50C3A-0A40-4333-851B-68F1B826777A}" destId="{65B76539-D84F-4E7F-B051-1C0FB5C1493A}" srcOrd="0" destOrd="0" parTransId="{6155A3A1-6B64-4C1C-B080-2B737A96B0E9}" sibTransId="{D1DBBC68-7B0A-4062-9228-97132EDF17D7}"/>
    <dgm:cxn modelId="{E860FAC4-6613-4795-9DFF-CC5D1206D8AD}" srcId="{3105A28B-ED1E-4B50-9AFD-8890773C7661}" destId="{8C72CCFE-ABF9-4BDD-9989-83A72C452A98}" srcOrd="0" destOrd="0" parTransId="{B6282668-9003-4CB9-80D0-7E289C01F540}" sibTransId="{09E4082F-C4A1-4D36-AA35-F54AFB2B3354}"/>
    <dgm:cxn modelId="{D7618AEE-A95C-474D-97D0-6046962C1046}" srcId="{3105A28B-ED1E-4B50-9AFD-8890773C7661}" destId="{AB4EEC2E-2835-4466-98C2-4D33A981E479}" srcOrd="1" destOrd="0" parTransId="{B502A912-C5B3-4A13-B540-2875544FB0FD}" sibTransId="{CCBB6212-2D8C-465A-94E1-233455A20998}"/>
    <dgm:cxn modelId="{1A64F4F7-1D1F-41AE-B987-537D2328B1BB}" type="presOf" srcId="{2BD50C3A-0A40-4333-851B-68F1B826777A}" destId="{931612A6-F5EB-4B52-9C00-EC0EEF7CC3C3}" srcOrd="0" destOrd="0" presId="urn:microsoft.com/office/officeart/2005/8/layout/vList5"/>
    <dgm:cxn modelId="{079B3A54-00E4-4701-8FE5-F1E0DCA12A71}" type="presParOf" srcId="{931612A6-F5EB-4B52-9C00-EC0EEF7CC3C3}" destId="{1F148A0F-C2E4-41A1-AE4F-E153898DEA50}" srcOrd="0" destOrd="0" presId="urn:microsoft.com/office/officeart/2005/8/layout/vList5"/>
    <dgm:cxn modelId="{218C3D7C-80AC-4FDF-9D66-83F906FC86DF}" type="presParOf" srcId="{1F148A0F-C2E4-41A1-AE4F-E153898DEA50}" destId="{BD7084A2-E056-489A-A960-14021B89BE74}" srcOrd="0" destOrd="0" presId="urn:microsoft.com/office/officeart/2005/8/layout/vList5"/>
    <dgm:cxn modelId="{D3EDFE68-A600-4D82-95D3-33F4C3406CDC}" type="presParOf" srcId="{1F148A0F-C2E4-41A1-AE4F-E153898DEA50}" destId="{413F141F-5A21-4FDF-81FD-25EB9A780B28}" srcOrd="1" destOrd="0" presId="urn:microsoft.com/office/officeart/2005/8/layout/vList5"/>
    <dgm:cxn modelId="{FDA9A44F-28D5-4D27-AE1C-A6D898F752B4}" type="presParOf" srcId="{931612A6-F5EB-4B52-9C00-EC0EEF7CC3C3}" destId="{9A77F9CF-ACE7-40F0-8FAA-A1E602AD905C}" srcOrd="1" destOrd="0" presId="urn:microsoft.com/office/officeart/2005/8/layout/vList5"/>
    <dgm:cxn modelId="{0F558EE9-7FEB-46EF-8074-FF3115A76CDF}" type="presParOf" srcId="{931612A6-F5EB-4B52-9C00-EC0EEF7CC3C3}" destId="{701CAA0F-9416-4C5C-9000-9C1F006F225D}" srcOrd="2" destOrd="0" presId="urn:microsoft.com/office/officeart/2005/8/layout/vList5"/>
    <dgm:cxn modelId="{E6054D3B-DE3A-4ECF-B3F2-D325C5978573}" type="presParOf" srcId="{701CAA0F-9416-4C5C-9000-9C1F006F225D}" destId="{701E9B81-9679-4BCF-AB6F-A25FFB90AFCA}" srcOrd="0" destOrd="0" presId="urn:microsoft.com/office/officeart/2005/8/layout/vList5"/>
    <dgm:cxn modelId="{7EE88547-9C32-4EEA-A2EB-D069D0670B0C}" type="presParOf" srcId="{701CAA0F-9416-4C5C-9000-9C1F006F225D}" destId="{64EDB607-6E13-439F-AC73-4A162B601D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9B7B-8231-5A4C-83F6-6FF4D1CF9E0C}">
      <dsp:nvSpPr>
        <dsp:cNvPr id="0" name=""/>
        <dsp:cNvSpPr/>
      </dsp:nvSpPr>
      <dsp:spPr>
        <a:xfrm>
          <a:off x="1382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Sify network business provides connectivity to following segments: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1382" y="0"/>
        <a:ext cx="3595439" cy="1497965"/>
      </dsp:txXfrm>
    </dsp:sp>
    <dsp:sp modelId="{5ED9A956-5AF4-254E-A90F-669CC3C2AD15}">
      <dsp:nvSpPr>
        <dsp:cNvPr id="0" name=""/>
        <dsp:cNvSpPr/>
      </dsp:nvSpPr>
      <dsp:spPr>
        <a:xfrm>
          <a:off x="360926" y="1498187"/>
          <a:ext cx="2876351" cy="58794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Carriers and Hyperscalers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378146" y="1515407"/>
        <a:ext cx="2841911" cy="553506"/>
      </dsp:txXfrm>
    </dsp:sp>
    <dsp:sp modelId="{A454FB7F-1AD1-8847-84F6-F5B52D477E5E}">
      <dsp:nvSpPr>
        <dsp:cNvPr id="0" name=""/>
        <dsp:cNvSpPr/>
      </dsp:nvSpPr>
      <dsp:spPr>
        <a:xfrm>
          <a:off x="360926" y="2176587"/>
          <a:ext cx="2876351" cy="981894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Large enterprises with a specific focus on highly distributed businesses such as banks, insurance, retail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389685" y="2205346"/>
        <a:ext cx="2818833" cy="924376"/>
      </dsp:txXfrm>
    </dsp:sp>
    <dsp:sp modelId="{6B94090B-F986-764C-BD83-B629F8AEE1AD}">
      <dsp:nvSpPr>
        <dsp:cNvPr id="0" name=""/>
        <dsp:cNvSpPr/>
      </dsp:nvSpPr>
      <dsp:spPr>
        <a:xfrm>
          <a:off x="360926" y="3248934"/>
          <a:ext cx="2876351" cy="58794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Mid market and SMB</a:t>
          </a:r>
          <a:endParaRPr lang="en-IN" sz="1400" kern="1200">
            <a:solidFill>
              <a:schemeClr val="tx1"/>
            </a:solidFill>
          </a:endParaRPr>
        </a:p>
      </dsp:txBody>
      <dsp:txXfrm>
        <a:off x="378146" y="3266154"/>
        <a:ext cx="2841911" cy="553506"/>
      </dsp:txXfrm>
    </dsp:sp>
    <dsp:sp modelId="{C83C960C-81BE-F940-8E9A-0139772AB35C}">
      <dsp:nvSpPr>
        <dsp:cNvPr id="0" name=""/>
        <dsp:cNvSpPr/>
      </dsp:nvSpPr>
      <dsp:spPr>
        <a:xfrm>
          <a:off x="360926" y="3927334"/>
          <a:ext cx="2876351" cy="815999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Over 3000+ customers and over 100k locations connected across the country </a:t>
          </a:r>
          <a:endParaRPr lang="en-IN" sz="1400" kern="1200">
            <a:solidFill>
              <a:schemeClr val="tx1"/>
            </a:solidFill>
          </a:endParaRPr>
        </a:p>
      </dsp:txBody>
      <dsp:txXfrm>
        <a:off x="384826" y="3951234"/>
        <a:ext cx="2828551" cy="768199"/>
      </dsp:txXfrm>
    </dsp:sp>
    <dsp:sp modelId="{0BB2EE01-EC8C-D440-89CD-0A9789DDBB2E}">
      <dsp:nvSpPr>
        <dsp:cNvPr id="0" name=""/>
        <dsp:cNvSpPr/>
      </dsp:nvSpPr>
      <dsp:spPr>
        <a:xfrm>
          <a:off x="3866480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Business offering based on providing both connectivity infrastructure as well as value added services such as: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3866480" y="0"/>
        <a:ext cx="3595439" cy="1497965"/>
      </dsp:txXfrm>
    </dsp:sp>
    <dsp:sp modelId="{D0FF1980-E2CA-264F-B735-88F247C849CC}">
      <dsp:nvSpPr>
        <dsp:cNvPr id="0" name=""/>
        <dsp:cNvSpPr/>
      </dsp:nvSpPr>
      <dsp:spPr>
        <a:xfrm>
          <a:off x="4226024" y="1499427"/>
          <a:ext cx="2876351" cy="150552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Network management</a:t>
          </a:r>
          <a:endParaRPr lang="en-IN" sz="1400" kern="1200">
            <a:solidFill>
              <a:schemeClr val="tx1"/>
            </a:solidFill>
          </a:endParaRPr>
        </a:p>
      </dsp:txBody>
      <dsp:txXfrm>
        <a:off x="4270119" y="1543522"/>
        <a:ext cx="2788161" cy="1417333"/>
      </dsp:txXfrm>
    </dsp:sp>
    <dsp:sp modelId="{F48900F5-4471-E84D-B6BB-8607C425D7A4}">
      <dsp:nvSpPr>
        <dsp:cNvPr id="0" name=""/>
        <dsp:cNvSpPr/>
      </dsp:nvSpPr>
      <dsp:spPr>
        <a:xfrm>
          <a:off x="4226024" y="3236570"/>
          <a:ext cx="2876351" cy="150552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Security – SDWAN/SASE</a:t>
          </a:r>
          <a:endParaRPr lang="en-IN" sz="1400" kern="1200">
            <a:solidFill>
              <a:schemeClr val="tx1"/>
            </a:solidFill>
          </a:endParaRPr>
        </a:p>
      </dsp:txBody>
      <dsp:txXfrm>
        <a:off x="4270119" y="3280665"/>
        <a:ext cx="2788161" cy="1417333"/>
      </dsp:txXfrm>
    </dsp:sp>
    <dsp:sp modelId="{00F256CE-9F36-2D4B-92E9-D539CC3CBC9F}">
      <dsp:nvSpPr>
        <dsp:cNvPr id="0" name=""/>
        <dsp:cNvSpPr/>
      </dsp:nvSpPr>
      <dsp:spPr>
        <a:xfrm>
          <a:off x="7731577" y="0"/>
          <a:ext cx="3595439" cy="4993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2"/>
              </a:solidFill>
            </a:rPr>
            <a:t>Fully licensed carrier and provides services under:</a:t>
          </a:r>
          <a:endParaRPr lang="en-IN" sz="1600" b="1" kern="1200" dirty="0">
            <a:solidFill>
              <a:schemeClr val="tx2"/>
            </a:solidFill>
          </a:endParaRPr>
        </a:p>
      </dsp:txBody>
      <dsp:txXfrm>
        <a:off x="7731577" y="0"/>
        <a:ext cx="3595439" cy="1497965"/>
      </dsp:txXfrm>
    </dsp:sp>
    <dsp:sp modelId="{4AE9D357-3F54-6C40-8F32-27494E709EC4}">
      <dsp:nvSpPr>
        <dsp:cNvPr id="0" name=""/>
        <dsp:cNvSpPr/>
      </dsp:nvSpPr>
      <dsp:spPr>
        <a:xfrm>
          <a:off x="8091121" y="1498391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NLD and ILD – provides both domestic and international private line services</a:t>
          </a:r>
          <a:endParaRPr lang="en-IN" sz="1400" kern="1200">
            <a:solidFill>
              <a:schemeClr val="tx1"/>
            </a:solidFill>
          </a:endParaRPr>
        </a:p>
      </dsp:txBody>
      <dsp:txXfrm>
        <a:off x="8119853" y="1527123"/>
        <a:ext cx="2818887" cy="923503"/>
      </dsp:txXfrm>
    </dsp:sp>
    <dsp:sp modelId="{EA1EED60-7D37-414F-B28A-634AA02A832E}">
      <dsp:nvSpPr>
        <dsp:cNvPr id="0" name=""/>
        <dsp:cNvSpPr/>
      </dsp:nvSpPr>
      <dsp:spPr>
        <a:xfrm>
          <a:off x="8091121" y="2630277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solidFill>
                <a:schemeClr val="tx1"/>
              </a:solidFill>
            </a:rPr>
            <a:t>ISP – Internet</a:t>
          </a:r>
          <a:endParaRPr lang="en-IN" sz="1400" kern="1200">
            <a:solidFill>
              <a:schemeClr val="tx1"/>
            </a:solidFill>
          </a:endParaRPr>
        </a:p>
      </dsp:txBody>
      <dsp:txXfrm>
        <a:off x="8119853" y="2659009"/>
        <a:ext cx="2818887" cy="923503"/>
      </dsp:txXfrm>
    </dsp:sp>
    <dsp:sp modelId="{BF840B7E-D2EE-7E48-B23D-C6843EEAE9E7}">
      <dsp:nvSpPr>
        <dsp:cNvPr id="0" name=""/>
        <dsp:cNvSpPr/>
      </dsp:nvSpPr>
      <dsp:spPr>
        <a:xfrm>
          <a:off x="8091121" y="3762162"/>
          <a:ext cx="2876351" cy="980967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VNO for Voice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8119853" y="3790894"/>
        <a:ext cx="2818887" cy="923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2C7A1-596A-EE4A-83B1-9A903A7B1A6F}">
      <dsp:nvSpPr>
        <dsp:cNvPr id="0" name=""/>
        <dsp:cNvSpPr/>
      </dsp:nvSpPr>
      <dsp:spPr>
        <a:xfrm rot="10800000">
          <a:off x="784077" y="1302"/>
          <a:ext cx="2625912" cy="1015096"/>
        </a:xfrm>
        <a:prstGeom prst="homePlate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1</a:t>
          </a:r>
          <a:endParaRPr lang="en-IN" sz="900" b="1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7 Cities Rolled Out</a:t>
          </a:r>
          <a:endParaRPr lang="en-IN" sz="800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Nx400G /Nx100G</a:t>
          </a:r>
          <a:endParaRPr lang="en-IN" sz="800" kern="1200" dirty="0"/>
        </a:p>
        <a:p>
          <a:pPr marL="288000" lvl="1" indent="-9207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66+ DC’s and Cloud Providers</a:t>
          </a:r>
          <a:endParaRPr lang="en-IN" sz="800" kern="1200" dirty="0"/>
        </a:p>
      </dsp:txBody>
      <dsp:txXfrm rot="10800000">
        <a:off x="1037851" y="1302"/>
        <a:ext cx="2372138" cy="1015096"/>
      </dsp:txXfrm>
    </dsp:sp>
    <dsp:sp modelId="{3EFD9282-E9B2-A945-A9C0-2B2A68E87A53}">
      <dsp:nvSpPr>
        <dsp:cNvPr id="0" name=""/>
        <dsp:cNvSpPr/>
      </dsp:nvSpPr>
      <dsp:spPr>
        <a:xfrm>
          <a:off x="341961" y="1302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98BD1-BE64-CA4D-809D-10F6E9A13C78}">
      <dsp:nvSpPr>
        <dsp:cNvPr id="0" name=""/>
        <dsp:cNvSpPr/>
      </dsp:nvSpPr>
      <dsp:spPr>
        <a:xfrm rot="10800000">
          <a:off x="784077" y="1319413"/>
          <a:ext cx="2625912" cy="1015096"/>
        </a:xfrm>
        <a:prstGeom prst="homePlate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r>
            <a:rPr lang="en-US" sz="900" kern="1200" dirty="0"/>
            <a:t>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3 Cities Rolled Out in CY23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 </a:t>
          </a:r>
          <a:endParaRPr lang="en-IN" sz="900" kern="1200" dirty="0"/>
        </a:p>
      </dsp:txBody>
      <dsp:txXfrm rot="10800000">
        <a:off x="1037851" y="1319413"/>
        <a:ext cx="2372138" cy="1015096"/>
      </dsp:txXfrm>
    </dsp:sp>
    <dsp:sp modelId="{DC991ADA-699A-A845-A56A-F10FD342CD29}">
      <dsp:nvSpPr>
        <dsp:cNvPr id="0" name=""/>
        <dsp:cNvSpPr/>
      </dsp:nvSpPr>
      <dsp:spPr>
        <a:xfrm>
          <a:off x="341961" y="1319413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06EC3-E1BE-8542-AA3B-FC0C604E9AB8}">
      <dsp:nvSpPr>
        <dsp:cNvPr id="0" name=""/>
        <dsp:cNvSpPr/>
      </dsp:nvSpPr>
      <dsp:spPr>
        <a:xfrm rot="10800000">
          <a:off x="784077" y="2637524"/>
          <a:ext cx="2625912" cy="1015096"/>
        </a:xfrm>
        <a:prstGeom prst="homePlate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endParaRPr lang="en-IN" sz="900" b="1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7 Cities Rolled out in CY24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</a:t>
          </a:r>
          <a:endParaRPr lang="en-IN" sz="900" kern="1200" dirty="0"/>
        </a:p>
      </dsp:txBody>
      <dsp:txXfrm rot="10800000">
        <a:off x="1037851" y="2637524"/>
        <a:ext cx="2372138" cy="1015096"/>
      </dsp:txXfrm>
    </dsp:sp>
    <dsp:sp modelId="{E04BE640-65C0-D04A-AEF1-16FFF4C16A85}">
      <dsp:nvSpPr>
        <dsp:cNvPr id="0" name=""/>
        <dsp:cNvSpPr/>
      </dsp:nvSpPr>
      <dsp:spPr>
        <a:xfrm>
          <a:off x="341961" y="2637524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8A28B-F5D7-B74A-A0B3-B9052E090384}">
      <dsp:nvSpPr>
        <dsp:cNvPr id="0" name=""/>
        <dsp:cNvSpPr/>
      </dsp:nvSpPr>
      <dsp:spPr>
        <a:xfrm rot="10800000">
          <a:off x="784077" y="3955635"/>
          <a:ext cx="2625912" cy="1015096"/>
        </a:xfrm>
        <a:prstGeom prst="homePlate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630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Tier 2</a:t>
          </a:r>
          <a:r>
            <a:rPr lang="en-US" sz="900" kern="1200" dirty="0"/>
            <a:t> 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5 Cities – Planned in CY25</a:t>
          </a:r>
          <a:endParaRPr lang="en-IN" sz="900" kern="1200" dirty="0"/>
        </a:p>
        <a:p>
          <a:pPr marL="288000" lvl="1" indent="-92075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Nx10G</a:t>
          </a:r>
          <a:endParaRPr lang="en-IN" sz="900" kern="1200" dirty="0"/>
        </a:p>
      </dsp:txBody>
      <dsp:txXfrm rot="10800000">
        <a:off x="1037851" y="3955635"/>
        <a:ext cx="2372138" cy="1015096"/>
      </dsp:txXfrm>
    </dsp:sp>
    <dsp:sp modelId="{BD1E8618-C04D-9E43-8AD5-CA76722147B0}">
      <dsp:nvSpPr>
        <dsp:cNvPr id="0" name=""/>
        <dsp:cNvSpPr/>
      </dsp:nvSpPr>
      <dsp:spPr>
        <a:xfrm>
          <a:off x="341961" y="3955635"/>
          <a:ext cx="1015096" cy="1015096"/>
        </a:xfrm>
        <a:prstGeom prst="ellipse">
          <a:avLst/>
        </a:prstGeom>
        <a:solidFill>
          <a:schemeClr val="tx2">
            <a:lumMod val="50000"/>
            <a:alpha val="29804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FA449-56A3-4214-AC02-B7ADB6B82A95}">
      <dsp:nvSpPr>
        <dsp:cNvPr id="0" name=""/>
        <dsp:cNvSpPr/>
      </dsp:nvSpPr>
      <dsp:spPr>
        <a:xfrm>
          <a:off x="16519" y="39"/>
          <a:ext cx="2499713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chemeClr val="bg1"/>
              </a:solidFill>
            </a:rPr>
            <a:t>Build “Express” long haul network between 5 major cities </a:t>
          </a:r>
        </a:p>
      </dsp:txBody>
      <dsp:txXfrm>
        <a:off x="91500" y="75020"/>
        <a:ext cx="2349751" cy="1386032"/>
      </dsp:txXfrm>
    </dsp:sp>
    <dsp:sp modelId="{A6EEC9A7-24C6-48A6-B910-4AEFD64038AE}">
      <dsp:nvSpPr>
        <dsp:cNvPr id="0" name=""/>
        <dsp:cNvSpPr/>
      </dsp:nvSpPr>
      <dsp:spPr>
        <a:xfrm>
          <a:off x="2708811" y="39"/>
          <a:ext cx="2699686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chemeClr val="bg1"/>
              </a:solidFill>
            </a:rPr>
            <a:t>Based on architecture optimised for high bandwidth connectivity</a:t>
          </a:r>
        </a:p>
      </dsp:txBody>
      <dsp:txXfrm>
        <a:off x="2783792" y="75020"/>
        <a:ext cx="2549724" cy="1386032"/>
      </dsp:txXfrm>
    </dsp:sp>
    <dsp:sp modelId="{8AC9E037-6962-4516-87DA-B39177D9734A}">
      <dsp:nvSpPr>
        <dsp:cNvPr id="0" name=""/>
        <dsp:cNvSpPr/>
      </dsp:nvSpPr>
      <dsp:spPr>
        <a:xfrm>
          <a:off x="16519" y="1728611"/>
          <a:ext cx="2499713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RLS line system with integrate C&amp;L Band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91500" y="1803592"/>
        <a:ext cx="2349751" cy="1386032"/>
      </dsp:txXfrm>
    </dsp:sp>
    <dsp:sp modelId="{85FBA811-8F00-4813-8E0F-D31F5C9497FA}">
      <dsp:nvSpPr>
        <dsp:cNvPr id="0" name=""/>
        <dsp:cNvSpPr/>
      </dsp:nvSpPr>
      <dsp:spPr>
        <a:xfrm>
          <a:off x="2708811" y="1728611"/>
          <a:ext cx="2699686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Network capable of delivering 400GE client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on Day-1 and 800GE client on Day-2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2783792" y="1803592"/>
        <a:ext cx="2549724" cy="1386032"/>
      </dsp:txXfrm>
    </dsp:sp>
    <dsp:sp modelId="{1DAD0DE4-ECF7-4E65-A46F-F13304E7CBD2}">
      <dsp:nvSpPr>
        <dsp:cNvPr id="0" name=""/>
        <dsp:cNvSpPr/>
      </dsp:nvSpPr>
      <dsp:spPr>
        <a:xfrm>
          <a:off x="16519" y="3457183"/>
          <a:ext cx="2499713" cy="1535994"/>
        </a:xfrm>
        <a:prstGeom prst="roundRect">
          <a:avLst/>
        </a:prstGeom>
        <a:solidFill>
          <a:schemeClr val="accent1"/>
        </a:solidFill>
        <a:ln w="6350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Estimated EOL capacity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of 34Tbps</a:t>
          </a:r>
          <a:endParaRPr lang="en-IN" sz="1400" b="1" kern="1200">
            <a:solidFill>
              <a:schemeClr val="bg1"/>
            </a:solidFill>
          </a:endParaRPr>
        </a:p>
      </dsp:txBody>
      <dsp:txXfrm>
        <a:off x="91500" y="3532164"/>
        <a:ext cx="2349751" cy="1386032"/>
      </dsp:txXfrm>
    </dsp:sp>
    <dsp:sp modelId="{844B2002-DE81-4E4A-96A6-42B17A999111}">
      <dsp:nvSpPr>
        <dsp:cNvPr id="0" name=""/>
        <dsp:cNvSpPr/>
      </dsp:nvSpPr>
      <dsp:spPr>
        <a:xfrm>
          <a:off x="2708811" y="3457183"/>
          <a:ext cx="2699686" cy="1535994"/>
        </a:xfrm>
        <a:prstGeom prst="roundRect">
          <a:avLst/>
        </a:prstGeom>
        <a:solidFill>
          <a:schemeClr val="tx2"/>
        </a:solidFill>
        <a:ln w="6350" cap="flat" cmpd="sng" algn="ctr">
          <a:solidFill>
            <a:schemeClr val="accent3">
              <a:lumMod val="75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Layer 0 control plane for automated restoration</a:t>
          </a:r>
          <a:endParaRPr lang="en-IN" sz="1400" b="1" kern="1200" dirty="0">
            <a:solidFill>
              <a:schemeClr val="bg1"/>
            </a:solidFill>
          </a:endParaRPr>
        </a:p>
      </dsp:txBody>
      <dsp:txXfrm>
        <a:off x="2783792" y="3532164"/>
        <a:ext cx="2549724" cy="1386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094F8-C723-2642-8250-7485A94E22DC}">
      <dsp:nvSpPr>
        <dsp:cNvPr id="0" name=""/>
        <dsp:cNvSpPr/>
      </dsp:nvSpPr>
      <dsp:spPr>
        <a:xfrm>
          <a:off x="0" y="489900"/>
          <a:ext cx="1132840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10" tIns="374904" rIns="879210" bIns="71120" numCol="1" spcCol="1270" anchor="t" anchorCtr="0">
          <a:noAutofit/>
        </a:bodyPr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/>
            <a:t>Content providers</a:t>
          </a:r>
          <a:endParaRPr lang="en-IN" sz="1000" kern="120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/>
            <a:t>ISP’s</a:t>
          </a:r>
          <a:endParaRPr lang="en-IN" sz="1000" kern="120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 dirty="0"/>
            <a:t>Carriers</a:t>
          </a:r>
          <a:endParaRPr lang="en-IN" sz="1000" kern="1200" dirty="0"/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 dirty="0"/>
            <a:t>Exchanges</a:t>
          </a:r>
          <a:endParaRPr lang="en-IN" sz="1000" kern="1200" dirty="0"/>
        </a:p>
      </dsp:txBody>
      <dsp:txXfrm>
        <a:off x="0" y="489900"/>
        <a:ext cx="11328400" cy="1048950"/>
      </dsp:txXfrm>
    </dsp:sp>
    <dsp:sp modelId="{4C66FF73-DDCE-9B4E-9575-860F36858DA5}">
      <dsp:nvSpPr>
        <dsp:cNvPr id="0" name=""/>
        <dsp:cNvSpPr/>
      </dsp:nvSpPr>
      <dsp:spPr>
        <a:xfrm>
          <a:off x="566420" y="53579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Sify’s focus has been to create a highly interconnected edge across all its sites by creating an ecosystem of:</a:t>
          </a:r>
          <a:endParaRPr lang="en-IN" sz="1200" kern="1200" dirty="0"/>
        </a:p>
      </dsp:txBody>
      <dsp:txXfrm>
        <a:off x="600689" y="87848"/>
        <a:ext cx="9284438" cy="633462"/>
      </dsp:txXfrm>
    </dsp:sp>
    <dsp:sp modelId="{26ED0FC3-35C6-5D49-AD2F-234605DFBCA4}">
      <dsp:nvSpPr>
        <dsp:cNvPr id="0" name=""/>
        <dsp:cNvSpPr/>
      </dsp:nvSpPr>
      <dsp:spPr>
        <a:xfrm>
          <a:off x="0" y="2072370"/>
          <a:ext cx="113284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10" tIns="374904" rIns="879210" bIns="71120" numCol="1" spcCol="1270" anchor="t" anchorCtr="0">
          <a:noAutofit/>
        </a:bodyPr>
        <a:lstStyle/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Noida – largest peering site in Noth India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Rabale – largest network site in Navi Mumbai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  <a:p>
          <a:pPr marL="177800" lvl="1" indent="-169863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  <a:tabLst/>
          </a:pP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Sify Chennai Tidel – carries the largest content provider </a:t>
          </a:r>
          <a:endParaRPr lang="en-IN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sp:txBody>
      <dsp:txXfrm>
        <a:off x="0" y="2072370"/>
        <a:ext cx="11328400" cy="893025"/>
      </dsp:txXfrm>
    </dsp:sp>
    <dsp:sp modelId="{3D6E3B5F-330F-E54E-A1F9-E4198E1117DD}">
      <dsp:nvSpPr>
        <dsp:cNvPr id="0" name=""/>
        <dsp:cNvSpPr/>
      </dsp:nvSpPr>
      <dsp:spPr>
        <a:xfrm>
          <a:off x="566420" y="1636050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/>
            <a:t>Sify edge sites are some of the most interconnected/content rich sites in the geographies they operate in:</a:t>
          </a:r>
          <a:endParaRPr lang="en-IN" sz="1200" kern="1200"/>
        </a:p>
      </dsp:txBody>
      <dsp:txXfrm>
        <a:off x="600689" y="1670319"/>
        <a:ext cx="9284438" cy="633462"/>
      </dsp:txXfrm>
    </dsp:sp>
    <dsp:sp modelId="{EEB89239-92FA-2044-B068-7C1E9BD1499F}">
      <dsp:nvSpPr>
        <dsp:cNvPr id="0" name=""/>
        <dsp:cNvSpPr/>
      </dsp:nvSpPr>
      <dsp:spPr>
        <a:xfrm>
          <a:off x="0" y="3498916"/>
          <a:ext cx="113284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2E50F-CDF0-DF42-88A0-7013607B5417}">
      <dsp:nvSpPr>
        <dsp:cNvPr id="0" name=""/>
        <dsp:cNvSpPr/>
      </dsp:nvSpPr>
      <dsp:spPr>
        <a:xfrm>
          <a:off x="566420" y="3062596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/>
            <a:t>Sify runs and operates the AMS-IX exchange under a franchisee model in India and supports NIXI across multiple sites</a:t>
          </a:r>
          <a:endParaRPr lang="en-IN" sz="1200" kern="1200"/>
        </a:p>
      </dsp:txBody>
      <dsp:txXfrm>
        <a:off x="600689" y="3096865"/>
        <a:ext cx="9284438" cy="633462"/>
      </dsp:txXfrm>
    </dsp:sp>
    <dsp:sp modelId="{A8389E0A-7FDF-0347-8E59-D0C875297A24}">
      <dsp:nvSpPr>
        <dsp:cNvPr id="0" name=""/>
        <dsp:cNvSpPr/>
      </dsp:nvSpPr>
      <dsp:spPr>
        <a:xfrm>
          <a:off x="0" y="4486037"/>
          <a:ext cx="113284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A6F3D-47CF-1B44-9485-A9724E5173FF}">
      <dsp:nvSpPr>
        <dsp:cNvPr id="0" name=""/>
        <dsp:cNvSpPr/>
      </dsp:nvSpPr>
      <dsp:spPr>
        <a:xfrm>
          <a:off x="566420" y="4049716"/>
          <a:ext cx="9352976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731" tIns="0" rIns="299731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All Sify’s edge sites have a transparent cross connect policy that provides all residents an online portal to enable cross connects</a:t>
          </a:r>
          <a:endParaRPr lang="en-IN" sz="1200" kern="1200" dirty="0"/>
        </a:p>
      </dsp:txBody>
      <dsp:txXfrm>
        <a:off x="600689" y="4083985"/>
        <a:ext cx="9284438" cy="6334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471EE-88BE-5045-A5B5-685162CE028D}">
      <dsp:nvSpPr>
        <dsp:cNvPr id="0" name=""/>
        <dsp:cNvSpPr/>
      </dsp:nvSpPr>
      <dsp:spPr>
        <a:xfrm>
          <a:off x="1382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Current Status</a:t>
          </a:r>
          <a:endParaRPr lang="en-IN" sz="1800" b="1" kern="1200" dirty="0"/>
        </a:p>
      </dsp:txBody>
      <dsp:txXfrm>
        <a:off x="1382" y="0"/>
        <a:ext cx="3595439" cy="1497964"/>
      </dsp:txXfrm>
    </dsp:sp>
    <dsp:sp modelId="{FCC3CD9E-1DE7-F541-A8B4-46B0DA124011}">
      <dsp:nvSpPr>
        <dsp:cNvPr id="0" name=""/>
        <dsp:cNvSpPr/>
      </dsp:nvSpPr>
      <dsp:spPr>
        <a:xfrm>
          <a:off x="263102" y="1498086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Digitization of internal processes completed</a:t>
          </a:r>
          <a:endParaRPr lang="en-IN" sz="1100" kern="1200" dirty="0"/>
        </a:p>
      </dsp:txBody>
      <dsp:txXfrm>
        <a:off x="284407" y="1519391"/>
        <a:ext cx="3029390" cy="684795"/>
      </dsp:txXfrm>
    </dsp:sp>
    <dsp:sp modelId="{C728026C-A106-8143-BA31-07DC6F23A0CB}">
      <dsp:nvSpPr>
        <dsp:cNvPr id="0" name=""/>
        <dsp:cNvSpPr/>
      </dsp:nvSpPr>
      <dsp:spPr>
        <a:xfrm>
          <a:off x="263102" y="2337400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Asset and inventory digitized </a:t>
          </a:r>
          <a:endParaRPr lang="en-IN" sz="1100" kern="1200" dirty="0"/>
        </a:p>
      </dsp:txBody>
      <dsp:txXfrm>
        <a:off x="284407" y="2358705"/>
        <a:ext cx="3029390" cy="684795"/>
      </dsp:txXfrm>
    </dsp:sp>
    <dsp:sp modelId="{A3698DB9-4D65-A745-98DC-C33ECBFCD49F}">
      <dsp:nvSpPr>
        <dsp:cNvPr id="0" name=""/>
        <dsp:cNvSpPr/>
      </dsp:nvSpPr>
      <dsp:spPr>
        <a:xfrm>
          <a:off x="263102" y="3176714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Consistent and reliable operations</a:t>
          </a:r>
          <a:endParaRPr lang="en-IN" sz="1100" kern="1200" dirty="0"/>
        </a:p>
      </dsp:txBody>
      <dsp:txXfrm>
        <a:off x="284407" y="3198019"/>
        <a:ext cx="3029390" cy="684795"/>
      </dsp:txXfrm>
    </dsp:sp>
    <dsp:sp modelId="{E154C604-32C0-2A4A-AB4B-8A65A9E45705}">
      <dsp:nvSpPr>
        <dsp:cNvPr id="0" name=""/>
        <dsp:cNvSpPr/>
      </dsp:nvSpPr>
      <dsp:spPr>
        <a:xfrm>
          <a:off x="263102" y="4016028"/>
          <a:ext cx="3072000" cy="7274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Non-linear costs of operations as business scales</a:t>
          </a:r>
          <a:endParaRPr lang="en-IN" sz="1100" kern="1200" dirty="0"/>
        </a:p>
      </dsp:txBody>
      <dsp:txXfrm>
        <a:off x="284407" y="4037333"/>
        <a:ext cx="3029390" cy="684795"/>
      </dsp:txXfrm>
    </dsp:sp>
    <dsp:sp modelId="{10E71FDD-07BA-1F48-B564-88EBCBD82E26}">
      <dsp:nvSpPr>
        <dsp:cNvPr id="0" name=""/>
        <dsp:cNvSpPr/>
      </dsp:nvSpPr>
      <dsp:spPr>
        <a:xfrm>
          <a:off x="3866480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/>
            <a:t>Customer Centric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/>
            <a:t>Digital Experience</a:t>
          </a:r>
          <a:endParaRPr lang="en-IN" sz="1800" b="1" kern="1200"/>
        </a:p>
      </dsp:txBody>
      <dsp:txXfrm>
        <a:off x="3866480" y="0"/>
        <a:ext cx="3595439" cy="1497964"/>
      </dsp:txXfrm>
    </dsp:sp>
    <dsp:sp modelId="{314A4F3E-A5A4-3B4E-9CE8-D4CE4F483ACA}">
      <dsp:nvSpPr>
        <dsp:cNvPr id="0" name=""/>
        <dsp:cNvSpPr/>
      </dsp:nvSpPr>
      <dsp:spPr>
        <a:xfrm>
          <a:off x="4128199" y="1498391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Expose digital view of the network to the customer</a:t>
          </a:r>
          <a:endParaRPr lang="en-IN" sz="1100" kern="1200" dirty="0"/>
        </a:p>
      </dsp:txBody>
      <dsp:txXfrm>
        <a:off x="4156931" y="1527123"/>
        <a:ext cx="3014536" cy="923503"/>
      </dsp:txXfrm>
    </dsp:sp>
    <dsp:sp modelId="{68FF4397-2691-DC47-AEFD-5D57C7B0551B}">
      <dsp:nvSpPr>
        <dsp:cNvPr id="0" name=""/>
        <dsp:cNvSpPr/>
      </dsp:nvSpPr>
      <dsp:spPr>
        <a:xfrm>
          <a:off x="4128199" y="2630276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Service provisioning and assurance visibility to customers</a:t>
          </a:r>
          <a:endParaRPr lang="en-IN" sz="1100" kern="1200" dirty="0"/>
        </a:p>
      </dsp:txBody>
      <dsp:txXfrm>
        <a:off x="4156931" y="2659008"/>
        <a:ext cx="3014536" cy="923503"/>
      </dsp:txXfrm>
    </dsp:sp>
    <dsp:sp modelId="{D31421B7-8082-394F-AEA9-831A368706C9}">
      <dsp:nvSpPr>
        <dsp:cNvPr id="0" name=""/>
        <dsp:cNvSpPr/>
      </dsp:nvSpPr>
      <dsp:spPr>
        <a:xfrm>
          <a:off x="4128199" y="3762161"/>
          <a:ext cx="3072000" cy="980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Build stickiness by co-creating network services with customers</a:t>
          </a:r>
          <a:endParaRPr lang="en-IN" sz="1100" kern="1200" dirty="0"/>
        </a:p>
      </dsp:txBody>
      <dsp:txXfrm>
        <a:off x="4156931" y="3790893"/>
        <a:ext cx="3014536" cy="923503"/>
      </dsp:txXfrm>
    </dsp:sp>
    <dsp:sp modelId="{01269AF3-E128-3F42-A8A0-C586605D90CA}">
      <dsp:nvSpPr>
        <dsp:cNvPr id="0" name=""/>
        <dsp:cNvSpPr/>
      </dsp:nvSpPr>
      <dsp:spPr>
        <a:xfrm>
          <a:off x="7731577" y="0"/>
          <a:ext cx="3595439" cy="49932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Network as a Service</a:t>
          </a:r>
          <a:endParaRPr lang="en-IN" sz="1800" b="1" kern="1200" dirty="0"/>
        </a:p>
      </dsp:txBody>
      <dsp:txXfrm>
        <a:off x="7731577" y="0"/>
        <a:ext cx="3595439" cy="1497964"/>
      </dsp:txXfrm>
    </dsp:sp>
    <dsp:sp modelId="{CDBE6CBE-7E6E-D64A-8903-618452B1D627}">
      <dsp:nvSpPr>
        <dsp:cNvPr id="0" name=""/>
        <dsp:cNvSpPr/>
      </dsp:nvSpPr>
      <dsp:spPr>
        <a:xfrm>
          <a:off x="7993296" y="1499427"/>
          <a:ext cx="3072000" cy="15055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Self provisioned ‘network as a service’ – cloud like experience </a:t>
          </a:r>
          <a:endParaRPr lang="en-IN" sz="1100" kern="1200" dirty="0"/>
        </a:p>
      </dsp:txBody>
      <dsp:txXfrm>
        <a:off x="8037391" y="1543522"/>
        <a:ext cx="2983810" cy="1417332"/>
      </dsp:txXfrm>
    </dsp:sp>
    <dsp:sp modelId="{704789D5-2EC0-7745-B44F-3E7AF1D3ADE6}">
      <dsp:nvSpPr>
        <dsp:cNvPr id="0" name=""/>
        <dsp:cNvSpPr/>
      </dsp:nvSpPr>
      <dsp:spPr>
        <a:xfrm>
          <a:off x="7993296" y="3236569"/>
          <a:ext cx="3072000" cy="15055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/>
            <a:t>Integrate on demand add on services – security </a:t>
          </a:r>
          <a:endParaRPr lang="en-IN" sz="1100" kern="1200" dirty="0"/>
        </a:p>
      </dsp:txBody>
      <dsp:txXfrm>
        <a:off x="8037391" y="3280664"/>
        <a:ext cx="2983810" cy="1417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141F-5A21-4FDF-81FD-25EB9A780B28}">
      <dsp:nvSpPr>
        <dsp:cNvPr id="0" name=""/>
        <dsp:cNvSpPr/>
      </dsp:nvSpPr>
      <dsp:spPr>
        <a:xfrm rot="5400000">
          <a:off x="2715357" y="-518402"/>
          <a:ext cx="1948524" cy="347258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Online ordering, make a change in minutes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Near real time service delivery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Connect to clouds, enterprises and Data Centres digitally matching the cloud experience</a:t>
          </a:r>
        </a:p>
      </dsp:txBody>
      <dsp:txXfrm rot="-5400000">
        <a:off x="1953328" y="338746"/>
        <a:ext cx="3377464" cy="1758286"/>
      </dsp:txXfrm>
    </dsp:sp>
    <dsp:sp modelId="{BD7084A2-E056-489A-A960-14021B89BE74}">
      <dsp:nvSpPr>
        <dsp:cNvPr id="0" name=""/>
        <dsp:cNvSpPr/>
      </dsp:nvSpPr>
      <dsp:spPr>
        <a:xfrm>
          <a:off x="0" y="60"/>
          <a:ext cx="1953328" cy="243565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Enable customers to gain control of networks</a:t>
          </a:r>
        </a:p>
      </dsp:txBody>
      <dsp:txXfrm>
        <a:off x="95354" y="95414"/>
        <a:ext cx="1762620" cy="2244948"/>
      </dsp:txXfrm>
    </dsp:sp>
    <dsp:sp modelId="{64EDB607-6E13-439F-AC73-4A162B601DD4}">
      <dsp:nvSpPr>
        <dsp:cNvPr id="0" name=""/>
        <dsp:cNvSpPr/>
      </dsp:nvSpPr>
      <dsp:spPr>
        <a:xfrm rot="5400000">
          <a:off x="2715357" y="2039036"/>
          <a:ext cx="1948524" cy="347258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Scale bandwidth in real time inline with digital business needs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Pay per use billing with flexible contracts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Manage the complete service lifecycle through a single portal</a:t>
          </a:r>
          <a:endParaRPr lang="en-IN" sz="1050" kern="1200" dirty="0"/>
        </a:p>
      </dsp:txBody>
      <dsp:txXfrm rot="-5400000">
        <a:off x="1953328" y="2896185"/>
        <a:ext cx="3377464" cy="1758286"/>
      </dsp:txXfrm>
    </dsp:sp>
    <dsp:sp modelId="{701E9B81-9679-4BCF-AB6F-A25FFB90AFCA}">
      <dsp:nvSpPr>
        <dsp:cNvPr id="0" name=""/>
        <dsp:cNvSpPr/>
      </dsp:nvSpPr>
      <dsp:spPr>
        <a:xfrm>
          <a:off x="0" y="2557499"/>
          <a:ext cx="1953328" cy="243565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Scale networks to meet business needs</a:t>
          </a:r>
        </a:p>
      </dsp:txBody>
      <dsp:txXfrm>
        <a:off x="95354" y="2652853"/>
        <a:ext cx="1762620" cy="2244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141F-5A21-4FDF-81FD-25EB9A780B28}">
      <dsp:nvSpPr>
        <dsp:cNvPr id="0" name=""/>
        <dsp:cNvSpPr/>
      </dsp:nvSpPr>
      <dsp:spPr>
        <a:xfrm rot="5400000">
          <a:off x="2715357" y="-518402"/>
          <a:ext cx="1948524" cy="34725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Online ordering, make a change in minutes.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Near real time service delivery.</a:t>
          </a:r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IN" sz="1050" kern="1200" dirty="0"/>
            <a:t>Connect to clouds, Enterprises and Datacentres digitally matching the cloud experience.</a:t>
          </a:r>
        </a:p>
      </dsp:txBody>
      <dsp:txXfrm rot="-5400000">
        <a:off x="1953328" y="338746"/>
        <a:ext cx="3377464" cy="1758286"/>
      </dsp:txXfrm>
    </dsp:sp>
    <dsp:sp modelId="{BD7084A2-E056-489A-A960-14021B89BE74}">
      <dsp:nvSpPr>
        <dsp:cNvPr id="0" name=""/>
        <dsp:cNvSpPr/>
      </dsp:nvSpPr>
      <dsp:spPr>
        <a:xfrm>
          <a:off x="0" y="60"/>
          <a:ext cx="1953328" cy="2435656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Enable customers to gain control of networks</a:t>
          </a:r>
        </a:p>
      </dsp:txBody>
      <dsp:txXfrm>
        <a:off x="95354" y="95414"/>
        <a:ext cx="1762620" cy="2244948"/>
      </dsp:txXfrm>
    </dsp:sp>
    <dsp:sp modelId="{64EDB607-6E13-439F-AC73-4A162B601DD4}">
      <dsp:nvSpPr>
        <dsp:cNvPr id="0" name=""/>
        <dsp:cNvSpPr/>
      </dsp:nvSpPr>
      <dsp:spPr>
        <a:xfrm rot="5400000">
          <a:off x="2715357" y="2039036"/>
          <a:ext cx="1948524" cy="34725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Scale bandwidth in real time inline with digital business needs.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Pay per use billing with flexible contracts.</a:t>
          </a:r>
          <a:endParaRPr lang="en-IN" sz="1050" kern="1200" dirty="0"/>
        </a:p>
        <a:p>
          <a:pPr marL="85725" lvl="1" indent="-85725" algn="l" defTabSz="466725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1050" kern="1200" dirty="0"/>
            <a:t>Manage the complete service Lifecyle through a single portal.</a:t>
          </a:r>
          <a:endParaRPr lang="en-IN" sz="1050" kern="1200" dirty="0"/>
        </a:p>
      </dsp:txBody>
      <dsp:txXfrm rot="-5400000">
        <a:off x="1953328" y="2896185"/>
        <a:ext cx="3377464" cy="1758286"/>
      </dsp:txXfrm>
    </dsp:sp>
    <dsp:sp modelId="{701E9B81-9679-4BCF-AB6F-A25FFB90AFCA}">
      <dsp:nvSpPr>
        <dsp:cNvPr id="0" name=""/>
        <dsp:cNvSpPr/>
      </dsp:nvSpPr>
      <dsp:spPr>
        <a:xfrm>
          <a:off x="0" y="2557499"/>
          <a:ext cx="1953328" cy="2435656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/>
            <a:t>Scale networks to meet business needs</a:t>
          </a:r>
        </a:p>
      </dsp:txBody>
      <dsp:txXfrm>
        <a:off x="95354" y="2652853"/>
        <a:ext cx="1762620" cy="22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9A76-AD6E-4E17-9402-91F4500DF7D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7DB1E-CD0E-4FC6-82C4-B17B23595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9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-apple-system"/>
              </a:rPr>
              <a:t>Network Product 1 (Hyper-reach WAN) -- details and facts</a:t>
            </a:r>
            <a:br>
              <a:rPr lang="en-US" sz="1300" dirty="0">
                <a:latin typeface="-apple-system"/>
              </a:rPr>
            </a:br>
            <a:r>
              <a:rPr lang="en-US" sz="1300" dirty="0">
                <a:latin typeface="-apple-system"/>
              </a:rPr>
              <a:t>DN : </a:t>
            </a:r>
            <a:r>
              <a:rPr lang="en-US" sz="1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Still a bit text-heavy; edit down if possible.  Some suggestions below.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897BF-7F45-4002-8CDF-7C042B2F407A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770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0C93-0A52-C918-F573-BE8AE58D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21834-D75A-8F05-0822-FE4763595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E2B91-B428-4F97-D6AA-1D1E478AC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633D2-8AEF-7889-F225-2F48CDAC3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34906-1882-4BA8-A1C1-521A4753B5B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9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9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748D-D775-0A49-6E64-32C3FD7A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6606E-317B-5148-DB46-8461ADD6B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83600D-DF93-99A9-393A-3797C8538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DOP, IFTAS, 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95782-5867-E8C2-3BCE-60F98CF1E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3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10E2D-F0F3-4A2F-A9EA-2F10C5044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3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A61D7-A936-F844-9B18-A3BF2485DD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4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50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71" y="1722187"/>
            <a:ext cx="7639749" cy="13957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2" y="3119570"/>
            <a:ext cx="7639749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4" y="4215363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86107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AA10AE-5B92-B943-6B31-8EE580D7D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182151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9" y="5146441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5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8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15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38486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17B30-E5D6-18DF-63B5-62FD9B6CF8BA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1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9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8B2C81C-226F-E115-9848-C255618ED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811155"/>
            <a:ext cx="4784997" cy="13331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CB8A57F-4CBA-3CF4-EAA5-ADCFA708F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144288"/>
            <a:ext cx="7531587" cy="957496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F5D82F5-819A-C591-9A02-F452013CE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37985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2" name="Picture 2" descr="Image result for sify logo">
            <a:extLst>
              <a:ext uri="{FF2B5EF4-FFF2-40B4-BE49-F238E27FC236}">
                <a16:creationId xmlns:a16="http://schemas.microsoft.com/office/drawing/2014/main" id="{14F0270C-2C0F-4C49-B9AA-E6CD3966B4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71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97149"/>
            <a:ext cx="7745549" cy="120911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733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207939"/>
            <a:ext cx="7246897" cy="8018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221426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465185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8B2C81C-226F-E115-9848-C255618ED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811155"/>
            <a:ext cx="4784997" cy="13331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CB8A57F-4CBA-3CF4-EAA5-ADCFA708F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144288"/>
            <a:ext cx="7531587" cy="957496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F5D82F5-819A-C591-9A02-F452013CE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37985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2" name="Picture 2" descr="Image result for sify logo">
            <a:extLst>
              <a:ext uri="{FF2B5EF4-FFF2-40B4-BE49-F238E27FC236}">
                <a16:creationId xmlns:a16="http://schemas.microsoft.com/office/drawing/2014/main" id="{14F0270C-2C0F-4C49-B9AA-E6CD3966B4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5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981478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596173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7" y="4665633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6814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690762"/>
            <a:ext cx="7745549" cy="16646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24910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133086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C31C4D-5BFA-4A28-0F7A-5F844745F5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220685"/>
            <a:ext cx="5411352" cy="12083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665347"/>
            <a:ext cx="753158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648202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18436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7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3E314-E08F-D1DE-45CB-9046B2B85E4C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4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38486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17B30-E5D6-18DF-63B5-62FD9B6CF8BA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26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0DE60-D35E-A77A-4890-E68FA4ACB2DB}"/>
              </a:ext>
            </a:extLst>
          </p:cNvPr>
          <p:cNvSpPr txBox="1"/>
          <p:nvPr userDrawn="1"/>
        </p:nvSpPr>
        <p:spPr>
          <a:xfrm>
            <a:off x="29950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7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8" y="5146442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9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38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8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6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4" name="Picture 3" descr="Image result for sify logo">
            <a:extLst>
              <a:ext uri="{FF2B5EF4-FFF2-40B4-BE49-F238E27FC236}">
                <a16:creationId xmlns:a16="http://schemas.microsoft.com/office/drawing/2014/main" id="{90711F6D-8822-2BC1-F8CB-D8E617E242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9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46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8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867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867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441F-6F0B-4429-8E2F-29425579D24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898742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710B-F187-4548-10D8-A077AE2F6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207"/>
            <a:ext cx="9144000" cy="1969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9F2EB-D7AF-E636-425E-419E8FAE4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EE287-4586-B602-B78D-6B4BBCDB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D280-D629-4C48-ABF5-2DC77F98D8C3}" type="datetimeFigureOut">
              <a:rPr lang="en-IN" smtClean="0"/>
              <a:t>24-03-2025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EDA0-AACC-2A39-CA14-A75D967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3351C-A61D-8B08-67B9-3C943095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F39F-425E-4569-B70F-E119A6B15F64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6766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 Logo">
  <p:cSld name="Blank with Title Log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32000" y="297497"/>
            <a:ext cx="11328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ED730"/>
              </a:buClr>
              <a:buSzPts val="2400"/>
              <a:buFont typeface="Arial"/>
              <a:buNone/>
              <a:defRPr sz="3200">
                <a:solidFill>
                  <a:srgbClr val="BED73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351DD-6EA2-213D-9376-EEE724BC9BB0}"/>
              </a:ext>
            </a:extLst>
          </p:cNvPr>
          <p:cNvSpPr txBox="1"/>
          <p:nvPr userDrawn="1"/>
        </p:nvSpPr>
        <p:spPr>
          <a:xfrm>
            <a:off x="-8675" y="6500414"/>
            <a:ext cx="590338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67" b="0" i="0" dirty="0">
                <a:solidFill>
                  <a:schemeClr val="bg1"/>
                </a:solidFill>
                <a:effectLst/>
                <a:latin typeface="-apple-system"/>
              </a:rPr>
              <a:t>Confidential - under </a:t>
            </a:r>
            <a:r>
              <a:rPr lang="en-IN" sz="1067" dirty="0">
                <a:solidFill>
                  <a:schemeClr val="bg1"/>
                </a:solidFill>
                <a:latin typeface="-apple-system"/>
              </a:rPr>
              <a:t>Sify-Mitsui NDA</a:t>
            </a:r>
            <a:r>
              <a:rPr lang="en-IN" sz="1067" b="0" i="0" dirty="0">
                <a:solidFill>
                  <a:schemeClr val="bg1"/>
                </a:solidFill>
                <a:effectLst/>
                <a:latin typeface="-apple-system"/>
              </a:rPr>
              <a:t> </a:t>
            </a:r>
            <a:endParaRPr lang="en-US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981478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596173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7" y="4665633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684222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1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116620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23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1" y="0"/>
            <a:ext cx="12219355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8578" y="6356354"/>
            <a:ext cx="711623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132820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87745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60334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976" y="3349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810806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682005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18916"/>
            <a:ext cx="7745549" cy="14365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492585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441182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581369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05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48375" y="5146445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743405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217C-3A06-4AF7-2DF3-0E24D64A7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207"/>
            <a:ext cx="9144000" cy="1969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36041-9888-3289-A353-FCC44B2F5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D1521-C48D-29C1-6A59-58DDD23E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24-03-2025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B5F6-268F-BA35-2F5C-62FD2907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F45C-C14E-E8D4-84AE-9C28EEB6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9984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39B8-69D9-4BB4-AF8A-4E245E9B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24-03-2025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B51D-5068-3DA4-F217-B512F18E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1683-2662-97AA-04D5-04AAC92D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28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C31C4D-5BFA-4A28-0F7A-5F844745F5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3028648"/>
            <a:ext cx="5889719" cy="1168680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733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2"/>
            <a:ext cx="5847143" cy="867125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5044926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3180391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51324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116621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71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0567" y="4528458"/>
            <a:ext cx="12273133" cy="2329545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4528458"/>
            <a:ext cx="11328400" cy="178132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BD42F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17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76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10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8EB6B-7FB8-BD58-0714-EC09A1C53C0D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96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07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21733"/>
            <a:ext cx="11328200" cy="514352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116620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18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67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D6C9F0A-EE65-56E2-5D6B-516FA757FB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75"/>
            <a:ext cx="12192000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5BB7FC-46A2-DF93-1B83-435422E047DF}"/>
              </a:ext>
            </a:extLst>
          </p:cNvPr>
          <p:cNvSpPr/>
          <p:nvPr userDrawn="1"/>
        </p:nvSpPr>
        <p:spPr>
          <a:xfrm>
            <a:off x="0" y="-6895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07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5917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3312391"/>
            <a:ext cx="11328928" cy="76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1" y="3965455"/>
            <a:ext cx="11328925" cy="10123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3" y="5261422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0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8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4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9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99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1800" y="328234"/>
            <a:ext cx="113284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2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7410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9" r:id="rId15"/>
  </p:sldLayoutIdLst>
  <p:txStyles>
    <p:titleStyle>
      <a:lvl1pPr algn="l" defTabSz="121892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1" indent="-3023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30" indent="-380914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57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20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85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047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0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8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4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1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9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4999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121898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302347" indent="-3023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758268" indent="-380933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523733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27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21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15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8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1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5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1800" y="328234"/>
            <a:ext cx="113284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2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325627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121892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1" indent="-3023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30" indent="-380914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57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20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85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047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0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8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4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1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89.png"/><Relationship Id="rId3" Type="http://schemas.openxmlformats.org/officeDocument/2006/relationships/image" Target="../media/image5.png"/><Relationship Id="rId21" Type="http://schemas.openxmlformats.org/officeDocument/2006/relationships/image" Target="../media/image85.png"/><Relationship Id="rId7" Type="http://schemas.openxmlformats.org/officeDocument/2006/relationships/image" Target="../media/image73.svg"/><Relationship Id="rId12" Type="http://schemas.microsoft.com/office/2007/relationships/hdphoto" Target="../media/hdphoto5.wdp"/><Relationship Id="rId17" Type="http://schemas.openxmlformats.org/officeDocument/2006/relationships/image" Target="../media/image82.jpeg"/><Relationship Id="rId25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sv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7.jpeg"/><Relationship Id="rId5" Type="http://schemas.openxmlformats.org/officeDocument/2006/relationships/image" Target="../media/image71.svg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6.png"/><Relationship Id="rId19" Type="http://schemas.microsoft.com/office/2007/relationships/hdphoto" Target="../media/hdphoto6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svg"/><Relationship Id="rId22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21" Type="http://schemas.openxmlformats.org/officeDocument/2006/relationships/image" Target="../media/image48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1CF90F-830F-8EB9-0DCA-D06C6342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 bwMode="auto">
          <a:xfrm>
            <a:off x="-10658" y="10280"/>
            <a:ext cx="12202657" cy="68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6439FE-E9B0-CDC3-3929-A842BA35318C}"/>
              </a:ext>
            </a:extLst>
          </p:cNvPr>
          <p:cNvSpPr/>
          <p:nvPr/>
        </p:nvSpPr>
        <p:spPr>
          <a:xfrm>
            <a:off x="-5329" y="1"/>
            <a:ext cx="12191997" cy="6871276"/>
          </a:xfrm>
          <a:prstGeom prst="rect">
            <a:avLst/>
          </a:prstGeom>
          <a:solidFill>
            <a:schemeClr val="tx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716FCA3-5F5F-FD4F-DEE1-B2D6AA117D85}"/>
              </a:ext>
            </a:extLst>
          </p:cNvPr>
          <p:cNvSpPr txBox="1">
            <a:spLocks/>
          </p:cNvSpPr>
          <p:nvPr/>
        </p:nvSpPr>
        <p:spPr>
          <a:xfrm>
            <a:off x="2354550" y="5025535"/>
            <a:ext cx="7243598" cy="601366"/>
          </a:xfrm>
          <a:prstGeom prst="rect">
            <a:avLst/>
          </a:prstGeom>
        </p:spPr>
        <p:txBody>
          <a:bodyPr vert="horz" lIns="0" tIns="0" rIns="91428" bIns="45715" rtlCol="0">
            <a:noAutofit/>
          </a:bodyPr>
          <a:lstStyle>
            <a:lvl1pPr marL="0" indent="0" algn="l" defTabSz="914264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000" b="1" kern="1200" baseline="0">
                <a:solidFill>
                  <a:srgbClr val="BED73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 indent="-285707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828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2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60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92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224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5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6" algn="l" defTabSz="9142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6E7EAA-1ACB-9C86-4DA2-FA4275E39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472" y="1659420"/>
            <a:ext cx="7639749" cy="1395708"/>
          </a:xfrm>
        </p:spPr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EMPOWERING INDIA’S 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AI AMBITION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7436AD-DB51-4881-198E-7DC55373F7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AI READY NETWORK 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INFRASTRUCTURE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CCBDC0-10F1-E986-8EE4-2971A026C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FEB 2025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CD8CC74-4384-100B-57A4-9100D2685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E54E-6B5D-6A09-D090-85D01D1D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99011-3AD6-FDAB-3BE8-01A63704182F}"/>
              </a:ext>
            </a:extLst>
          </p:cNvPr>
          <p:cNvSpPr/>
          <p:nvPr/>
        </p:nvSpPr>
        <p:spPr>
          <a:xfrm>
            <a:off x="6335184" y="836086"/>
            <a:ext cx="5425016" cy="5473700"/>
          </a:xfrm>
          <a:prstGeom prst="roundRect">
            <a:avLst>
              <a:gd name="adj" fmla="val 485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CD95A-0666-6675-434C-ED888301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Express Long-haul backbone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A1010-8382-AFE2-B1D6-66FE3480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54" y="1185939"/>
            <a:ext cx="4627597" cy="495900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054DD74-96AA-BCB9-0E1B-8A099EBF6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171499"/>
              </p:ext>
            </p:extLst>
          </p:nvPr>
        </p:nvGraphicFramePr>
        <p:xfrm>
          <a:off x="431802" y="1316568"/>
          <a:ext cx="5425017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7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FE63346-F666-65AB-3E20-97B03A48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93" y="1359987"/>
            <a:ext cx="2947340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2C2592B5-6ADB-3B64-092C-CAF2EC228116}"/>
              </a:ext>
            </a:extLst>
          </p:cNvPr>
          <p:cNvSpPr/>
          <p:nvPr/>
        </p:nvSpPr>
        <p:spPr>
          <a:xfrm>
            <a:off x="6128793" y="3672447"/>
            <a:ext cx="2947340" cy="384000"/>
          </a:xfrm>
          <a:prstGeom prst="wedgeRect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Hyderabad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map of land with different colored lines&#10;&#10;Description automatically generated">
            <a:extLst>
              <a:ext uri="{FF2B5EF4-FFF2-40B4-BE49-F238E27FC236}">
                <a16:creationId xmlns:a16="http://schemas.microsoft.com/office/drawing/2014/main" id="{3DB9BB23-225F-9C75-5025-9B43AD75C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10" y="1359987"/>
            <a:ext cx="2731332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0A123335-E815-71C4-B511-B0010B7C2168}"/>
              </a:ext>
            </a:extLst>
          </p:cNvPr>
          <p:cNvSpPr/>
          <p:nvPr/>
        </p:nvSpPr>
        <p:spPr>
          <a:xfrm>
            <a:off x="3296408" y="3672448"/>
            <a:ext cx="2731333" cy="384000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Delhi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8A2EA8-52CA-30C6-DCAA-2339DEE2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82" y="1359987"/>
            <a:ext cx="2536169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0CD9E9B4-6057-B85A-9D25-24BB8B5DBBA4}"/>
              </a:ext>
            </a:extLst>
          </p:cNvPr>
          <p:cNvSpPr/>
          <p:nvPr/>
        </p:nvSpPr>
        <p:spPr>
          <a:xfrm>
            <a:off x="9177182" y="3672447"/>
            <a:ext cx="2536169" cy="384000"/>
          </a:xfrm>
          <a:prstGeom prst="wedgeRectCallo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Hyderabad to Chennai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2D5CAAA-E6EB-2DD9-331F-76D435F89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10484"/>
          <a:stretch/>
        </p:blipFill>
        <p:spPr bwMode="auto">
          <a:xfrm>
            <a:off x="469322" y="1359987"/>
            <a:ext cx="2726037" cy="2304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E27811C5-F6F0-F4C3-BE61-E740AA3AD0A0}"/>
              </a:ext>
            </a:extLst>
          </p:cNvPr>
          <p:cNvSpPr/>
          <p:nvPr/>
        </p:nvSpPr>
        <p:spPr>
          <a:xfrm>
            <a:off x="469321" y="3672447"/>
            <a:ext cx="2726039" cy="384000"/>
          </a:xfrm>
          <a:prstGeom prst="wedge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6350"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Mumbai to Pune</a:t>
            </a:r>
            <a:endParaRPr lang="en-IN" sz="1600" b="1" dirty="0">
              <a:ln w="6350">
                <a:noFill/>
              </a:ln>
              <a:solidFill>
                <a:schemeClr val="bg1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0BDFD2-D427-4612-7321-F4F736611636}"/>
              </a:ext>
            </a:extLst>
          </p:cNvPr>
          <p:cNvSpPr txBox="1"/>
          <p:nvPr/>
        </p:nvSpPr>
        <p:spPr>
          <a:xfrm>
            <a:off x="431801" y="4166723"/>
            <a:ext cx="276355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RFS Apr’22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54% UG + 46%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3 path L0 CD network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 band 43 channels with 500G per channel 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1.4 Tbps live so far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Client protection &amp; line protection.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and CSP workloads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14836-0464-3A48-126C-4D58A160AAC2}"/>
              </a:ext>
            </a:extLst>
          </p:cNvPr>
          <p:cNvSpPr txBox="1"/>
          <p:nvPr/>
        </p:nvSpPr>
        <p:spPr>
          <a:xfrm>
            <a:off x="3268762" y="4166724"/>
            <a:ext cx="2758980" cy="1705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RFS – Sept 2024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13% UG + 87%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CDC Regen network.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channels, 300G per channel 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Line protection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and CSP workloads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C301E-0FB2-D836-059B-A01B47C7D5D2}"/>
              </a:ext>
            </a:extLst>
          </p:cNvPr>
          <p:cNvSpPr txBox="1"/>
          <p:nvPr/>
        </p:nvSpPr>
        <p:spPr>
          <a:xfrm>
            <a:off x="6096001" y="4166723"/>
            <a:ext cx="3011011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In Project Phase 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8% UG + 92%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CP CDC ladder network.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channels,300G per channel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Line protection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Enterprise workloads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n-IN" sz="1200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9B866-D925-99A7-26E7-CE0BBF0B1BE1}"/>
              </a:ext>
            </a:extLst>
          </p:cNvPr>
          <p:cNvSpPr txBox="1"/>
          <p:nvPr/>
        </p:nvSpPr>
        <p:spPr>
          <a:xfrm>
            <a:off x="9153389" y="4166723"/>
            <a:ext cx="2559963" cy="207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Feasibility study</a:t>
            </a:r>
            <a:endParaRPr lang="en-IN" sz="12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24% UG + 76% OPGW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TN – OPGW network yet to be opened up for commercial use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2 path L0 CP CDC ladder network</a:t>
            </a:r>
          </a:p>
          <a:p>
            <a:pPr marL="126997" indent="-126997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latin typeface="Trebuchet MS" panose="020B0703020202090204" pitchFamily="34" charset="0"/>
                <a:cs typeface="Arial" panose="020B0604020202020204" pitchFamily="34" charset="0"/>
              </a:rPr>
              <a:t>C+L band 85 channels with 300G per channel </a:t>
            </a:r>
          </a:p>
          <a:p>
            <a:pPr marL="126997" indent="-126997">
              <a:spcAft>
                <a:spcPts val="533"/>
              </a:spcAft>
            </a:pPr>
            <a:endParaRPr lang="en-IN" sz="1200" dirty="0">
              <a:latin typeface="Trebuchet MS" panose="020B070302020209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45330B-6E1C-F935-48A5-7190AF39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LONG HAUL NETWORK - ROADMAP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6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AF780-C47C-D9C1-E994-F104B2EB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INTERCONNECTED EDGE</a:t>
            </a:r>
            <a:endParaRPr lang="en-IN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BDCC9B5-E649-1CC9-B0B9-CD796A5FA62D}"/>
              </a:ext>
            </a:extLst>
          </p:cNvPr>
          <p:cNvGraphicFramePr/>
          <p:nvPr/>
        </p:nvGraphicFramePr>
        <p:xfrm>
          <a:off x="431800" y="1316568"/>
          <a:ext cx="11328400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6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8333-B14A-9FEA-4943-620D194A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571395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NETWORK as a Service Roadmap for Digital enablement</a:t>
            </a:r>
            <a:endParaRPr lang="en-IN" dirty="0">
              <a:latin typeface="TheSansOffice" panose="020B050304030206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14C42E-6F98-F182-7702-C4BB05945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345274"/>
              </p:ext>
            </p:extLst>
          </p:nvPr>
        </p:nvGraphicFramePr>
        <p:xfrm>
          <a:off x="431800" y="1316568"/>
          <a:ext cx="11328400" cy="499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9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6F49-7F73-32F0-7E58-EE049609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4252"/>
            <a:ext cx="11328200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Outcome so far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A97A208-FA05-AAE9-9D34-3704882BC939}"/>
              </a:ext>
            </a:extLst>
          </p:cNvPr>
          <p:cNvSpPr/>
          <p:nvPr/>
        </p:nvSpPr>
        <p:spPr>
          <a:xfrm flipV="1">
            <a:off x="432000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AD158B-E3CD-0ED2-D095-A2EBCEBC0CC9}"/>
              </a:ext>
            </a:extLst>
          </p:cNvPr>
          <p:cNvSpPr txBox="1"/>
          <p:nvPr/>
        </p:nvSpPr>
        <p:spPr>
          <a:xfrm>
            <a:off x="431801" y="1316567"/>
            <a:ext cx="2698132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FEASIBILITY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01BA6-091E-F607-DD81-F443326E6042}"/>
              </a:ext>
            </a:extLst>
          </p:cNvPr>
          <p:cNvSpPr txBox="1"/>
          <p:nvPr/>
        </p:nvSpPr>
        <p:spPr>
          <a:xfrm>
            <a:off x="431800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65 % of instant upgrades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53% for new connects within 10 mins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48% of building connects instant closure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1CF069-ABC7-634C-4925-87B358AF36A6}"/>
              </a:ext>
            </a:extLst>
          </p:cNvPr>
          <p:cNvSpPr txBox="1"/>
          <p:nvPr/>
        </p:nvSpPr>
        <p:spPr>
          <a:xfrm>
            <a:off x="431801" y="3349001"/>
            <a:ext cx="2688000" cy="211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Connectivity 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Wireless access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Fiber access</a:t>
            </a: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Estimate path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713282" lvl="2" indent="-237055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MACD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Digital Asset based digital twin.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Digitization workflows for Fiber vendors with API across the ecosystem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Faster turnaround for the customer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61E21E42-8112-A638-0D84-3730111A9C74}"/>
              </a:ext>
            </a:extLst>
          </p:cNvPr>
          <p:cNvSpPr/>
          <p:nvPr/>
        </p:nvSpPr>
        <p:spPr>
          <a:xfrm flipV="1">
            <a:off x="3312067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27967C61-2F98-0C4A-DCE5-113CC1A2A772}"/>
              </a:ext>
            </a:extLst>
          </p:cNvPr>
          <p:cNvSpPr/>
          <p:nvPr/>
        </p:nvSpPr>
        <p:spPr>
          <a:xfrm flipV="1">
            <a:off x="6192133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72978C4A-8136-8DE2-DDA2-803CF285C6CE}"/>
              </a:ext>
            </a:extLst>
          </p:cNvPr>
          <p:cNvSpPr/>
          <p:nvPr/>
        </p:nvSpPr>
        <p:spPr>
          <a:xfrm flipV="1">
            <a:off x="9072200" y="5589784"/>
            <a:ext cx="2688000" cy="7200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0FD4C4-5B69-7784-C73E-6F06201D9D96}"/>
              </a:ext>
            </a:extLst>
          </p:cNvPr>
          <p:cNvSpPr txBox="1"/>
          <p:nvPr/>
        </p:nvSpPr>
        <p:spPr>
          <a:xfrm>
            <a:off x="3311867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300 buildings RFS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Service Order to delivery in 10mins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 order to delivery in 48hrs.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485CC2-9AC6-DDF5-E00C-9F6432D4C4A6}"/>
              </a:ext>
            </a:extLst>
          </p:cNvPr>
          <p:cNvSpPr txBox="1"/>
          <p:nvPr/>
        </p:nvSpPr>
        <p:spPr>
          <a:xfrm>
            <a:off x="6191733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Customer visibility of end-end delivery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Mean time to deliver adherence of 95%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OLA compliance to 96%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D825E9-87DA-3634-287A-4B1A83ED3693}"/>
              </a:ext>
            </a:extLst>
          </p:cNvPr>
          <p:cNvSpPr txBox="1"/>
          <p:nvPr/>
        </p:nvSpPr>
        <p:spPr>
          <a:xfrm>
            <a:off x="9072200" y="5687431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100% system generated events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35% auto remediation closures</a:t>
            </a:r>
          </a:p>
          <a:p>
            <a:pPr marL="126997" indent="-126997" defTabSz="914377">
              <a:buFont typeface="Arial" panose="020B0604020202020204" pitchFamily="34" charset="0"/>
              <a:buChar char="•"/>
            </a:pPr>
            <a:r>
              <a:rPr lang="en-US" sz="9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95% of SLA adherence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4D03D0-B726-616F-2752-4735086F7401}"/>
              </a:ext>
            </a:extLst>
          </p:cNvPr>
          <p:cNvSpPr txBox="1"/>
          <p:nvPr/>
        </p:nvSpPr>
        <p:spPr>
          <a:xfrm>
            <a:off x="3311468" y="1316567"/>
            <a:ext cx="2698429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0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DIGITAL NETWORK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9FD20F-0F35-D4E3-F662-F0248BFCABB8}"/>
              </a:ext>
            </a:extLst>
          </p:cNvPr>
          <p:cNvSpPr txBox="1"/>
          <p:nvPr/>
        </p:nvSpPr>
        <p:spPr>
          <a:xfrm>
            <a:off x="6181304" y="1316567"/>
            <a:ext cx="2697632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FULFILLMENT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A42C6C-B337-8025-4EBE-ECB7F74CA9AC}"/>
              </a:ext>
            </a:extLst>
          </p:cNvPr>
          <p:cNvSpPr txBox="1"/>
          <p:nvPr/>
        </p:nvSpPr>
        <p:spPr>
          <a:xfrm>
            <a:off x="9050344" y="1316567"/>
            <a:ext cx="2709257" cy="3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77"/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ASSURANCE</a:t>
            </a:r>
            <a:endParaRPr lang="en-IN" sz="1867" b="1">
              <a:solidFill>
                <a:prstClr val="white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E21C60EA-9473-0AB5-8020-D6C9DEB2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 b="7119"/>
          <a:stretch/>
        </p:blipFill>
        <p:spPr bwMode="auto">
          <a:xfrm>
            <a:off x="3311770" y="1717569"/>
            <a:ext cx="2687999" cy="1536000"/>
          </a:xfrm>
          <a:prstGeom prst="rect">
            <a:avLst/>
          </a:prstGeom>
          <a:noFill/>
          <a:ln>
            <a:solidFill>
              <a:srgbClr val="BED7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C418530-3954-C68E-39AE-85A22D924D4E}"/>
              </a:ext>
            </a:extLst>
          </p:cNvPr>
          <p:cNvGrpSpPr/>
          <p:nvPr/>
        </p:nvGrpSpPr>
        <p:grpSpPr>
          <a:xfrm>
            <a:off x="6191733" y="1717572"/>
            <a:ext cx="2688000" cy="1536145"/>
            <a:chOff x="2209800" y="1645920"/>
            <a:chExt cx="7772400" cy="356616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E725B2-8E0F-C894-D6B0-CC9877DE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1645920"/>
              <a:ext cx="7772400" cy="3566160"/>
            </a:xfrm>
            <a:prstGeom prst="rect">
              <a:avLst/>
            </a:prstGeom>
            <a:ln>
              <a:solidFill>
                <a:srgbClr val="BED730"/>
              </a:solidFill>
            </a:ln>
          </p:spPr>
        </p:pic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428611E0-BC62-0C1D-EE49-D5C973D6D852}"/>
                </a:ext>
              </a:extLst>
            </p:cNvPr>
            <p:cNvSpPr/>
            <p:nvPr/>
          </p:nvSpPr>
          <p:spPr>
            <a:xfrm>
              <a:off x="5501899" y="2262752"/>
              <a:ext cx="1425844" cy="351811"/>
            </a:xfrm>
            <a:prstGeom prst="roundRect">
              <a:avLst/>
            </a:prstGeom>
            <a:solidFill>
              <a:srgbClr val="80808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00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anose="020B0604020202020204" pitchFamily="34" charset="0"/>
                </a:rPr>
                <a:t>Mid mile build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48E2EDF-9440-2909-AE0D-59494A2A8187}"/>
              </a:ext>
            </a:extLst>
          </p:cNvPr>
          <p:cNvGrpSpPr>
            <a:grpSpLocks noChangeAspect="1"/>
          </p:cNvGrpSpPr>
          <p:nvPr/>
        </p:nvGrpSpPr>
        <p:grpSpPr>
          <a:xfrm>
            <a:off x="442133" y="1717569"/>
            <a:ext cx="2687800" cy="1536000"/>
            <a:chOff x="465914" y="1438360"/>
            <a:chExt cx="1800715" cy="15461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DDFA30A-B94C-D4CD-A4F8-BF7B1E680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3" t="3556" r="3357" b="4211"/>
            <a:stretch/>
          </p:blipFill>
          <p:spPr>
            <a:xfrm>
              <a:off x="465914" y="1438360"/>
              <a:ext cx="1800715" cy="1546167"/>
            </a:xfrm>
            <a:prstGeom prst="rect">
              <a:avLst/>
            </a:prstGeom>
            <a:ln>
              <a:solidFill>
                <a:srgbClr val="BED730"/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A7FBED3-8474-C090-4226-930F8BC7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00" t="3346" r="78002" b="2916"/>
            <a:stretch/>
          </p:blipFill>
          <p:spPr>
            <a:xfrm>
              <a:off x="1579332" y="1723954"/>
              <a:ext cx="512140" cy="913896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0A080D0A-4941-2CF8-8E83-B492001BE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602" y="1717569"/>
            <a:ext cx="2688599" cy="1536000"/>
          </a:xfrm>
          <a:prstGeom prst="rect">
            <a:avLst/>
          </a:prstGeom>
          <a:ln>
            <a:solidFill>
              <a:srgbClr val="BED730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A9901C3-0686-6C9F-B5E4-775B5D571EE7}"/>
              </a:ext>
            </a:extLst>
          </p:cNvPr>
          <p:cNvSpPr txBox="1"/>
          <p:nvPr/>
        </p:nvSpPr>
        <p:spPr>
          <a:xfrm>
            <a:off x="3311468" y="3349001"/>
            <a:ext cx="268800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Inhouse self service Digital services platform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Connected buildings and Data Centers across India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Simple point, click, connect 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Agile on demand services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Cloud connects, Internet and Ethernet services</a:t>
            </a:r>
          </a:p>
          <a:p>
            <a:pPr marL="228589" lvl="1" indent="-228589" defTabSz="53337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Complete lifecycle management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269E31-8AB1-EE98-9EDA-3EB69B1414CE}"/>
              </a:ext>
            </a:extLst>
          </p:cNvPr>
          <p:cNvSpPr txBox="1"/>
          <p:nvPr/>
        </p:nvSpPr>
        <p:spPr>
          <a:xfrm>
            <a:off x="6190936" y="3349001"/>
            <a:ext cx="26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Service delivery automation across all services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Automated provisioning and testing</a:t>
            </a: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Order to asset management integration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Digitized workflow for build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Truck roll tracking &amp; Vendor Billing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228589" lvl="1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</a:rPr>
              <a:t>Paperless Signoff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119CB6-EC5D-E1B0-1DFF-8923A83BE3EE}"/>
              </a:ext>
            </a:extLst>
          </p:cNvPr>
          <p:cNvSpPr txBox="1"/>
          <p:nvPr/>
        </p:nvSpPr>
        <p:spPr>
          <a:xfrm>
            <a:off x="9069805" y="3349002"/>
            <a:ext cx="2688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Alerts to tickets to remediation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Customer self-care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Auto remediation pipeline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L1 to L2 automation </a:t>
            </a: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E-Bonding for partners and vendors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Change automations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indent="-228589" defTabSz="9143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App based truck roll assignment and tracking</a:t>
            </a: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28589" lvl="1" indent="-228589" defTabSz="48892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IN" sz="12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84FA67-1B09-51CA-3B8D-58BEC280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1218928"/>
            <a:r>
              <a:rPr lang="en-US" dirty="0">
                <a:latin typeface="TheSansOffice" panose="020B0503040302060204" pitchFamily="34" charset="0"/>
              </a:rPr>
              <a:t>Sify Flashnet – NETWORK AS A SERVICE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9547A82-9969-E480-86BB-C0581F6F0D63}"/>
              </a:ext>
            </a:extLst>
          </p:cNvPr>
          <p:cNvGraphicFramePr/>
          <p:nvPr/>
        </p:nvGraphicFramePr>
        <p:xfrm>
          <a:off x="431800" y="1316568"/>
          <a:ext cx="5425912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42743EE-1DA9-3A1C-38B3-C38E9D8C3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946" y="1428014"/>
            <a:ext cx="4675629" cy="2716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3E5232-F100-DD1A-8677-75EE57B71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880" y="4144071"/>
            <a:ext cx="4122377" cy="21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2215-C4B0-F6A7-5D94-C6B905CC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9DC5-8B90-C5BC-AF00-D3127A61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Critical NATIONAL networks managed by </a:t>
            </a:r>
            <a:r>
              <a:rPr lang="en-US" dirty="0" err="1"/>
              <a:t>sify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F509C8-CDD1-50B5-252B-4E3AA2476474}"/>
              </a:ext>
            </a:extLst>
          </p:cNvPr>
          <p:cNvSpPr txBox="1"/>
          <p:nvPr/>
        </p:nvSpPr>
        <p:spPr>
          <a:xfrm>
            <a:off x="8344773" y="2225211"/>
            <a:ext cx="3162607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latin typeface="Trebuchet MS" panose="020B0703020202090204" pitchFamily="34" charset="0"/>
              </a:rPr>
              <a:t>RELIABILITY </a:t>
            </a:r>
            <a:endParaRPr lang="en-IN" sz="1867" b="1">
              <a:latin typeface="Trebuchet MS" panose="020B070302020209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0066D4-3FE9-9CF0-1DED-1838D2133C6B}"/>
              </a:ext>
            </a:extLst>
          </p:cNvPr>
          <p:cNvSpPr txBox="1"/>
          <p:nvPr/>
        </p:nvSpPr>
        <p:spPr>
          <a:xfrm>
            <a:off x="4513165" y="2225211"/>
            <a:ext cx="3165673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solidFill>
                  <a:srgbClr val="BED730"/>
                </a:solidFill>
                <a:latin typeface="Trebuchet MS" panose="020B0703020202090204" pitchFamily="34" charset="0"/>
              </a:rPr>
              <a:t>COMPLEXITY</a:t>
            </a:r>
            <a:endParaRPr lang="en-IN" sz="1867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0F318-F223-3BFC-66C4-D1FCCCF9081E}"/>
              </a:ext>
            </a:extLst>
          </p:cNvPr>
          <p:cNvSpPr txBox="1"/>
          <p:nvPr/>
        </p:nvSpPr>
        <p:spPr>
          <a:xfrm>
            <a:off x="730362" y="2225211"/>
            <a:ext cx="3161783" cy="48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70">
              <a:defRPr/>
            </a:pPr>
            <a:r>
              <a:rPr lang="en-US" sz="1867" b="1">
                <a:latin typeface="Trebuchet MS" panose="020B0703020202090204" pitchFamily="34" charset="0"/>
              </a:rPr>
              <a:t>SCALE </a:t>
            </a:r>
            <a:endParaRPr lang="en-IN" sz="1867" b="1">
              <a:latin typeface="Trebuchet MS" panose="020B070302020209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84FB0-3AF5-4993-558B-6CD53F68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251" y="1386428"/>
            <a:ext cx="720000" cy="72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5B5599-C49A-3891-EC85-7CC4A2358DF8}"/>
              </a:ext>
            </a:extLst>
          </p:cNvPr>
          <p:cNvCxnSpPr>
            <a:cxnSpLocks/>
          </p:cNvCxnSpPr>
          <p:nvPr/>
        </p:nvCxnSpPr>
        <p:spPr>
          <a:xfrm flipV="1">
            <a:off x="4210964" y="1316568"/>
            <a:ext cx="0" cy="4560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606A0D-9067-C6F0-397B-5CD28F2EB48C}"/>
              </a:ext>
            </a:extLst>
          </p:cNvPr>
          <p:cNvCxnSpPr>
            <a:cxnSpLocks/>
          </p:cNvCxnSpPr>
          <p:nvPr/>
        </p:nvCxnSpPr>
        <p:spPr>
          <a:xfrm flipV="1">
            <a:off x="7980208" y="1316568"/>
            <a:ext cx="0" cy="4560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98E657-FA88-45D2-A67F-F6303465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99" y="1386428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E6DD0F-560C-08B7-52E8-93888BA0F4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6073" y="1386428"/>
            <a:ext cx="720000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3AE34-1235-DFE5-D4A0-306EACE70728}"/>
              </a:ext>
            </a:extLst>
          </p:cNvPr>
          <p:cNvSpPr txBox="1"/>
          <p:nvPr/>
        </p:nvSpPr>
        <p:spPr>
          <a:xfrm>
            <a:off x="768237" y="2870450"/>
            <a:ext cx="299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IN" sz="1600" b="1" dirty="0">
                <a:solidFill>
                  <a:srgbClr val="4F81BD"/>
                </a:solidFill>
                <a:latin typeface="Trebuchet MS" panose="020B0703020202090204" pitchFamily="34" charset="0"/>
              </a:rPr>
              <a:t>Most widely distributed postal system</a:t>
            </a:r>
            <a:endParaRPr lang="en-US" sz="1600" b="1" dirty="0">
              <a:solidFill>
                <a:srgbClr val="4F81BD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5D0E8-6A23-6AC7-C573-BF23A4C53EA2}"/>
              </a:ext>
            </a:extLst>
          </p:cNvPr>
          <p:cNvSpPr txBox="1"/>
          <p:nvPr/>
        </p:nvSpPr>
        <p:spPr>
          <a:xfrm>
            <a:off x="4512336" y="2832531"/>
            <a:ext cx="316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sz="1600" b="1">
                <a:solidFill>
                  <a:srgbClr val="4F81BD"/>
                </a:solidFill>
                <a:latin typeface="Trebuchet MS" panose="020B0703020202090204" pitchFamily="34" charset="0"/>
              </a:rPr>
              <a:t>India’s Inter Banking Transactions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CA7DF-19B5-0811-6D86-52B77CC25CDA}"/>
              </a:ext>
            </a:extLst>
          </p:cNvPr>
          <p:cNvSpPr txBox="1"/>
          <p:nvPr/>
        </p:nvSpPr>
        <p:spPr>
          <a:xfrm>
            <a:off x="8894591" y="2836254"/>
            <a:ext cx="206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IN" sz="1600" b="1">
                <a:solidFill>
                  <a:srgbClr val="4F81BD"/>
                </a:solidFill>
                <a:latin typeface="Trebuchet MS" panose="020B0703020202090204" pitchFamily="34" charset="0"/>
              </a:rPr>
              <a:t>#1 Derivative Stock Exchange</a:t>
            </a:r>
            <a:endParaRPr lang="en-US" sz="1600" b="1">
              <a:solidFill>
                <a:srgbClr val="4F81BD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7E0027B1-E6CE-48E4-361F-7006AAFB2947}"/>
              </a:ext>
            </a:extLst>
          </p:cNvPr>
          <p:cNvSpPr/>
          <p:nvPr/>
        </p:nvSpPr>
        <p:spPr>
          <a:xfrm>
            <a:off x="349965" y="5684696"/>
            <a:ext cx="11410235" cy="841904"/>
          </a:xfrm>
          <a:prstGeom prst="leftRightArrow">
            <a:avLst/>
          </a:prstGeom>
          <a:solidFill>
            <a:srgbClr val="BFD72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1600" b="1">
                <a:solidFill>
                  <a:prstClr val="black"/>
                </a:solidFill>
                <a:latin typeface="Trebuchet MS" panose="020B0703020202090204" pitchFamily="34" charset="0"/>
              </a:rPr>
              <a:t>Trusted Partner for Secure &amp; Reliable Network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1D754-B422-8D21-F277-1C734AA3D849}"/>
              </a:ext>
            </a:extLst>
          </p:cNvPr>
          <p:cNvSpPr txBox="1"/>
          <p:nvPr/>
        </p:nvSpPr>
        <p:spPr>
          <a:xfrm>
            <a:off x="619846" y="3475558"/>
            <a:ext cx="3143213" cy="193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The largest network in terms of scale, spanning ~28000 sites with ~56,000 links and ~28,000 routers &amp; switches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Data Center Management for DC and DR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Sify is the Network Integrator and Service Provider for the last 9+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C749E-30BE-8435-1084-1E2E86568745}"/>
              </a:ext>
            </a:extLst>
          </p:cNvPr>
          <p:cNvSpPr txBox="1"/>
          <p:nvPr/>
        </p:nvSpPr>
        <p:spPr>
          <a:xfrm>
            <a:off x="4399836" y="3422414"/>
            <a:ext cx="3392325" cy="214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The network spanning RBI, IFTAS, CCIL and member bank Data Centers and branches, is the backbone of the Indian banking system, which enables all inter-bank transactions in India </a:t>
            </a:r>
          </a:p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Secure Network connectivity from Member Banks to the Applications</a:t>
            </a:r>
          </a:p>
          <a:p>
            <a:pPr marL="122761" indent="-122761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Multi-service provider management and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81E17-F151-5C9B-99FB-3146D15990DD}"/>
              </a:ext>
            </a:extLst>
          </p:cNvPr>
          <p:cNvSpPr txBox="1"/>
          <p:nvPr/>
        </p:nvSpPr>
        <p:spPr>
          <a:xfrm>
            <a:off x="8216065" y="3422414"/>
            <a:ext cx="3420019" cy="173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Aggregating member traffic to enable creation of a digital platform for its members.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Multi-cast management across 3800 members and 31 POP’s</a:t>
            </a:r>
          </a:p>
          <a:p>
            <a:pPr marL="122761" indent="-112179" defTabSz="60957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333">
                <a:solidFill>
                  <a:prstClr val="black"/>
                </a:solidFill>
                <a:latin typeface="Trebuchet MS" panose="020B0703020202090204" pitchFamily="34" charset="0"/>
              </a:rPr>
              <a:t>Managing a multi service provider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7613B-8291-191C-2AE2-855F6136ADA8}"/>
              </a:ext>
            </a:extLst>
          </p:cNvPr>
          <p:cNvSpPr txBox="1"/>
          <p:nvPr/>
        </p:nvSpPr>
        <p:spPr>
          <a:xfrm>
            <a:off x="10286075" y="6559857"/>
            <a:ext cx="19878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en-US" sz="1067" i="1">
                <a:solidFill>
                  <a:prstClr val="white"/>
                </a:solidFill>
                <a:latin typeface="Trebuchet MS" panose="020B0703020202090204" pitchFamily="34" charset="0"/>
              </a:rPr>
              <a:t>NDA/Sify Confidential </a:t>
            </a:r>
            <a:endParaRPr lang="en-IN" sz="1067" i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2356159" y="5458405"/>
            <a:ext cx="76000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07">
              <a:spcAft>
                <a:spcPts val="800"/>
              </a:spcAft>
              <a:defRPr/>
            </a:pPr>
            <a:r>
              <a:rPr lang="en-IN" sz="3733" dirty="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2274198" y="2462766"/>
            <a:ext cx="7643607" cy="1234149"/>
            <a:chOff x="323850" y="2753261"/>
            <a:chExt cx="8496300" cy="1371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1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86">
                <a:defRPr/>
              </a:pPr>
              <a:r>
                <a:rPr lang="en-US" sz="5333" b="1" dirty="0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5333" b="1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467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86">
                <a:defRPr/>
              </a:pPr>
              <a:r>
                <a:rPr lang="en-US" sz="2133" b="1" dirty="0">
                  <a:solidFill>
                    <a:prstClr val="white"/>
                  </a:solidFill>
                  <a:latin typeface="Trebuchet M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91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1D39C2-E8D4-0F3B-DB14-03D006D78D5F}"/>
              </a:ext>
            </a:extLst>
          </p:cNvPr>
          <p:cNvGrpSpPr/>
          <p:nvPr/>
        </p:nvGrpSpPr>
        <p:grpSpPr>
          <a:xfrm>
            <a:off x="638003" y="3974990"/>
            <a:ext cx="10915995" cy="1189816"/>
            <a:chOff x="483929" y="2565721"/>
            <a:chExt cx="8186996" cy="892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72AB10-2064-77EC-B5AD-6A162D606387}"/>
                </a:ext>
              </a:extLst>
            </p:cNvPr>
            <p:cNvGrpSpPr/>
            <p:nvPr/>
          </p:nvGrpSpPr>
          <p:grpSpPr>
            <a:xfrm>
              <a:off x="483929" y="2565721"/>
              <a:ext cx="945000" cy="871203"/>
              <a:chOff x="444173" y="2556318"/>
              <a:chExt cx="945000" cy="871203"/>
            </a:xfrm>
          </p:grpSpPr>
          <p:sp>
            <p:nvSpPr>
              <p:cNvPr id="7" name="Flowchart: Connector 3">
                <a:extLst>
                  <a:ext uri="{FF2B5EF4-FFF2-40B4-BE49-F238E27FC236}">
                    <a16:creationId xmlns:a16="http://schemas.microsoft.com/office/drawing/2014/main" id="{B6DDA099-8BEE-BB84-2E44-A57A4A328D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48960" y="2556318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9D187E-BE58-D3C3-D950-8587F89C002E}"/>
                  </a:ext>
                </a:extLst>
              </p:cNvPr>
              <p:cNvSpPr txBox="1"/>
              <p:nvPr/>
            </p:nvSpPr>
            <p:spPr>
              <a:xfrm>
                <a:off x="444173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Network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Infra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D6C9173-E925-B8E8-EAEA-29D72BEF2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8540" y="2664164"/>
                <a:ext cx="296267" cy="33464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DA2BBF5-3296-7BEC-AAA1-4B5BC250F0C2}"/>
                </a:ext>
              </a:extLst>
            </p:cNvPr>
            <p:cNvGrpSpPr/>
            <p:nvPr/>
          </p:nvGrpSpPr>
          <p:grpSpPr>
            <a:xfrm>
              <a:off x="5656784" y="2565721"/>
              <a:ext cx="945000" cy="863750"/>
              <a:chOff x="5726469" y="2563772"/>
              <a:chExt cx="945000" cy="863749"/>
            </a:xfrm>
          </p:grpSpPr>
          <p:sp>
            <p:nvSpPr>
              <p:cNvPr id="17" name="Flowchart: Connector 19">
                <a:extLst>
                  <a:ext uri="{FF2B5EF4-FFF2-40B4-BE49-F238E27FC236}">
                    <a16:creationId xmlns:a16="http://schemas.microsoft.com/office/drawing/2014/main" id="{1E6BA7D2-269F-8266-37AB-2B4DB75D4C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5931256" y="256377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265CCB-1060-75F6-747E-4D3AC4AC5B5E}"/>
                  </a:ext>
                </a:extLst>
              </p:cNvPr>
              <p:cNvSpPr txBox="1"/>
              <p:nvPr/>
            </p:nvSpPr>
            <p:spPr>
              <a:xfrm>
                <a:off x="5726469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Digital Apps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8DEBFA4B-A71C-2F7B-B8CB-215CB2F7A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2617" y="2671618"/>
                <a:ext cx="332707" cy="334642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696BCE-DD40-9C3B-EDCB-8A47889FC960}"/>
                </a:ext>
              </a:extLst>
            </p:cNvPr>
            <p:cNvGrpSpPr/>
            <p:nvPr/>
          </p:nvGrpSpPr>
          <p:grpSpPr>
            <a:xfrm>
              <a:off x="6691355" y="2565727"/>
              <a:ext cx="945000" cy="863750"/>
              <a:chOff x="6784264" y="2563771"/>
              <a:chExt cx="945000" cy="863750"/>
            </a:xfrm>
          </p:grpSpPr>
          <p:sp>
            <p:nvSpPr>
              <p:cNvPr id="19" name="Flowchart: Connector 21">
                <a:extLst>
                  <a:ext uri="{FF2B5EF4-FFF2-40B4-BE49-F238E27FC236}">
                    <a16:creationId xmlns:a16="http://schemas.microsoft.com/office/drawing/2014/main" id="{A1D0A54F-5C45-9EED-1439-01FD150A8D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989051" y="2563771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7647D1-76A1-EA24-D385-0B6FA2E95AF7}"/>
                  </a:ext>
                </a:extLst>
              </p:cNvPr>
              <p:cNvSpPr txBox="1"/>
              <p:nvPr/>
            </p:nvSpPr>
            <p:spPr>
              <a:xfrm>
                <a:off x="6784264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Industry Apps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7" name="Picture 2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DE3FCA9-2F98-1C63-BD50-BA65C2F05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4416" y="2686424"/>
                <a:ext cx="404697" cy="346379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61EA61-BEEF-5EA9-48A3-9C469BA043A2}"/>
                </a:ext>
              </a:extLst>
            </p:cNvPr>
            <p:cNvGrpSpPr/>
            <p:nvPr/>
          </p:nvGrpSpPr>
          <p:grpSpPr>
            <a:xfrm>
              <a:off x="4622213" y="2565721"/>
              <a:ext cx="945000" cy="869277"/>
              <a:chOff x="4675343" y="2558244"/>
              <a:chExt cx="945000" cy="869277"/>
            </a:xfrm>
          </p:grpSpPr>
          <p:sp>
            <p:nvSpPr>
              <p:cNvPr id="13" name="Flowchart: Connector 13">
                <a:extLst>
                  <a:ext uri="{FF2B5EF4-FFF2-40B4-BE49-F238E27FC236}">
                    <a16:creationId xmlns:a16="http://schemas.microsoft.com/office/drawing/2014/main" id="{60CF8CE0-C886-9125-545B-024F154502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880130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6F55AB-1E6E-D050-40F0-751A6A94EC1B}"/>
                  </a:ext>
                </a:extLst>
              </p:cNvPr>
              <p:cNvSpPr txBox="1"/>
              <p:nvPr/>
            </p:nvSpPr>
            <p:spPr>
              <a:xfrm>
                <a:off x="4675343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Cloud &amp; IT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9" name="Picture 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9D569C8-7CA3-2DA2-28A0-0320D5606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648" y="2648839"/>
                <a:ext cx="384392" cy="369318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4A6B21-06EE-0C61-C912-530259C05D1B}"/>
                </a:ext>
              </a:extLst>
            </p:cNvPr>
            <p:cNvGrpSpPr/>
            <p:nvPr/>
          </p:nvGrpSpPr>
          <p:grpSpPr>
            <a:xfrm>
              <a:off x="2553071" y="2565727"/>
              <a:ext cx="945000" cy="856295"/>
              <a:chOff x="2568712" y="2571226"/>
              <a:chExt cx="945000" cy="856295"/>
            </a:xfrm>
          </p:grpSpPr>
          <p:sp>
            <p:nvSpPr>
              <p:cNvPr id="9" name="Flowchart: Connector 7">
                <a:extLst>
                  <a:ext uri="{FF2B5EF4-FFF2-40B4-BE49-F238E27FC236}">
                    <a16:creationId xmlns:a16="http://schemas.microsoft.com/office/drawing/2014/main" id="{74F58237-A978-E081-987A-A2BB03A2AB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2773498" y="2571226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0831A9-B8C8-4D2B-C1B5-3E6FD55410E8}"/>
                  </a:ext>
                </a:extLst>
              </p:cNvPr>
              <p:cNvSpPr txBox="1"/>
              <p:nvPr/>
            </p:nvSpPr>
            <p:spPr>
              <a:xfrm>
                <a:off x="2568712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pt-BR" sz="1000">
                    <a:solidFill>
                      <a:prstClr val="white"/>
                    </a:solidFill>
                    <a:latin typeface="TheSansOffice" panose="020B0503040302060204"/>
                  </a:rPr>
                  <a:t>Data Center</a:t>
                </a:r>
              </a:p>
              <a:p>
                <a:pPr algn="ctr" defTabSz="914309">
                  <a:defRPr/>
                </a:pPr>
                <a:r>
                  <a:rPr lang="pt-BR" sz="1000">
                    <a:solidFill>
                      <a:prstClr val="white"/>
                    </a:solidFill>
                    <a:latin typeface="TheSansOffice" panose="020B0503040302060204"/>
                  </a:rPr>
                  <a:t>Colo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0" name="Picture 29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9E55E8B-806B-EC65-A0F1-C0A91EC08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0180" y="2639048"/>
                <a:ext cx="342065" cy="35662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1240F7B-D242-AD24-D938-010189C2EE9B}"/>
                </a:ext>
              </a:extLst>
            </p:cNvPr>
            <p:cNvGrpSpPr/>
            <p:nvPr/>
          </p:nvGrpSpPr>
          <p:grpSpPr>
            <a:xfrm>
              <a:off x="3587642" y="2565722"/>
              <a:ext cx="945000" cy="892361"/>
              <a:chOff x="4099500" y="2558244"/>
              <a:chExt cx="945000" cy="892360"/>
            </a:xfrm>
          </p:grpSpPr>
          <p:sp>
            <p:nvSpPr>
              <p:cNvPr id="25" name="Flowchart: Connector 43">
                <a:extLst>
                  <a:ext uri="{FF2B5EF4-FFF2-40B4-BE49-F238E27FC236}">
                    <a16:creationId xmlns:a16="http://schemas.microsoft.com/office/drawing/2014/main" id="{D62CC28D-5A88-3B65-18A9-47E447ECBB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304287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66FB86-314A-B782-D769-C1E8F62EC723}"/>
                  </a:ext>
                </a:extLst>
              </p:cNvPr>
              <p:cNvSpPr txBox="1"/>
              <p:nvPr/>
            </p:nvSpPr>
            <p:spPr>
              <a:xfrm>
                <a:off x="4099500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CloudInfinit</a:t>
                </a:r>
                <a:r>
                  <a:rPr lang="en-IN" sz="1000" baseline="30000" dirty="0">
                    <a:solidFill>
                      <a:srgbClr val="BBD42F"/>
                    </a:solidFill>
                    <a:latin typeface="TheSansOffice" panose="020B0503040302060204"/>
                  </a:rPr>
                  <a:t>+AI</a:t>
                </a: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GPU Cloud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185BF58-EB01-1F36-4E40-BBBD04184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-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9911" y="2688163"/>
                <a:ext cx="404178" cy="254943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8CF1548-6C19-20C9-32FE-3A32C9EF182F}"/>
                </a:ext>
              </a:extLst>
            </p:cNvPr>
            <p:cNvGrpSpPr/>
            <p:nvPr/>
          </p:nvGrpSpPr>
          <p:grpSpPr>
            <a:xfrm>
              <a:off x="1518500" y="2565721"/>
              <a:ext cx="945000" cy="846531"/>
              <a:chOff x="1508631" y="2580990"/>
              <a:chExt cx="945000" cy="846531"/>
            </a:xfrm>
          </p:grpSpPr>
          <p:sp>
            <p:nvSpPr>
              <p:cNvPr id="6" name="Flowchart: Connector 11">
                <a:extLst>
                  <a:ext uri="{FF2B5EF4-FFF2-40B4-BE49-F238E27FC236}">
                    <a16:creationId xmlns:a16="http://schemas.microsoft.com/office/drawing/2014/main" id="{E72D2A5C-A44C-AA19-F472-418C1B4E5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713418" y="2580990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075E7D-EE06-B640-FC4E-B6592E6A0A4E}"/>
                  </a:ext>
                </a:extLst>
              </p:cNvPr>
              <p:cNvSpPr txBox="1"/>
              <p:nvPr/>
            </p:nvSpPr>
            <p:spPr>
              <a:xfrm>
                <a:off x="1508631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Network Digital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CD0ADC3-22CF-23AB-5FB3-818F9FB59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76109" y="2665997"/>
                <a:ext cx="410045" cy="374389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FCCD0EF-B7F8-8C8F-3127-BDF1B71AAFBB}"/>
                </a:ext>
              </a:extLst>
            </p:cNvPr>
            <p:cNvGrpSpPr/>
            <p:nvPr/>
          </p:nvGrpSpPr>
          <p:grpSpPr>
            <a:xfrm>
              <a:off x="7725925" y="2565721"/>
              <a:ext cx="945000" cy="839079"/>
              <a:chOff x="7837240" y="2588442"/>
              <a:chExt cx="945000" cy="839079"/>
            </a:xfrm>
          </p:grpSpPr>
          <p:sp>
            <p:nvSpPr>
              <p:cNvPr id="39" name="Flowchart: Connector 15">
                <a:extLst>
                  <a:ext uri="{FF2B5EF4-FFF2-40B4-BE49-F238E27FC236}">
                    <a16:creationId xmlns:a16="http://schemas.microsoft.com/office/drawing/2014/main" id="{EF5804E3-F30F-9533-8F76-8160B0C28D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042026" y="258844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82">
                  <a:defRPr/>
                </a:pPr>
                <a:endParaRPr lang="en-IN" sz="1351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08E0DD-D43B-C955-C1A4-7F33670D93AE}"/>
                  </a:ext>
                </a:extLst>
              </p:cNvPr>
              <p:cNvSpPr txBox="1"/>
              <p:nvPr/>
            </p:nvSpPr>
            <p:spPr>
              <a:xfrm>
                <a:off x="7837240" y="3127439"/>
                <a:ext cx="9450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Security </a:t>
                </a:r>
              </a:p>
              <a:p>
                <a:pPr algn="ctr" defTabSz="914309">
                  <a:defRPr/>
                </a:pPr>
                <a:r>
                  <a:rPr lang="en-IN" sz="100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100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DD9D8F3-3354-E27C-DEA2-C96D393F7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184046" y="2703288"/>
                <a:ext cx="251389" cy="334642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18A14E9-02DC-0BB4-CE7B-3934368656E2}"/>
              </a:ext>
            </a:extLst>
          </p:cNvPr>
          <p:cNvGrpSpPr/>
          <p:nvPr/>
        </p:nvGrpSpPr>
        <p:grpSpPr>
          <a:xfrm>
            <a:off x="984422" y="992825"/>
            <a:ext cx="10223159" cy="1170308"/>
            <a:chOff x="405362" y="318692"/>
            <a:chExt cx="7667369" cy="8777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0C3085-C98C-4490-F3E1-60989DBD82C8}"/>
                </a:ext>
              </a:extLst>
            </p:cNvPr>
            <p:cNvSpPr txBox="1"/>
            <p:nvPr/>
          </p:nvSpPr>
          <p:spPr>
            <a:xfrm>
              <a:off x="2515669" y="759250"/>
              <a:ext cx="981029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Award for Sustainability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DC3DD2-F5C8-7CC2-B40E-5AB7B192C698}"/>
                </a:ext>
              </a:extLst>
            </p:cNvPr>
            <p:cNvSpPr txBox="1"/>
            <p:nvPr/>
          </p:nvSpPr>
          <p:spPr>
            <a:xfrm>
              <a:off x="3327106" y="746406"/>
              <a:ext cx="867840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Innovation in Data Center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FA783B9-1ABB-2365-8B9D-CC85D219BAD5}"/>
                </a:ext>
              </a:extLst>
            </p:cNvPr>
            <p:cNvSpPr txBox="1"/>
            <p:nvPr/>
          </p:nvSpPr>
          <p:spPr>
            <a:xfrm>
              <a:off x="5081696" y="729759"/>
              <a:ext cx="1061894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Best in </a:t>
              </a:r>
            </a:p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Services Industry</a:t>
              </a:r>
            </a:p>
          </p:txBody>
        </p:sp>
        <p:pic>
          <p:nvPicPr>
            <p:cNvPr id="45" name="Picture 44" descr="A logo with a sun&#10;&#10;Description automatically generated">
              <a:extLst>
                <a:ext uri="{FF2B5EF4-FFF2-40B4-BE49-F238E27FC236}">
                  <a16:creationId xmlns:a16="http://schemas.microsoft.com/office/drawing/2014/main" id="{E0ACB252-53EC-8845-34D4-BCC3DFD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27" y="488244"/>
              <a:ext cx="496691" cy="233600"/>
            </a:xfrm>
            <a:prstGeom prst="rect">
              <a:avLst/>
            </a:prstGeom>
          </p:spPr>
        </p:pic>
        <p:pic>
          <p:nvPicPr>
            <p:cNvPr id="52" name="Picture 51" descr="A blue and black logo&#10;&#10;Description automatically generated">
              <a:extLst>
                <a:ext uri="{FF2B5EF4-FFF2-40B4-BE49-F238E27FC236}">
                  <a16:creationId xmlns:a16="http://schemas.microsoft.com/office/drawing/2014/main" id="{61F6B167-7B12-75BE-BFAB-BE496966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2609" y="401068"/>
              <a:ext cx="434385" cy="320776"/>
            </a:xfrm>
            <a:prstGeom prst="rect">
              <a:avLst/>
            </a:prstGeom>
          </p:spPr>
        </p:pic>
        <p:pic>
          <p:nvPicPr>
            <p:cNvPr id="53" name="Picture 52" descr="A red white and blue sign&#10;&#10;Description automatically generated">
              <a:extLst>
                <a:ext uri="{FF2B5EF4-FFF2-40B4-BE49-F238E27FC236}">
                  <a16:creationId xmlns:a16="http://schemas.microsoft.com/office/drawing/2014/main" id="{83ADAD85-30A6-A069-EE36-B942D0D2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133" y="488245"/>
              <a:ext cx="500100" cy="23359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B3BFE-084C-A81C-8440-2AA63E6F5A54}"/>
                </a:ext>
              </a:extLst>
            </p:cNvPr>
            <p:cNvSpPr txBox="1"/>
            <p:nvPr/>
          </p:nvSpPr>
          <p:spPr>
            <a:xfrm>
              <a:off x="7010837" y="716213"/>
              <a:ext cx="1061894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Managed Network Services - MQ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6D6C1DA-D90E-C2D5-29E2-FB4E5991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8663" y="570272"/>
              <a:ext cx="659013" cy="151572"/>
            </a:xfrm>
            <a:prstGeom prst="rect">
              <a:avLst/>
            </a:prstGeom>
          </p:spPr>
        </p:pic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846" y="385452"/>
              <a:ext cx="600700" cy="33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3965209" y="757697"/>
              <a:ext cx="139348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India’s 1</a:t>
              </a:r>
              <a:r>
                <a:rPr lang="en-US" sz="1067" baseline="30000" dirty="0">
                  <a:solidFill>
                    <a:prstClr val="white"/>
                  </a:solidFill>
                  <a:latin typeface="Trebuchet MS"/>
                </a:rPr>
                <a:t>st</a:t>
              </a: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 Nvidia </a:t>
              </a:r>
            </a:p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DGX Ready Liquid &amp; </a:t>
              </a:r>
            </a:p>
            <a:p>
              <a:pPr algn="ctr" defTabSz="812740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Air Cooled DCs</a:t>
              </a:r>
              <a:endParaRPr lang="en-IN" sz="1067" dirty="0">
                <a:solidFill>
                  <a:prstClr val="white"/>
                </a:solidFill>
                <a:latin typeface="Trebuchet MS"/>
              </a:endParaRPr>
            </a:p>
          </p:txBody>
        </p:sp>
        <p:pic>
          <p:nvPicPr>
            <p:cNvPr id="57" name="Picture 2" descr="India Primetime', ET BrandEquity">
              <a:extLst>
                <a:ext uri="{FF2B5EF4-FFF2-40B4-BE49-F238E27FC236}">
                  <a16:creationId xmlns:a16="http://schemas.microsoft.com/office/drawing/2014/main" id="{CBA89BB5-AAD4-0319-D207-73301072D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493" y="406031"/>
              <a:ext cx="294965" cy="31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094B7F-354B-9797-57BB-487DEF5B7A0B}"/>
                </a:ext>
              </a:extLst>
            </p:cNvPr>
            <p:cNvSpPr txBox="1"/>
            <p:nvPr/>
          </p:nvSpPr>
          <p:spPr>
            <a:xfrm>
              <a:off x="1518500" y="758907"/>
              <a:ext cx="1208155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Best Future-Proof Data Center Project</a:t>
              </a:r>
            </a:p>
          </p:txBody>
        </p:sp>
        <p:pic>
          <p:nvPicPr>
            <p:cNvPr id="1026" name="Picture 2" descr="Partner Content - IDC European Utilities Summit 2021">
              <a:extLst>
                <a:ext uri="{FF2B5EF4-FFF2-40B4-BE49-F238E27FC236}">
                  <a16:creationId xmlns:a16="http://schemas.microsoft.com/office/drawing/2014/main" id="{AD547B04-6A11-39CC-1536-07CD23458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577" y="475514"/>
              <a:ext cx="847482" cy="25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FC0E6F-7A9A-595A-6FE1-139D0FDABC1F}"/>
                </a:ext>
              </a:extLst>
            </p:cNvPr>
            <p:cNvSpPr txBox="1"/>
            <p:nvPr/>
          </p:nvSpPr>
          <p:spPr>
            <a:xfrm>
              <a:off x="6030245" y="727327"/>
              <a:ext cx="1061894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en-US" sz="1067" dirty="0">
                  <a:solidFill>
                    <a:prstClr val="white"/>
                  </a:solidFill>
                  <a:latin typeface="Trebuchet MS"/>
                </a:rPr>
                <a:t>DC Services India &amp; ​Managed Cloud Services APAC 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A6BE3A-717D-A366-D5A6-1A6DE8427D4B}"/>
                </a:ext>
              </a:extLst>
            </p:cNvPr>
            <p:cNvSpPr txBox="1"/>
            <p:nvPr/>
          </p:nvSpPr>
          <p:spPr>
            <a:xfrm>
              <a:off x="405362" y="758907"/>
              <a:ext cx="1208155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defRPr sz="800">
                  <a:solidFill>
                    <a:prstClr val="white"/>
                  </a:solidFill>
                  <a:latin typeface="Trebuchet MS"/>
                </a:defRPr>
              </a:lvl1pPr>
            </a:lstStyle>
            <a:p>
              <a:pPr defTabSz="914354">
                <a:defRPr/>
              </a:pPr>
              <a:r>
                <a:rPr lang="en-US" sz="1067" dirty="0"/>
                <a:t>CIO Choice 2025 for </a:t>
              </a:r>
            </a:p>
            <a:p>
              <a:pPr defTabSz="914354">
                <a:defRPr/>
              </a:pPr>
              <a:r>
                <a:rPr lang="en-US" sz="1067" dirty="0"/>
                <a:t>AI Ready Data Centers</a:t>
              </a:r>
            </a:p>
          </p:txBody>
        </p:sp>
        <p:pic>
          <p:nvPicPr>
            <p:cNvPr id="61" name="Picture 60" descr="A gold medal with a red strap&#10;&#10;AI-generated content may be incorrect.">
              <a:extLst>
                <a:ext uri="{FF2B5EF4-FFF2-40B4-BE49-F238E27FC236}">
                  <a16:creationId xmlns:a16="http://schemas.microsoft.com/office/drawing/2014/main" id="{C4A7F1F2-A196-B9D2-A0ED-69D34B53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27" y="318692"/>
              <a:ext cx="403152" cy="40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F4-4FBB-8203-AB83-80829850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3" y="216074"/>
            <a:ext cx="11328400" cy="830987"/>
          </a:xfrm>
        </p:spPr>
        <p:txBody>
          <a:bodyPr/>
          <a:lstStyle/>
          <a:p>
            <a:r>
              <a:rPr lang="en-US" dirty="0"/>
              <a:t>Services Automation so far</a:t>
            </a:r>
            <a:br>
              <a:rPr lang="en-US" dirty="0"/>
            </a:b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5E1A33-9197-C023-0FBC-5DCD00997091}"/>
              </a:ext>
            </a:extLst>
          </p:cNvPr>
          <p:cNvGrpSpPr/>
          <p:nvPr/>
        </p:nvGrpSpPr>
        <p:grpSpPr>
          <a:xfrm>
            <a:off x="5139926" y="634900"/>
            <a:ext cx="6860756" cy="3381376"/>
            <a:chOff x="431800" y="1170689"/>
            <a:chExt cx="11328400" cy="512656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B5D4228-F7A0-8275-2C90-58D4985986B6}"/>
                </a:ext>
              </a:extLst>
            </p:cNvPr>
            <p:cNvSpPr/>
            <p:nvPr/>
          </p:nvSpPr>
          <p:spPr>
            <a:xfrm>
              <a:off x="2511684" y="2872960"/>
              <a:ext cx="9029032" cy="146449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+mj-lt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A7A5E35-49F7-1DF7-9836-1F3112E8B482}"/>
                </a:ext>
              </a:extLst>
            </p:cNvPr>
            <p:cNvSpPr/>
            <p:nvPr/>
          </p:nvSpPr>
          <p:spPr>
            <a:xfrm>
              <a:off x="432948" y="4604003"/>
              <a:ext cx="1580177" cy="165464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+mj-lt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CA3C909-9F32-8D85-89E5-9F172BC923AF}"/>
                </a:ext>
              </a:extLst>
            </p:cNvPr>
            <p:cNvSpPr/>
            <p:nvPr/>
          </p:nvSpPr>
          <p:spPr>
            <a:xfrm>
              <a:off x="440270" y="2897125"/>
              <a:ext cx="1566239" cy="1401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+mj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5361EF-7FEC-F977-2756-5F067D0CFE47}"/>
                </a:ext>
              </a:extLst>
            </p:cNvPr>
            <p:cNvSpPr/>
            <p:nvPr/>
          </p:nvSpPr>
          <p:spPr>
            <a:xfrm>
              <a:off x="2961914" y="1323547"/>
              <a:ext cx="2190313" cy="480000"/>
            </a:xfrm>
            <a:prstGeom prst="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BED730"/>
                  </a:solidFill>
                  <a:latin typeface="+mj-lt"/>
                </a:rPr>
                <a:t>Partner portal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09C3F6-EA71-48AC-C41C-A9CFF27D8B01}"/>
                </a:ext>
              </a:extLst>
            </p:cNvPr>
            <p:cNvSpPr/>
            <p:nvPr/>
          </p:nvSpPr>
          <p:spPr>
            <a:xfrm>
              <a:off x="6942048" y="1323547"/>
              <a:ext cx="2190313" cy="480000"/>
            </a:xfrm>
            <a:prstGeom prst="rect">
              <a:avLst/>
            </a:prstGeom>
            <a:solidFill>
              <a:srgbClr val="BED730"/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Aakash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BBD0FD-538A-23AD-B31C-CC9881E99A17}"/>
                </a:ext>
              </a:extLst>
            </p:cNvPr>
            <p:cNvSpPr/>
            <p:nvPr/>
          </p:nvSpPr>
          <p:spPr>
            <a:xfrm>
              <a:off x="5602458" y="1184189"/>
              <a:ext cx="953180" cy="737378"/>
            </a:xfrm>
            <a:prstGeom prst="ellipse">
              <a:avLst/>
            </a:prstGeom>
            <a:solidFill>
              <a:srgbClr val="BED730"/>
            </a:solidFill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API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B04F674-0EDB-569F-F829-440F2CD0A5EB}"/>
                </a:ext>
              </a:extLst>
            </p:cNvPr>
            <p:cNvSpPr/>
            <p:nvPr/>
          </p:nvSpPr>
          <p:spPr>
            <a:xfrm>
              <a:off x="431800" y="2065100"/>
              <a:ext cx="11328400" cy="432000"/>
            </a:xfrm>
            <a:prstGeom prst="roundRect">
              <a:avLst/>
            </a:prstGeom>
            <a:solidFill>
              <a:srgbClr val="BED730"/>
            </a:solidFill>
            <a:ln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network orchestrator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684DE5D-BEFA-0947-779D-3815BCE12993}"/>
                </a:ext>
              </a:extLst>
            </p:cNvPr>
            <p:cNvSpPr/>
            <p:nvPr/>
          </p:nvSpPr>
          <p:spPr>
            <a:xfrm>
              <a:off x="540901" y="3019011"/>
              <a:ext cx="1364267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Feasibility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92CEEC9-051A-E140-20A9-6989F976E70E}"/>
                </a:ext>
              </a:extLst>
            </p:cNvPr>
            <p:cNvSpPr/>
            <p:nvPr/>
          </p:nvSpPr>
          <p:spPr>
            <a:xfrm>
              <a:off x="540904" y="3665475"/>
              <a:ext cx="1364265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Billing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62E58A8-FE64-9E35-7974-0EEB1C25321B}"/>
                </a:ext>
              </a:extLst>
            </p:cNvPr>
            <p:cNvSpPr/>
            <p:nvPr/>
          </p:nvSpPr>
          <p:spPr>
            <a:xfrm>
              <a:off x="540904" y="3345037"/>
              <a:ext cx="1364265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Order Mgmt.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CC0D02D-15F2-64BC-BEB7-7372632FCFE7}"/>
                </a:ext>
              </a:extLst>
            </p:cNvPr>
            <p:cNvSpPr/>
            <p:nvPr/>
          </p:nvSpPr>
          <p:spPr>
            <a:xfrm>
              <a:off x="522158" y="4683487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Customer care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F6602A-B6CB-CD29-4231-386CFB7E2B5B}"/>
                </a:ext>
              </a:extLst>
            </p:cNvPr>
            <p:cNvSpPr/>
            <p:nvPr/>
          </p:nvSpPr>
          <p:spPr>
            <a:xfrm>
              <a:off x="522158" y="5000160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Inventory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E03F41B-25F5-72DA-9E99-8A658B9401C6}"/>
                </a:ext>
              </a:extLst>
            </p:cNvPr>
            <p:cNvSpPr/>
            <p:nvPr/>
          </p:nvSpPr>
          <p:spPr>
            <a:xfrm>
              <a:off x="522158" y="5315573"/>
              <a:ext cx="1401756" cy="336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Monitoring &amp; remediation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83F9A9-57E5-AF86-AF23-EBB5000B0165}"/>
                </a:ext>
              </a:extLst>
            </p:cNvPr>
            <p:cNvSpPr/>
            <p:nvPr/>
          </p:nvSpPr>
          <p:spPr>
            <a:xfrm>
              <a:off x="522158" y="5678987"/>
              <a:ext cx="1401756" cy="288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Reporting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43ECA7-D11E-0FC3-E465-F80B9D1A6D74}"/>
                </a:ext>
              </a:extLst>
            </p:cNvPr>
            <p:cNvSpPr txBox="1"/>
            <p:nvPr/>
          </p:nvSpPr>
          <p:spPr>
            <a:xfrm>
              <a:off x="554941" y="3960361"/>
              <a:ext cx="1336192" cy="3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latin typeface="+mj-lt"/>
                  <a:cs typeface="Arial" panose="020B0604020202020204" pitchFamily="34" charset="0"/>
                </a:rPr>
                <a:t>BSS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5ADC44-A267-731E-3955-431300892DB4}"/>
                </a:ext>
              </a:extLst>
            </p:cNvPr>
            <p:cNvSpPr txBox="1"/>
            <p:nvPr/>
          </p:nvSpPr>
          <p:spPr>
            <a:xfrm>
              <a:off x="522158" y="5966987"/>
              <a:ext cx="1401755" cy="3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latin typeface="+mj-lt"/>
                  <a:cs typeface="Arial" panose="020B0604020202020204" pitchFamily="34" charset="0"/>
                </a:rPr>
                <a:t>OSS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35151BB-34EF-B983-7E46-A320C448F554}"/>
                </a:ext>
              </a:extLst>
            </p:cNvPr>
            <p:cNvSpPr/>
            <p:nvPr/>
          </p:nvSpPr>
          <p:spPr>
            <a:xfrm>
              <a:off x="2659297" y="3015134"/>
              <a:ext cx="2023595" cy="1165284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decomp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Project mgmt.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Workorder Mgmt.</a:t>
              </a:r>
              <a:endParaRPr lang="en-US" sz="7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FC349DF-1DBF-D1A2-45EC-106BB49AF3F5}"/>
                </a:ext>
              </a:extLst>
            </p:cNvPr>
            <p:cNvSpPr/>
            <p:nvPr/>
          </p:nvSpPr>
          <p:spPr>
            <a:xfrm>
              <a:off x="4755826" y="3032295"/>
              <a:ext cx="2311794" cy="1165284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Onnet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design and model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Service decomp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Lifecycle mgmt.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9B47169-01B7-4553-A47C-2DBD324CD52A}"/>
                </a:ext>
              </a:extLst>
            </p:cNvPr>
            <p:cNvSpPr/>
            <p:nvPr/>
          </p:nvSpPr>
          <p:spPr>
            <a:xfrm>
              <a:off x="7131551" y="3013641"/>
              <a:ext cx="2180209" cy="1147665"/>
            </a:xfrm>
            <a:prstGeom prst="roundRect">
              <a:avLst/>
            </a:prstGeom>
            <a:solidFill>
              <a:srgbClr val="BED7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Enterprise orchestrator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SDWAN 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NFV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Managed services</a:t>
              </a:r>
            </a:p>
            <a:p>
              <a:pPr marL="228594" indent="-228594">
                <a:buFont typeface="Arial" panose="020B0604020202020204" pitchFamily="34" charset="0"/>
                <a:buChar char="•"/>
              </a:pPr>
              <a:endParaRPr lang="en-US" sz="5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C90CE3E-6E27-72DA-0E3A-A2DD8189D266}"/>
                </a:ext>
              </a:extLst>
            </p:cNvPr>
            <p:cNvSpPr/>
            <p:nvPr/>
          </p:nvSpPr>
          <p:spPr>
            <a:xfrm>
              <a:off x="2511684" y="4616120"/>
              <a:ext cx="8974272" cy="33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+mj-lt"/>
                  <a:cs typeface="Arial" panose="020B0604020202020204" pitchFamily="34" charset="0"/>
                </a:rPr>
                <a:t>API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83B785E-319B-4EC6-5F71-3C6877D79B64}"/>
                </a:ext>
              </a:extLst>
            </p:cNvPr>
            <p:cNvSpPr/>
            <p:nvPr/>
          </p:nvSpPr>
          <p:spPr>
            <a:xfrm>
              <a:off x="2511684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Wireless access</a:t>
              </a:r>
            </a:p>
            <a:p>
              <a:endParaRPr lang="en-US" sz="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ZTP</a:t>
              </a: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Templates</a:t>
              </a:r>
            </a:p>
            <a:p>
              <a:pPr marL="237061" indent="-122764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CLI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3DB9D73-CC32-1B10-2127-8AB8D7A40685}"/>
                </a:ext>
              </a:extLst>
            </p:cNvPr>
            <p:cNvSpPr/>
            <p:nvPr/>
          </p:nvSpPr>
          <p:spPr>
            <a:xfrm>
              <a:off x="4355937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packet network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SDN controllers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Resource Mgmt.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NETCONF/CLI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85C355-73B6-87D4-EAE2-4D2777273EDF}"/>
                </a:ext>
              </a:extLst>
            </p:cNvPr>
            <p:cNvSpPr/>
            <p:nvPr/>
          </p:nvSpPr>
          <p:spPr>
            <a:xfrm>
              <a:off x="6200191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Optical network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T-SDN controllers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TL1/ Webhooks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9A1AC30-EDDA-0C26-E695-56792AF0F12A}"/>
                </a:ext>
              </a:extLst>
            </p:cNvPr>
            <p:cNvSpPr/>
            <p:nvPr/>
          </p:nvSpPr>
          <p:spPr>
            <a:xfrm>
              <a:off x="8044444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Sify Enterprise infra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endParaRPr lang="en-US" sz="7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SDWAN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Wi-Fi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SASE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A30E24E-C4C5-6CD1-2ECA-BCB5350DF911}"/>
                </a:ext>
              </a:extLst>
            </p:cNvPr>
            <p:cNvSpPr/>
            <p:nvPr/>
          </p:nvSpPr>
          <p:spPr>
            <a:xfrm>
              <a:off x="9888700" y="5253634"/>
              <a:ext cx="1652016" cy="104362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3</a:t>
              </a:r>
              <a:r>
                <a:rPr lang="en-US" sz="600" baseline="300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rd</a:t>
              </a:r>
              <a:r>
                <a:rPr lang="en-US" sz="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party infra-SP &amp; Cloud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APIs &amp; ebonding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021A9C-93B0-CE29-1767-546433E15171}"/>
                </a:ext>
              </a:extLst>
            </p:cNvPr>
            <p:cNvSpPr txBox="1"/>
            <p:nvPr/>
          </p:nvSpPr>
          <p:spPr>
            <a:xfrm>
              <a:off x="1762612" y="2539693"/>
              <a:ext cx="1916453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Legacy Connectivity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06C761-0E08-34B1-2EBD-A22B3FDD3758}"/>
                </a:ext>
              </a:extLst>
            </p:cNvPr>
            <p:cNvSpPr txBox="1"/>
            <p:nvPr/>
          </p:nvSpPr>
          <p:spPr>
            <a:xfrm>
              <a:off x="3908839" y="2526997"/>
              <a:ext cx="1935918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Digital Connectivity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DD4B0A-4C5B-3504-C2E9-DD76EEDB8C8E}"/>
                </a:ext>
              </a:extLst>
            </p:cNvPr>
            <p:cNvSpPr txBox="1"/>
            <p:nvPr/>
          </p:nvSpPr>
          <p:spPr>
            <a:xfrm>
              <a:off x="6336036" y="2527281"/>
              <a:ext cx="1521594" cy="35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Digital services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B184186-79FB-2572-5EB9-C11083A6F23E}"/>
                </a:ext>
              </a:extLst>
            </p:cNvPr>
            <p:cNvSpPr/>
            <p:nvPr/>
          </p:nvSpPr>
          <p:spPr>
            <a:xfrm>
              <a:off x="9367679" y="2996064"/>
              <a:ext cx="2023595" cy="1147665"/>
            </a:xfrm>
            <a:prstGeom prst="roundRect">
              <a:avLst/>
            </a:prstGeom>
            <a:solidFill>
              <a:srgbClr val="C1D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8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Auto remediation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Change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Policy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Escalation</a:t>
              </a:r>
            </a:p>
            <a:p>
              <a:pPr marL="228594" indent="-114297">
                <a:buFont typeface="Arial" panose="020B0604020202020204" pitchFamily="34" charset="0"/>
                <a:buChar char="•"/>
              </a:pPr>
              <a:r>
                <a:rPr lang="en-US" sz="7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Workflow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1B52E8-3AD3-F4CD-1864-78BE6B40CBD0}"/>
                </a:ext>
              </a:extLst>
            </p:cNvPr>
            <p:cNvCxnSpPr>
              <a:cxnSpLocks/>
              <a:stCxn id="4" idx="3"/>
              <a:endCxn id="6" idx="2"/>
            </p:cNvCxnSpPr>
            <p:nvPr/>
          </p:nvCxnSpPr>
          <p:spPr>
            <a:xfrm flipV="1">
              <a:off x="5152227" y="1552878"/>
              <a:ext cx="450231" cy="10669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00F04A-58CB-EC3E-7B81-5048217E11F2}"/>
                </a:ext>
              </a:extLst>
            </p:cNvPr>
            <p:cNvCxnSpPr>
              <a:cxnSpLocks/>
              <a:stCxn id="6" idx="6"/>
              <a:endCxn id="5" idx="1"/>
            </p:cNvCxnSpPr>
            <p:nvPr/>
          </p:nvCxnSpPr>
          <p:spPr>
            <a:xfrm>
              <a:off x="6555638" y="1552878"/>
              <a:ext cx="386409" cy="10669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4B6660-B969-563F-B39C-D67A14396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1095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9B65DB8-63A9-1A78-ED1A-1D398A79E5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788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76C0602-0473-DC05-4922-DD89EF54CF2C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3337693" y="4964238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0976E4B-73C9-D177-3219-9B163EC44DD4}"/>
                </a:ext>
              </a:extLst>
            </p:cNvPr>
            <p:cNvCxnSpPr>
              <a:cxnSpLocks/>
            </p:cNvCxnSpPr>
            <p:nvPr/>
          </p:nvCxnSpPr>
          <p:spPr>
            <a:xfrm>
              <a:off x="1206644" y="4247619"/>
              <a:ext cx="0" cy="356384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6418A4-E1C6-7D37-9311-071E0195B8CB}"/>
                </a:ext>
              </a:extLst>
            </p:cNvPr>
            <p:cNvCxnSpPr>
              <a:cxnSpLocks/>
              <a:stCxn id="23" idx="3"/>
              <a:endCxn id="29" idx="1"/>
            </p:cNvCxnSpPr>
            <p:nvPr/>
          </p:nvCxnSpPr>
          <p:spPr>
            <a:xfrm>
              <a:off x="2006508" y="3597775"/>
              <a:ext cx="505176" cy="7431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00BFAD2-8A5E-681C-0621-1163595FA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0434" y="4964238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3D0A2AC-3CB6-C727-6F0C-B643CF333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4688" y="4953163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55E9008-444D-18FC-C8CB-79EBB223D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1594" y="4964237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D0D1D9-FCD8-91DF-02BB-19773CD40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1682" y="4953163"/>
              <a:ext cx="1793" cy="289396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9AF99B6-F391-9275-7783-8CA777675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6817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404383-F12F-D433-6F72-69E0220625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2139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1B4A992-DCE4-2B39-DF2D-330D71907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9476" y="4190678"/>
              <a:ext cx="0" cy="413325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5E200BF-51A6-FB9A-71FD-9204F05EF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7221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EDD3BB-E200-021A-0F89-36B12B952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2139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3999EF0-2F8B-9F12-B959-D99DB0F7C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6529" y="2527282"/>
              <a:ext cx="0" cy="474833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63AD34-E58E-5224-B291-0269E1990D09}"/>
                </a:ext>
              </a:extLst>
            </p:cNvPr>
            <p:cNvCxnSpPr>
              <a:cxnSpLocks/>
            </p:cNvCxnSpPr>
            <p:nvPr/>
          </p:nvCxnSpPr>
          <p:spPr>
            <a:xfrm>
              <a:off x="2006508" y="4823771"/>
              <a:ext cx="505176" cy="7431"/>
            </a:xfrm>
            <a:prstGeom prst="line">
              <a:avLst/>
            </a:prstGeom>
            <a:ln w="28575">
              <a:solidFill>
                <a:schemeClr val="accent3">
                  <a:lumMod val="20000"/>
                  <a:lumOff val="80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20CB95-C984-5C45-3864-D584D444E28B}"/>
                </a:ext>
              </a:extLst>
            </p:cNvPr>
            <p:cNvSpPr/>
            <p:nvPr/>
          </p:nvSpPr>
          <p:spPr>
            <a:xfrm>
              <a:off x="2511683" y="1170689"/>
              <a:ext cx="7377017" cy="737378"/>
            </a:xfrm>
            <a:prstGeom prst="roundRect">
              <a:avLst/>
            </a:prstGeom>
            <a:noFill/>
            <a:ln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F533B5-6A37-CB4C-5004-2C5339B3315D}"/>
              </a:ext>
            </a:extLst>
          </p:cNvPr>
          <p:cNvCxnSpPr>
            <a:cxnSpLocks/>
          </p:cNvCxnSpPr>
          <p:nvPr/>
        </p:nvCxnSpPr>
        <p:spPr>
          <a:xfrm flipV="1">
            <a:off x="8570304" y="1074584"/>
            <a:ext cx="0" cy="144000"/>
          </a:xfrm>
          <a:prstGeom prst="line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peech Bubble: Rectangle 55">
            <a:extLst>
              <a:ext uri="{FF2B5EF4-FFF2-40B4-BE49-F238E27FC236}">
                <a16:creationId xmlns:a16="http://schemas.microsoft.com/office/drawing/2014/main" id="{FE926322-AC95-0012-4D87-9CA737F8EC83}"/>
              </a:ext>
            </a:extLst>
          </p:cNvPr>
          <p:cNvSpPr/>
          <p:nvPr/>
        </p:nvSpPr>
        <p:spPr>
          <a:xfrm flipV="1">
            <a:off x="432000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22D0C5-CD7B-76DB-1C0B-728D3610CCCA}"/>
              </a:ext>
            </a:extLst>
          </p:cNvPr>
          <p:cNvSpPr txBox="1"/>
          <p:nvPr/>
        </p:nvSpPr>
        <p:spPr>
          <a:xfrm>
            <a:off x="431800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65 % of instant upgrades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53% for new connects within 10 mins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48% of building connects instant closure</a:t>
            </a:r>
          </a:p>
        </p:txBody>
      </p:sp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7374EF40-7390-4AAA-9B5F-FD38D03676DA}"/>
              </a:ext>
            </a:extLst>
          </p:cNvPr>
          <p:cNvSpPr/>
          <p:nvPr/>
        </p:nvSpPr>
        <p:spPr>
          <a:xfrm flipV="1">
            <a:off x="3312067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679C8F-1400-8F6F-8864-10117A6074F4}"/>
              </a:ext>
            </a:extLst>
          </p:cNvPr>
          <p:cNvSpPr txBox="1"/>
          <p:nvPr/>
        </p:nvSpPr>
        <p:spPr>
          <a:xfrm>
            <a:off x="3311867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300 buildings RFS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Service Order to delivery in 10mins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Connect order to delivery in 48hrs.</a:t>
            </a:r>
          </a:p>
        </p:txBody>
      </p:sp>
      <p:sp>
        <p:nvSpPr>
          <p:cNvPr id="61" name="Speech Bubble: Rectangle 60">
            <a:extLst>
              <a:ext uri="{FF2B5EF4-FFF2-40B4-BE49-F238E27FC236}">
                <a16:creationId xmlns:a16="http://schemas.microsoft.com/office/drawing/2014/main" id="{6E705111-D36D-C746-9A4D-41561BCD8B6A}"/>
              </a:ext>
            </a:extLst>
          </p:cNvPr>
          <p:cNvSpPr/>
          <p:nvPr/>
        </p:nvSpPr>
        <p:spPr>
          <a:xfrm flipV="1">
            <a:off x="6192133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0991CD-AF95-E08B-2CD4-10245F422EA9}"/>
              </a:ext>
            </a:extLst>
          </p:cNvPr>
          <p:cNvSpPr txBox="1"/>
          <p:nvPr/>
        </p:nvSpPr>
        <p:spPr>
          <a:xfrm>
            <a:off x="6191733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Customer visibility of end-to-end delivery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Mean time to deliver adherence of 95%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OLA compliance to 96%</a:t>
            </a:r>
          </a:p>
        </p:txBody>
      </p:sp>
      <p:sp>
        <p:nvSpPr>
          <p:cNvPr id="63" name="Speech Bubble: Rectangle 62">
            <a:extLst>
              <a:ext uri="{FF2B5EF4-FFF2-40B4-BE49-F238E27FC236}">
                <a16:creationId xmlns:a16="http://schemas.microsoft.com/office/drawing/2014/main" id="{31EA02EB-D611-CFC0-10DE-BA40FA8EBC3C}"/>
              </a:ext>
            </a:extLst>
          </p:cNvPr>
          <p:cNvSpPr/>
          <p:nvPr/>
        </p:nvSpPr>
        <p:spPr>
          <a:xfrm flipV="1">
            <a:off x="9072200" y="5658140"/>
            <a:ext cx="2688000" cy="720000"/>
          </a:xfrm>
          <a:prstGeom prst="wedgeRectCallout">
            <a:avLst/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CDD68D-B262-AEA0-40B2-FC79C9F74EF7}"/>
              </a:ext>
            </a:extLst>
          </p:cNvPr>
          <p:cNvSpPr txBox="1"/>
          <p:nvPr/>
        </p:nvSpPr>
        <p:spPr>
          <a:xfrm>
            <a:off x="9072200" y="5755787"/>
            <a:ext cx="2688000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100% system generated events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35% auto remediation closures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95% of SLA adherence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A41AA82-AE80-1E75-7347-E5DF5F0021EF}"/>
              </a:ext>
            </a:extLst>
          </p:cNvPr>
          <p:cNvSpPr txBox="1"/>
          <p:nvPr/>
        </p:nvSpPr>
        <p:spPr>
          <a:xfrm>
            <a:off x="431800" y="5243915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FEASIBILITY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5C43DC9-BD11-6FB3-2066-D0D7C6811625}"/>
              </a:ext>
            </a:extLst>
          </p:cNvPr>
          <p:cNvSpPr txBox="1"/>
          <p:nvPr/>
        </p:nvSpPr>
        <p:spPr>
          <a:xfrm>
            <a:off x="3311867" y="5234751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10223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DIGITAL NETWORK</a:t>
            </a:r>
            <a:endParaRPr lang="en-IN" sz="1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1F82F9-9032-A1F8-9E0A-D19146AC6B49}"/>
              </a:ext>
            </a:extLst>
          </p:cNvPr>
          <p:cNvSpPr txBox="1"/>
          <p:nvPr/>
        </p:nvSpPr>
        <p:spPr>
          <a:xfrm>
            <a:off x="6225736" y="5235403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FULFILLMENT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775D65-992A-CC03-DA10-0D3D86E175B2}"/>
              </a:ext>
            </a:extLst>
          </p:cNvPr>
          <p:cNvSpPr txBox="1"/>
          <p:nvPr/>
        </p:nvSpPr>
        <p:spPr>
          <a:xfrm>
            <a:off x="9064010" y="5234751"/>
            <a:ext cx="2664000" cy="324000"/>
          </a:xfrm>
          <a:prstGeom prst="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ASSURANCE</a:t>
            </a:r>
            <a:endParaRPr lang="en-IN" sz="1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7C822E-1D4F-6B4F-AE96-EF83DEC9536C}"/>
              </a:ext>
            </a:extLst>
          </p:cNvPr>
          <p:cNvSpPr txBox="1"/>
          <p:nvPr/>
        </p:nvSpPr>
        <p:spPr>
          <a:xfrm>
            <a:off x="435313" y="1372550"/>
            <a:ext cx="36974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1D91B"/>
                </a:solidFill>
              </a:rPr>
              <a:t>Feasibility: </a:t>
            </a:r>
            <a:r>
              <a:rPr lang="en-US" sz="1100" dirty="0">
                <a:solidFill>
                  <a:schemeClr val="bg1"/>
                </a:solidFill>
              </a:rPr>
              <a:t>wireless and fiber access with streamlined workflows and APIs for faster service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BED7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Digital Network- </a:t>
            </a:r>
            <a:r>
              <a:rPr lang="en-US" sz="1100" dirty="0">
                <a:solidFill>
                  <a:schemeClr val="bg1"/>
                </a:solidFill>
              </a:rPr>
              <a:t>Sify </a:t>
            </a:r>
            <a:r>
              <a:rPr lang="en-US" sz="1100" dirty="0" err="1">
                <a:solidFill>
                  <a:schemeClr val="bg1"/>
                </a:solidFill>
              </a:rPr>
              <a:t>OnNet</a:t>
            </a:r>
            <a:r>
              <a:rPr lang="en-US" sz="1100" dirty="0">
                <a:solidFill>
                  <a:schemeClr val="bg1"/>
                </a:solidFill>
              </a:rPr>
              <a:t>- self-service digital platform for agile, on demand services with complete lifecycle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Fulfillment: </a:t>
            </a:r>
            <a:r>
              <a:rPr lang="en-US" sz="1100" dirty="0">
                <a:solidFill>
                  <a:schemeClr val="bg1"/>
                </a:solidFill>
              </a:rPr>
              <a:t>automated provisioning, testing, and reporting with integrated order-to-asset mgt, digitized build workflows, and vendor billing tracking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BED730"/>
                </a:solidFill>
              </a:rPr>
              <a:t>Assurance: </a:t>
            </a:r>
            <a:r>
              <a:rPr lang="en-US" sz="1100" dirty="0">
                <a:solidFill>
                  <a:schemeClr val="bg1"/>
                </a:solidFill>
              </a:rPr>
              <a:t>End-to-end automation from alerts to remediation, customer self-care, L1 to L2 automation, e-bonding for partners and vendors</a:t>
            </a:r>
            <a:endParaRPr lang="en-US" sz="1100" dirty="0">
              <a:solidFill>
                <a:srgbClr val="BED730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D9B5BEF-CBF5-CE1C-42EF-E89D2712597E}"/>
              </a:ext>
            </a:extLst>
          </p:cNvPr>
          <p:cNvCxnSpPr/>
          <p:nvPr/>
        </p:nvCxnSpPr>
        <p:spPr>
          <a:xfrm>
            <a:off x="4262623" y="886984"/>
            <a:ext cx="0" cy="37719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102328-8780-D9C7-D3D1-41CC7E664FC1}"/>
              </a:ext>
            </a:extLst>
          </p:cNvPr>
          <p:cNvSpPr/>
          <p:nvPr/>
        </p:nvSpPr>
        <p:spPr>
          <a:xfrm>
            <a:off x="6366348" y="1962891"/>
            <a:ext cx="5376000" cy="2918927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D6A916-38E9-5931-CA92-DC4E5849A042}"/>
              </a:ext>
            </a:extLst>
          </p:cNvPr>
          <p:cNvSpPr txBox="1"/>
          <p:nvPr/>
        </p:nvSpPr>
        <p:spPr>
          <a:xfrm>
            <a:off x="6532646" y="2168075"/>
            <a:ext cx="504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+mj-lt"/>
                <a:cs typeface="Arial" panose="020B0604020202020204" pitchFamily="34" charset="0"/>
              </a:rPr>
              <a:t>Sify Onnet</a:t>
            </a:r>
          </a:p>
          <a:p>
            <a:pPr algn="ctr"/>
            <a:r>
              <a:rPr lang="en-US" sz="2133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On demand platform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AF9DA8-5579-FB2D-FFB3-7B87ACD6570A}"/>
              </a:ext>
            </a:extLst>
          </p:cNvPr>
          <p:cNvCxnSpPr>
            <a:cxnSpLocks/>
          </p:cNvCxnSpPr>
          <p:nvPr/>
        </p:nvCxnSpPr>
        <p:spPr>
          <a:xfrm>
            <a:off x="7331721" y="4881817"/>
            <a:ext cx="80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1236D-4270-F29C-B492-F54E1FFB79CF}"/>
              </a:ext>
            </a:extLst>
          </p:cNvPr>
          <p:cNvCxnSpPr>
            <a:cxnSpLocks/>
          </p:cNvCxnSpPr>
          <p:nvPr/>
        </p:nvCxnSpPr>
        <p:spPr>
          <a:xfrm>
            <a:off x="9129145" y="4881817"/>
            <a:ext cx="80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986635-311A-40C7-A921-766843BBEF27}"/>
              </a:ext>
            </a:extLst>
          </p:cNvPr>
          <p:cNvCxnSpPr>
            <a:cxnSpLocks/>
          </p:cNvCxnSpPr>
          <p:nvPr/>
        </p:nvCxnSpPr>
        <p:spPr>
          <a:xfrm>
            <a:off x="10764739" y="4881817"/>
            <a:ext cx="13443" cy="48000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84FA67-1B09-51CA-3B8D-58BEC280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9035"/>
            <a:ext cx="11328200" cy="461655"/>
          </a:xfrm>
        </p:spPr>
        <p:txBody>
          <a:bodyPr/>
          <a:lstStyle/>
          <a:p>
            <a:r>
              <a:rPr lang="en-US" dirty="0"/>
              <a:t>Sify onnet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7E7CF-DAF5-167A-B403-E0639EF12817}"/>
              </a:ext>
            </a:extLst>
          </p:cNvPr>
          <p:cNvSpPr/>
          <p:nvPr/>
        </p:nvSpPr>
        <p:spPr>
          <a:xfrm>
            <a:off x="6366348" y="836084"/>
            <a:ext cx="5376000" cy="569608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Self service ordering Portal &amp; API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A030E-F38F-3616-3B4E-98A3FC599C43}"/>
              </a:ext>
            </a:extLst>
          </p:cNvPr>
          <p:cNvSpPr/>
          <p:nvPr/>
        </p:nvSpPr>
        <p:spPr>
          <a:xfrm>
            <a:off x="6664560" y="5323641"/>
            <a:ext cx="1342369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CSPs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31D8C-2157-A9BD-EF1D-D2DEEB39E692}"/>
              </a:ext>
            </a:extLst>
          </p:cNvPr>
          <p:cNvSpPr/>
          <p:nvPr/>
        </p:nvSpPr>
        <p:spPr>
          <a:xfrm>
            <a:off x="10042935" y="5345303"/>
            <a:ext cx="1457051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On-net &amp; Near-net Bldgs.</a:t>
            </a:r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B0934369-6D9F-8FEC-83A0-7025AF1DF58A}"/>
              </a:ext>
            </a:extLst>
          </p:cNvPr>
          <p:cNvSpPr/>
          <p:nvPr/>
        </p:nvSpPr>
        <p:spPr>
          <a:xfrm>
            <a:off x="8914306" y="1405692"/>
            <a:ext cx="280087" cy="538205"/>
          </a:xfrm>
          <a:prstGeom prst="up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2342923-459F-8F7A-9A17-FDE2408061FC}"/>
              </a:ext>
            </a:extLst>
          </p:cNvPr>
          <p:cNvSpPr/>
          <p:nvPr/>
        </p:nvSpPr>
        <p:spPr>
          <a:xfrm>
            <a:off x="6664559" y="3181547"/>
            <a:ext cx="4835427" cy="14565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10CA2E-DA32-2D19-1CC8-A6EAF2874E13}"/>
              </a:ext>
            </a:extLst>
          </p:cNvPr>
          <p:cNvSpPr/>
          <p:nvPr/>
        </p:nvSpPr>
        <p:spPr>
          <a:xfrm>
            <a:off x="6881639" y="3373775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A09599-8709-CD87-7433-FBA02599154E}"/>
              </a:ext>
            </a:extLst>
          </p:cNvPr>
          <p:cNvSpPr/>
          <p:nvPr/>
        </p:nvSpPr>
        <p:spPr>
          <a:xfrm>
            <a:off x="6881639" y="3954496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Internet Access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ED1FEE-C619-3D01-0F8F-F77CD9F3272B}"/>
              </a:ext>
            </a:extLst>
          </p:cNvPr>
          <p:cNvSpPr/>
          <p:nvPr/>
        </p:nvSpPr>
        <p:spPr>
          <a:xfrm>
            <a:off x="9150569" y="3373775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Cloud connectivity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A8EC0FC-8DBD-EC2F-7685-F0C5E92BEA96}"/>
              </a:ext>
            </a:extLst>
          </p:cNvPr>
          <p:cNvSpPr/>
          <p:nvPr/>
        </p:nvSpPr>
        <p:spPr>
          <a:xfrm>
            <a:off x="9167608" y="3954496"/>
            <a:ext cx="2160000" cy="52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Datacenter Interconnect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CB064E-07F4-9F2E-14DA-7B5013E4DEF2}"/>
              </a:ext>
            </a:extLst>
          </p:cNvPr>
          <p:cNvSpPr/>
          <p:nvPr/>
        </p:nvSpPr>
        <p:spPr>
          <a:xfrm>
            <a:off x="8525521" y="5323641"/>
            <a:ext cx="1215291" cy="480000"/>
          </a:xfrm>
          <a:prstGeom prst="rect">
            <a:avLst/>
          </a:prstGeom>
          <a:solidFill>
            <a:srgbClr val="BED730"/>
          </a:solidFill>
          <a:ln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32247-5D28-20E1-0D76-AD97395231C6}"/>
              </a:ext>
            </a:extLst>
          </p:cNvPr>
          <p:cNvSpPr txBox="1"/>
          <p:nvPr/>
        </p:nvSpPr>
        <p:spPr>
          <a:xfrm>
            <a:off x="10042935" y="5867847"/>
            <a:ext cx="14570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300+ Bldgs.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E33C3-A662-D05B-34EE-34A9C181C031}"/>
              </a:ext>
            </a:extLst>
          </p:cNvPr>
          <p:cNvSpPr txBox="1"/>
          <p:nvPr/>
        </p:nvSpPr>
        <p:spPr>
          <a:xfrm>
            <a:off x="8512736" y="5867847"/>
            <a:ext cx="12408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66 + DCs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7D215-1494-2926-72B8-B04852542EA6}"/>
              </a:ext>
            </a:extLst>
          </p:cNvPr>
          <p:cNvSpPr txBox="1"/>
          <p:nvPr/>
        </p:nvSpPr>
        <p:spPr>
          <a:xfrm>
            <a:off x="6664560" y="5867847"/>
            <a:ext cx="134236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 Clouds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9547A82-9969-E480-86BB-C0581F6F0D63}"/>
              </a:ext>
            </a:extLst>
          </p:cNvPr>
          <p:cNvGraphicFramePr/>
          <p:nvPr/>
        </p:nvGraphicFramePr>
        <p:xfrm>
          <a:off x="431800" y="1316566"/>
          <a:ext cx="5425912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3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365EB-A3BA-B584-E7A4-CA47B414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DB73FF-E6CB-83A5-0364-3A6B8F5FF0D9}"/>
              </a:ext>
            </a:extLst>
          </p:cNvPr>
          <p:cNvSpPr/>
          <p:nvPr/>
        </p:nvSpPr>
        <p:spPr>
          <a:xfrm>
            <a:off x="431800" y="1311644"/>
            <a:ext cx="2819981" cy="144755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13D02-C163-7F4D-8BAF-344DB77192EB}"/>
              </a:ext>
            </a:extLst>
          </p:cNvPr>
          <p:cNvSpPr/>
          <p:nvPr/>
        </p:nvSpPr>
        <p:spPr>
          <a:xfrm>
            <a:off x="3267940" y="1311644"/>
            <a:ext cx="2819981" cy="1447552"/>
          </a:xfrm>
          <a:prstGeom prst="rect">
            <a:avLst/>
          </a:prstGeom>
          <a:solidFill>
            <a:schemeClr val="tx2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E18BC-B872-88D1-670F-BB378C473160}"/>
              </a:ext>
            </a:extLst>
          </p:cNvPr>
          <p:cNvSpPr/>
          <p:nvPr/>
        </p:nvSpPr>
        <p:spPr>
          <a:xfrm>
            <a:off x="6104080" y="1311644"/>
            <a:ext cx="2819981" cy="144755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3C4D7-66E6-BD8E-5C0D-BBF5F5AB4489}"/>
              </a:ext>
            </a:extLst>
          </p:cNvPr>
          <p:cNvSpPr/>
          <p:nvPr/>
        </p:nvSpPr>
        <p:spPr>
          <a:xfrm>
            <a:off x="8940219" y="1311644"/>
            <a:ext cx="2819981" cy="1447552"/>
          </a:xfrm>
          <a:prstGeom prst="rect">
            <a:avLst/>
          </a:prstGeom>
          <a:solidFill>
            <a:schemeClr val="tx2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68CF0B-32C2-C4AB-9053-1EF1AF75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future ready network backbone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5CE642-97A7-37A6-C5FA-84DD590B463E}"/>
              </a:ext>
            </a:extLst>
          </p:cNvPr>
          <p:cNvSpPr txBox="1"/>
          <p:nvPr/>
        </p:nvSpPr>
        <p:spPr>
          <a:xfrm>
            <a:off x="596994" y="1969383"/>
            <a:ext cx="24895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Hybrid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Access Strategy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FDA47-2101-D935-B49A-FA6B86F0CE38}"/>
              </a:ext>
            </a:extLst>
          </p:cNvPr>
          <p:cNvSpPr txBox="1"/>
          <p:nvPr/>
        </p:nvSpPr>
        <p:spPr>
          <a:xfrm>
            <a:off x="528158" y="2903749"/>
            <a:ext cx="2627268" cy="273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Pan-India</a:t>
            </a:r>
            <a:r>
              <a:rPr lang="en-US" sz="1267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wired and wireless enterprise connects across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1700+</a:t>
            </a:r>
            <a:r>
              <a:rPr lang="en-US" sz="1267" dirty="0">
                <a:solidFill>
                  <a:srgbClr val="4F81BD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Cities,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3700+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PoPs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1,20,000 Kms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of Fiber coverage across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24+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Metro Cities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Dark fiber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economic model with nation-wide regulatory compliance</a:t>
            </a:r>
            <a:endParaRPr lang="en-US" sz="1267" b="1" dirty="0">
              <a:solidFill>
                <a:srgbClr val="4F81BD"/>
              </a:solidFill>
              <a:latin typeface="Trebuchet MS" panose="020B0703020202090204" pitchFamily="34" charset="0"/>
            </a:endParaRP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Edge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strategy to augment 10+ tier 2 cities, interconnect with NIXI across 20+ cities- 32+ MN eyeball access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0CCDDD-468F-BCD7-6D75-F23B42346AF5}"/>
              </a:ext>
            </a:extLst>
          </p:cNvPr>
          <p:cNvSpPr txBox="1"/>
          <p:nvPr/>
        </p:nvSpPr>
        <p:spPr>
          <a:xfrm>
            <a:off x="9062617" y="1969383"/>
            <a:ext cx="25751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</a:rPr>
              <a:t>Automation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597979-FB00-0012-615B-EEC3E688C738}"/>
              </a:ext>
            </a:extLst>
          </p:cNvPr>
          <p:cNvSpPr txBox="1"/>
          <p:nvPr/>
        </p:nvSpPr>
        <p:spPr>
          <a:xfrm>
            <a:off x="8982971" y="2952519"/>
            <a:ext cx="2734477" cy="17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Sify </a:t>
            </a:r>
            <a:r>
              <a:rPr lang="en-US" sz="1267" b="1" dirty="0" err="1">
                <a:solidFill>
                  <a:srgbClr val="4F81BD"/>
                </a:solidFill>
                <a:latin typeface="Trebuchet MS" panose="020B0703020202090204" pitchFamily="34" charset="0"/>
              </a:rPr>
              <a:t>OnNet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: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India’s first automated enterprise WAN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On Demand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network infrastructure services</a:t>
            </a:r>
          </a:p>
          <a:p>
            <a:pPr marL="122764" indent="-122764" defTabSz="914377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Powered by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AI/ML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based operations with dual NOCs</a:t>
            </a:r>
          </a:p>
          <a:p>
            <a:pPr defTabSz="609585">
              <a:spcAft>
                <a:spcPts val="800"/>
              </a:spcAft>
              <a:buClr>
                <a:prstClr val="white"/>
              </a:buClr>
              <a:defRPr/>
            </a:pPr>
            <a:endParaRPr lang="en-US" sz="1267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FD41D3-CDA0-AC56-D2D4-FDBF9E0CE4E9}"/>
              </a:ext>
            </a:extLst>
          </p:cNvPr>
          <p:cNvSpPr txBox="1"/>
          <p:nvPr/>
        </p:nvSpPr>
        <p:spPr>
          <a:xfrm>
            <a:off x="3412720" y="1969383"/>
            <a:ext cx="25304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Cloud and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prstClr val="white"/>
                </a:solidFill>
                <a:latin typeface="Trebuchet MS" panose="020B0703020202090204" pitchFamily="34" charset="0"/>
              </a:rPr>
              <a:t>AI Ready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182C2-1178-2591-3ED1-8F62DF3520B3}"/>
              </a:ext>
            </a:extLst>
          </p:cNvPr>
          <p:cNvSpPr txBox="1"/>
          <p:nvPr/>
        </p:nvSpPr>
        <p:spPr>
          <a:xfrm>
            <a:off x="3356221" y="2943985"/>
            <a:ext cx="2643419" cy="235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National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long-distance network connecting 5 major cities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Doubled national long distance network capacity from 300G to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 600G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66+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interconnected DCs, 99.999% guaranteed availability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&gt;1 </a:t>
            </a:r>
            <a:r>
              <a:rPr lang="en-US" sz="1267" b="1" dirty="0" err="1">
                <a:solidFill>
                  <a:srgbClr val="4F81BD"/>
                </a:solidFill>
                <a:latin typeface="Trebuchet MS" panose="020B0703020202090204" pitchFamily="34" charset="0"/>
              </a:rPr>
              <a:t>ms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latency connectivity to major </a:t>
            </a:r>
            <a:r>
              <a:rPr lang="en-US" sz="1267" dirty="0" err="1">
                <a:solidFill>
                  <a:prstClr val="black"/>
                </a:solidFill>
                <a:latin typeface="Trebuchet MS" panose="020B0703020202090204" pitchFamily="34" charset="0"/>
              </a:rPr>
              <a:t>hyperscalers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enabling hybrid deployments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E9B952-69B8-4140-2750-04186D7FE205}"/>
              </a:ext>
            </a:extLst>
          </p:cNvPr>
          <p:cNvSpPr txBox="1"/>
          <p:nvPr/>
        </p:nvSpPr>
        <p:spPr>
          <a:xfrm>
            <a:off x="6225325" y="1969383"/>
            <a:ext cx="257749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>
                <a:solidFill>
                  <a:prstClr val="white"/>
                </a:solidFill>
                <a:latin typeface="Trebuchet MS" panose="020B0703020202090204" pitchFamily="34" charset="0"/>
              </a:rPr>
              <a:t>Designed for Mission Critical Networks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FB0CD6-D2E5-5F4A-405C-8B6E8A1CA67C}"/>
              </a:ext>
            </a:extLst>
          </p:cNvPr>
          <p:cNvSpPr txBox="1"/>
          <p:nvPr/>
        </p:nvSpPr>
        <p:spPr>
          <a:xfrm>
            <a:off x="6195821" y="2943984"/>
            <a:ext cx="2636499" cy="314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Fully meshed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backbone for resiliency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3 CLS: 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Mumbai, Chennai, Kolkata serving global customers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Coastal subsea systems interconnecting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India-West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to </a:t>
            </a: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India-East</a:t>
            </a:r>
            <a:endParaRPr lang="en-IN" sz="1267" b="1" dirty="0">
              <a:solidFill>
                <a:srgbClr val="4F81BD"/>
              </a:solidFill>
              <a:latin typeface="Trebuchet MS" panose="020B0703020202090204" pitchFamily="34" charset="0"/>
            </a:endParaRP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b="1" dirty="0">
                <a:solidFill>
                  <a:srgbClr val="4F81BD"/>
                </a:solidFill>
                <a:latin typeface="Trebuchet MS" panose="020B0703020202090204" pitchFamily="34" charset="0"/>
              </a:rPr>
              <a:t>8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international </a:t>
            </a:r>
            <a:r>
              <a:rPr lang="en-US" sz="1267" dirty="0" err="1">
                <a:solidFill>
                  <a:prstClr val="black"/>
                </a:solidFill>
                <a:latin typeface="Trebuchet MS" panose="020B0703020202090204" pitchFamily="34" charset="0"/>
              </a:rPr>
              <a:t>PoPs</a:t>
            </a: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, global partnerships with Telecom Carriers and Internet Exchanges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267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</a:p>
          <a:p>
            <a:pPr marL="122764" indent="-122764" defTabSz="609585">
              <a:spcAft>
                <a:spcPts val="8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endParaRPr lang="en-US" sz="1267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C792A7-B0B5-30D6-CE0E-E775CBF133C3}"/>
              </a:ext>
            </a:extLst>
          </p:cNvPr>
          <p:cNvGrpSpPr/>
          <p:nvPr/>
        </p:nvGrpSpPr>
        <p:grpSpPr>
          <a:xfrm>
            <a:off x="3262667" y="1311645"/>
            <a:ext cx="5661395" cy="4511984"/>
            <a:chOff x="2129244" y="2187176"/>
            <a:chExt cx="4246046" cy="254516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C57207-40EF-3614-AE38-1198FCA8E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24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5BD836-5D70-7DD7-E24D-4BE741E33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408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874CB0-A4FD-6EBB-6670-FB5DDC855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290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8778DE-38B4-9A2B-383B-AFD45D0B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09" y="1520436"/>
            <a:ext cx="384000" cy="384000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B8BD8D-B4E1-B2EC-B1A4-9ACB2C444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520436"/>
            <a:ext cx="384000" cy="38400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56E1AB-83C3-B908-B484-4F57FB5E3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91" y="1520436"/>
            <a:ext cx="384000" cy="384000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AD424E-3717-7997-91D4-9D63EAB96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71" y="1520436"/>
            <a:ext cx="384000" cy="3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A0B160-717D-EE8D-0008-75BE426FC183}"/>
              </a:ext>
            </a:extLst>
          </p:cNvPr>
          <p:cNvSpPr/>
          <p:nvPr/>
        </p:nvSpPr>
        <p:spPr>
          <a:xfrm>
            <a:off x="-8079" y="5907296"/>
            <a:ext cx="12192000" cy="48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570">
              <a:defRPr/>
            </a:pPr>
            <a:r>
              <a:rPr lang="en-US" sz="1600" b="1" i="1" dirty="0">
                <a:solidFill>
                  <a:srgbClr val="000000"/>
                </a:solidFill>
                <a:latin typeface="Trebuchet MS"/>
              </a:rPr>
              <a:t>Reliable connectivity for mission critical networks, AI applications and hyperscale CSPs</a:t>
            </a:r>
            <a:endParaRPr lang="en-US" sz="1351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90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CC8A-3C2B-2E15-1BDD-DED98553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553F-A304-3029-F38B-51596076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Sify NETWORK BUSINESS</a:t>
            </a:r>
            <a:endParaRPr lang="en-IN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476F275-939E-59A6-AFE9-0CCA4D0DC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732161"/>
              </p:ext>
            </p:extLst>
          </p:nvPr>
        </p:nvGraphicFramePr>
        <p:xfrm>
          <a:off x="431800" y="1316566"/>
          <a:ext cx="11328400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5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F558EB-7524-4B5F-F438-35F06AAB4611}"/>
              </a:ext>
            </a:extLst>
          </p:cNvPr>
          <p:cNvCxnSpPr>
            <a:cxnSpLocks/>
          </p:cNvCxnSpPr>
          <p:nvPr/>
        </p:nvCxnSpPr>
        <p:spPr>
          <a:xfrm>
            <a:off x="431800" y="3429000"/>
            <a:ext cx="11328400" cy="0"/>
          </a:xfrm>
          <a:prstGeom prst="line">
            <a:avLst/>
          </a:prstGeom>
          <a:ln w="9525">
            <a:solidFill>
              <a:schemeClr val="accent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D2A40F-524B-95F1-D12F-33F3A778962A}"/>
              </a:ext>
            </a:extLst>
          </p:cNvPr>
          <p:cNvSpPr/>
          <p:nvPr/>
        </p:nvSpPr>
        <p:spPr>
          <a:xfrm>
            <a:off x="2938587" y="3198495"/>
            <a:ext cx="6273140" cy="4610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D3543-0C87-DF11-F4F2-C28BF2A7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SERVICES PORTFOLIO</a:t>
            </a:r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F2075D-321D-F56E-B7B2-6867EB6978B0}"/>
              </a:ext>
            </a:extLst>
          </p:cNvPr>
          <p:cNvSpPr txBox="1">
            <a:spLocks/>
          </p:cNvSpPr>
          <p:nvPr/>
        </p:nvSpPr>
        <p:spPr>
          <a:xfrm>
            <a:off x="960666" y="1438389"/>
            <a:ext cx="494483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C3EE4F-63AE-176A-B1A3-508AFEDA0807}"/>
              </a:ext>
            </a:extLst>
          </p:cNvPr>
          <p:cNvGrpSpPr/>
          <p:nvPr/>
        </p:nvGrpSpPr>
        <p:grpSpPr>
          <a:xfrm>
            <a:off x="3263900" y="3678171"/>
            <a:ext cx="5664200" cy="2650277"/>
            <a:chOff x="2447925" y="2571750"/>
            <a:chExt cx="4248150" cy="21605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383C1-1C28-0ED8-16EF-1B1FC1713867}"/>
                </a:ext>
              </a:extLst>
            </p:cNvPr>
            <p:cNvCxnSpPr/>
            <p:nvPr/>
          </p:nvCxnSpPr>
          <p:spPr>
            <a:xfrm>
              <a:off x="4572000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018A58-D1B6-AB0F-1641-5422F926973D}"/>
                </a:ext>
              </a:extLst>
            </p:cNvPr>
            <p:cNvCxnSpPr/>
            <p:nvPr/>
          </p:nvCxnSpPr>
          <p:spPr>
            <a:xfrm>
              <a:off x="2447925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8D1D18-8F34-83DC-B4ED-9D2F425E95A2}"/>
                </a:ext>
              </a:extLst>
            </p:cNvPr>
            <p:cNvCxnSpPr/>
            <p:nvPr/>
          </p:nvCxnSpPr>
          <p:spPr>
            <a:xfrm>
              <a:off x="6696075" y="2571750"/>
              <a:ext cx="0" cy="2160588"/>
            </a:xfrm>
            <a:prstGeom prst="line">
              <a:avLst/>
            </a:prstGeom>
            <a:ln w="9525">
              <a:solidFill>
                <a:srgbClr val="4F81BD"/>
              </a:solidFill>
              <a:prstDash val="sysDot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7F2B4D-CBDE-5722-8AE1-2D42DBF2A842}"/>
              </a:ext>
            </a:extLst>
          </p:cNvPr>
          <p:cNvSpPr txBox="1"/>
          <p:nvPr/>
        </p:nvSpPr>
        <p:spPr>
          <a:xfrm>
            <a:off x="932368" y="3815241"/>
            <a:ext cx="191932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Ethernet Services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A788F-ECF0-CCE1-E9DE-17E0D8513E04}"/>
              </a:ext>
            </a:extLst>
          </p:cNvPr>
          <p:cNvSpPr txBox="1"/>
          <p:nvPr/>
        </p:nvSpPr>
        <p:spPr>
          <a:xfrm>
            <a:off x="541867" y="4471361"/>
            <a:ext cx="2615548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MEF E-line compliant &amp; VLAN-based EVPL Services across India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Transport to Asia, Europe, Middle East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5C99C-4CE4-5E72-B0E8-F97D04BD8964}"/>
              </a:ext>
            </a:extLst>
          </p:cNvPr>
          <p:cNvSpPr txBox="1"/>
          <p:nvPr/>
        </p:nvSpPr>
        <p:spPr>
          <a:xfrm>
            <a:off x="3864528" y="3815239"/>
            <a:ext cx="22314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Business Internet Services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C4440-858E-BD16-02BA-981A0A3B8FFA}"/>
              </a:ext>
            </a:extLst>
          </p:cNvPr>
          <p:cNvSpPr txBox="1"/>
          <p:nvPr/>
        </p:nvSpPr>
        <p:spPr>
          <a:xfrm>
            <a:off x="3480528" y="4471363"/>
            <a:ext cx="2496001" cy="210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In-country Peering with all content providers/telcos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IPT to Asia, Europe and North America @ 500 G+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Performance SLAs with peering in Europe, North America, Asia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F390A-0C10-299D-FD81-5FA2035E0133}"/>
              </a:ext>
            </a:extLst>
          </p:cNvPr>
          <p:cNvSpPr txBox="1"/>
          <p:nvPr/>
        </p:nvSpPr>
        <p:spPr>
          <a:xfrm>
            <a:off x="6724844" y="3815241"/>
            <a:ext cx="157441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IPVPN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D1C9D-2F6B-84DF-E100-450216D01DBA}"/>
              </a:ext>
            </a:extLst>
          </p:cNvPr>
          <p:cNvSpPr txBox="1"/>
          <p:nvPr/>
        </p:nvSpPr>
        <p:spPr>
          <a:xfrm>
            <a:off x="6340841" y="4471361"/>
            <a:ext cx="2480771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QOS and CSC support for easy integration and service extension   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Local interconnect w/ all telcos for diverse access</a:t>
            </a:r>
            <a:endParaRPr lang="en-IN" sz="1467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4EE17-33A7-FAAF-4EF2-3CF1451BAC42}"/>
              </a:ext>
            </a:extLst>
          </p:cNvPr>
          <p:cNvSpPr txBox="1"/>
          <p:nvPr/>
        </p:nvSpPr>
        <p:spPr>
          <a:xfrm>
            <a:off x="9556940" y="3815239"/>
            <a:ext cx="209319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67" b="1" dirty="0">
                <a:solidFill>
                  <a:schemeClr val="accent1"/>
                </a:solidFill>
              </a:rPr>
              <a:t>Cloud Connect Services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569EE-EDF4-9FBF-4A4A-0288F7AD66D2}"/>
              </a:ext>
            </a:extLst>
          </p:cNvPr>
          <p:cNvSpPr txBox="1"/>
          <p:nvPr/>
        </p:nvSpPr>
        <p:spPr>
          <a:xfrm>
            <a:off x="9172941" y="4471361"/>
            <a:ext cx="2496001" cy="1549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High-availability services to AWS, Azure, Google, Oracle</a:t>
            </a:r>
          </a:p>
          <a:p>
            <a:pPr marL="114294" indent="-1142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67" dirty="0"/>
              <a:t>Resilient interconnects in Chennai, Mumbai, Delhi, Bengaluru and Hyderabad </a:t>
            </a:r>
            <a:endParaRPr lang="en-IN" sz="1467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31D08E-1912-6BAB-CFAD-A3BBEDB70FF4}"/>
              </a:ext>
            </a:extLst>
          </p:cNvPr>
          <p:cNvSpPr txBox="1"/>
          <p:nvPr/>
        </p:nvSpPr>
        <p:spPr>
          <a:xfrm>
            <a:off x="4465191" y="3223818"/>
            <a:ext cx="32616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/>
              <a:t>Infrastructure and Services</a:t>
            </a:r>
            <a:endParaRPr lang="en-IN" sz="1867" b="1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C3814A-BCDF-0181-1BE3-A7E49FDA7C4C}"/>
              </a:ext>
            </a:extLst>
          </p:cNvPr>
          <p:cNvSpPr/>
          <p:nvPr/>
        </p:nvSpPr>
        <p:spPr>
          <a:xfrm rot="5400000" flipH="1">
            <a:off x="901567" y="903101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tx2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B4172C2-8B4E-85A3-B108-70593B5B8F7F}"/>
              </a:ext>
            </a:extLst>
          </p:cNvPr>
          <p:cNvSpPr/>
          <p:nvPr/>
        </p:nvSpPr>
        <p:spPr>
          <a:xfrm rot="5400000" flipH="1">
            <a:off x="3941008" y="476567"/>
            <a:ext cx="1680000" cy="3360000"/>
          </a:xfrm>
          <a:prstGeom prst="homePlate">
            <a:avLst>
              <a:gd name="adj" fmla="val 1819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24C5EE6A-77AE-5A99-C9C5-DEB3CC9B8129}"/>
              </a:ext>
            </a:extLst>
          </p:cNvPr>
          <p:cNvSpPr/>
          <p:nvPr/>
        </p:nvSpPr>
        <p:spPr>
          <a:xfrm rot="5400000" flipH="1">
            <a:off x="7022604" y="908567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tx2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4190DCB9-EB5C-61DE-F6C5-BEE0CABE56B5}"/>
              </a:ext>
            </a:extLst>
          </p:cNvPr>
          <p:cNvSpPr/>
          <p:nvPr/>
        </p:nvSpPr>
        <p:spPr>
          <a:xfrm rot="5400000" flipH="1">
            <a:off x="9672200" y="908567"/>
            <a:ext cx="1680000" cy="2496000"/>
          </a:xfrm>
          <a:prstGeom prst="homePlate">
            <a:avLst>
              <a:gd name="adj" fmla="val 1819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477615-CD2A-EC88-8DFC-E2F7E3059302}"/>
              </a:ext>
            </a:extLst>
          </p:cNvPr>
          <p:cNvSpPr txBox="1"/>
          <p:nvPr/>
        </p:nvSpPr>
        <p:spPr>
          <a:xfrm>
            <a:off x="650931" y="1850712"/>
            <a:ext cx="220075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</a:rPr>
              <a:t>India’s most expansive network 1700+ cities with &gt;3700 POPs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96BA-85D5-FFEB-7954-E0A4CE1E7C12}"/>
              </a:ext>
            </a:extLst>
          </p:cNvPr>
          <p:cNvSpPr txBox="1"/>
          <p:nvPr/>
        </p:nvSpPr>
        <p:spPr>
          <a:xfrm>
            <a:off x="2982525" y="1573714"/>
            <a:ext cx="3639127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 dirty="0">
                <a:solidFill>
                  <a:srgbClr val="BED730"/>
                </a:solidFill>
              </a:rPr>
              <a:t>Global Interconnects: 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London, Marseille, New York, Los Angeles, Singapore, Hong Kong, Dubai </a:t>
            </a:r>
          </a:p>
          <a:p>
            <a:pPr algn="ctr">
              <a:spcBef>
                <a:spcPts val="800"/>
              </a:spcBef>
            </a:pPr>
            <a:r>
              <a:rPr lang="en-US" sz="1467" b="1" dirty="0">
                <a:solidFill>
                  <a:srgbClr val="BED730"/>
                </a:solidFill>
              </a:rPr>
              <a:t>Local Interconnects: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7 locations in India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BECCF4-6E41-C1F4-B42F-F03206410F9D}"/>
              </a:ext>
            </a:extLst>
          </p:cNvPr>
          <p:cNvSpPr txBox="1"/>
          <p:nvPr/>
        </p:nvSpPr>
        <p:spPr>
          <a:xfrm>
            <a:off x="6757261" y="1850714"/>
            <a:ext cx="2221424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>
                <a:solidFill>
                  <a:schemeClr val="bg1"/>
                </a:solidFill>
              </a:rPr>
              <a:t>Full mesh nX 100G backbone with diverse infra protection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E1BB0-A970-5821-1EA2-1DBEC5762C38}"/>
              </a:ext>
            </a:extLst>
          </p:cNvPr>
          <p:cNvSpPr txBox="1"/>
          <p:nvPr/>
        </p:nvSpPr>
        <p:spPr>
          <a:xfrm>
            <a:off x="9422971" y="1787529"/>
            <a:ext cx="2118100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 dirty="0">
                <a:solidFill>
                  <a:srgbClr val="BED730"/>
                </a:solidFill>
              </a:rPr>
              <a:t>Multiple access media options:  </a:t>
            </a:r>
          </a:p>
          <a:p>
            <a:pPr algn="ctr"/>
            <a:r>
              <a:rPr lang="en-US" sz="1467" dirty="0">
                <a:solidFill>
                  <a:schemeClr val="bg1"/>
                </a:solidFill>
              </a:rPr>
              <a:t>Fiber, Fixed Wireless, Offnet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41071-DB51-822B-48B4-8113211D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65" y="3931015"/>
            <a:ext cx="384000" cy="3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E475-71FC-0F0A-C1C7-565F9F9C1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0528" y="3931015"/>
            <a:ext cx="38400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0626F-C910-215B-C0F5-77AAE4CEF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841" y="393101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3F81A-B399-27D3-3B64-8C56DF540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2940" y="3931015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EA6F-CE0C-7DA0-43FE-E4177F6D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</p:spPr>
        <p:txBody>
          <a:bodyPr/>
          <a:lstStyle/>
          <a:p>
            <a:r>
              <a:rPr lang="en-US" dirty="0"/>
              <a:t>NETWORK BACKBONE</a:t>
            </a:r>
            <a:endParaRPr lang="en-IN" dirty="0"/>
          </a:p>
        </p:txBody>
      </p:sp>
      <p:sp>
        <p:nvSpPr>
          <p:cNvPr id="88" name="Rounded Rectangle 9">
            <a:extLst>
              <a:ext uri="{FF2B5EF4-FFF2-40B4-BE49-F238E27FC236}">
                <a16:creationId xmlns:a16="http://schemas.microsoft.com/office/drawing/2014/main" id="{8FB49CE4-AFC3-3F9E-7A3C-0B94B770BF39}"/>
              </a:ext>
            </a:extLst>
          </p:cNvPr>
          <p:cNvSpPr/>
          <p:nvPr/>
        </p:nvSpPr>
        <p:spPr>
          <a:xfrm>
            <a:off x="1037756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89" name="Rounded Rectangle 4">
            <a:extLst>
              <a:ext uri="{FF2B5EF4-FFF2-40B4-BE49-F238E27FC236}">
                <a16:creationId xmlns:a16="http://schemas.microsoft.com/office/drawing/2014/main" id="{CF367628-317D-98F3-F11B-0A31ED9397AE}"/>
              </a:ext>
            </a:extLst>
          </p:cNvPr>
          <p:cNvSpPr txBox="1"/>
          <p:nvPr/>
        </p:nvSpPr>
        <p:spPr>
          <a:xfrm>
            <a:off x="1110023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Enterprise centric design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A6DF4428-5AA9-F833-CB36-8B56D9E40F0F}"/>
              </a:ext>
            </a:extLst>
          </p:cNvPr>
          <p:cNvSpPr/>
          <p:nvPr/>
        </p:nvSpPr>
        <p:spPr>
          <a:xfrm>
            <a:off x="1037760" y="3291683"/>
            <a:ext cx="1867297" cy="1343995"/>
          </a:xfrm>
          <a:prstGeom prst="roundRect">
            <a:avLst/>
          </a:prstGeom>
          <a:solidFill>
            <a:srgbClr val="DCE6F2">
              <a:alpha val="50196"/>
            </a:srgb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2" name="Rounded Rectangle 8">
            <a:extLst>
              <a:ext uri="{FF2B5EF4-FFF2-40B4-BE49-F238E27FC236}">
                <a16:creationId xmlns:a16="http://schemas.microsoft.com/office/drawing/2014/main" id="{AF01140C-B2CC-2763-EEBF-2DA7BF7280FD}"/>
              </a:ext>
            </a:extLst>
          </p:cNvPr>
          <p:cNvSpPr txBox="1"/>
          <p:nvPr/>
        </p:nvSpPr>
        <p:spPr>
          <a:xfrm>
            <a:off x="1110026" y="33572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</a:rPr>
              <a:t>Redundant infra stacks in all global POPs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5DBFEBE0-73AB-B6E6-E96F-633A95794D8C}"/>
              </a:ext>
            </a:extLst>
          </p:cNvPr>
          <p:cNvSpPr/>
          <p:nvPr/>
        </p:nvSpPr>
        <p:spPr>
          <a:xfrm>
            <a:off x="3100053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5" name="Rounded Rectangle 4">
            <a:extLst>
              <a:ext uri="{FF2B5EF4-FFF2-40B4-BE49-F238E27FC236}">
                <a16:creationId xmlns:a16="http://schemas.microsoft.com/office/drawing/2014/main" id="{B5B66794-BC0E-D466-FDC2-4A735E577A38}"/>
              </a:ext>
            </a:extLst>
          </p:cNvPr>
          <p:cNvSpPr txBox="1"/>
          <p:nvPr/>
        </p:nvSpPr>
        <p:spPr>
          <a:xfrm>
            <a:off x="3172321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Facility level redundancy in all major cities  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7" name="Rounded Rectangle 16">
            <a:extLst>
              <a:ext uri="{FF2B5EF4-FFF2-40B4-BE49-F238E27FC236}">
                <a16:creationId xmlns:a16="http://schemas.microsoft.com/office/drawing/2014/main" id="{D31864C3-E870-FFEA-98F7-F6B2A19A6975}"/>
              </a:ext>
            </a:extLst>
          </p:cNvPr>
          <p:cNvSpPr/>
          <p:nvPr/>
        </p:nvSpPr>
        <p:spPr>
          <a:xfrm>
            <a:off x="5162351" y="1489468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98" name="Rounded Rectangle 4">
            <a:extLst>
              <a:ext uri="{FF2B5EF4-FFF2-40B4-BE49-F238E27FC236}">
                <a16:creationId xmlns:a16="http://schemas.microsoft.com/office/drawing/2014/main" id="{FBDF1304-9AE8-7ADB-F098-5F77ED1D0132}"/>
              </a:ext>
            </a:extLst>
          </p:cNvPr>
          <p:cNvSpPr txBox="1"/>
          <p:nvPr/>
        </p:nvSpPr>
        <p:spPr>
          <a:xfrm>
            <a:off x="5234618" y="1555076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Path &amp; Provider Diversity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0" name="Rounded Rectangle 19">
            <a:extLst>
              <a:ext uri="{FF2B5EF4-FFF2-40B4-BE49-F238E27FC236}">
                <a16:creationId xmlns:a16="http://schemas.microsoft.com/office/drawing/2014/main" id="{0CA17D83-764F-CF64-AE7F-6034FE67691C}"/>
              </a:ext>
            </a:extLst>
          </p:cNvPr>
          <p:cNvSpPr/>
          <p:nvPr/>
        </p:nvSpPr>
        <p:spPr>
          <a:xfrm>
            <a:off x="7271489" y="1489468"/>
            <a:ext cx="1867296" cy="1343995"/>
          </a:xfrm>
          <a:prstGeom prst="roundRect">
            <a:avLst/>
          </a:prstGeom>
          <a:solidFill>
            <a:srgbClr val="DCE6F2">
              <a:alpha val="50196"/>
            </a:srgb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1" name="Rounded Rectangle 4">
            <a:extLst>
              <a:ext uri="{FF2B5EF4-FFF2-40B4-BE49-F238E27FC236}">
                <a16:creationId xmlns:a16="http://schemas.microsoft.com/office/drawing/2014/main" id="{3133CC67-E050-4A4A-CD02-E39EDDAE5B57}"/>
              </a:ext>
            </a:extLst>
          </p:cNvPr>
          <p:cNvSpPr txBox="1"/>
          <p:nvPr/>
        </p:nvSpPr>
        <p:spPr>
          <a:xfrm>
            <a:off x="7343757" y="1555076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Design led choice of underlying operators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3" name="Rounded Rectangle 22">
            <a:extLst>
              <a:ext uri="{FF2B5EF4-FFF2-40B4-BE49-F238E27FC236}">
                <a16:creationId xmlns:a16="http://schemas.microsoft.com/office/drawing/2014/main" id="{39489B84-F670-22B3-9B52-2768E2D88CE2}"/>
              </a:ext>
            </a:extLst>
          </p:cNvPr>
          <p:cNvSpPr/>
          <p:nvPr/>
        </p:nvSpPr>
        <p:spPr>
          <a:xfrm>
            <a:off x="3100056" y="3290583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4" name="Rounded Rectangle 8">
            <a:extLst>
              <a:ext uri="{FF2B5EF4-FFF2-40B4-BE49-F238E27FC236}">
                <a16:creationId xmlns:a16="http://schemas.microsoft.com/office/drawing/2014/main" id="{D68B3F1D-D9D4-F243-4FBF-9ECB64487A70}"/>
              </a:ext>
            </a:extLst>
          </p:cNvPr>
          <p:cNvSpPr txBox="1"/>
          <p:nvPr/>
        </p:nvSpPr>
        <p:spPr>
          <a:xfrm>
            <a:off x="3172322" y="33561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Submarine cables with diverse landing stations</a:t>
            </a:r>
          </a:p>
        </p:txBody>
      </p:sp>
      <p:sp>
        <p:nvSpPr>
          <p:cNvPr id="106" name="Rounded Rectangle 31">
            <a:extLst>
              <a:ext uri="{FF2B5EF4-FFF2-40B4-BE49-F238E27FC236}">
                <a16:creationId xmlns:a16="http://schemas.microsoft.com/office/drawing/2014/main" id="{259CA5FB-4C5B-E829-4F30-4499B7649243}"/>
              </a:ext>
            </a:extLst>
          </p:cNvPr>
          <p:cNvSpPr/>
          <p:nvPr/>
        </p:nvSpPr>
        <p:spPr>
          <a:xfrm>
            <a:off x="9380628" y="1475595"/>
            <a:ext cx="1867296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07" name="Rounded Rectangle 4">
            <a:extLst>
              <a:ext uri="{FF2B5EF4-FFF2-40B4-BE49-F238E27FC236}">
                <a16:creationId xmlns:a16="http://schemas.microsoft.com/office/drawing/2014/main" id="{C9E2F783-D1C2-C8D3-B4E5-1170818A13EB}"/>
              </a:ext>
            </a:extLst>
          </p:cNvPr>
          <p:cNvSpPr txBox="1"/>
          <p:nvPr/>
        </p:nvSpPr>
        <p:spPr>
          <a:xfrm>
            <a:off x="9452895" y="1541203"/>
            <a:ext cx="1722764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US" sz="1400" b="1" dirty="0">
                <a:solidFill>
                  <a:schemeClr val="tx1"/>
                </a:solidFill>
              </a:rPr>
              <a:t>Standardizing to nX 100G Architecture in All Tier 1 POPS in India, SG, Europe 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09" name="Rounded Rectangle 34">
            <a:extLst>
              <a:ext uri="{FF2B5EF4-FFF2-40B4-BE49-F238E27FC236}">
                <a16:creationId xmlns:a16="http://schemas.microsoft.com/office/drawing/2014/main" id="{91029155-F082-E356-0E7C-0497104A7D08}"/>
              </a:ext>
            </a:extLst>
          </p:cNvPr>
          <p:cNvSpPr/>
          <p:nvPr/>
        </p:nvSpPr>
        <p:spPr>
          <a:xfrm>
            <a:off x="5162353" y="3277808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0" name="Rounded Rectangle 8">
            <a:extLst>
              <a:ext uri="{FF2B5EF4-FFF2-40B4-BE49-F238E27FC236}">
                <a16:creationId xmlns:a16="http://schemas.microsoft.com/office/drawing/2014/main" id="{014F0FE0-8B94-E584-1E4E-CD692F8475F4}"/>
              </a:ext>
            </a:extLst>
          </p:cNvPr>
          <p:cNvSpPr txBox="1"/>
          <p:nvPr/>
        </p:nvSpPr>
        <p:spPr>
          <a:xfrm>
            <a:off x="5234619" y="3343416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Carrier neutral POPS with rich density of 3</a:t>
            </a:r>
            <a:r>
              <a:rPr lang="en-IN" sz="1400" baseline="30000" dirty="0">
                <a:solidFill>
                  <a:schemeClr val="tx1"/>
                </a:solidFill>
              </a:rPr>
              <a:t>rd </a:t>
            </a:r>
            <a:r>
              <a:rPr lang="en-IN" sz="1400" dirty="0">
                <a:solidFill>
                  <a:schemeClr val="tx1"/>
                </a:solidFill>
              </a:rPr>
              <a:t> party access providers</a:t>
            </a:r>
          </a:p>
        </p:txBody>
      </p:sp>
      <p:sp>
        <p:nvSpPr>
          <p:cNvPr id="112" name="Rounded Rectangle 7">
            <a:extLst>
              <a:ext uri="{FF2B5EF4-FFF2-40B4-BE49-F238E27FC236}">
                <a16:creationId xmlns:a16="http://schemas.microsoft.com/office/drawing/2014/main" id="{076DE6F8-F933-AC2D-AEB9-21282DDADA61}"/>
              </a:ext>
            </a:extLst>
          </p:cNvPr>
          <p:cNvSpPr/>
          <p:nvPr/>
        </p:nvSpPr>
        <p:spPr>
          <a:xfrm>
            <a:off x="7271493" y="3290583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3" name="Rounded Rectangle 8">
            <a:extLst>
              <a:ext uri="{FF2B5EF4-FFF2-40B4-BE49-F238E27FC236}">
                <a16:creationId xmlns:a16="http://schemas.microsoft.com/office/drawing/2014/main" id="{9C9C15CC-8026-5727-1CB4-8C00BA4E175C}"/>
              </a:ext>
            </a:extLst>
          </p:cNvPr>
          <p:cNvSpPr txBox="1"/>
          <p:nvPr/>
        </p:nvSpPr>
        <p:spPr>
          <a:xfrm>
            <a:off x="7343759" y="3356191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Service Segregation</a:t>
            </a:r>
          </a:p>
        </p:txBody>
      </p:sp>
      <p:sp>
        <p:nvSpPr>
          <p:cNvPr id="115" name="Rounded Rectangle 24">
            <a:extLst>
              <a:ext uri="{FF2B5EF4-FFF2-40B4-BE49-F238E27FC236}">
                <a16:creationId xmlns:a16="http://schemas.microsoft.com/office/drawing/2014/main" id="{E2A5F233-A771-0B42-8988-EEEE125E260C}"/>
              </a:ext>
            </a:extLst>
          </p:cNvPr>
          <p:cNvSpPr/>
          <p:nvPr/>
        </p:nvSpPr>
        <p:spPr>
          <a:xfrm>
            <a:off x="9452898" y="3277808"/>
            <a:ext cx="1867297" cy="1343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16" name="Rounded Rectangle 8">
            <a:extLst>
              <a:ext uri="{FF2B5EF4-FFF2-40B4-BE49-F238E27FC236}">
                <a16:creationId xmlns:a16="http://schemas.microsoft.com/office/drawing/2014/main" id="{170AF939-3135-00C2-B7F2-7D20AE7ADEA0}"/>
              </a:ext>
            </a:extLst>
          </p:cNvPr>
          <p:cNvSpPr txBox="1"/>
          <p:nvPr/>
        </p:nvSpPr>
        <p:spPr>
          <a:xfrm>
            <a:off x="9525164" y="3343416"/>
            <a:ext cx="1722765" cy="1212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algn="ctr" defTabSz="622252">
              <a:spcBef>
                <a:spcPct val="0"/>
              </a:spcBef>
            </a:pPr>
            <a:r>
              <a:rPr lang="en-IN" sz="1400" dirty="0">
                <a:solidFill>
                  <a:schemeClr val="tx1"/>
                </a:solidFill>
              </a:rPr>
              <a:t>Aggregation of  DCs, Cloud Enterprises and ISPs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1D1A2-89DA-ECD9-F505-0783BEC72FA2}"/>
              </a:ext>
            </a:extLst>
          </p:cNvPr>
          <p:cNvSpPr txBox="1"/>
          <p:nvPr/>
        </p:nvSpPr>
        <p:spPr>
          <a:xfrm>
            <a:off x="431800" y="5175194"/>
            <a:ext cx="1132840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48" indent="-120648">
              <a:buFont typeface="Arial" panose="020B0604020202020204" pitchFamily="34" charset="0"/>
              <a:buChar char="•"/>
            </a:pPr>
            <a:r>
              <a:rPr lang="en-US" sz="1333"/>
              <a:t>Built largely on telco (capacity)</a:t>
            </a:r>
            <a:r>
              <a:rPr lang="en-IN" sz="1333"/>
              <a:t> and fiber leases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Network services aggregated over multiple service providers to support resiliency and coverage 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IP and DWDM layer electronics owned by Sify </a:t>
            </a: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IN" sz="1333"/>
              <a:t>Focus over the last 2 decades has been on controlling the customer access – wireless and now wired</a:t>
            </a:r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826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7956-2928-1AD1-9F97-69AEC852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72">
            <a:extLst>
              <a:ext uri="{FF2B5EF4-FFF2-40B4-BE49-F238E27FC236}">
                <a16:creationId xmlns:a16="http://schemas.microsoft.com/office/drawing/2014/main" id="{01E96241-FC28-79F0-98D5-8DB85B57AC01}"/>
              </a:ext>
            </a:extLst>
          </p:cNvPr>
          <p:cNvSpPr/>
          <p:nvPr/>
        </p:nvSpPr>
        <p:spPr>
          <a:xfrm>
            <a:off x="290945" y="374076"/>
            <a:ext cx="11430000" cy="63038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9127" y="28536"/>
                </a:moveTo>
                <a:lnTo>
                  <a:pt x="29127" y="28536"/>
                </a:lnTo>
                <a:cubicBezTo>
                  <a:pt x="29415" y="28236"/>
                  <a:pt x="29415" y="28236"/>
                  <a:pt x="29415" y="28236"/>
                </a:cubicBezTo>
                <a:cubicBezTo>
                  <a:pt x="29709" y="28311"/>
                  <a:pt x="29709" y="28311"/>
                  <a:pt x="29709" y="28311"/>
                </a:cubicBezTo>
                <a:cubicBezTo>
                  <a:pt x="29709" y="28536"/>
                  <a:pt x="29709" y="28612"/>
                  <a:pt x="29745" y="28825"/>
                </a:cubicBezTo>
                <a:cubicBezTo>
                  <a:pt x="29745" y="29125"/>
                  <a:pt x="29745" y="29125"/>
                  <a:pt x="29745" y="29125"/>
                </a:cubicBezTo>
                <a:cubicBezTo>
                  <a:pt x="29598" y="29276"/>
                  <a:pt x="29598" y="29276"/>
                  <a:pt x="29598" y="29276"/>
                </a:cubicBezTo>
                <a:cubicBezTo>
                  <a:pt x="29237" y="29276"/>
                  <a:pt x="29237" y="29276"/>
                  <a:pt x="29237" y="29276"/>
                </a:cubicBezTo>
                <a:lnTo>
                  <a:pt x="29127" y="28536"/>
                </a:lnTo>
                <a:close/>
                <a:moveTo>
                  <a:pt x="28220" y="28687"/>
                </a:moveTo>
                <a:lnTo>
                  <a:pt x="28220" y="28687"/>
                </a:lnTo>
                <a:cubicBezTo>
                  <a:pt x="28367" y="28687"/>
                  <a:pt x="28471" y="28536"/>
                  <a:pt x="28581" y="28386"/>
                </a:cubicBezTo>
                <a:cubicBezTo>
                  <a:pt x="28618" y="28311"/>
                  <a:pt x="28655" y="28160"/>
                  <a:pt x="28692" y="28085"/>
                </a:cubicBezTo>
                <a:cubicBezTo>
                  <a:pt x="28655" y="27797"/>
                  <a:pt x="28655" y="27797"/>
                  <a:pt x="28655" y="27797"/>
                </a:cubicBezTo>
                <a:cubicBezTo>
                  <a:pt x="28581" y="27860"/>
                  <a:pt x="28581" y="27935"/>
                  <a:pt x="28508" y="28010"/>
                </a:cubicBezTo>
                <a:cubicBezTo>
                  <a:pt x="28471" y="28085"/>
                  <a:pt x="28398" y="28085"/>
                  <a:pt x="28367" y="28085"/>
                </a:cubicBezTo>
                <a:cubicBezTo>
                  <a:pt x="28257" y="28236"/>
                  <a:pt x="28183" y="28311"/>
                  <a:pt x="28036" y="28461"/>
                </a:cubicBezTo>
                <a:cubicBezTo>
                  <a:pt x="28110" y="28536"/>
                  <a:pt x="28147" y="28687"/>
                  <a:pt x="28220" y="28687"/>
                </a:cubicBezTo>
                <a:close/>
                <a:moveTo>
                  <a:pt x="30033" y="16129"/>
                </a:moveTo>
                <a:lnTo>
                  <a:pt x="30033" y="16129"/>
                </a:lnTo>
                <a:cubicBezTo>
                  <a:pt x="30290" y="15828"/>
                  <a:pt x="30290" y="15828"/>
                  <a:pt x="30290" y="15828"/>
                </a:cubicBezTo>
                <a:cubicBezTo>
                  <a:pt x="30725" y="15603"/>
                  <a:pt x="30725" y="15603"/>
                  <a:pt x="30725" y="15603"/>
                </a:cubicBezTo>
                <a:cubicBezTo>
                  <a:pt x="30290" y="15014"/>
                  <a:pt x="30290" y="15014"/>
                  <a:pt x="30290" y="15014"/>
                </a:cubicBezTo>
                <a:cubicBezTo>
                  <a:pt x="29635" y="14938"/>
                  <a:pt x="29635" y="14938"/>
                  <a:pt x="29635" y="14938"/>
                </a:cubicBezTo>
                <a:cubicBezTo>
                  <a:pt x="29163" y="14938"/>
                  <a:pt x="29163" y="14938"/>
                  <a:pt x="29163" y="14938"/>
                </a:cubicBezTo>
                <a:cubicBezTo>
                  <a:pt x="29237" y="15603"/>
                  <a:pt x="29237" y="15603"/>
                  <a:pt x="29237" y="15603"/>
                </a:cubicBezTo>
                <a:cubicBezTo>
                  <a:pt x="29347" y="16054"/>
                  <a:pt x="29347" y="16054"/>
                  <a:pt x="29347" y="16054"/>
                </a:cubicBezTo>
                <a:lnTo>
                  <a:pt x="30033" y="16129"/>
                </a:lnTo>
                <a:close/>
                <a:moveTo>
                  <a:pt x="82872" y="71185"/>
                </a:moveTo>
                <a:lnTo>
                  <a:pt x="82872" y="71185"/>
                </a:lnTo>
                <a:cubicBezTo>
                  <a:pt x="82872" y="71260"/>
                  <a:pt x="82836" y="71185"/>
                  <a:pt x="82799" y="71260"/>
                </a:cubicBezTo>
                <a:cubicBezTo>
                  <a:pt x="82799" y="71335"/>
                  <a:pt x="82799" y="71410"/>
                  <a:pt x="82799" y="71410"/>
                </a:cubicBezTo>
                <a:cubicBezTo>
                  <a:pt x="82799" y="71486"/>
                  <a:pt x="82799" y="71486"/>
                  <a:pt x="82799" y="71561"/>
                </a:cubicBezTo>
                <a:cubicBezTo>
                  <a:pt x="82799" y="71636"/>
                  <a:pt x="82799" y="71636"/>
                  <a:pt x="82799" y="71711"/>
                </a:cubicBezTo>
                <a:cubicBezTo>
                  <a:pt x="82799" y="71786"/>
                  <a:pt x="82836" y="71786"/>
                  <a:pt x="82836" y="71849"/>
                </a:cubicBezTo>
                <a:cubicBezTo>
                  <a:pt x="82836" y="71924"/>
                  <a:pt x="82799" y="71924"/>
                  <a:pt x="82799" y="72000"/>
                </a:cubicBezTo>
                <a:cubicBezTo>
                  <a:pt x="82799" y="72075"/>
                  <a:pt x="82836" y="72150"/>
                  <a:pt x="82836" y="72150"/>
                </a:cubicBezTo>
                <a:cubicBezTo>
                  <a:pt x="82836" y="72225"/>
                  <a:pt x="82799" y="72225"/>
                  <a:pt x="82762" y="72300"/>
                </a:cubicBezTo>
                <a:cubicBezTo>
                  <a:pt x="82762" y="72451"/>
                  <a:pt x="82762" y="72526"/>
                  <a:pt x="82762" y="72676"/>
                </a:cubicBezTo>
                <a:cubicBezTo>
                  <a:pt x="82762" y="72902"/>
                  <a:pt x="82762" y="73040"/>
                  <a:pt x="82799" y="73190"/>
                </a:cubicBezTo>
                <a:cubicBezTo>
                  <a:pt x="82836" y="73340"/>
                  <a:pt x="82872" y="73340"/>
                  <a:pt x="82946" y="73416"/>
                </a:cubicBezTo>
                <a:cubicBezTo>
                  <a:pt x="82983" y="73491"/>
                  <a:pt x="82983" y="73491"/>
                  <a:pt x="83019" y="73566"/>
                </a:cubicBezTo>
                <a:cubicBezTo>
                  <a:pt x="83056" y="73566"/>
                  <a:pt x="83093" y="73566"/>
                  <a:pt x="83166" y="73566"/>
                </a:cubicBezTo>
                <a:cubicBezTo>
                  <a:pt x="83240" y="73566"/>
                  <a:pt x="83271" y="73566"/>
                  <a:pt x="83344" y="73566"/>
                </a:cubicBezTo>
                <a:cubicBezTo>
                  <a:pt x="83344" y="73416"/>
                  <a:pt x="83344" y="73340"/>
                  <a:pt x="83344" y="73265"/>
                </a:cubicBezTo>
                <a:cubicBezTo>
                  <a:pt x="83344" y="73190"/>
                  <a:pt x="83344" y="73115"/>
                  <a:pt x="83344" y="73040"/>
                </a:cubicBezTo>
                <a:cubicBezTo>
                  <a:pt x="83344" y="73040"/>
                  <a:pt x="83344" y="72965"/>
                  <a:pt x="83344" y="72902"/>
                </a:cubicBezTo>
                <a:cubicBezTo>
                  <a:pt x="83344" y="72814"/>
                  <a:pt x="83307" y="72751"/>
                  <a:pt x="83307" y="72676"/>
                </a:cubicBezTo>
                <a:cubicBezTo>
                  <a:pt x="83307" y="72526"/>
                  <a:pt x="83307" y="72526"/>
                  <a:pt x="83307" y="72526"/>
                </a:cubicBezTo>
                <a:cubicBezTo>
                  <a:pt x="83307" y="72375"/>
                  <a:pt x="83307" y="72375"/>
                  <a:pt x="83307" y="72375"/>
                </a:cubicBezTo>
                <a:cubicBezTo>
                  <a:pt x="83307" y="72300"/>
                  <a:pt x="83271" y="72300"/>
                  <a:pt x="83271" y="72225"/>
                </a:cubicBezTo>
                <a:cubicBezTo>
                  <a:pt x="83271" y="72150"/>
                  <a:pt x="83240" y="72150"/>
                  <a:pt x="83197" y="72075"/>
                </a:cubicBezTo>
                <a:cubicBezTo>
                  <a:pt x="83197" y="72000"/>
                  <a:pt x="83197" y="72000"/>
                  <a:pt x="83197" y="71924"/>
                </a:cubicBezTo>
                <a:cubicBezTo>
                  <a:pt x="83166" y="71849"/>
                  <a:pt x="83130" y="71849"/>
                  <a:pt x="83130" y="71786"/>
                </a:cubicBezTo>
                <a:cubicBezTo>
                  <a:pt x="83093" y="71786"/>
                  <a:pt x="83093" y="71711"/>
                  <a:pt x="83056" y="71711"/>
                </a:cubicBezTo>
                <a:cubicBezTo>
                  <a:pt x="83056" y="71636"/>
                  <a:pt x="83019" y="71561"/>
                  <a:pt x="83019" y="71561"/>
                </a:cubicBezTo>
                <a:cubicBezTo>
                  <a:pt x="82983" y="71410"/>
                  <a:pt x="82983" y="71335"/>
                  <a:pt x="82983" y="71185"/>
                </a:cubicBezTo>
                <a:lnTo>
                  <a:pt x="82872" y="71185"/>
                </a:lnTo>
                <a:close/>
                <a:moveTo>
                  <a:pt x="104410" y="107504"/>
                </a:moveTo>
                <a:lnTo>
                  <a:pt x="104410" y="107504"/>
                </a:lnTo>
                <a:cubicBezTo>
                  <a:pt x="104447" y="107655"/>
                  <a:pt x="104483" y="107655"/>
                  <a:pt x="104483" y="107805"/>
                </a:cubicBezTo>
                <a:cubicBezTo>
                  <a:pt x="104520" y="107805"/>
                  <a:pt x="104483" y="107880"/>
                  <a:pt x="104483" y="107956"/>
                </a:cubicBezTo>
                <a:cubicBezTo>
                  <a:pt x="104483" y="108106"/>
                  <a:pt x="104483" y="108106"/>
                  <a:pt x="104483" y="108106"/>
                </a:cubicBezTo>
                <a:cubicBezTo>
                  <a:pt x="104483" y="108181"/>
                  <a:pt x="104520" y="108181"/>
                  <a:pt x="104520" y="108256"/>
                </a:cubicBezTo>
                <a:cubicBezTo>
                  <a:pt x="104557" y="108332"/>
                  <a:pt x="104557" y="108332"/>
                  <a:pt x="104594" y="108407"/>
                </a:cubicBezTo>
                <a:cubicBezTo>
                  <a:pt x="104630" y="108407"/>
                  <a:pt x="104667" y="108407"/>
                  <a:pt x="104667" y="108469"/>
                </a:cubicBezTo>
                <a:cubicBezTo>
                  <a:pt x="104741" y="108469"/>
                  <a:pt x="104771" y="108545"/>
                  <a:pt x="104808" y="108695"/>
                </a:cubicBezTo>
                <a:cubicBezTo>
                  <a:pt x="104808" y="108695"/>
                  <a:pt x="104808" y="108770"/>
                  <a:pt x="104808" y="108845"/>
                </a:cubicBezTo>
                <a:cubicBezTo>
                  <a:pt x="104808" y="108921"/>
                  <a:pt x="104845" y="108921"/>
                  <a:pt x="104882" y="108996"/>
                </a:cubicBezTo>
                <a:cubicBezTo>
                  <a:pt x="104882" y="109071"/>
                  <a:pt x="104955" y="109146"/>
                  <a:pt x="104955" y="109297"/>
                </a:cubicBezTo>
                <a:cubicBezTo>
                  <a:pt x="104992" y="109372"/>
                  <a:pt x="104992" y="109447"/>
                  <a:pt x="105029" y="109522"/>
                </a:cubicBezTo>
                <a:cubicBezTo>
                  <a:pt x="105065" y="109585"/>
                  <a:pt x="105102" y="109585"/>
                  <a:pt x="105102" y="109585"/>
                </a:cubicBezTo>
                <a:cubicBezTo>
                  <a:pt x="105280" y="109585"/>
                  <a:pt x="105280" y="109585"/>
                  <a:pt x="105280" y="109585"/>
                </a:cubicBezTo>
                <a:cubicBezTo>
                  <a:pt x="105280" y="109447"/>
                  <a:pt x="105280" y="109297"/>
                  <a:pt x="105280" y="109146"/>
                </a:cubicBezTo>
                <a:cubicBezTo>
                  <a:pt x="105280" y="109146"/>
                  <a:pt x="105280" y="109146"/>
                  <a:pt x="105280" y="109071"/>
                </a:cubicBezTo>
                <a:cubicBezTo>
                  <a:pt x="105574" y="109071"/>
                  <a:pt x="105574" y="109071"/>
                  <a:pt x="105574" y="109071"/>
                </a:cubicBezTo>
                <a:cubicBezTo>
                  <a:pt x="105574" y="108695"/>
                  <a:pt x="105574" y="108695"/>
                  <a:pt x="105574" y="108695"/>
                </a:cubicBezTo>
                <a:cubicBezTo>
                  <a:pt x="105574" y="108620"/>
                  <a:pt x="105500" y="108545"/>
                  <a:pt x="105500" y="108469"/>
                </a:cubicBezTo>
                <a:cubicBezTo>
                  <a:pt x="105500" y="108407"/>
                  <a:pt x="105537" y="108332"/>
                  <a:pt x="105537" y="108332"/>
                </a:cubicBezTo>
                <a:cubicBezTo>
                  <a:pt x="105574" y="108256"/>
                  <a:pt x="105611" y="108256"/>
                  <a:pt x="105611" y="108256"/>
                </a:cubicBezTo>
                <a:cubicBezTo>
                  <a:pt x="105647" y="108181"/>
                  <a:pt x="105684" y="108181"/>
                  <a:pt x="105684" y="108106"/>
                </a:cubicBezTo>
                <a:cubicBezTo>
                  <a:pt x="105684" y="108106"/>
                  <a:pt x="105684" y="108031"/>
                  <a:pt x="105684" y="107956"/>
                </a:cubicBezTo>
                <a:cubicBezTo>
                  <a:pt x="105684" y="107956"/>
                  <a:pt x="105684" y="107880"/>
                  <a:pt x="105684" y="107805"/>
                </a:cubicBezTo>
                <a:cubicBezTo>
                  <a:pt x="105684" y="107805"/>
                  <a:pt x="105684" y="107730"/>
                  <a:pt x="105684" y="107655"/>
                </a:cubicBezTo>
                <a:cubicBezTo>
                  <a:pt x="105684" y="107655"/>
                  <a:pt x="105684" y="107580"/>
                  <a:pt x="105684" y="107504"/>
                </a:cubicBezTo>
                <a:cubicBezTo>
                  <a:pt x="105280" y="107504"/>
                  <a:pt x="105280" y="107504"/>
                  <a:pt x="105280" y="107504"/>
                </a:cubicBezTo>
                <a:cubicBezTo>
                  <a:pt x="105243" y="107504"/>
                  <a:pt x="105212" y="107580"/>
                  <a:pt x="105212" y="107580"/>
                </a:cubicBezTo>
                <a:cubicBezTo>
                  <a:pt x="105176" y="107655"/>
                  <a:pt x="105139" y="107580"/>
                  <a:pt x="105102" y="107580"/>
                </a:cubicBezTo>
                <a:cubicBezTo>
                  <a:pt x="105102" y="107655"/>
                  <a:pt x="105065" y="107655"/>
                  <a:pt x="105029" y="107655"/>
                </a:cubicBezTo>
                <a:cubicBezTo>
                  <a:pt x="105029" y="107655"/>
                  <a:pt x="104992" y="107655"/>
                  <a:pt x="104955" y="107655"/>
                </a:cubicBezTo>
                <a:cubicBezTo>
                  <a:pt x="104955" y="107655"/>
                  <a:pt x="104955" y="107504"/>
                  <a:pt x="104918" y="107504"/>
                </a:cubicBezTo>
                <a:cubicBezTo>
                  <a:pt x="104882" y="107504"/>
                  <a:pt x="104882" y="107429"/>
                  <a:pt x="104845" y="107429"/>
                </a:cubicBezTo>
                <a:cubicBezTo>
                  <a:pt x="104808" y="107367"/>
                  <a:pt x="104808" y="107291"/>
                  <a:pt x="104808" y="107291"/>
                </a:cubicBezTo>
                <a:cubicBezTo>
                  <a:pt x="104771" y="107216"/>
                  <a:pt x="104741" y="107141"/>
                  <a:pt x="104704" y="107141"/>
                </a:cubicBezTo>
                <a:cubicBezTo>
                  <a:pt x="104667" y="107141"/>
                  <a:pt x="104630" y="107141"/>
                  <a:pt x="104594" y="107141"/>
                </a:cubicBezTo>
                <a:cubicBezTo>
                  <a:pt x="104557" y="107141"/>
                  <a:pt x="104520" y="107141"/>
                  <a:pt x="104483" y="107216"/>
                </a:cubicBezTo>
                <a:cubicBezTo>
                  <a:pt x="104483" y="107216"/>
                  <a:pt x="104483" y="107291"/>
                  <a:pt x="104483" y="107367"/>
                </a:cubicBezTo>
                <a:cubicBezTo>
                  <a:pt x="104483" y="107367"/>
                  <a:pt x="104410" y="107429"/>
                  <a:pt x="104410" y="107504"/>
                </a:cubicBezTo>
                <a:close/>
                <a:moveTo>
                  <a:pt x="105500" y="106464"/>
                </a:moveTo>
                <a:lnTo>
                  <a:pt x="105500" y="106464"/>
                </a:lnTo>
                <a:cubicBezTo>
                  <a:pt x="105500" y="106539"/>
                  <a:pt x="105500" y="106539"/>
                  <a:pt x="105500" y="106615"/>
                </a:cubicBezTo>
                <a:cubicBezTo>
                  <a:pt x="105500" y="106690"/>
                  <a:pt x="105500" y="106690"/>
                  <a:pt x="105500" y="106765"/>
                </a:cubicBezTo>
                <a:cubicBezTo>
                  <a:pt x="105537" y="106840"/>
                  <a:pt x="105574" y="106840"/>
                  <a:pt x="105574" y="106840"/>
                </a:cubicBezTo>
                <a:cubicBezTo>
                  <a:pt x="105611" y="106915"/>
                  <a:pt x="105647" y="106840"/>
                  <a:pt x="105647" y="106840"/>
                </a:cubicBezTo>
                <a:cubicBezTo>
                  <a:pt x="105684" y="106915"/>
                  <a:pt x="105647" y="106991"/>
                  <a:pt x="105684" y="106991"/>
                </a:cubicBezTo>
                <a:cubicBezTo>
                  <a:pt x="105684" y="107066"/>
                  <a:pt x="105684" y="107141"/>
                  <a:pt x="105684" y="107141"/>
                </a:cubicBezTo>
                <a:cubicBezTo>
                  <a:pt x="105825" y="107141"/>
                  <a:pt x="105825" y="107141"/>
                  <a:pt x="105825" y="107141"/>
                </a:cubicBezTo>
                <a:cubicBezTo>
                  <a:pt x="105825" y="106840"/>
                  <a:pt x="105825" y="106840"/>
                  <a:pt x="105825" y="106840"/>
                </a:cubicBezTo>
                <a:cubicBezTo>
                  <a:pt x="105825" y="106840"/>
                  <a:pt x="105825" y="106765"/>
                  <a:pt x="105788" y="106690"/>
                </a:cubicBezTo>
                <a:cubicBezTo>
                  <a:pt x="105788" y="106690"/>
                  <a:pt x="105721" y="106690"/>
                  <a:pt x="105721" y="106615"/>
                </a:cubicBezTo>
                <a:lnTo>
                  <a:pt x="105684" y="106539"/>
                </a:lnTo>
                <a:cubicBezTo>
                  <a:pt x="105647" y="106464"/>
                  <a:pt x="105684" y="106389"/>
                  <a:pt x="105647" y="106389"/>
                </a:cubicBezTo>
                <a:cubicBezTo>
                  <a:pt x="105647" y="106326"/>
                  <a:pt x="105611" y="106389"/>
                  <a:pt x="105574" y="106389"/>
                </a:cubicBezTo>
                <a:cubicBezTo>
                  <a:pt x="105574" y="106326"/>
                  <a:pt x="105537" y="106464"/>
                  <a:pt x="105500" y="106464"/>
                </a:cubicBezTo>
                <a:close/>
                <a:moveTo>
                  <a:pt x="104226" y="106326"/>
                </a:moveTo>
                <a:lnTo>
                  <a:pt x="104226" y="106326"/>
                </a:lnTo>
                <a:cubicBezTo>
                  <a:pt x="104196" y="106326"/>
                  <a:pt x="104196" y="106326"/>
                  <a:pt x="104159" y="106389"/>
                </a:cubicBezTo>
                <a:cubicBezTo>
                  <a:pt x="104159" y="106389"/>
                  <a:pt x="104122" y="106464"/>
                  <a:pt x="104122" y="106539"/>
                </a:cubicBezTo>
                <a:cubicBezTo>
                  <a:pt x="104122" y="106690"/>
                  <a:pt x="104196" y="106765"/>
                  <a:pt x="104226" y="106915"/>
                </a:cubicBezTo>
                <a:cubicBezTo>
                  <a:pt x="104300" y="106915"/>
                  <a:pt x="104300" y="106915"/>
                  <a:pt x="104300" y="106915"/>
                </a:cubicBezTo>
                <a:cubicBezTo>
                  <a:pt x="104300" y="106326"/>
                  <a:pt x="104300" y="106326"/>
                  <a:pt x="104300" y="106326"/>
                </a:cubicBezTo>
                <a:cubicBezTo>
                  <a:pt x="104263" y="106326"/>
                  <a:pt x="104263" y="106251"/>
                  <a:pt x="104226" y="106326"/>
                </a:cubicBezTo>
                <a:close/>
                <a:moveTo>
                  <a:pt x="112618" y="112192"/>
                </a:moveTo>
                <a:lnTo>
                  <a:pt x="112618" y="112192"/>
                </a:lnTo>
                <a:cubicBezTo>
                  <a:pt x="112618" y="112192"/>
                  <a:pt x="112618" y="112116"/>
                  <a:pt x="112655" y="112116"/>
                </a:cubicBezTo>
                <a:cubicBezTo>
                  <a:pt x="112655" y="112041"/>
                  <a:pt x="112692" y="112041"/>
                  <a:pt x="112728" y="112041"/>
                </a:cubicBezTo>
                <a:cubicBezTo>
                  <a:pt x="112728" y="111966"/>
                  <a:pt x="112728" y="111891"/>
                  <a:pt x="112765" y="111891"/>
                </a:cubicBezTo>
                <a:cubicBezTo>
                  <a:pt x="112765" y="111816"/>
                  <a:pt x="112802" y="111816"/>
                  <a:pt x="112839" y="111816"/>
                </a:cubicBezTo>
                <a:cubicBezTo>
                  <a:pt x="112912" y="111740"/>
                  <a:pt x="112943" y="111740"/>
                  <a:pt x="113016" y="111740"/>
                </a:cubicBezTo>
                <a:cubicBezTo>
                  <a:pt x="113016" y="111603"/>
                  <a:pt x="113016" y="111527"/>
                  <a:pt x="113053" y="111377"/>
                </a:cubicBezTo>
                <a:lnTo>
                  <a:pt x="113090" y="111302"/>
                </a:lnTo>
                <a:cubicBezTo>
                  <a:pt x="113127" y="111151"/>
                  <a:pt x="113200" y="111076"/>
                  <a:pt x="113237" y="111001"/>
                </a:cubicBezTo>
                <a:cubicBezTo>
                  <a:pt x="113274" y="111001"/>
                  <a:pt x="113310" y="110926"/>
                  <a:pt x="113310" y="110851"/>
                </a:cubicBezTo>
                <a:cubicBezTo>
                  <a:pt x="113347" y="110775"/>
                  <a:pt x="113347" y="110700"/>
                  <a:pt x="113347" y="110550"/>
                </a:cubicBezTo>
                <a:cubicBezTo>
                  <a:pt x="113347" y="110487"/>
                  <a:pt x="113384" y="110412"/>
                  <a:pt x="113384" y="110337"/>
                </a:cubicBezTo>
                <a:cubicBezTo>
                  <a:pt x="113384" y="110262"/>
                  <a:pt x="113415" y="110186"/>
                  <a:pt x="113415" y="110186"/>
                </a:cubicBezTo>
                <a:cubicBezTo>
                  <a:pt x="113415" y="110111"/>
                  <a:pt x="113415" y="110036"/>
                  <a:pt x="113415" y="110036"/>
                </a:cubicBezTo>
                <a:cubicBezTo>
                  <a:pt x="113457" y="109961"/>
                  <a:pt x="113488" y="109961"/>
                  <a:pt x="113488" y="109886"/>
                </a:cubicBezTo>
                <a:cubicBezTo>
                  <a:pt x="113562" y="109810"/>
                  <a:pt x="113598" y="109810"/>
                  <a:pt x="113635" y="109735"/>
                </a:cubicBezTo>
                <a:cubicBezTo>
                  <a:pt x="113672" y="109735"/>
                  <a:pt x="113672" y="109735"/>
                  <a:pt x="113709" y="109735"/>
                </a:cubicBezTo>
                <a:cubicBezTo>
                  <a:pt x="113782" y="109735"/>
                  <a:pt x="113856" y="109735"/>
                  <a:pt x="113929" y="109735"/>
                </a:cubicBezTo>
                <a:cubicBezTo>
                  <a:pt x="113960" y="109735"/>
                  <a:pt x="113960" y="109735"/>
                  <a:pt x="113996" y="109735"/>
                </a:cubicBezTo>
                <a:cubicBezTo>
                  <a:pt x="113996" y="109660"/>
                  <a:pt x="113960" y="109660"/>
                  <a:pt x="113960" y="109585"/>
                </a:cubicBezTo>
                <a:cubicBezTo>
                  <a:pt x="113929" y="109522"/>
                  <a:pt x="113892" y="109522"/>
                  <a:pt x="113892" y="109447"/>
                </a:cubicBezTo>
                <a:cubicBezTo>
                  <a:pt x="113892" y="109221"/>
                  <a:pt x="113929" y="109146"/>
                  <a:pt x="113960" y="109071"/>
                </a:cubicBezTo>
                <a:cubicBezTo>
                  <a:pt x="113996" y="108921"/>
                  <a:pt x="114070" y="108921"/>
                  <a:pt x="114107" y="108845"/>
                </a:cubicBezTo>
                <a:cubicBezTo>
                  <a:pt x="114143" y="108845"/>
                  <a:pt x="114180" y="108845"/>
                  <a:pt x="114180" y="108770"/>
                </a:cubicBezTo>
                <a:cubicBezTo>
                  <a:pt x="114217" y="108770"/>
                  <a:pt x="114217" y="108695"/>
                  <a:pt x="114254" y="108620"/>
                </a:cubicBezTo>
                <a:cubicBezTo>
                  <a:pt x="114254" y="108620"/>
                  <a:pt x="114290" y="108545"/>
                  <a:pt x="114327" y="108469"/>
                </a:cubicBezTo>
                <a:cubicBezTo>
                  <a:pt x="114327" y="108469"/>
                  <a:pt x="114290" y="108407"/>
                  <a:pt x="114327" y="108407"/>
                </a:cubicBezTo>
                <a:cubicBezTo>
                  <a:pt x="114327" y="108332"/>
                  <a:pt x="114327" y="108256"/>
                  <a:pt x="114327" y="108256"/>
                </a:cubicBezTo>
                <a:cubicBezTo>
                  <a:pt x="114327" y="108181"/>
                  <a:pt x="114327" y="108181"/>
                  <a:pt x="114327" y="108106"/>
                </a:cubicBezTo>
                <a:cubicBezTo>
                  <a:pt x="114327" y="107655"/>
                  <a:pt x="114327" y="107655"/>
                  <a:pt x="114327" y="107655"/>
                </a:cubicBezTo>
                <a:cubicBezTo>
                  <a:pt x="114254" y="107655"/>
                  <a:pt x="114217" y="107655"/>
                  <a:pt x="114143" y="107655"/>
                </a:cubicBezTo>
                <a:cubicBezTo>
                  <a:pt x="114107" y="107655"/>
                  <a:pt x="114033" y="107655"/>
                  <a:pt x="113996" y="107580"/>
                </a:cubicBezTo>
                <a:lnTo>
                  <a:pt x="113996" y="107504"/>
                </a:lnTo>
                <a:cubicBezTo>
                  <a:pt x="113996" y="107429"/>
                  <a:pt x="113960" y="107367"/>
                  <a:pt x="113960" y="107367"/>
                </a:cubicBezTo>
                <a:cubicBezTo>
                  <a:pt x="113960" y="107291"/>
                  <a:pt x="113929" y="107291"/>
                  <a:pt x="113892" y="107216"/>
                </a:cubicBezTo>
                <a:cubicBezTo>
                  <a:pt x="113856" y="107216"/>
                  <a:pt x="113819" y="107141"/>
                  <a:pt x="113782" y="107141"/>
                </a:cubicBezTo>
                <a:cubicBezTo>
                  <a:pt x="113709" y="107141"/>
                  <a:pt x="113672" y="107216"/>
                  <a:pt x="113598" y="107216"/>
                </a:cubicBezTo>
                <a:cubicBezTo>
                  <a:pt x="113598" y="107880"/>
                  <a:pt x="113598" y="107880"/>
                  <a:pt x="113598" y="107880"/>
                </a:cubicBezTo>
                <a:cubicBezTo>
                  <a:pt x="113457" y="108031"/>
                  <a:pt x="113457" y="108031"/>
                  <a:pt x="113457" y="108031"/>
                </a:cubicBezTo>
                <a:cubicBezTo>
                  <a:pt x="113457" y="108031"/>
                  <a:pt x="113415" y="108031"/>
                  <a:pt x="113384" y="108106"/>
                </a:cubicBezTo>
                <a:cubicBezTo>
                  <a:pt x="113384" y="108106"/>
                  <a:pt x="113347" y="108106"/>
                  <a:pt x="113347" y="108181"/>
                </a:cubicBezTo>
                <a:cubicBezTo>
                  <a:pt x="113310" y="108256"/>
                  <a:pt x="113347" y="108256"/>
                  <a:pt x="113347" y="108332"/>
                </a:cubicBezTo>
                <a:cubicBezTo>
                  <a:pt x="113310" y="108469"/>
                  <a:pt x="113347" y="108620"/>
                  <a:pt x="113347" y="108770"/>
                </a:cubicBezTo>
                <a:cubicBezTo>
                  <a:pt x="113347" y="108921"/>
                  <a:pt x="113274" y="108921"/>
                  <a:pt x="113237" y="109071"/>
                </a:cubicBezTo>
                <a:cubicBezTo>
                  <a:pt x="113200" y="109146"/>
                  <a:pt x="113163" y="109221"/>
                  <a:pt x="113090" y="109297"/>
                </a:cubicBezTo>
                <a:cubicBezTo>
                  <a:pt x="113053" y="109372"/>
                  <a:pt x="112980" y="109372"/>
                  <a:pt x="112943" y="109447"/>
                </a:cubicBezTo>
                <a:cubicBezTo>
                  <a:pt x="112875" y="109522"/>
                  <a:pt x="112875" y="109585"/>
                  <a:pt x="112802" y="109660"/>
                </a:cubicBezTo>
                <a:cubicBezTo>
                  <a:pt x="112728" y="109735"/>
                  <a:pt x="112728" y="109735"/>
                  <a:pt x="112728" y="109735"/>
                </a:cubicBezTo>
                <a:cubicBezTo>
                  <a:pt x="112728" y="109735"/>
                  <a:pt x="112692" y="109735"/>
                  <a:pt x="112655" y="109735"/>
                </a:cubicBezTo>
                <a:cubicBezTo>
                  <a:pt x="112655" y="109810"/>
                  <a:pt x="112618" y="109886"/>
                  <a:pt x="112618" y="109886"/>
                </a:cubicBezTo>
                <a:cubicBezTo>
                  <a:pt x="112581" y="109961"/>
                  <a:pt x="112545" y="109961"/>
                  <a:pt x="112545" y="110036"/>
                </a:cubicBezTo>
                <a:cubicBezTo>
                  <a:pt x="112508" y="110036"/>
                  <a:pt x="112508" y="110111"/>
                  <a:pt x="112471" y="110186"/>
                </a:cubicBezTo>
                <a:lnTo>
                  <a:pt x="112441" y="110186"/>
                </a:lnTo>
                <a:cubicBezTo>
                  <a:pt x="112367" y="110262"/>
                  <a:pt x="112294" y="110262"/>
                  <a:pt x="112257" y="110337"/>
                </a:cubicBezTo>
                <a:cubicBezTo>
                  <a:pt x="112257" y="110337"/>
                  <a:pt x="112257" y="110412"/>
                  <a:pt x="112220" y="110412"/>
                </a:cubicBezTo>
                <a:cubicBezTo>
                  <a:pt x="112183" y="110550"/>
                  <a:pt x="112183" y="110625"/>
                  <a:pt x="112147" y="110700"/>
                </a:cubicBezTo>
                <a:cubicBezTo>
                  <a:pt x="112147" y="110775"/>
                  <a:pt x="112110" y="110775"/>
                  <a:pt x="112073" y="110851"/>
                </a:cubicBezTo>
                <a:cubicBezTo>
                  <a:pt x="112073" y="110851"/>
                  <a:pt x="112036" y="110851"/>
                  <a:pt x="112000" y="110926"/>
                </a:cubicBezTo>
                <a:lnTo>
                  <a:pt x="111963" y="111001"/>
                </a:lnTo>
                <a:cubicBezTo>
                  <a:pt x="111926" y="111001"/>
                  <a:pt x="111895" y="111001"/>
                  <a:pt x="111895" y="111001"/>
                </a:cubicBezTo>
                <a:cubicBezTo>
                  <a:pt x="111852" y="111001"/>
                  <a:pt x="111822" y="111076"/>
                  <a:pt x="111822" y="111076"/>
                </a:cubicBezTo>
                <a:cubicBezTo>
                  <a:pt x="111822" y="111076"/>
                  <a:pt x="111822" y="111151"/>
                  <a:pt x="111822" y="111227"/>
                </a:cubicBezTo>
                <a:cubicBezTo>
                  <a:pt x="111822" y="111227"/>
                  <a:pt x="111785" y="111302"/>
                  <a:pt x="111785" y="111377"/>
                </a:cubicBezTo>
                <a:cubicBezTo>
                  <a:pt x="111785" y="111377"/>
                  <a:pt x="111748" y="111377"/>
                  <a:pt x="111748" y="111452"/>
                </a:cubicBezTo>
                <a:cubicBezTo>
                  <a:pt x="111748" y="111603"/>
                  <a:pt x="111785" y="111665"/>
                  <a:pt x="111822" y="111740"/>
                </a:cubicBezTo>
                <a:cubicBezTo>
                  <a:pt x="111852" y="111740"/>
                  <a:pt x="111852" y="111816"/>
                  <a:pt x="111895" y="111816"/>
                </a:cubicBezTo>
                <a:cubicBezTo>
                  <a:pt x="111963" y="111816"/>
                  <a:pt x="112036" y="111816"/>
                  <a:pt x="112110" y="111816"/>
                </a:cubicBezTo>
                <a:cubicBezTo>
                  <a:pt x="112183" y="111816"/>
                  <a:pt x="112220" y="111816"/>
                  <a:pt x="112257" y="111816"/>
                </a:cubicBezTo>
                <a:cubicBezTo>
                  <a:pt x="112294" y="111891"/>
                  <a:pt x="112294" y="111891"/>
                  <a:pt x="112330" y="111966"/>
                </a:cubicBezTo>
                <a:cubicBezTo>
                  <a:pt x="112367" y="111966"/>
                  <a:pt x="112367" y="112041"/>
                  <a:pt x="112398" y="112116"/>
                </a:cubicBezTo>
                <a:cubicBezTo>
                  <a:pt x="112441" y="112116"/>
                  <a:pt x="112471" y="112192"/>
                  <a:pt x="112545" y="112192"/>
                </a:cubicBezTo>
                <a:cubicBezTo>
                  <a:pt x="112545" y="112192"/>
                  <a:pt x="112581" y="112192"/>
                  <a:pt x="112618" y="112192"/>
                </a:cubicBezTo>
                <a:close/>
                <a:moveTo>
                  <a:pt x="112183" y="112492"/>
                </a:moveTo>
                <a:lnTo>
                  <a:pt x="112183" y="112492"/>
                </a:lnTo>
                <a:cubicBezTo>
                  <a:pt x="112147" y="112568"/>
                  <a:pt x="112147" y="112630"/>
                  <a:pt x="112147" y="112630"/>
                </a:cubicBezTo>
                <a:cubicBezTo>
                  <a:pt x="112110" y="112706"/>
                  <a:pt x="112073" y="112630"/>
                  <a:pt x="112073" y="112630"/>
                </a:cubicBezTo>
                <a:cubicBezTo>
                  <a:pt x="112036" y="112706"/>
                  <a:pt x="112073" y="112781"/>
                  <a:pt x="112036" y="112781"/>
                </a:cubicBezTo>
                <a:cubicBezTo>
                  <a:pt x="112330" y="112781"/>
                  <a:pt x="112330" y="112781"/>
                  <a:pt x="112330" y="112781"/>
                </a:cubicBezTo>
                <a:cubicBezTo>
                  <a:pt x="112330" y="112630"/>
                  <a:pt x="112330" y="112630"/>
                  <a:pt x="112330" y="112630"/>
                </a:cubicBezTo>
                <a:cubicBezTo>
                  <a:pt x="112330" y="112568"/>
                  <a:pt x="112330" y="112568"/>
                  <a:pt x="112330" y="112492"/>
                </a:cubicBezTo>
                <a:cubicBezTo>
                  <a:pt x="112294" y="112568"/>
                  <a:pt x="112183" y="112492"/>
                  <a:pt x="112183" y="112492"/>
                </a:cubicBezTo>
                <a:close/>
                <a:moveTo>
                  <a:pt x="114401" y="104534"/>
                </a:moveTo>
                <a:lnTo>
                  <a:pt x="114401" y="104534"/>
                </a:lnTo>
                <a:cubicBezTo>
                  <a:pt x="114401" y="104609"/>
                  <a:pt x="114401" y="104609"/>
                  <a:pt x="114401" y="104685"/>
                </a:cubicBezTo>
                <a:cubicBezTo>
                  <a:pt x="114437" y="104760"/>
                  <a:pt x="114437" y="104760"/>
                  <a:pt x="114437" y="104835"/>
                </a:cubicBezTo>
                <a:cubicBezTo>
                  <a:pt x="114468" y="104910"/>
                  <a:pt x="114505" y="104910"/>
                  <a:pt x="114505" y="104985"/>
                </a:cubicBezTo>
                <a:cubicBezTo>
                  <a:pt x="114505" y="105875"/>
                  <a:pt x="114505" y="105875"/>
                  <a:pt x="114505" y="105875"/>
                </a:cubicBezTo>
                <a:cubicBezTo>
                  <a:pt x="114143" y="105875"/>
                  <a:pt x="114143" y="105875"/>
                  <a:pt x="114143" y="105875"/>
                </a:cubicBezTo>
                <a:cubicBezTo>
                  <a:pt x="114143" y="106026"/>
                  <a:pt x="114107" y="106101"/>
                  <a:pt x="114143" y="106251"/>
                </a:cubicBezTo>
                <a:cubicBezTo>
                  <a:pt x="114143" y="106326"/>
                  <a:pt x="114143" y="106326"/>
                  <a:pt x="114143" y="106389"/>
                </a:cubicBezTo>
                <a:cubicBezTo>
                  <a:pt x="114143" y="106539"/>
                  <a:pt x="114143" y="106539"/>
                  <a:pt x="114143" y="106539"/>
                </a:cubicBezTo>
                <a:cubicBezTo>
                  <a:pt x="114615" y="106539"/>
                  <a:pt x="114615" y="106539"/>
                  <a:pt x="114615" y="106539"/>
                </a:cubicBezTo>
                <a:cubicBezTo>
                  <a:pt x="114615" y="107730"/>
                  <a:pt x="114615" y="107730"/>
                  <a:pt x="114615" y="107730"/>
                </a:cubicBezTo>
                <a:cubicBezTo>
                  <a:pt x="114909" y="107730"/>
                  <a:pt x="114909" y="107730"/>
                  <a:pt x="114909" y="107730"/>
                </a:cubicBezTo>
                <a:cubicBezTo>
                  <a:pt x="114909" y="107580"/>
                  <a:pt x="114909" y="107504"/>
                  <a:pt x="114946" y="107367"/>
                </a:cubicBezTo>
                <a:cubicBezTo>
                  <a:pt x="114946" y="107291"/>
                  <a:pt x="114977" y="107291"/>
                  <a:pt x="115013" y="107216"/>
                </a:cubicBezTo>
                <a:cubicBezTo>
                  <a:pt x="115013" y="107216"/>
                  <a:pt x="115050" y="107141"/>
                  <a:pt x="115087" y="107141"/>
                </a:cubicBezTo>
                <a:cubicBezTo>
                  <a:pt x="115087" y="107066"/>
                  <a:pt x="115124" y="107066"/>
                  <a:pt x="115160" y="106991"/>
                </a:cubicBezTo>
                <a:cubicBezTo>
                  <a:pt x="115160" y="106991"/>
                  <a:pt x="115160" y="106915"/>
                  <a:pt x="115160" y="106840"/>
                </a:cubicBezTo>
                <a:cubicBezTo>
                  <a:pt x="115197" y="106765"/>
                  <a:pt x="115197" y="106690"/>
                  <a:pt x="115234" y="106539"/>
                </a:cubicBezTo>
                <a:lnTo>
                  <a:pt x="115271" y="106464"/>
                </a:lnTo>
                <a:cubicBezTo>
                  <a:pt x="115271" y="106326"/>
                  <a:pt x="115271" y="106251"/>
                  <a:pt x="115271" y="106176"/>
                </a:cubicBezTo>
                <a:cubicBezTo>
                  <a:pt x="115522" y="106176"/>
                  <a:pt x="115522" y="106176"/>
                  <a:pt x="115522" y="106176"/>
                </a:cubicBezTo>
                <a:cubicBezTo>
                  <a:pt x="115522" y="106101"/>
                  <a:pt x="115485" y="106026"/>
                  <a:pt x="115522" y="105950"/>
                </a:cubicBezTo>
                <a:cubicBezTo>
                  <a:pt x="115522" y="105950"/>
                  <a:pt x="115522" y="105875"/>
                  <a:pt x="115558" y="105800"/>
                </a:cubicBezTo>
                <a:cubicBezTo>
                  <a:pt x="115558" y="105800"/>
                  <a:pt x="115595" y="105725"/>
                  <a:pt x="115595" y="105650"/>
                </a:cubicBezTo>
                <a:lnTo>
                  <a:pt x="115595" y="105574"/>
                </a:lnTo>
                <a:cubicBezTo>
                  <a:pt x="115632" y="105499"/>
                  <a:pt x="115632" y="105424"/>
                  <a:pt x="115669" y="105424"/>
                </a:cubicBezTo>
                <a:cubicBezTo>
                  <a:pt x="115669" y="105349"/>
                  <a:pt x="115705" y="105424"/>
                  <a:pt x="115742" y="105424"/>
                </a:cubicBezTo>
                <a:cubicBezTo>
                  <a:pt x="115742" y="105349"/>
                  <a:pt x="115742" y="105286"/>
                  <a:pt x="115742" y="105286"/>
                </a:cubicBezTo>
                <a:cubicBezTo>
                  <a:pt x="115742" y="105211"/>
                  <a:pt x="115742" y="105136"/>
                  <a:pt x="115742" y="105136"/>
                </a:cubicBezTo>
                <a:cubicBezTo>
                  <a:pt x="115742" y="105061"/>
                  <a:pt x="115742" y="104985"/>
                  <a:pt x="115742" y="104910"/>
                </a:cubicBezTo>
                <a:cubicBezTo>
                  <a:pt x="115705" y="104835"/>
                  <a:pt x="115669" y="104760"/>
                  <a:pt x="115632" y="104760"/>
                </a:cubicBezTo>
                <a:cubicBezTo>
                  <a:pt x="115558" y="104760"/>
                  <a:pt x="115558" y="104835"/>
                  <a:pt x="115522" y="104835"/>
                </a:cubicBezTo>
                <a:cubicBezTo>
                  <a:pt x="115485" y="104910"/>
                  <a:pt x="115522" y="104985"/>
                  <a:pt x="115522" y="104985"/>
                </a:cubicBezTo>
                <a:cubicBezTo>
                  <a:pt x="115485" y="105061"/>
                  <a:pt x="115454" y="105061"/>
                  <a:pt x="115418" y="105061"/>
                </a:cubicBezTo>
                <a:cubicBezTo>
                  <a:pt x="115344" y="105061"/>
                  <a:pt x="115271" y="104985"/>
                  <a:pt x="115234" y="104985"/>
                </a:cubicBezTo>
                <a:cubicBezTo>
                  <a:pt x="115124" y="104985"/>
                  <a:pt x="115124" y="104985"/>
                  <a:pt x="115124" y="104985"/>
                </a:cubicBezTo>
                <a:cubicBezTo>
                  <a:pt x="115087" y="104985"/>
                  <a:pt x="115087" y="104985"/>
                  <a:pt x="115050" y="104985"/>
                </a:cubicBezTo>
                <a:cubicBezTo>
                  <a:pt x="115013" y="104985"/>
                  <a:pt x="115013" y="105061"/>
                  <a:pt x="114977" y="105061"/>
                </a:cubicBezTo>
                <a:cubicBezTo>
                  <a:pt x="114977" y="104685"/>
                  <a:pt x="114977" y="104685"/>
                  <a:pt x="114977" y="104685"/>
                </a:cubicBezTo>
                <a:cubicBezTo>
                  <a:pt x="114977" y="104609"/>
                  <a:pt x="115013" y="104534"/>
                  <a:pt x="115013" y="104459"/>
                </a:cubicBezTo>
                <a:cubicBezTo>
                  <a:pt x="115013" y="104309"/>
                  <a:pt x="114946" y="104233"/>
                  <a:pt x="114909" y="104171"/>
                </a:cubicBezTo>
                <a:cubicBezTo>
                  <a:pt x="114909" y="104096"/>
                  <a:pt x="114872" y="104020"/>
                  <a:pt x="114836" y="104020"/>
                </a:cubicBezTo>
                <a:cubicBezTo>
                  <a:pt x="114836" y="103945"/>
                  <a:pt x="114799" y="104020"/>
                  <a:pt x="114799" y="104020"/>
                </a:cubicBezTo>
                <a:cubicBezTo>
                  <a:pt x="114762" y="104096"/>
                  <a:pt x="114725" y="104096"/>
                  <a:pt x="114725" y="104171"/>
                </a:cubicBezTo>
                <a:cubicBezTo>
                  <a:pt x="114725" y="104171"/>
                  <a:pt x="114725" y="104233"/>
                  <a:pt x="114725" y="104309"/>
                </a:cubicBezTo>
                <a:cubicBezTo>
                  <a:pt x="114725" y="104309"/>
                  <a:pt x="114689" y="104384"/>
                  <a:pt x="114689" y="104459"/>
                </a:cubicBezTo>
                <a:cubicBezTo>
                  <a:pt x="114652" y="104384"/>
                  <a:pt x="114615" y="104384"/>
                  <a:pt x="114615" y="104384"/>
                </a:cubicBezTo>
                <a:cubicBezTo>
                  <a:pt x="114578" y="104309"/>
                  <a:pt x="114578" y="104233"/>
                  <a:pt x="114542" y="104233"/>
                </a:cubicBezTo>
                <a:cubicBezTo>
                  <a:pt x="114542" y="104171"/>
                  <a:pt x="114505" y="104096"/>
                  <a:pt x="114505" y="104020"/>
                </a:cubicBezTo>
                <a:cubicBezTo>
                  <a:pt x="114505" y="103945"/>
                  <a:pt x="114542" y="103870"/>
                  <a:pt x="114542" y="103795"/>
                </a:cubicBezTo>
                <a:cubicBezTo>
                  <a:pt x="114542" y="103720"/>
                  <a:pt x="114542" y="103720"/>
                  <a:pt x="114542" y="103644"/>
                </a:cubicBezTo>
                <a:cubicBezTo>
                  <a:pt x="114542" y="103569"/>
                  <a:pt x="114542" y="103569"/>
                  <a:pt x="114542" y="103494"/>
                </a:cubicBezTo>
                <a:lnTo>
                  <a:pt x="114468" y="103494"/>
                </a:lnTo>
                <a:cubicBezTo>
                  <a:pt x="114437" y="103494"/>
                  <a:pt x="114437" y="103419"/>
                  <a:pt x="114437" y="103344"/>
                </a:cubicBezTo>
                <a:cubicBezTo>
                  <a:pt x="114401" y="103344"/>
                  <a:pt x="114401" y="103268"/>
                  <a:pt x="114364" y="103268"/>
                </a:cubicBezTo>
                <a:cubicBezTo>
                  <a:pt x="114327" y="103206"/>
                  <a:pt x="114327" y="103131"/>
                  <a:pt x="114327" y="103131"/>
                </a:cubicBezTo>
                <a:cubicBezTo>
                  <a:pt x="114290" y="103055"/>
                  <a:pt x="114290" y="103055"/>
                  <a:pt x="114254" y="102980"/>
                </a:cubicBezTo>
                <a:cubicBezTo>
                  <a:pt x="114217" y="102905"/>
                  <a:pt x="114217" y="102830"/>
                  <a:pt x="114217" y="102755"/>
                </a:cubicBezTo>
                <a:cubicBezTo>
                  <a:pt x="114180" y="102755"/>
                  <a:pt x="114180" y="102679"/>
                  <a:pt x="114143" y="102679"/>
                </a:cubicBezTo>
                <a:cubicBezTo>
                  <a:pt x="114143" y="102604"/>
                  <a:pt x="114143" y="102529"/>
                  <a:pt x="114107" y="102529"/>
                </a:cubicBezTo>
                <a:cubicBezTo>
                  <a:pt x="114070" y="102454"/>
                  <a:pt x="114033" y="102454"/>
                  <a:pt x="113996" y="102454"/>
                </a:cubicBezTo>
                <a:cubicBezTo>
                  <a:pt x="113960" y="102454"/>
                  <a:pt x="113892" y="102529"/>
                  <a:pt x="113892" y="102604"/>
                </a:cubicBezTo>
                <a:cubicBezTo>
                  <a:pt x="113892" y="102755"/>
                  <a:pt x="113929" y="102830"/>
                  <a:pt x="113960" y="102905"/>
                </a:cubicBezTo>
                <a:cubicBezTo>
                  <a:pt x="113960" y="102980"/>
                  <a:pt x="113996" y="102980"/>
                  <a:pt x="113996" y="103055"/>
                </a:cubicBezTo>
                <a:cubicBezTo>
                  <a:pt x="114033" y="103131"/>
                  <a:pt x="114033" y="103268"/>
                  <a:pt x="114070" y="103344"/>
                </a:cubicBezTo>
                <a:cubicBezTo>
                  <a:pt x="114143" y="103494"/>
                  <a:pt x="114180" y="103569"/>
                  <a:pt x="114254" y="103644"/>
                </a:cubicBezTo>
                <a:cubicBezTo>
                  <a:pt x="114254" y="103644"/>
                  <a:pt x="114290" y="103644"/>
                  <a:pt x="114327" y="103720"/>
                </a:cubicBezTo>
                <a:cubicBezTo>
                  <a:pt x="114327" y="103795"/>
                  <a:pt x="114327" y="103795"/>
                  <a:pt x="114327" y="103870"/>
                </a:cubicBezTo>
                <a:cubicBezTo>
                  <a:pt x="114364" y="103870"/>
                  <a:pt x="114364" y="103945"/>
                  <a:pt x="114364" y="104020"/>
                </a:cubicBezTo>
                <a:cubicBezTo>
                  <a:pt x="114364" y="104096"/>
                  <a:pt x="114401" y="104096"/>
                  <a:pt x="114401" y="104171"/>
                </a:cubicBezTo>
                <a:cubicBezTo>
                  <a:pt x="114401" y="104233"/>
                  <a:pt x="114401" y="104384"/>
                  <a:pt x="114401" y="104534"/>
                </a:cubicBezTo>
                <a:close/>
                <a:moveTo>
                  <a:pt x="110946" y="91826"/>
                </a:moveTo>
                <a:lnTo>
                  <a:pt x="110946" y="91826"/>
                </a:lnTo>
                <a:cubicBezTo>
                  <a:pt x="110946" y="91901"/>
                  <a:pt x="110983" y="91901"/>
                  <a:pt x="110983" y="91977"/>
                </a:cubicBezTo>
                <a:cubicBezTo>
                  <a:pt x="110983" y="92052"/>
                  <a:pt x="111019" y="92052"/>
                  <a:pt x="111019" y="92127"/>
                </a:cubicBezTo>
                <a:cubicBezTo>
                  <a:pt x="111019" y="92202"/>
                  <a:pt x="111056" y="92127"/>
                  <a:pt x="111093" y="92202"/>
                </a:cubicBezTo>
                <a:cubicBezTo>
                  <a:pt x="111130" y="92277"/>
                  <a:pt x="111166" y="92277"/>
                  <a:pt x="111166" y="92353"/>
                </a:cubicBezTo>
                <a:cubicBezTo>
                  <a:pt x="111166" y="92428"/>
                  <a:pt x="111166" y="92503"/>
                  <a:pt x="111166" y="92653"/>
                </a:cubicBezTo>
                <a:cubicBezTo>
                  <a:pt x="111166" y="92716"/>
                  <a:pt x="111203" y="92716"/>
                  <a:pt x="111203" y="92804"/>
                </a:cubicBezTo>
                <a:cubicBezTo>
                  <a:pt x="111240" y="92804"/>
                  <a:pt x="111240" y="92866"/>
                  <a:pt x="111277" y="92942"/>
                </a:cubicBezTo>
                <a:cubicBezTo>
                  <a:pt x="111277" y="92942"/>
                  <a:pt x="111313" y="92942"/>
                  <a:pt x="111350" y="93017"/>
                </a:cubicBezTo>
                <a:cubicBezTo>
                  <a:pt x="111424" y="93092"/>
                  <a:pt x="111491" y="93092"/>
                  <a:pt x="111565" y="93167"/>
                </a:cubicBezTo>
                <a:cubicBezTo>
                  <a:pt x="111601" y="93242"/>
                  <a:pt x="111638" y="93318"/>
                  <a:pt x="111712" y="93318"/>
                </a:cubicBezTo>
                <a:cubicBezTo>
                  <a:pt x="111748" y="93393"/>
                  <a:pt x="111748" y="93393"/>
                  <a:pt x="111785" y="93393"/>
                </a:cubicBezTo>
                <a:cubicBezTo>
                  <a:pt x="111785" y="93468"/>
                  <a:pt x="111822" y="93468"/>
                  <a:pt x="111852" y="93468"/>
                </a:cubicBezTo>
                <a:cubicBezTo>
                  <a:pt x="112000" y="93468"/>
                  <a:pt x="112000" y="93468"/>
                  <a:pt x="112000" y="93468"/>
                </a:cubicBezTo>
                <a:cubicBezTo>
                  <a:pt x="112000" y="93468"/>
                  <a:pt x="112000" y="93393"/>
                  <a:pt x="112000" y="93318"/>
                </a:cubicBezTo>
                <a:cubicBezTo>
                  <a:pt x="112000" y="93242"/>
                  <a:pt x="111963" y="93242"/>
                  <a:pt x="111963" y="93167"/>
                </a:cubicBezTo>
                <a:cubicBezTo>
                  <a:pt x="111926" y="93167"/>
                  <a:pt x="111926" y="93092"/>
                  <a:pt x="111895" y="93017"/>
                </a:cubicBezTo>
                <a:cubicBezTo>
                  <a:pt x="111895" y="93017"/>
                  <a:pt x="111852" y="93017"/>
                  <a:pt x="111822" y="93017"/>
                </a:cubicBezTo>
                <a:cubicBezTo>
                  <a:pt x="111785" y="93017"/>
                  <a:pt x="111748" y="93017"/>
                  <a:pt x="111712" y="92942"/>
                </a:cubicBezTo>
                <a:cubicBezTo>
                  <a:pt x="111675" y="92866"/>
                  <a:pt x="111675" y="92804"/>
                  <a:pt x="111638" y="92804"/>
                </a:cubicBezTo>
                <a:cubicBezTo>
                  <a:pt x="111601" y="92716"/>
                  <a:pt x="111601" y="92804"/>
                  <a:pt x="111565" y="92716"/>
                </a:cubicBezTo>
                <a:cubicBezTo>
                  <a:pt x="111528" y="92716"/>
                  <a:pt x="111491" y="92653"/>
                  <a:pt x="111491" y="92578"/>
                </a:cubicBezTo>
                <a:cubicBezTo>
                  <a:pt x="111491" y="92578"/>
                  <a:pt x="111491" y="92503"/>
                  <a:pt x="111491" y="92428"/>
                </a:cubicBezTo>
                <a:cubicBezTo>
                  <a:pt x="111454" y="92277"/>
                  <a:pt x="111424" y="92277"/>
                  <a:pt x="111381" y="92127"/>
                </a:cubicBezTo>
                <a:cubicBezTo>
                  <a:pt x="111313" y="92052"/>
                  <a:pt x="111277" y="91977"/>
                  <a:pt x="111203" y="91901"/>
                </a:cubicBezTo>
                <a:cubicBezTo>
                  <a:pt x="111166" y="91901"/>
                  <a:pt x="111166" y="91826"/>
                  <a:pt x="111130" y="91826"/>
                </a:cubicBezTo>
                <a:cubicBezTo>
                  <a:pt x="111093" y="91826"/>
                  <a:pt x="111093" y="91826"/>
                  <a:pt x="111056" y="91826"/>
                </a:cubicBezTo>
                <a:lnTo>
                  <a:pt x="110946" y="91826"/>
                </a:lnTo>
                <a:close/>
                <a:moveTo>
                  <a:pt x="99656" y="85447"/>
                </a:moveTo>
                <a:lnTo>
                  <a:pt x="99656" y="85447"/>
                </a:lnTo>
                <a:cubicBezTo>
                  <a:pt x="99614" y="85522"/>
                  <a:pt x="99614" y="85522"/>
                  <a:pt x="99583" y="85522"/>
                </a:cubicBezTo>
                <a:cubicBezTo>
                  <a:pt x="99546" y="85597"/>
                  <a:pt x="99509" y="85597"/>
                  <a:pt x="99509" y="85673"/>
                </a:cubicBezTo>
                <a:cubicBezTo>
                  <a:pt x="99509" y="85823"/>
                  <a:pt x="99509" y="85898"/>
                  <a:pt x="99546" y="85898"/>
                </a:cubicBezTo>
                <a:cubicBezTo>
                  <a:pt x="99583" y="85973"/>
                  <a:pt x="99583" y="85973"/>
                  <a:pt x="99614" y="85973"/>
                </a:cubicBezTo>
                <a:cubicBezTo>
                  <a:pt x="99656" y="85973"/>
                  <a:pt x="99656" y="85898"/>
                  <a:pt x="99687" y="85898"/>
                </a:cubicBezTo>
                <a:cubicBezTo>
                  <a:pt x="99724" y="85823"/>
                  <a:pt x="99761" y="85823"/>
                  <a:pt x="99834" y="85823"/>
                </a:cubicBezTo>
                <a:cubicBezTo>
                  <a:pt x="99908" y="85823"/>
                  <a:pt x="99908" y="85823"/>
                  <a:pt x="99908" y="85823"/>
                </a:cubicBezTo>
                <a:cubicBezTo>
                  <a:pt x="99944" y="85823"/>
                  <a:pt x="99981" y="85823"/>
                  <a:pt x="100055" y="85823"/>
                </a:cubicBezTo>
                <a:cubicBezTo>
                  <a:pt x="100055" y="85522"/>
                  <a:pt x="100055" y="85522"/>
                  <a:pt x="100055" y="85522"/>
                </a:cubicBezTo>
                <a:cubicBezTo>
                  <a:pt x="99908" y="85447"/>
                  <a:pt x="99908" y="85447"/>
                  <a:pt x="99908" y="85447"/>
                </a:cubicBezTo>
                <a:cubicBezTo>
                  <a:pt x="99834" y="85447"/>
                  <a:pt x="99797" y="85522"/>
                  <a:pt x="99724" y="85522"/>
                </a:cubicBezTo>
                <a:cubicBezTo>
                  <a:pt x="99687" y="85522"/>
                  <a:pt x="99656" y="85522"/>
                  <a:pt x="99583" y="85522"/>
                </a:cubicBezTo>
                <a:lnTo>
                  <a:pt x="99656" y="85447"/>
                </a:lnTo>
                <a:close/>
                <a:moveTo>
                  <a:pt x="103614" y="85823"/>
                </a:moveTo>
                <a:lnTo>
                  <a:pt x="103614" y="85823"/>
                </a:lnTo>
                <a:cubicBezTo>
                  <a:pt x="103614" y="85973"/>
                  <a:pt x="103614" y="85973"/>
                  <a:pt x="103614" y="85973"/>
                </a:cubicBezTo>
                <a:cubicBezTo>
                  <a:pt x="103614" y="86049"/>
                  <a:pt x="103577" y="86049"/>
                  <a:pt x="103540" y="86124"/>
                </a:cubicBezTo>
                <a:cubicBezTo>
                  <a:pt x="103540" y="86199"/>
                  <a:pt x="103503" y="86199"/>
                  <a:pt x="103503" y="86274"/>
                </a:cubicBezTo>
                <a:cubicBezTo>
                  <a:pt x="103467" y="86349"/>
                  <a:pt x="103430" y="86425"/>
                  <a:pt x="103430" y="86550"/>
                </a:cubicBezTo>
                <a:cubicBezTo>
                  <a:pt x="103393" y="86625"/>
                  <a:pt x="103356" y="86625"/>
                  <a:pt x="103356" y="86700"/>
                </a:cubicBezTo>
                <a:cubicBezTo>
                  <a:pt x="103356" y="86775"/>
                  <a:pt x="103356" y="86851"/>
                  <a:pt x="103356" y="87001"/>
                </a:cubicBezTo>
                <a:cubicBezTo>
                  <a:pt x="103356" y="87001"/>
                  <a:pt x="103356" y="87076"/>
                  <a:pt x="103356" y="87151"/>
                </a:cubicBezTo>
                <a:lnTo>
                  <a:pt x="103393" y="87227"/>
                </a:lnTo>
                <a:cubicBezTo>
                  <a:pt x="103393" y="87377"/>
                  <a:pt x="103393" y="87452"/>
                  <a:pt x="103393" y="87527"/>
                </a:cubicBezTo>
                <a:cubicBezTo>
                  <a:pt x="103393" y="87816"/>
                  <a:pt x="103393" y="87816"/>
                  <a:pt x="103393" y="87816"/>
                </a:cubicBezTo>
                <a:cubicBezTo>
                  <a:pt x="103393" y="87891"/>
                  <a:pt x="103393" y="87966"/>
                  <a:pt x="103393" y="88041"/>
                </a:cubicBezTo>
                <a:cubicBezTo>
                  <a:pt x="103356" y="88116"/>
                  <a:pt x="103356" y="88192"/>
                  <a:pt x="103356" y="88192"/>
                </a:cubicBezTo>
                <a:cubicBezTo>
                  <a:pt x="103320" y="88267"/>
                  <a:pt x="103283" y="88342"/>
                  <a:pt x="103283" y="88417"/>
                </a:cubicBezTo>
                <a:cubicBezTo>
                  <a:pt x="103283" y="89608"/>
                  <a:pt x="103283" y="89608"/>
                  <a:pt x="103283" y="89608"/>
                </a:cubicBezTo>
                <a:cubicBezTo>
                  <a:pt x="103283" y="89671"/>
                  <a:pt x="103283" y="89671"/>
                  <a:pt x="103246" y="89746"/>
                </a:cubicBezTo>
                <a:cubicBezTo>
                  <a:pt x="103246" y="89821"/>
                  <a:pt x="103209" y="89821"/>
                  <a:pt x="103179" y="89821"/>
                </a:cubicBezTo>
                <a:cubicBezTo>
                  <a:pt x="103179" y="89896"/>
                  <a:pt x="103142" y="89971"/>
                  <a:pt x="103105" y="89971"/>
                </a:cubicBezTo>
                <a:cubicBezTo>
                  <a:pt x="103068" y="90046"/>
                  <a:pt x="103068" y="90046"/>
                  <a:pt x="102995" y="90046"/>
                </a:cubicBezTo>
                <a:cubicBezTo>
                  <a:pt x="102958" y="90046"/>
                  <a:pt x="102885" y="89971"/>
                  <a:pt x="102848" y="89971"/>
                </a:cubicBezTo>
                <a:cubicBezTo>
                  <a:pt x="102811" y="89896"/>
                  <a:pt x="102774" y="89971"/>
                  <a:pt x="102774" y="89971"/>
                </a:cubicBezTo>
                <a:cubicBezTo>
                  <a:pt x="102738" y="89896"/>
                  <a:pt x="102738" y="89896"/>
                  <a:pt x="102707" y="89821"/>
                </a:cubicBezTo>
                <a:cubicBezTo>
                  <a:pt x="102664" y="89821"/>
                  <a:pt x="102633" y="89821"/>
                  <a:pt x="102633" y="89746"/>
                </a:cubicBezTo>
                <a:cubicBezTo>
                  <a:pt x="102633" y="89671"/>
                  <a:pt x="102633" y="89608"/>
                  <a:pt x="102633" y="89608"/>
                </a:cubicBezTo>
                <a:cubicBezTo>
                  <a:pt x="102597" y="89533"/>
                  <a:pt x="102597" y="89533"/>
                  <a:pt x="102560" y="89457"/>
                </a:cubicBezTo>
                <a:cubicBezTo>
                  <a:pt x="102486" y="89307"/>
                  <a:pt x="102413" y="89232"/>
                  <a:pt x="102303" y="89157"/>
                </a:cubicBezTo>
                <a:cubicBezTo>
                  <a:pt x="102266" y="89081"/>
                  <a:pt x="102192" y="89006"/>
                  <a:pt x="102125" y="89006"/>
                </a:cubicBezTo>
                <a:cubicBezTo>
                  <a:pt x="102125" y="88931"/>
                  <a:pt x="102088" y="88931"/>
                  <a:pt x="102052" y="88931"/>
                </a:cubicBezTo>
                <a:cubicBezTo>
                  <a:pt x="101978" y="88781"/>
                  <a:pt x="101978" y="88706"/>
                  <a:pt x="101941" y="88555"/>
                </a:cubicBezTo>
                <a:cubicBezTo>
                  <a:pt x="101941" y="88555"/>
                  <a:pt x="101941" y="88492"/>
                  <a:pt x="101905" y="88417"/>
                </a:cubicBezTo>
                <a:cubicBezTo>
                  <a:pt x="101905" y="88417"/>
                  <a:pt x="101868" y="88417"/>
                  <a:pt x="101831" y="88417"/>
                </a:cubicBezTo>
                <a:cubicBezTo>
                  <a:pt x="101831" y="88417"/>
                  <a:pt x="101794" y="88417"/>
                  <a:pt x="101758" y="88417"/>
                </a:cubicBezTo>
                <a:cubicBezTo>
                  <a:pt x="101721" y="88417"/>
                  <a:pt x="101721" y="88417"/>
                  <a:pt x="101690" y="88417"/>
                </a:cubicBezTo>
                <a:cubicBezTo>
                  <a:pt x="101647" y="88417"/>
                  <a:pt x="101647" y="88342"/>
                  <a:pt x="101617" y="88342"/>
                </a:cubicBezTo>
                <a:cubicBezTo>
                  <a:pt x="101580" y="88267"/>
                  <a:pt x="101543" y="88267"/>
                  <a:pt x="101543" y="88192"/>
                </a:cubicBezTo>
                <a:lnTo>
                  <a:pt x="101580" y="88116"/>
                </a:lnTo>
                <a:cubicBezTo>
                  <a:pt x="101580" y="88041"/>
                  <a:pt x="101543" y="87966"/>
                  <a:pt x="101543" y="87966"/>
                </a:cubicBezTo>
                <a:cubicBezTo>
                  <a:pt x="101543" y="87816"/>
                  <a:pt x="101580" y="87740"/>
                  <a:pt x="101580" y="87590"/>
                </a:cubicBezTo>
                <a:cubicBezTo>
                  <a:pt x="101580" y="87527"/>
                  <a:pt x="101580" y="87527"/>
                  <a:pt x="101580" y="87527"/>
                </a:cubicBezTo>
                <a:cubicBezTo>
                  <a:pt x="101580" y="87452"/>
                  <a:pt x="101543" y="87452"/>
                  <a:pt x="101543" y="87377"/>
                </a:cubicBezTo>
                <a:cubicBezTo>
                  <a:pt x="101543" y="87302"/>
                  <a:pt x="101506" y="87302"/>
                  <a:pt x="101506" y="87227"/>
                </a:cubicBezTo>
                <a:cubicBezTo>
                  <a:pt x="101506" y="87151"/>
                  <a:pt x="101543" y="87151"/>
                  <a:pt x="101543" y="87076"/>
                </a:cubicBezTo>
                <a:cubicBezTo>
                  <a:pt x="101543" y="87001"/>
                  <a:pt x="101617" y="87076"/>
                  <a:pt x="101617" y="87001"/>
                </a:cubicBezTo>
                <a:cubicBezTo>
                  <a:pt x="101617" y="87001"/>
                  <a:pt x="101617" y="86926"/>
                  <a:pt x="101617" y="86851"/>
                </a:cubicBezTo>
                <a:cubicBezTo>
                  <a:pt x="101647" y="86775"/>
                  <a:pt x="101690" y="86775"/>
                  <a:pt x="101690" y="86700"/>
                </a:cubicBezTo>
                <a:cubicBezTo>
                  <a:pt x="101690" y="86625"/>
                  <a:pt x="101721" y="86625"/>
                  <a:pt x="101721" y="86550"/>
                </a:cubicBezTo>
                <a:cubicBezTo>
                  <a:pt x="101794" y="86425"/>
                  <a:pt x="101831" y="86425"/>
                  <a:pt x="101868" y="86274"/>
                </a:cubicBezTo>
                <a:cubicBezTo>
                  <a:pt x="101905" y="86274"/>
                  <a:pt x="101868" y="86199"/>
                  <a:pt x="101905" y="86199"/>
                </a:cubicBezTo>
                <a:cubicBezTo>
                  <a:pt x="101831" y="86199"/>
                  <a:pt x="101831" y="86199"/>
                  <a:pt x="101831" y="86199"/>
                </a:cubicBezTo>
                <a:cubicBezTo>
                  <a:pt x="101758" y="86124"/>
                  <a:pt x="101721" y="86124"/>
                  <a:pt x="101690" y="86124"/>
                </a:cubicBezTo>
                <a:cubicBezTo>
                  <a:pt x="101617" y="86049"/>
                  <a:pt x="101580" y="86049"/>
                  <a:pt x="101543" y="86049"/>
                </a:cubicBezTo>
                <a:cubicBezTo>
                  <a:pt x="101470" y="86049"/>
                  <a:pt x="101470" y="86049"/>
                  <a:pt x="101470" y="86049"/>
                </a:cubicBezTo>
                <a:cubicBezTo>
                  <a:pt x="101359" y="86049"/>
                  <a:pt x="101323" y="86049"/>
                  <a:pt x="101212" y="86049"/>
                </a:cubicBezTo>
                <a:cubicBezTo>
                  <a:pt x="101176" y="86049"/>
                  <a:pt x="101176" y="85973"/>
                  <a:pt x="101145" y="85973"/>
                </a:cubicBezTo>
                <a:cubicBezTo>
                  <a:pt x="101108" y="85898"/>
                  <a:pt x="101108" y="85898"/>
                  <a:pt x="101071" y="85898"/>
                </a:cubicBezTo>
                <a:cubicBezTo>
                  <a:pt x="101035" y="85898"/>
                  <a:pt x="101035" y="85898"/>
                  <a:pt x="100998" y="85898"/>
                </a:cubicBezTo>
                <a:cubicBezTo>
                  <a:pt x="100998" y="85898"/>
                  <a:pt x="100961" y="85898"/>
                  <a:pt x="100924" y="85898"/>
                </a:cubicBezTo>
                <a:cubicBezTo>
                  <a:pt x="100888" y="85823"/>
                  <a:pt x="100888" y="85748"/>
                  <a:pt x="100851" y="85748"/>
                </a:cubicBezTo>
                <a:cubicBezTo>
                  <a:pt x="100851" y="85673"/>
                  <a:pt x="100814" y="85673"/>
                  <a:pt x="100777" y="85673"/>
                </a:cubicBezTo>
                <a:cubicBezTo>
                  <a:pt x="100777" y="85673"/>
                  <a:pt x="100741" y="85673"/>
                  <a:pt x="100704" y="85673"/>
                </a:cubicBezTo>
                <a:lnTo>
                  <a:pt x="100673" y="85597"/>
                </a:lnTo>
                <a:cubicBezTo>
                  <a:pt x="100630" y="85597"/>
                  <a:pt x="100600" y="85597"/>
                  <a:pt x="100600" y="85522"/>
                </a:cubicBezTo>
                <a:cubicBezTo>
                  <a:pt x="100526" y="85522"/>
                  <a:pt x="100490" y="85384"/>
                  <a:pt x="100453" y="85384"/>
                </a:cubicBezTo>
                <a:cubicBezTo>
                  <a:pt x="100416" y="85384"/>
                  <a:pt x="100416" y="85384"/>
                  <a:pt x="100379" y="85384"/>
                </a:cubicBezTo>
                <a:cubicBezTo>
                  <a:pt x="100306" y="85384"/>
                  <a:pt x="100306" y="85384"/>
                  <a:pt x="100306" y="85384"/>
                </a:cubicBezTo>
                <a:cubicBezTo>
                  <a:pt x="100269" y="85384"/>
                  <a:pt x="100269" y="85384"/>
                  <a:pt x="100232" y="85384"/>
                </a:cubicBezTo>
                <a:cubicBezTo>
                  <a:pt x="100196" y="85384"/>
                  <a:pt x="100196" y="85384"/>
                  <a:pt x="100159" y="85384"/>
                </a:cubicBezTo>
                <a:cubicBezTo>
                  <a:pt x="100159" y="85673"/>
                  <a:pt x="100159" y="85673"/>
                  <a:pt x="100159" y="85673"/>
                </a:cubicBezTo>
                <a:cubicBezTo>
                  <a:pt x="100159" y="85673"/>
                  <a:pt x="100159" y="85823"/>
                  <a:pt x="100196" y="85823"/>
                </a:cubicBezTo>
                <a:cubicBezTo>
                  <a:pt x="100232" y="85823"/>
                  <a:pt x="100269" y="85823"/>
                  <a:pt x="100306" y="85898"/>
                </a:cubicBezTo>
                <a:cubicBezTo>
                  <a:pt x="100343" y="85898"/>
                  <a:pt x="100379" y="85898"/>
                  <a:pt x="100379" y="85973"/>
                </a:cubicBezTo>
                <a:cubicBezTo>
                  <a:pt x="100416" y="85973"/>
                  <a:pt x="100453" y="85973"/>
                  <a:pt x="100453" y="85973"/>
                </a:cubicBezTo>
                <a:cubicBezTo>
                  <a:pt x="100490" y="86049"/>
                  <a:pt x="100453" y="86049"/>
                  <a:pt x="100453" y="86124"/>
                </a:cubicBezTo>
                <a:cubicBezTo>
                  <a:pt x="100416" y="86124"/>
                  <a:pt x="100416" y="86199"/>
                  <a:pt x="100379" y="86199"/>
                </a:cubicBezTo>
                <a:cubicBezTo>
                  <a:pt x="100343" y="86199"/>
                  <a:pt x="100306" y="86199"/>
                  <a:pt x="100232" y="86199"/>
                </a:cubicBezTo>
                <a:cubicBezTo>
                  <a:pt x="100196" y="86199"/>
                  <a:pt x="100159" y="86199"/>
                  <a:pt x="100091" y="86199"/>
                </a:cubicBezTo>
                <a:cubicBezTo>
                  <a:pt x="100055" y="86199"/>
                  <a:pt x="100055" y="86274"/>
                  <a:pt x="100018" y="86274"/>
                </a:cubicBezTo>
                <a:cubicBezTo>
                  <a:pt x="99981" y="86274"/>
                  <a:pt x="99981" y="86349"/>
                  <a:pt x="99944" y="86425"/>
                </a:cubicBezTo>
                <a:cubicBezTo>
                  <a:pt x="99871" y="86487"/>
                  <a:pt x="99834" y="86550"/>
                  <a:pt x="99761" y="86625"/>
                </a:cubicBezTo>
                <a:cubicBezTo>
                  <a:pt x="99761" y="86700"/>
                  <a:pt x="99724" y="86700"/>
                  <a:pt x="99687" y="86775"/>
                </a:cubicBezTo>
                <a:cubicBezTo>
                  <a:pt x="99656" y="86775"/>
                  <a:pt x="99614" y="86851"/>
                  <a:pt x="99614" y="86851"/>
                </a:cubicBezTo>
                <a:cubicBezTo>
                  <a:pt x="99583" y="86926"/>
                  <a:pt x="99546" y="86926"/>
                  <a:pt x="99546" y="87076"/>
                </a:cubicBezTo>
                <a:cubicBezTo>
                  <a:pt x="99546" y="87151"/>
                  <a:pt x="99546" y="87151"/>
                  <a:pt x="99546" y="87151"/>
                </a:cubicBezTo>
                <a:lnTo>
                  <a:pt x="99546" y="87227"/>
                </a:lnTo>
                <a:cubicBezTo>
                  <a:pt x="99546" y="87377"/>
                  <a:pt x="99546" y="87452"/>
                  <a:pt x="99546" y="87527"/>
                </a:cubicBezTo>
                <a:cubicBezTo>
                  <a:pt x="99546" y="87590"/>
                  <a:pt x="99546" y="87665"/>
                  <a:pt x="99546" y="87665"/>
                </a:cubicBezTo>
                <a:cubicBezTo>
                  <a:pt x="99546" y="87740"/>
                  <a:pt x="99509" y="87816"/>
                  <a:pt x="99509" y="87891"/>
                </a:cubicBezTo>
                <a:cubicBezTo>
                  <a:pt x="99509" y="87966"/>
                  <a:pt x="99509" y="87966"/>
                  <a:pt x="99473" y="88041"/>
                </a:cubicBezTo>
                <a:cubicBezTo>
                  <a:pt x="99436" y="88041"/>
                  <a:pt x="99399" y="88041"/>
                  <a:pt x="99362" y="88041"/>
                </a:cubicBezTo>
                <a:cubicBezTo>
                  <a:pt x="99252" y="88041"/>
                  <a:pt x="99179" y="88041"/>
                  <a:pt x="99075" y="87891"/>
                </a:cubicBezTo>
                <a:cubicBezTo>
                  <a:pt x="99038" y="87891"/>
                  <a:pt x="99075" y="87740"/>
                  <a:pt x="99038" y="87740"/>
                </a:cubicBezTo>
                <a:cubicBezTo>
                  <a:pt x="99038" y="87740"/>
                  <a:pt x="99001" y="87740"/>
                  <a:pt x="98964" y="87740"/>
                </a:cubicBezTo>
                <a:cubicBezTo>
                  <a:pt x="98891" y="87740"/>
                  <a:pt x="98854" y="87740"/>
                  <a:pt x="98781" y="87740"/>
                </a:cubicBezTo>
                <a:cubicBezTo>
                  <a:pt x="98781" y="87665"/>
                  <a:pt x="98781" y="87527"/>
                  <a:pt x="98744" y="87452"/>
                </a:cubicBezTo>
                <a:cubicBezTo>
                  <a:pt x="98633" y="87452"/>
                  <a:pt x="98633" y="87452"/>
                  <a:pt x="98633" y="87452"/>
                </a:cubicBezTo>
                <a:cubicBezTo>
                  <a:pt x="98566" y="87452"/>
                  <a:pt x="98529" y="87527"/>
                  <a:pt x="98493" y="87527"/>
                </a:cubicBezTo>
                <a:cubicBezTo>
                  <a:pt x="98419" y="87527"/>
                  <a:pt x="98382" y="87527"/>
                  <a:pt x="98346" y="87527"/>
                </a:cubicBezTo>
                <a:cubicBezTo>
                  <a:pt x="98272" y="87527"/>
                  <a:pt x="98235" y="87590"/>
                  <a:pt x="98199" y="87665"/>
                </a:cubicBezTo>
                <a:cubicBezTo>
                  <a:pt x="98162" y="87665"/>
                  <a:pt x="98199" y="87740"/>
                  <a:pt x="98162" y="87816"/>
                </a:cubicBezTo>
                <a:cubicBezTo>
                  <a:pt x="98162" y="87891"/>
                  <a:pt x="98125" y="87891"/>
                  <a:pt x="98094" y="87966"/>
                </a:cubicBezTo>
                <a:cubicBezTo>
                  <a:pt x="98058" y="87966"/>
                  <a:pt x="98094" y="88041"/>
                  <a:pt x="98058" y="88116"/>
                </a:cubicBezTo>
                <a:cubicBezTo>
                  <a:pt x="97984" y="88116"/>
                  <a:pt x="97947" y="88041"/>
                  <a:pt x="97911" y="88116"/>
                </a:cubicBezTo>
                <a:cubicBezTo>
                  <a:pt x="97837" y="88116"/>
                  <a:pt x="97800" y="88342"/>
                  <a:pt x="97800" y="88492"/>
                </a:cubicBezTo>
                <a:cubicBezTo>
                  <a:pt x="97764" y="88492"/>
                  <a:pt x="97764" y="88555"/>
                  <a:pt x="97764" y="88630"/>
                </a:cubicBezTo>
                <a:cubicBezTo>
                  <a:pt x="97764" y="88706"/>
                  <a:pt x="97727" y="88781"/>
                  <a:pt x="97690" y="88781"/>
                </a:cubicBezTo>
                <a:cubicBezTo>
                  <a:pt x="97690" y="88781"/>
                  <a:pt x="97653" y="88781"/>
                  <a:pt x="97617" y="88781"/>
                </a:cubicBezTo>
                <a:cubicBezTo>
                  <a:pt x="97580" y="88781"/>
                  <a:pt x="97549" y="88781"/>
                  <a:pt x="97476" y="88781"/>
                </a:cubicBezTo>
                <a:cubicBezTo>
                  <a:pt x="97476" y="89081"/>
                  <a:pt x="97476" y="89081"/>
                  <a:pt x="97476" y="89081"/>
                </a:cubicBezTo>
                <a:cubicBezTo>
                  <a:pt x="97513" y="89081"/>
                  <a:pt x="97513" y="89157"/>
                  <a:pt x="97513" y="89157"/>
                </a:cubicBezTo>
                <a:cubicBezTo>
                  <a:pt x="97549" y="89232"/>
                  <a:pt x="97580" y="89232"/>
                  <a:pt x="97580" y="89307"/>
                </a:cubicBezTo>
                <a:cubicBezTo>
                  <a:pt x="97617" y="89382"/>
                  <a:pt x="97617" y="89382"/>
                  <a:pt x="97617" y="89457"/>
                </a:cubicBezTo>
                <a:cubicBezTo>
                  <a:pt x="97617" y="89746"/>
                  <a:pt x="97617" y="89746"/>
                  <a:pt x="97617" y="89746"/>
                </a:cubicBezTo>
                <a:cubicBezTo>
                  <a:pt x="97329" y="89746"/>
                  <a:pt x="97329" y="89746"/>
                  <a:pt x="97329" y="89746"/>
                </a:cubicBezTo>
                <a:cubicBezTo>
                  <a:pt x="97329" y="89671"/>
                  <a:pt x="97329" y="89671"/>
                  <a:pt x="97329" y="89671"/>
                </a:cubicBezTo>
                <a:cubicBezTo>
                  <a:pt x="97329" y="89608"/>
                  <a:pt x="97329" y="89533"/>
                  <a:pt x="97329" y="89382"/>
                </a:cubicBezTo>
                <a:cubicBezTo>
                  <a:pt x="97329" y="89382"/>
                  <a:pt x="97329" y="89307"/>
                  <a:pt x="97329" y="89232"/>
                </a:cubicBezTo>
                <a:cubicBezTo>
                  <a:pt x="97108" y="89232"/>
                  <a:pt x="97108" y="89232"/>
                  <a:pt x="97108" y="89232"/>
                </a:cubicBezTo>
                <a:cubicBezTo>
                  <a:pt x="97108" y="89232"/>
                  <a:pt x="97071" y="89307"/>
                  <a:pt x="97041" y="89307"/>
                </a:cubicBezTo>
                <a:cubicBezTo>
                  <a:pt x="97041" y="89307"/>
                  <a:pt x="97004" y="89307"/>
                  <a:pt x="96967" y="89382"/>
                </a:cubicBezTo>
                <a:cubicBezTo>
                  <a:pt x="96967" y="89382"/>
                  <a:pt x="96931" y="89457"/>
                  <a:pt x="96931" y="89533"/>
                </a:cubicBezTo>
                <a:cubicBezTo>
                  <a:pt x="96894" y="89608"/>
                  <a:pt x="96894" y="89671"/>
                  <a:pt x="96894" y="89821"/>
                </a:cubicBezTo>
                <a:cubicBezTo>
                  <a:pt x="96894" y="89971"/>
                  <a:pt x="96931" y="90122"/>
                  <a:pt x="96894" y="90272"/>
                </a:cubicBezTo>
                <a:cubicBezTo>
                  <a:pt x="96894" y="90347"/>
                  <a:pt x="96894" y="90347"/>
                  <a:pt x="96894" y="90422"/>
                </a:cubicBezTo>
                <a:cubicBezTo>
                  <a:pt x="96894" y="90498"/>
                  <a:pt x="96857" y="90498"/>
                  <a:pt x="96820" y="90573"/>
                </a:cubicBezTo>
                <a:cubicBezTo>
                  <a:pt x="96784" y="90636"/>
                  <a:pt x="96784" y="90636"/>
                  <a:pt x="96747" y="90723"/>
                </a:cubicBezTo>
                <a:cubicBezTo>
                  <a:pt x="96747" y="90786"/>
                  <a:pt x="96710" y="90786"/>
                  <a:pt x="96710" y="90861"/>
                </a:cubicBezTo>
                <a:cubicBezTo>
                  <a:pt x="96673" y="90936"/>
                  <a:pt x="96710" y="90936"/>
                  <a:pt x="96673" y="91012"/>
                </a:cubicBezTo>
                <a:cubicBezTo>
                  <a:pt x="96673" y="91087"/>
                  <a:pt x="96637" y="91087"/>
                  <a:pt x="96600" y="91087"/>
                </a:cubicBezTo>
                <a:cubicBezTo>
                  <a:pt x="96563" y="91162"/>
                  <a:pt x="96532" y="91237"/>
                  <a:pt x="96496" y="91387"/>
                </a:cubicBezTo>
                <a:cubicBezTo>
                  <a:pt x="96496" y="91387"/>
                  <a:pt x="96496" y="91463"/>
                  <a:pt x="96459" y="91538"/>
                </a:cubicBezTo>
                <a:cubicBezTo>
                  <a:pt x="96422" y="91538"/>
                  <a:pt x="96422" y="91538"/>
                  <a:pt x="96385" y="91613"/>
                </a:cubicBezTo>
                <a:cubicBezTo>
                  <a:pt x="96349" y="91613"/>
                  <a:pt x="96349" y="91613"/>
                  <a:pt x="96312" y="91688"/>
                </a:cubicBezTo>
                <a:cubicBezTo>
                  <a:pt x="96275" y="91688"/>
                  <a:pt x="96275" y="91751"/>
                  <a:pt x="96238" y="91751"/>
                </a:cubicBezTo>
                <a:cubicBezTo>
                  <a:pt x="96238" y="91751"/>
                  <a:pt x="96202" y="91751"/>
                  <a:pt x="96165" y="91751"/>
                </a:cubicBezTo>
                <a:cubicBezTo>
                  <a:pt x="96128" y="91751"/>
                  <a:pt x="96128" y="91751"/>
                  <a:pt x="96091" y="91751"/>
                </a:cubicBezTo>
                <a:cubicBezTo>
                  <a:pt x="95950" y="91751"/>
                  <a:pt x="95914" y="91751"/>
                  <a:pt x="95767" y="91751"/>
                </a:cubicBezTo>
                <a:cubicBezTo>
                  <a:pt x="95730" y="91751"/>
                  <a:pt x="95730" y="91826"/>
                  <a:pt x="95693" y="91826"/>
                </a:cubicBezTo>
                <a:cubicBezTo>
                  <a:pt x="95620" y="91826"/>
                  <a:pt x="95583" y="91901"/>
                  <a:pt x="95509" y="91977"/>
                </a:cubicBezTo>
                <a:cubicBezTo>
                  <a:pt x="95479" y="91977"/>
                  <a:pt x="95442" y="92052"/>
                  <a:pt x="95442" y="92052"/>
                </a:cubicBezTo>
                <a:cubicBezTo>
                  <a:pt x="95332" y="92052"/>
                  <a:pt x="95295" y="92052"/>
                  <a:pt x="95222" y="92052"/>
                </a:cubicBezTo>
                <a:cubicBezTo>
                  <a:pt x="95185" y="92052"/>
                  <a:pt x="95148" y="92127"/>
                  <a:pt x="95111" y="92202"/>
                </a:cubicBezTo>
                <a:cubicBezTo>
                  <a:pt x="95075" y="92277"/>
                  <a:pt x="95007" y="92353"/>
                  <a:pt x="94970" y="92353"/>
                </a:cubicBezTo>
                <a:cubicBezTo>
                  <a:pt x="94860" y="92428"/>
                  <a:pt x="94823" y="92503"/>
                  <a:pt x="94713" y="92578"/>
                </a:cubicBezTo>
                <a:cubicBezTo>
                  <a:pt x="94676" y="92653"/>
                  <a:pt x="94676" y="92653"/>
                  <a:pt x="94640" y="92653"/>
                </a:cubicBezTo>
                <a:cubicBezTo>
                  <a:pt x="94603" y="92716"/>
                  <a:pt x="94566" y="92804"/>
                  <a:pt x="94529" y="92942"/>
                </a:cubicBezTo>
                <a:cubicBezTo>
                  <a:pt x="94529" y="93017"/>
                  <a:pt x="94566" y="93092"/>
                  <a:pt x="94529" y="93242"/>
                </a:cubicBezTo>
                <a:cubicBezTo>
                  <a:pt x="94529" y="93318"/>
                  <a:pt x="94529" y="93318"/>
                  <a:pt x="94493" y="93393"/>
                </a:cubicBezTo>
                <a:lnTo>
                  <a:pt x="94462" y="93393"/>
                </a:lnTo>
                <a:cubicBezTo>
                  <a:pt x="94425" y="93393"/>
                  <a:pt x="94388" y="93318"/>
                  <a:pt x="94388" y="93318"/>
                </a:cubicBezTo>
                <a:cubicBezTo>
                  <a:pt x="94352" y="93318"/>
                  <a:pt x="94315" y="93318"/>
                  <a:pt x="94315" y="93242"/>
                </a:cubicBezTo>
                <a:cubicBezTo>
                  <a:pt x="94278" y="93242"/>
                  <a:pt x="94241" y="93242"/>
                  <a:pt x="94241" y="93242"/>
                </a:cubicBezTo>
                <a:cubicBezTo>
                  <a:pt x="94205" y="93167"/>
                  <a:pt x="94241" y="93167"/>
                  <a:pt x="94241" y="93092"/>
                </a:cubicBezTo>
                <a:cubicBezTo>
                  <a:pt x="94205" y="93017"/>
                  <a:pt x="94205" y="93017"/>
                  <a:pt x="94168" y="92942"/>
                </a:cubicBezTo>
                <a:cubicBezTo>
                  <a:pt x="94168" y="93017"/>
                  <a:pt x="94168" y="93167"/>
                  <a:pt x="94131" y="93242"/>
                </a:cubicBezTo>
                <a:cubicBezTo>
                  <a:pt x="94131" y="93242"/>
                  <a:pt x="94058" y="93242"/>
                  <a:pt x="94058" y="93318"/>
                </a:cubicBezTo>
                <a:cubicBezTo>
                  <a:pt x="94058" y="93318"/>
                  <a:pt x="94058" y="93393"/>
                  <a:pt x="94058" y="93468"/>
                </a:cubicBezTo>
                <a:cubicBezTo>
                  <a:pt x="94058" y="93618"/>
                  <a:pt x="94058" y="93618"/>
                  <a:pt x="94058" y="93618"/>
                </a:cubicBezTo>
                <a:cubicBezTo>
                  <a:pt x="94058" y="93618"/>
                  <a:pt x="94058" y="93693"/>
                  <a:pt x="94058" y="93769"/>
                </a:cubicBezTo>
                <a:cubicBezTo>
                  <a:pt x="94094" y="93831"/>
                  <a:pt x="94094" y="93907"/>
                  <a:pt x="94058" y="94057"/>
                </a:cubicBezTo>
                <a:cubicBezTo>
                  <a:pt x="94058" y="94207"/>
                  <a:pt x="94058" y="94207"/>
                  <a:pt x="94058" y="94207"/>
                </a:cubicBezTo>
                <a:cubicBezTo>
                  <a:pt x="94058" y="94283"/>
                  <a:pt x="94021" y="94283"/>
                  <a:pt x="94021" y="94358"/>
                </a:cubicBezTo>
                <a:cubicBezTo>
                  <a:pt x="94021" y="94433"/>
                  <a:pt x="93947" y="94433"/>
                  <a:pt x="93947" y="94508"/>
                </a:cubicBezTo>
                <a:cubicBezTo>
                  <a:pt x="93947" y="94508"/>
                  <a:pt x="93947" y="94583"/>
                  <a:pt x="93947" y="94659"/>
                </a:cubicBezTo>
                <a:cubicBezTo>
                  <a:pt x="93947" y="94734"/>
                  <a:pt x="93947" y="94796"/>
                  <a:pt x="93990" y="94947"/>
                </a:cubicBezTo>
                <a:lnTo>
                  <a:pt x="94021" y="95022"/>
                </a:lnTo>
                <a:cubicBezTo>
                  <a:pt x="94021" y="95097"/>
                  <a:pt x="94058" y="95097"/>
                  <a:pt x="94094" y="95172"/>
                </a:cubicBezTo>
                <a:cubicBezTo>
                  <a:pt x="94131" y="95248"/>
                  <a:pt x="94131" y="95323"/>
                  <a:pt x="94131" y="95473"/>
                </a:cubicBezTo>
                <a:cubicBezTo>
                  <a:pt x="94168" y="95624"/>
                  <a:pt x="94241" y="95699"/>
                  <a:pt x="94278" y="95912"/>
                </a:cubicBezTo>
                <a:cubicBezTo>
                  <a:pt x="94278" y="95987"/>
                  <a:pt x="94278" y="95987"/>
                  <a:pt x="94278" y="95987"/>
                </a:cubicBezTo>
                <a:cubicBezTo>
                  <a:pt x="94241" y="95987"/>
                  <a:pt x="94241" y="95912"/>
                  <a:pt x="94205" y="95912"/>
                </a:cubicBezTo>
                <a:cubicBezTo>
                  <a:pt x="94168" y="95912"/>
                  <a:pt x="94131" y="95912"/>
                  <a:pt x="94094" y="95912"/>
                </a:cubicBezTo>
                <a:cubicBezTo>
                  <a:pt x="94094" y="95912"/>
                  <a:pt x="94058" y="95849"/>
                  <a:pt x="94021" y="95849"/>
                </a:cubicBezTo>
                <a:cubicBezTo>
                  <a:pt x="94021" y="95774"/>
                  <a:pt x="93990" y="95774"/>
                  <a:pt x="93990" y="95774"/>
                </a:cubicBezTo>
                <a:cubicBezTo>
                  <a:pt x="93947" y="95774"/>
                  <a:pt x="93917" y="95849"/>
                  <a:pt x="93917" y="95849"/>
                </a:cubicBezTo>
                <a:cubicBezTo>
                  <a:pt x="93917" y="96137"/>
                  <a:pt x="93917" y="96137"/>
                  <a:pt x="93917" y="96137"/>
                </a:cubicBezTo>
                <a:cubicBezTo>
                  <a:pt x="93917" y="96213"/>
                  <a:pt x="93917" y="96213"/>
                  <a:pt x="93947" y="96288"/>
                </a:cubicBezTo>
                <a:cubicBezTo>
                  <a:pt x="93990" y="96363"/>
                  <a:pt x="94021" y="96438"/>
                  <a:pt x="94058" y="96589"/>
                </a:cubicBezTo>
                <a:cubicBezTo>
                  <a:pt x="94094" y="96589"/>
                  <a:pt x="94094" y="96664"/>
                  <a:pt x="94131" y="96739"/>
                </a:cubicBezTo>
                <a:cubicBezTo>
                  <a:pt x="94168" y="96739"/>
                  <a:pt x="94168" y="96814"/>
                  <a:pt x="94205" y="96814"/>
                </a:cubicBezTo>
                <a:cubicBezTo>
                  <a:pt x="94241" y="96877"/>
                  <a:pt x="94241" y="96877"/>
                  <a:pt x="94278" y="96965"/>
                </a:cubicBezTo>
                <a:cubicBezTo>
                  <a:pt x="94278" y="97027"/>
                  <a:pt x="94315" y="97027"/>
                  <a:pt x="94315" y="97102"/>
                </a:cubicBezTo>
                <a:cubicBezTo>
                  <a:pt x="94315" y="97253"/>
                  <a:pt x="94315" y="97328"/>
                  <a:pt x="94315" y="97403"/>
                </a:cubicBezTo>
                <a:cubicBezTo>
                  <a:pt x="94315" y="97554"/>
                  <a:pt x="94315" y="97629"/>
                  <a:pt x="94352" y="97779"/>
                </a:cubicBezTo>
                <a:cubicBezTo>
                  <a:pt x="94388" y="97779"/>
                  <a:pt x="94388" y="97854"/>
                  <a:pt x="94425" y="97930"/>
                </a:cubicBezTo>
                <a:cubicBezTo>
                  <a:pt x="94425" y="98067"/>
                  <a:pt x="94462" y="98143"/>
                  <a:pt x="94462" y="98293"/>
                </a:cubicBezTo>
                <a:cubicBezTo>
                  <a:pt x="94462" y="98368"/>
                  <a:pt x="94462" y="98368"/>
                  <a:pt x="94493" y="98443"/>
                </a:cubicBezTo>
                <a:cubicBezTo>
                  <a:pt x="94493" y="98519"/>
                  <a:pt x="94462" y="98594"/>
                  <a:pt x="94493" y="98669"/>
                </a:cubicBezTo>
                <a:cubicBezTo>
                  <a:pt x="94493" y="98744"/>
                  <a:pt x="94529" y="98819"/>
                  <a:pt x="94529" y="98957"/>
                </a:cubicBezTo>
                <a:cubicBezTo>
                  <a:pt x="94566" y="99045"/>
                  <a:pt x="94603" y="99045"/>
                  <a:pt x="94603" y="99108"/>
                </a:cubicBezTo>
                <a:cubicBezTo>
                  <a:pt x="94640" y="99258"/>
                  <a:pt x="94676" y="99333"/>
                  <a:pt x="94713" y="99484"/>
                </a:cubicBezTo>
                <a:cubicBezTo>
                  <a:pt x="94713" y="99484"/>
                  <a:pt x="94750" y="99559"/>
                  <a:pt x="94750" y="99634"/>
                </a:cubicBezTo>
                <a:cubicBezTo>
                  <a:pt x="94750" y="99634"/>
                  <a:pt x="94750" y="99709"/>
                  <a:pt x="94750" y="99784"/>
                </a:cubicBezTo>
                <a:cubicBezTo>
                  <a:pt x="94787" y="99935"/>
                  <a:pt x="94750" y="100010"/>
                  <a:pt x="94750" y="100223"/>
                </a:cubicBezTo>
                <a:cubicBezTo>
                  <a:pt x="94750" y="100298"/>
                  <a:pt x="94787" y="100449"/>
                  <a:pt x="94823" y="100524"/>
                </a:cubicBezTo>
                <a:cubicBezTo>
                  <a:pt x="94823" y="100599"/>
                  <a:pt x="94860" y="100599"/>
                  <a:pt x="94860" y="100674"/>
                </a:cubicBezTo>
                <a:cubicBezTo>
                  <a:pt x="94860" y="100749"/>
                  <a:pt x="94860" y="100825"/>
                  <a:pt x="94860" y="100900"/>
                </a:cubicBezTo>
                <a:cubicBezTo>
                  <a:pt x="94860" y="101489"/>
                  <a:pt x="94860" y="101489"/>
                  <a:pt x="94860" y="101489"/>
                </a:cubicBezTo>
                <a:cubicBezTo>
                  <a:pt x="94823" y="101489"/>
                  <a:pt x="94787" y="101414"/>
                  <a:pt x="94713" y="101489"/>
                </a:cubicBezTo>
                <a:cubicBezTo>
                  <a:pt x="94676" y="101489"/>
                  <a:pt x="94640" y="101564"/>
                  <a:pt x="94566" y="101639"/>
                </a:cubicBezTo>
                <a:cubicBezTo>
                  <a:pt x="94566" y="101639"/>
                  <a:pt x="94529" y="101714"/>
                  <a:pt x="94493" y="101714"/>
                </a:cubicBezTo>
                <a:cubicBezTo>
                  <a:pt x="94493" y="101790"/>
                  <a:pt x="94462" y="101790"/>
                  <a:pt x="94462" y="101865"/>
                </a:cubicBezTo>
                <a:cubicBezTo>
                  <a:pt x="94462" y="102015"/>
                  <a:pt x="94462" y="102015"/>
                  <a:pt x="94462" y="102015"/>
                </a:cubicBezTo>
                <a:cubicBezTo>
                  <a:pt x="94529" y="102015"/>
                  <a:pt x="94603" y="102015"/>
                  <a:pt x="94676" y="102090"/>
                </a:cubicBezTo>
                <a:cubicBezTo>
                  <a:pt x="94713" y="102153"/>
                  <a:pt x="94713" y="102303"/>
                  <a:pt x="94750" y="102379"/>
                </a:cubicBezTo>
                <a:cubicBezTo>
                  <a:pt x="94787" y="102454"/>
                  <a:pt x="94823" y="102454"/>
                  <a:pt x="94823" y="102454"/>
                </a:cubicBezTo>
                <a:cubicBezTo>
                  <a:pt x="94860" y="102454"/>
                  <a:pt x="94860" y="102529"/>
                  <a:pt x="94897" y="102529"/>
                </a:cubicBezTo>
                <a:cubicBezTo>
                  <a:pt x="94970" y="102604"/>
                  <a:pt x="94970" y="102604"/>
                  <a:pt x="95038" y="102679"/>
                </a:cubicBezTo>
                <a:cubicBezTo>
                  <a:pt x="95075" y="102679"/>
                  <a:pt x="95075" y="102679"/>
                  <a:pt x="95111" y="102679"/>
                </a:cubicBezTo>
                <a:cubicBezTo>
                  <a:pt x="95148" y="102755"/>
                  <a:pt x="95185" y="102830"/>
                  <a:pt x="95258" y="102830"/>
                </a:cubicBezTo>
                <a:cubicBezTo>
                  <a:pt x="95295" y="102905"/>
                  <a:pt x="95332" y="102830"/>
                  <a:pt x="95369" y="102830"/>
                </a:cubicBezTo>
                <a:cubicBezTo>
                  <a:pt x="95405" y="102830"/>
                  <a:pt x="95442" y="102905"/>
                  <a:pt x="95479" y="102830"/>
                </a:cubicBezTo>
                <a:cubicBezTo>
                  <a:pt x="95509" y="102830"/>
                  <a:pt x="95583" y="102830"/>
                  <a:pt x="95620" y="102755"/>
                </a:cubicBezTo>
                <a:cubicBezTo>
                  <a:pt x="95620" y="102755"/>
                  <a:pt x="95656" y="102830"/>
                  <a:pt x="95693" y="102755"/>
                </a:cubicBezTo>
                <a:cubicBezTo>
                  <a:pt x="95730" y="102755"/>
                  <a:pt x="95730" y="102679"/>
                  <a:pt x="95767" y="102679"/>
                </a:cubicBezTo>
                <a:cubicBezTo>
                  <a:pt x="95803" y="102604"/>
                  <a:pt x="95840" y="102604"/>
                  <a:pt x="95840" y="102604"/>
                </a:cubicBezTo>
                <a:cubicBezTo>
                  <a:pt x="95877" y="102529"/>
                  <a:pt x="95877" y="102454"/>
                  <a:pt x="95914" y="102454"/>
                </a:cubicBezTo>
                <a:cubicBezTo>
                  <a:pt x="95914" y="102379"/>
                  <a:pt x="95914" y="102303"/>
                  <a:pt x="95914" y="102303"/>
                </a:cubicBezTo>
                <a:cubicBezTo>
                  <a:pt x="95950" y="102228"/>
                  <a:pt x="95950" y="102228"/>
                  <a:pt x="95987" y="102153"/>
                </a:cubicBezTo>
                <a:cubicBezTo>
                  <a:pt x="96024" y="102153"/>
                  <a:pt x="96024" y="102090"/>
                  <a:pt x="96024" y="102015"/>
                </a:cubicBezTo>
                <a:cubicBezTo>
                  <a:pt x="96091" y="102015"/>
                  <a:pt x="96128" y="102015"/>
                  <a:pt x="96165" y="102015"/>
                </a:cubicBezTo>
                <a:cubicBezTo>
                  <a:pt x="96238" y="102015"/>
                  <a:pt x="96275" y="102015"/>
                  <a:pt x="96312" y="101940"/>
                </a:cubicBezTo>
                <a:cubicBezTo>
                  <a:pt x="96349" y="101940"/>
                  <a:pt x="96349" y="101865"/>
                  <a:pt x="96385" y="101790"/>
                </a:cubicBezTo>
                <a:cubicBezTo>
                  <a:pt x="96422" y="101790"/>
                  <a:pt x="96459" y="101790"/>
                  <a:pt x="96532" y="101790"/>
                </a:cubicBezTo>
                <a:cubicBezTo>
                  <a:pt x="96637" y="101790"/>
                  <a:pt x="96710" y="101865"/>
                  <a:pt x="96857" y="101865"/>
                </a:cubicBezTo>
                <a:cubicBezTo>
                  <a:pt x="96894" y="101940"/>
                  <a:pt x="96931" y="102015"/>
                  <a:pt x="97004" y="102015"/>
                </a:cubicBezTo>
                <a:cubicBezTo>
                  <a:pt x="97041" y="102090"/>
                  <a:pt x="97041" y="102090"/>
                  <a:pt x="97071" y="102090"/>
                </a:cubicBezTo>
                <a:cubicBezTo>
                  <a:pt x="97145" y="102090"/>
                  <a:pt x="97145" y="102090"/>
                  <a:pt x="97218" y="102090"/>
                </a:cubicBezTo>
                <a:cubicBezTo>
                  <a:pt x="97255" y="102090"/>
                  <a:pt x="97292" y="102090"/>
                  <a:pt x="97329" y="102090"/>
                </a:cubicBezTo>
                <a:cubicBezTo>
                  <a:pt x="97329" y="102015"/>
                  <a:pt x="97366" y="102015"/>
                  <a:pt x="97366" y="101940"/>
                </a:cubicBezTo>
                <a:cubicBezTo>
                  <a:pt x="97402" y="101865"/>
                  <a:pt x="97439" y="101865"/>
                  <a:pt x="97439" y="101790"/>
                </a:cubicBezTo>
                <a:cubicBezTo>
                  <a:pt x="97476" y="101714"/>
                  <a:pt x="97513" y="101564"/>
                  <a:pt x="97549" y="101489"/>
                </a:cubicBezTo>
                <a:cubicBezTo>
                  <a:pt x="97580" y="101414"/>
                  <a:pt x="97580" y="101414"/>
                  <a:pt x="97617" y="101338"/>
                </a:cubicBezTo>
                <a:cubicBezTo>
                  <a:pt x="97727" y="101125"/>
                  <a:pt x="97800" y="100900"/>
                  <a:pt x="97947" y="100825"/>
                </a:cubicBezTo>
                <a:cubicBezTo>
                  <a:pt x="97947" y="100825"/>
                  <a:pt x="97984" y="100825"/>
                  <a:pt x="98021" y="100749"/>
                </a:cubicBezTo>
                <a:cubicBezTo>
                  <a:pt x="98058" y="100749"/>
                  <a:pt x="98058" y="100749"/>
                  <a:pt x="98094" y="100749"/>
                </a:cubicBezTo>
                <a:cubicBezTo>
                  <a:pt x="98094" y="100674"/>
                  <a:pt x="98125" y="100674"/>
                  <a:pt x="98162" y="100674"/>
                </a:cubicBezTo>
                <a:cubicBezTo>
                  <a:pt x="98162" y="100599"/>
                  <a:pt x="98199" y="100674"/>
                  <a:pt x="98235" y="100674"/>
                </a:cubicBezTo>
                <a:cubicBezTo>
                  <a:pt x="98235" y="100674"/>
                  <a:pt x="98272" y="100599"/>
                  <a:pt x="98309" y="100674"/>
                </a:cubicBezTo>
                <a:cubicBezTo>
                  <a:pt x="98309" y="100674"/>
                  <a:pt x="98346" y="100674"/>
                  <a:pt x="98346" y="100749"/>
                </a:cubicBezTo>
                <a:cubicBezTo>
                  <a:pt x="98382" y="100749"/>
                  <a:pt x="98419" y="100825"/>
                  <a:pt x="98419" y="100825"/>
                </a:cubicBezTo>
                <a:cubicBezTo>
                  <a:pt x="98493" y="100825"/>
                  <a:pt x="98529" y="100825"/>
                  <a:pt x="98566" y="100825"/>
                </a:cubicBezTo>
                <a:cubicBezTo>
                  <a:pt x="98633" y="100825"/>
                  <a:pt x="98670" y="100825"/>
                  <a:pt x="98707" y="100825"/>
                </a:cubicBezTo>
                <a:cubicBezTo>
                  <a:pt x="98744" y="100825"/>
                  <a:pt x="98744" y="100749"/>
                  <a:pt x="98781" y="100749"/>
                </a:cubicBezTo>
                <a:cubicBezTo>
                  <a:pt x="98854" y="100599"/>
                  <a:pt x="98854" y="100524"/>
                  <a:pt x="98928" y="100449"/>
                </a:cubicBezTo>
                <a:cubicBezTo>
                  <a:pt x="98964" y="100373"/>
                  <a:pt x="99001" y="100373"/>
                  <a:pt x="99038" y="100298"/>
                </a:cubicBezTo>
                <a:cubicBezTo>
                  <a:pt x="99038" y="100298"/>
                  <a:pt x="99075" y="100223"/>
                  <a:pt x="99075" y="100148"/>
                </a:cubicBezTo>
                <a:cubicBezTo>
                  <a:pt x="99111" y="100148"/>
                  <a:pt x="99111" y="100073"/>
                  <a:pt x="99142" y="100010"/>
                </a:cubicBezTo>
                <a:cubicBezTo>
                  <a:pt x="99142" y="100010"/>
                  <a:pt x="99179" y="100010"/>
                  <a:pt x="99215" y="100010"/>
                </a:cubicBezTo>
                <a:cubicBezTo>
                  <a:pt x="99252" y="100010"/>
                  <a:pt x="99326" y="99935"/>
                  <a:pt x="99399" y="99935"/>
                </a:cubicBezTo>
                <a:cubicBezTo>
                  <a:pt x="99436" y="99935"/>
                  <a:pt x="99473" y="100010"/>
                  <a:pt x="99509" y="100010"/>
                </a:cubicBezTo>
                <a:cubicBezTo>
                  <a:pt x="99614" y="100010"/>
                  <a:pt x="99656" y="100010"/>
                  <a:pt x="99761" y="100010"/>
                </a:cubicBezTo>
                <a:cubicBezTo>
                  <a:pt x="99797" y="100010"/>
                  <a:pt x="99834" y="100073"/>
                  <a:pt x="99908" y="100073"/>
                </a:cubicBezTo>
                <a:cubicBezTo>
                  <a:pt x="99981" y="100148"/>
                  <a:pt x="99981" y="100148"/>
                  <a:pt x="99981" y="100148"/>
                </a:cubicBezTo>
                <a:cubicBezTo>
                  <a:pt x="100018" y="100223"/>
                  <a:pt x="100018" y="100223"/>
                  <a:pt x="100055" y="100298"/>
                </a:cubicBezTo>
                <a:cubicBezTo>
                  <a:pt x="100091" y="100298"/>
                  <a:pt x="100128" y="100449"/>
                  <a:pt x="100159" y="100449"/>
                </a:cubicBezTo>
                <a:cubicBezTo>
                  <a:pt x="100196" y="100449"/>
                  <a:pt x="100232" y="100373"/>
                  <a:pt x="100269" y="100373"/>
                </a:cubicBezTo>
                <a:cubicBezTo>
                  <a:pt x="100306" y="100373"/>
                  <a:pt x="100306" y="100373"/>
                  <a:pt x="100343" y="100373"/>
                </a:cubicBezTo>
                <a:cubicBezTo>
                  <a:pt x="100490" y="100373"/>
                  <a:pt x="100490" y="100373"/>
                  <a:pt x="100490" y="100373"/>
                </a:cubicBezTo>
                <a:cubicBezTo>
                  <a:pt x="100526" y="100373"/>
                  <a:pt x="100600" y="100373"/>
                  <a:pt x="100630" y="100373"/>
                </a:cubicBezTo>
                <a:cubicBezTo>
                  <a:pt x="100673" y="100373"/>
                  <a:pt x="100673" y="100373"/>
                  <a:pt x="100704" y="100373"/>
                </a:cubicBezTo>
                <a:cubicBezTo>
                  <a:pt x="100741" y="100373"/>
                  <a:pt x="100741" y="100449"/>
                  <a:pt x="100777" y="100449"/>
                </a:cubicBezTo>
                <a:cubicBezTo>
                  <a:pt x="100814" y="100449"/>
                  <a:pt x="100814" y="100524"/>
                  <a:pt x="100814" y="100599"/>
                </a:cubicBezTo>
                <a:cubicBezTo>
                  <a:pt x="100851" y="100674"/>
                  <a:pt x="100888" y="100674"/>
                  <a:pt x="100888" y="100749"/>
                </a:cubicBezTo>
                <a:cubicBezTo>
                  <a:pt x="100888" y="100825"/>
                  <a:pt x="100924" y="100900"/>
                  <a:pt x="100924" y="100900"/>
                </a:cubicBezTo>
                <a:cubicBezTo>
                  <a:pt x="100924" y="101125"/>
                  <a:pt x="100924" y="101188"/>
                  <a:pt x="100924" y="101338"/>
                </a:cubicBezTo>
                <a:cubicBezTo>
                  <a:pt x="101035" y="101338"/>
                  <a:pt x="101108" y="101338"/>
                  <a:pt x="101176" y="101489"/>
                </a:cubicBezTo>
                <a:cubicBezTo>
                  <a:pt x="101212" y="101489"/>
                  <a:pt x="101212" y="101564"/>
                  <a:pt x="101212" y="101639"/>
                </a:cubicBezTo>
                <a:cubicBezTo>
                  <a:pt x="101249" y="101714"/>
                  <a:pt x="101249" y="101790"/>
                  <a:pt x="101249" y="101865"/>
                </a:cubicBezTo>
                <a:cubicBezTo>
                  <a:pt x="101249" y="102090"/>
                  <a:pt x="101249" y="102153"/>
                  <a:pt x="101286" y="102379"/>
                </a:cubicBezTo>
                <a:cubicBezTo>
                  <a:pt x="101286" y="102379"/>
                  <a:pt x="101286" y="102454"/>
                  <a:pt x="101286" y="102529"/>
                </a:cubicBezTo>
                <a:cubicBezTo>
                  <a:pt x="101323" y="102529"/>
                  <a:pt x="101323" y="102604"/>
                  <a:pt x="101359" y="102679"/>
                </a:cubicBezTo>
                <a:cubicBezTo>
                  <a:pt x="101359" y="102679"/>
                  <a:pt x="101396" y="102679"/>
                  <a:pt x="101433" y="102679"/>
                </a:cubicBezTo>
                <a:cubicBezTo>
                  <a:pt x="101506" y="102679"/>
                  <a:pt x="101580" y="102529"/>
                  <a:pt x="101617" y="102379"/>
                </a:cubicBezTo>
                <a:cubicBezTo>
                  <a:pt x="101647" y="102379"/>
                  <a:pt x="101647" y="102303"/>
                  <a:pt x="101647" y="102228"/>
                </a:cubicBezTo>
                <a:cubicBezTo>
                  <a:pt x="101690" y="102153"/>
                  <a:pt x="101758" y="102153"/>
                  <a:pt x="101794" y="102015"/>
                </a:cubicBezTo>
                <a:cubicBezTo>
                  <a:pt x="101794" y="102015"/>
                  <a:pt x="101794" y="101940"/>
                  <a:pt x="101831" y="101865"/>
                </a:cubicBezTo>
                <a:cubicBezTo>
                  <a:pt x="101831" y="101865"/>
                  <a:pt x="101868" y="101865"/>
                  <a:pt x="101905" y="101790"/>
                </a:cubicBezTo>
                <a:cubicBezTo>
                  <a:pt x="101905" y="101714"/>
                  <a:pt x="101941" y="101714"/>
                  <a:pt x="101941" y="101639"/>
                </a:cubicBezTo>
                <a:cubicBezTo>
                  <a:pt x="101978" y="101564"/>
                  <a:pt x="101978" y="101489"/>
                  <a:pt x="102015" y="101338"/>
                </a:cubicBezTo>
                <a:cubicBezTo>
                  <a:pt x="102015" y="101263"/>
                  <a:pt x="102015" y="101263"/>
                  <a:pt x="102052" y="101188"/>
                </a:cubicBezTo>
                <a:cubicBezTo>
                  <a:pt x="102088" y="101263"/>
                  <a:pt x="102125" y="101263"/>
                  <a:pt x="102162" y="101338"/>
                </a:cubicBezTo>
                <a:cubicBezTo>
                  <a:pt x="102192" y="101338"/>
                  <a:pt x="102229" y="101414"/>
                  <a:pt x="102229" y="101489"/>
                </a:cubicBezTo>
                <a:cubicBezTo>
                  <a:pt x="102229" y="101639"/>
                  <a:pt x="102162" y="101639"/>
                  <a:pt x="102125" y="101714"/>
                </a:cubicBezTo>
                <a:cubicBezTo>
                  <a:pt x="102052" y="101865"/>
                  <a:pt x="102052" y="102015"/>
                  <a:pt x="102052" y="102228"/>
                </a:cubicBezTo>
                <a:cubicBezTo>
                  <a:pt x="102052" y="102303"/>
                  <a:pt x="102052" y="102379"/>
                  <a:pt x="102052" y="102529"/>
                </a:cubicBezTo>
                <a:cubicBezTo>
                  <a:pt x="102088" y="102454"/>
                  <a:pt x="102125" y="102529"/>
                  <a:pt x="102125" y="102454"/>
                </a:cubicBezTo>
                <a:cubicBezTo>
                  <a:pt x="102162" y="102454"/>
                  <a:pt x="102125" y="102303"/>
                  <a:pt x="102162" y="102303"/>
                </a:cubicBezTo>
                <a:cubicBezTo>
                  <a:pt x="102192" y="102303"/>
                  <a:pt x="102192" y="102228"/>
                  <a:pt x="102229" y="102228"/>
                </a:cubicBezTo>
                <a:cubicBezTo>
                  <a:pt x="102266" y="102228"/>
                  <a:pt x="102266" y="102303"/>
                  <a:pt x="102303" y="102303"/>
                </a:cubicBezTo>
                <a:cubicBezTo>
                  <a:pt x="102303" y="102303"/>
                  <a:pt x="102339" y="102303"/>
                  <a:pt x="102376" y="102303"/>
                </a:cubicBezTo>
                <a:cubicBezTo>
                  <a:pt x="102376" y="102679"/>
                  <a:pt x="102376" y="102679"/>
                  <a:pt x="102376" y="102679"/>
                </a:cubicBezTo>
                <a:cubicBezTo>
                  <a:pt x="102376" y="102755"/>
                  <a:pt x="102339" y="102830"/>
                  <a:pt x="102339" y="102905"/>
                </a:cubicBezTo>
                <a:cubicBezTo>
                  <a:pt x="102339" y="103055"/>
                  <a:pt x="102339" y="103055"/>
                  <a:pt x="102339" y="103055"/>
                </a:cubicBezTo>
                <a:cubicBezTo>
                  <a:pt x="102303" y="103206"/>
                  <a:pt x="102303" y="103268"/>
                  <a:pt x="102303" y="103494"/>
                </a:cubicBezTo>
                <a:cubicBezTo>
                  <a:pt x="102303" y="103419"/>
                  <a:pt x="102339" y="103494"/>
                  <a:pt x="102376" y="103494"/>
                </a:cubicBezTo>
                <a:cubicBezTo>
                  <a:pt x="102413" y="103419"/>
                  <a:pt x="102413" y="103344"/>
                  <a:pt x="102450" y="103344"/>
                </a:cubicBezTo>
                <a:cubicBezTo>
                  <a:pt x="102450" y="103268"/>
                  <a:pt x="102486" y="103131"/>
                  <a:pt x="102523" y="103131"/>
                </a:cubicBezTo>
                <a:cubicBezTo>
                  <a:pt x="102560" y="103131"/>
                  <a:pt x="102597" y="103131"/>
                  <a:pt x="102633" y="103206"/>
                </a:cubicBezTo>
                <a:cubicBezTo>
                  <a:pt x="102664" y="103344"/>
                  <a:pt x="102633" y="103419"/>
                  <a:pt x="102633" y="103569"/>
                </a:cubicBezTo>
                <a:cubicBezTo>
                  <a:pt x="102664" y="103644"/>
                  <a:pt x="102738" y="103720"/>
                  <a:pt x="102774" y="103795"/>
                </a:cubicBezTo>
                <a:cubicBezTo>
                  <a:pt x="102811" y="103795"/>
                  <a:pt x="102848" y="103795"/>
                  <a:pt x="102848" y="103870"/>
                </a:cubicBezTo>
                <a:cubicBezTo>
                  <a:pt x="102885" y="103945"/>
                  <a:pt x="102885" y="104020"/>
                  <a:pt x="102885" y="104096"/>
                </a:cubicBezTo>
                <a:cubicBezTo>
                  <a:pt x="102885" y="104171"/>
                  <a:pt x="102885" y="104171"/>
                  <a:pt x="102885" y="104171"/>
                </a:cubicBezTo>
                <a:cubicBezTo>
                  <a:pt x="102885" y="104171"/>
                  <a:pt x="102848" y="104233"/>
                  <a:pt x="102848" y="104309"/>
                </a:cubicBezTo>
                <a:cubicBezTo>
                  <a:pt x="102848" y="104384"/>
                  <a:pt x="102848" y="104459"/>
                  <a:pt x="102848" y="104609"/>
                </a:cubicBezTo>
                <a:lnTo>
                  <a:pt x="102848" y="104685"/>
                </a:lnTo>
                <a:cubicBezTo>
                  <a:pt x="102885" y="104835"/>
                  <a:pt x="102921" y="104910"/>
                  <a:pt x="102958" y="104985"/>
                </a:cubicBezTo>
                <a:cubicBezTo>
                  <a:pt x="102995" y="105061"/>
                  <a:pt x="103032" y="105061"/>
                  <a:pt x="103105" y="105136"/>
                </a:cubicBezTo>
                <a:cubicBezTo>
                  <a:pt x="103142" y="105211"/>
                  <a:pt x="103142" y="105211"/>
                  <a:pt x="103179" y="105286"/>
                </a:cubicBezTo>
                <a:cubicBezTo>
                  <a:pt x="103209" y="105286"/>
                  <a:pt x="103246" y="105286"/>
                  <a:pt x="103320" y="105286"/>
                </a:cubicBezTo>
                <a:cubicBezTo>
                  <a:pt x="103393" y="105286"/>
                  <a:pt x="103467" y="105286"/>
                  <a:pt x="103540" y="105349"/>
                </a:cubicBezTo>
                <a:cubicBezTo>
                  <a:pt x="103577" y="105349"/>
                  <a:pt x="103577" y="105424"/>
                  <a:pt x="103577" y="105499"/>
                </a:cubicBezTo>
                <a:cubicBezTo>
                  <a:pt x="103614" y="105499"/>
                  <a:pt x="103650" y="105499"/>
                  <a:pt x="103650" y="105499"/>
                </a:cubicBezTo>
                <a:cubicBezTo>
                  <a:pt x="103681" y="105499"/>
                  <a:pt x="103724" y="105574"/>
                  <a:pt x="103724" y="105574"/>
                </a:cubicBezTo>
                <a:cubicBezTo>
                  <a:pt x="103754" y="105650"/>
                  <a:pt x="103754" y="105725"/>
                  <a:pt x="103791" y="105725"/>
                </a:cubicBezTo>
                <a:cubicBezTo>
                  <a:pt x="103865" y="105800"/>
                  <a:pt x="103901" y="105725"/>
                  <a:pt x="103975" y="105725"/>
                </a:cubicBezTo>
                <a:cubicBezTo>
                  <a:pt x="104085" y="105725"/>
                  <a:pt x="104196" y="105725"/>
                  <a:pt x="104263" y="105574"/>
                </a:cubicBezTo>
                <a:cubicBezTo>
                  <a:pt x="104336" y="105424"/>
                  <a:pt x="104336" y="105286"/>
                  <a:pt x="104336" y="105061"/>
                </a:cubicBezTo>
                <a:cubicBezTo>
                  <a:pt x="104447" y="105061"/>
                  <a:pt x="104447" y="105061"/>
                  <a:pt x="104447" y="105061"/>
                </a:cubicBezTo>
                <a:cubicBezTo>
                  <a:pt x="104557" y="105061"/>
                  <a:pt x="104594" y="105136"/>
                  <a:pt x="104630" y="105349"/>
                </a:cubicBezTo>
                <a:cubicBezTo>
                  <a:pt x="104630" y="105349"/>
                  <a:pt x="104630" y="105424"/>
                  <a:pt x="104630" y="105499"/>
                </a:cubicBezTo>
                <a:cubicBezTo>
                  <a:pt x="104667" y="105574"/>
                  <a:pt x="104667" y="105650"/>
                  <a:pt x="104704" y="105725"/>
                </a:cubicBezTo>
                <a:cubicBezTo>
                  <a:pt x="104741" y="105800"/>
                  <a:pt x="104808" y="105875"/>
                  <a:pt x="104882" y="105875"/>
                </a:cubicBezTo>
                <a:cubicBezTo>
                  <a:pt x="104955" y="105875"/>
                  <a:pt x="104992" y="105725"/>
                  <a:pt x="105065" y="105574"/>
                </a:cubicBezTo>
                <a:cubicBezTo>
                  <a:pt x="105102" y="105499"/>
                  <a:pt x="105139" y="105499"/>
                  <a:pt x="105139" y="105499"/>
                </a:cubicBezTo>
                <a:cubicBezTo>
                  <a:pt x="105212" y="105349"/>
                  <a:pt x="105243" y="105349"/>
                  <a:pt x="105316" y="105286"/>
                </a:cubicBezTo>
                <a:cubicBezTo>
                  <a:pt x="105316" y="105211"/>
                  <a:pt x="105353" y="105211"/>
                  <a:pt x="105353" y="105136"/>
                </a:cubicBezTo>
                <a:cubicBezTo>
                  <a:pt x="105427" y="105061"/>
                  <a:pt x="105464" y="105061"/>
                  <a:pt x="105537" y="105061"/>
                </a:cubicBezTo>
                <a:cubicBezTo>
                  <a:pt x="105611" y="105061"/>
                  <a:pt x="105611" y="105061"/>
                  <a:pt x="105647" y="105061"/>
                </a:cubicBezTo>
                <a:cubicBezTo>
                  <a:pt x="105788" y="105061"/>
                  <a:pt x="105898" y="105061"/>
                  <a:pt x="106045" y="105061"/>
                </a:cubicBezTo>
                <a:cubicBezTo>
                  <a:pt x="106082" y="105061"/>
                  <a:pt x="106082" y="104985"/>
                  <a:pt x="106119" y="104985"/>
                </a:cubicBezTo>
                <a:cubicBezTo>
                  <a:pt x="106119" y="104910"/>
                  <a:pt x="106156" y="104910"/>
                  <a:pt x="106192" y="104910"/>
                </a:cubicBezTo>
                <a:cubicBezTo>
                  <a:pt x="106192" y="104835"/>
                  <a:pt x="106156" y="104835"/>
                  <a:pt x="106192" y="104760"/>
                </a:cubicBezTo>
                <a:cubicBezTo>
                  <a:pt x="106192" y="104609"/>
                  <a:pt x="106229" y="104609"/>
                  <a:pt x="106266" y="104459"/>
                </a:cubicBezTo>
                <a:cubicBezTo>
                  <a:pt x="106266" y="104309"/>
                  <a:pt x="106229" y="104171"/>
                  <a:pt x="106266" y="104020"/>
                </a:cubicBezTo>
                <a:cubicBezTo>
                  <a:pt x="106297" y="103870"/>
                  <a:pt x="106370" y="103945"/>
                  <a:pt x="106407" y="103870"/>
                </a:cubicBezTo>
                <a:cubicBezTo>
                  <a:pt x="106444" y="103795"/>
                  <a:pt x="106480" y="103720"/>
                  <a:pt x="106480" y="103644"/>
                </a:cubicBezTo>
                <a:cubicBezTo>
                  <a:pt x="106480" y="103569"/>
                  <a:pt x="106480" y="103569"/>
                  <a:pt x="106480" y="103569"/>
                </a:cubicBezTo>
                <a:cubicBezTo>
                  <a:pt x="106480" y="103494"/>
                  <a:pt x="106444" y="103494"/>
                  <a:pt x="106407" y="103419"/>
                </a:cubicBezTo>
                <a:cubicBezTo>
                  <a:pt x="106407" y="103344"/>
                  <a:pt x="106407" y="103268"/>
                  <a:pt x="106407" y="103131"/>
                </a:cubicBezTo>
                <a:cubicBezTo>
                  <a:pt x="106407" y="102980"/>
                  <a:pt x="106444" y="102830"/>
                  <a:pt x="106444" y="102604"/>
                </a:cubicBezTo>
                <a:cubicBezTo>
                  <a:pt x="106444" y="102529"/>
                  <a:pt x="106480" y="102529"/>
                  <a:pt x="106480" y="102454"/>
                </a:cubicBezTo>
                <a:cubicBezTo>
                  <a:pt x="106480" y="102379"/>
                  <a:pt x="106517" y="102379"/>
                  <a:pt x="106517" y="102303"/>
                </a:cubicBezTo>
                <a:cubicBezTo>
                  <a:pt x="106517" y="102228"/>
                  <a:pt x="106517" y="102228"/>
                  <a:pt x="106554" y="102153"/>
                </a:cubicBezTo>
                <a:cubicBezTo>
                  <a:pt x="106591" y="102090"/>
                  <a:pt x="106627" y="102015"/>
                  <a:pt x="106664" y="101865"/>
                </a:cubicBezTo>
                <a:cubicBezTo>
                  <a:pt x="106701" y="101865"/>
                  <a:pt x="106701" y="101790"/>
                  <a:pt x="106738" y="101790"/>
                </a:cubicBezTo>
                <a:cubicBezTo>
                  <a:pt x="106774" y="101714"/>
                  <a:pt x="106774" y="101714"/>
                  <a:pt x="106805" y="101714"/>
                </a:cubicBezTo>
                <a:cubicBezTo>
                  <a:pt x="106805" y="101639"/>
                  <a:pt x="106842" y="101564"/>
                  <a:pt x="106842" y="101564"/>
                </a:cubicBezTo>
                <a:cubicBezTo>
                  <a:pt x="106842" y="101489"/>
                  <a:pt x="106879" y="101414"/>
                  <a:pt x="106879" y="101414"/>
                </a:cubicBezTo>
                <a:cubicBezTo>
                  <a:pt x="106879" y="101338"/>
                  <a:pt x="106879" y="101263"/>
                  <a:pt x="106879" y="101263"/>
                </a:cubicBezTo>
                <a:cubicBezTo>
                  <a:pt x="106879" y="101188"/>
                  <a:pt x="106879" y="101125"/>
                  <a:pt x="106879" y="101125"/>
                </a:cubicBezTo>
                <a:cubicBezTo>
                  <a:pt x="106915" y="101038"/>
                  <a:pt x="106915" y="101038"/>
                  <a:pt x="106952" y="100975"/>
                </a:cubicBezTo>
                <a:cubicBezTo>
                  <a:pt x="106952" y="100900"/>
                  <a:pt x="106989" y="100825"/>
                  <a:pt x="107026" y="100825"/>
                </a:cubicBezTo>
                <a:cubicBezTo>
                  <a:pt x="107026" y="100825"/>
                  <a:pt x="107062" y="100749"/>
                  <a:pt x="107099" y="100749"/>
                </a:cubicBezTo>
                <a:cubicBezTo>
                  <a:pt x="107099" y="100749"/>
                  <a:pt x="107136" y="100749"/>
                  <a:pt x="107173" y="100749"/>
                </a:cubicBezTo>
                <a:cubicBezTo>
                  <a:pt x="107209" y="100674"/>
                  <a:pt x="107173" y="100599"/>
                  <a:pt x="107173" y="100524"/>
                </a:cubicBezTo>
                <a:cubicBezTo>
                  <a:pt x="107173" y="100449"/>
                  <a:pt x="107209" y="100449"/>
                  <a:pt x="107209" y="100373"/>
                </a:cubicBezTo>
                <a:cubicBezTo>
                  <a:pt x="107209" y="100373"/>
                  <a:pt x="107209" y="100298"/>
                  <a:pt x="107209" y="100223"/>
                </a:cubicBezTo>
                <a:cubicBezTo>
                  <a:pt x="107209" y="100148"/>
                  <a:pt x="107209" y="100073"/>
                  <a:pt x="107209" y="99935"/>
                </a:cubicBezTo>
                <a:cubicBezTo>
                  <a:pt x="107246" y="99784"/>
                  <a:pt x="107283" y="99709"/>
                  <a:pt x="107313" y="99559"/>
                </a:cubicBezTo>
                <a:cubicBezTo>
                  <a:pt x="107350" y="99484"/>
                  <a:pt x="107387" y="99408"/>
                  <a:pt x="107387" y="99258"/>
                </a:cubicBezTo>
                <a:cubicBezTo>
                  <a:pt x="107424" y="99108"/>
                  <a:pt x="107424" y="98957"/>
                  <a:pt x="107460" y="98819"/>
                </a:cubicBezTo>
                <a:cubicBezTo>
                  <a:pt x="107460" y="98744"/>
                  <a:pt x="107460" y="98744"/>
                  <a:pt x="107460" y="98669"/>
                </a:cubicBezTo>
                <a:cubicBezTo>
                  <a:pt x="107460" y="98594"/>
                  <a:pt x="107497" y="98594"/>
                  <a:pt x="107497" y="98519"/>
                </a:cubicBezTo>
                <a:cubicBezTo>
                  <a:pt x="107497" y="97779"/>
                  <a:pt x="107497" y="97779"/>
                  <a:pt x="107497" y="97779"/>
                </a:cubicBezTo>
                <a:cubicBezTo>
                  <a:pt x="107497" y="97779"/>
                  <a:pt x="107460" y="97704"/>
                  <a:pt x="107424" y="97704"/>
                </a:cubicBezTo>
                <a:cubicBezTo>
                  <a:pt x="107424" y="97629"/>
                  <a:pt x="107424" y="97554"/>
                  <a:pt x="107387" y="97554"/>
                </a:cubicBezTo>
                <a:cubicBezTo>
                  <a:pt x="107387" y="97478"/>
                  <a:pt x="107350" y="97478"/>
                  <a:pt x="107313" y="97403"/>
                </a:cubicBezTo>
                <a:cubicBezTo>
                  <a:pt x="107313" y="97328"/>
                  <a:pt x="107283" y="97328"/>
                  <a:pt x="107283" y="97253"/>
                </a:cubicBezTo>
                <a:cubicBezTo>
                  <a:pt x="107283" y="97102"/>
                  <a:pt x="107283" y="97102"/>
                  <a:pt x="107283" y="97102"/>
                </a:cubicBezTo>
                <a:cubicBezTo>
                  <a:pt x="107283" y="97027"/>
                  <a:pt x="107283" y="97027"/>
                  <a:pt x="107283" y="96965"/>
                </a:cubicBezTo>
                <a:cubicBezTo>
                  <a:pt x="107283" y="96814"/>
                  <a:pt x="107350" y="96814"/>
                  <a:pt x="107350" y="96664"/>
                </a:cubicBezTo>
                <a:cubicBezTo>
                  <a:pt x="107350" y="96589"/>
                  <a:pt x="107350" y="96513"/>
                  <a:pt x="107350" y="96363"/>
                </a:cubicBezTo>
                <a:cubicBezTo>
                  <a:pt x="107313" y="96363"/>
                  <a:pt x="107313" y="96363"/>
                  <a:pt x="107313" y="96363"/>
                </a:cubicBezTo>
                <a:cubicBezTo>
                  <a:pt x="107313" y="95912"/>
                  <a:pt x="107313" y="95912"/>
                  <a:pt x="107313" y="95912"/>
                </a:cubicBezTo>
                <a:cubicBezTo>
                  <a:pt x="107313" y="95849"/>
                  <a:pt x="107313" y="95849"/>
                  <a:pt x="107313" y="95774"/>
                </a:cubicBezTo>
                <a:cubicBezTo>
                  <a:pt x="107313" y="95699"/>
                  <a:pt x="107283" y="95699"/>
                  <a:pt x="107246" y="95624"/>
                </a:cubicBezTo>
                <a:cubicBezTo>
                  <a:pt x="107209" y="95473"/>
                  <a:pt x="107173" y="95473"/>
                  <a:pt x="107136" y="95323"/>
                </a:cubicBezTo>
                <a:cubicBezTo>
                  <a:pt x="107136" y="95248"/>
                  <a:pt x="107099" y="95248"/>
                  <a:pt x="107099" y="95172"/>
                </a:cubicBezTo>
                <a:cubicBezTo>
                  <a:pt x="107099" y="95097"/>
                  <a:pt x="107099" y="95097"/>
                  <a:pt x="107099" y="95022"/>
                </a:cubicBezTo>
                <a:cubicBezTo>
                  <a:pt x="107062" y="94947"/>
                  <a:pt x="107062" y="94947"/>
                  <a:pt x="107062" y="94884"/>
                </a:cubicBezTo>
                <a:cubicBezTo>
                  <a:pt x="107026" y="94796"/>
                  <a:pt x="107026" y="94796"/>
                  <a:pt x="107026" y="94734"/>
                </a:cubicBezTo>
                <a:cubicBezTo>
                  <a:pt x="106989" y="94659"/>
                  <a:pt x="106952" y="94659"/>
                  <a:pt x="106952" y="94659"/>
                </a:cubicBezTo>
                <a:cubicBezTo>
                  <a:pt x="106915" y="94508"/>
                  <a:pt x="106879" y="94433"/>
                  <a:pt x="106805" y="94358"/>
                </a:cubicBezTo>
                <a:lnTo>
                  <a:pt x="106774" y="94283"/>
                </a:lnTo>
                <a:cubicBezTo>
                  <a:pt x="106738" y="94207"/>
                  <a:pt x="106701" y="94207"/>
                  <a:pt x="106664" y="94207"/>
                </a:cubicBezTo>
                <a:cubicBezTo>
                  <a:pt x="106627" y="94132"/>
                  <a:pt x="106627" y="94132"/>
                  <a:pt x="106627" y="94057"/>
                </a:cubicBezTo>
                <a:cubicBezTo>
                  <a:pt x="106627" y="93318"/>
                  <a:pt x="106627" y="93318"/>
                  <a:pt x="106627" y="93318"/>
                </a:cubicBezTo>
                <a:cubicBezTo>
                  <a:pt x="106554" y="93318"/>
                  <a:pt x="106517" y="93318"/>
                  <a:pt x="106480" y="93318"/>
                </a:cubicBezTo>
                <a:cubicBezTo>
                  <a:pt x="106407" y="93318"/>
                  <a:pt x="106333" y="93318"/>
                  <a:pt x="106266" y="93318"/>
                </a:cubicBezTo>
                <a:cubicBezTo>
                  <a:pt x="106229" y="93318"/>
                  <a:pt x="106192" y="93242"/>
                  <a:pt x="106192" y="93242"/>
                </a:cubicBezTo>
                <a:cubicBezTo>
                  <a:pt x="106156" y="93242"/>
                  <a:pt x="106119" y="93167"/>
                  <a:pt x="106119" y="93167"/>
                </a:cubicBezTo>
                <a:cubicBezTo>
                  <a:pt x="106045" y="93092"/>
                  <a:pt x="106009" y="93017"/>
                  <a:pt x="106009" y="92866"/>
                </a:cubicBezTo>
                <a:cubicBezTo>
                  <a:pt x="106009" y="92716"/>
                  <a:pt x="106009" y="92716"/>
                  <a:pt x="106009" y="92716"/>
                </a:cubicBezTo>
                <a:cubicBezTo>
                  <a:pt x="106009" y="92716"/>
                  <a:pt x="105972" y="92653"/>
                  <a:pt x="105972" y="92578"/>
                </a:cubicBezTo>
                <a:cubicBezTo>
                  <a:pt x="105972" y="92503"/>
                  <a:pt x="105972" y="92428"/>
                  <a:pt x="105972" y="92277"/>
                </a:cubicBezTo>
                <a:cubicBezTo>
                  <a:pt x="105972" y="92277"/>
                  <a:pt x="105935" y="92277"/>
                  <a:pt x="105898" y="92277"/>
                </a:cubicBezTo>
                <a:cubicBezTo>
                  <a:pt x="105898" y="92277"/>
                  <a:pt x="105862" y="92277"/>
                  <a:pt x="105825" y="92202"/>
                </a:cubicBezTo>
                <a:cubicBezTo>
                  <a:pt x="105825" y="92127"/>
                  <a:pt x="105862" y="91977"/>
                  <a:pt x="105825" y="91901"/>
                </a:cubicBezTo>
                <a:lnTo>
                  <a:pt x="105788" y="91901"/>
                </a:lnTo>
                <a:cubicBezTo>
                  <a:pt x="105758" y="91826"/>
                  <a:pt x="105721" y="91826"/>
                  <a:pt x="105721" y="91826"/>
                </a:cubicBezTo>
                <a:cubicBezTo>
                  <a:pt x="105647" y="91751"/>
                  <a:pt x="105611" y="91751"/>
                  <a:pt x="105574" y="91688"/>
                </a:cubicBezTo>
                <a:cubicBezTo>
                  <a:pt x="105537" y="91613"/>
                  <a:pt x="105537" y="91538"/>
                  <a:pt x="105500" y="91538"/>
                </a:cubicBezTo>
                <a:cubicBezTo>
                  <a:pt x="105500" y="91463"/>
                  <a:pt x="105464" y="91463"/>
                  <a:pt x="105427" y="91387"/>
                </a:cubicBezTo>
                <a:cubicBezTo>
                  <a:pt x="105427" y="91387"/>
                  <a:pt x="105427" y="91312"/>
                  <a:pt x="105390" y="91237"/>
                </a:cubicBezTo>
                <a:cubicBezTo>
                  <a:pt x="105390" y="91237"/>
                  <a:pt x="105353" y="91162"/>
                  <a:pt x="105316" y="91162"/>
                </a:cubicBezTo>
                <a:cubicBezTo>
                  <a:pt x="105243" y="91087"/>
                  <a:pt x="105212" y="91087"/>
                  <a:pt x="105102" y="91012"/>
                </a:cubicBezTo>
                <a:cubicBezTo>
                  <a:pt x="105065" y="91012"/>
                  <a:pt x="105065" y="91012"/>
                  <a:pt x="105029" y="90936"/>
                </a:cubicBezTo>
                <a:cubicBezTo>
                  <a:pt x="104992" y="90936"/>
                  <a:pt x="104955" y="90861"/>
                  <a:pt x="104955" y="90786"/>
                </a:cubicBezTo>
                <a:cubicBezTo>
                  <a:pt x="104955" y="90723"/>
                  <a:pt x="104955" y="90636"/>
                  <a:pt x="104955" y="90498"/>
                </a:cubicBezTo>
                <a:cubicBezTo>
                  <a:pt x="104918" y="90422"/>
                  <a:pt x="104882" y="90347"/>
                  <a:pt x="104882" y="90197"/>
                </a:cubicBezTo>
                <a:cubicBezTo>
                  <a:pt x="104845" y="90197"/>
                  <a:pt x="104882" y="90122"/>
                  <a:pt x="104882" y="90046"/>
                </a:cubicBezTo>
                <a:cubicBezTo>
                  <a:pt x="104845" y="89971"/>
                  <a:pt x="104845" y="89971"/>
                  <a:pt x="104845" y="89896"/>
                </a:cubicBezTo>
                <a:cubicBezTo>
                  <a:pt x="104845" y="89821"/>
                  <a:pt x="104808" y="89821"/>
                  <a:pt x="104808" y="89746"/>
                </a:cubicBezTo>
                <a:cubicBezTo>
                  <a:pt x="104808" y="89746"/>
                  <a:pt x="104808" y="89671"/>
                  <a:pt x="104808" y="89608"/>
                </a:cubicBezTo>
                <a:cubicBezTo>
                  <a:pt x="104808" y="89457"/>
                  <a:pt x="104808" y="89457"/>
                  <a:pt x="104808" y="89457"/>
                </a:cubicBezTo>
                <a:cubicBezTo>
                  <a:pt x="104808" y="89382"/>
                  <a:pt x="104808" y="89307"/>
                  <a:pt x="104808" y="89157"/>
                </a:cubicBezTo>
                <a:lnTo>
                  <a:pt x="104808" y="89081"/>
                </a:lnTo>
                <a:cubicBezTo>
                  <a:pt x="104771" y="88931"/>
                  <a:pt x="104741" y="88856"/>
                  <a:pt x="104704" y="88781"/>
                </a:cubicBezTo>
                <a:cubicBezTo>
                  <a:pt x="104667" y="88706"/>
                  <a:pt x="104630" y="88706"/>
                  <a:pt x="104594" y="88630"/>
                </a:cubicBezTo>
                <a:cubicBezTo>
                  <a:pt x="104594" y="88555"/>
                  <a:pt x="104594" y="88492"/>
                  <a:pt x="104594" y="88417"/>
                </a:cubicBezTo>
                <a:cubicBezTo>
                  <a:pt x="104594" y="88342"/>
                  <a:pt x="104630" y="88267"/>
                  <a:pt x="104630" y="88192"/>
                </a:cubicBezTo>
                <a:cubicBezTo>
                  <a:pt x="104630" y="88041"/>
                  <a:pt x="104557" y="87891"/>
                  <a:pt x="104483" y="87891"/>
                </a:cubicBezTo>
                <a:cubicBezTo>
                  <a:pt x="104483" y="87891"/>
                  <a:pt x="104447" y="87891"/>
                  <a:pt x="104410" y="87891"/>
                </a:cubicBezTo>
                <a:lnTo>
                  <a:pt x="104373" y="87891"/>
                </a:lnTo>
                <a:cubicBezTo>
                  <a:pt x="104336" y="87891"/>
                  <a:pt x="104300" y="87816"/>
                  <a:pt x="104300" y="87816"/>
                </a:cubicBezTo>
                <a:cubicBezTo>
                  <a:pt x="104226" y="87740"/>
                  <a:pt x="104196" y="87740"/>
                  <a:pt x="104122" y="87740"/>
                </a:cubicBezTo>
                <a:cubicBezTo>
                  <a:pt x="104122" y="87665"/>
                  <a:pt x="104085" y="87665"/>
                  <a:pt x="104049" y="87665"/>
                </a:cubicBezTo>
                <a:cubicBezTo>
                  <a:pt x="104049" y="87590"/>
                  <a:pt x="104085" y="87527"/>
                  <a:pt x="104049" y="87527"/>
                </a:cubicBezTo>
                <a:cubicBezTo>
                  <a:pt x="104049" y="87452"/>
                  <a:pt x="104049" y="87452"/>
                  <a:pt x="104049" y="87377"/>
                </a:cubicBezTo>
                <a:cubicBezTo>
                  <a:pt x="104049" y="87302"/>
                  <a:pt x="104049" y="87302"/>
                  <a:pt x="104012" y="87227"/>
                </a:cubicBezTo>
                <a:cubicBezTo>
                  <a:pt x="104012" y="87076"/>
                  <a:pt x="104012" y="87076"/>
                  <a:pt x="104012" y="87076"/>
                </a:cubicBezTo>
                <a:cubicBezTo>
                  <a:pt x="104012" y="86926"/>
                  <a:pt x="104049" y="86775"/>
                  <a:pt x="104012" y="86625"/>
                </a:cubicBezTo>
                <a:cubicBezTo>
                  <a:pt x="104012" y="86550"/>
                  <a:pt x="103975" y="86550"/>
                  <a:pt x="103938" y="86487"/>
                </a:cubicBezTo>
                <a:cubicBezTo>
                  <a:pt x="103938" y="86487"/>
                  <a:pt x="103938" y="86425"/>
                  <a:pt x="103938" y="86349"/>
                </a:cubicBezTo>
                <a:lnTo>
                  <a:pt x="103865" y="86274"/>
                </a:lnTo>
                <a:cubicBezTo>
                  <a:pt x="103865" y="86199"/>
                  <a:pt x="103865" y="86124"/>
                  <a:pt x="103865" y="86124"/>
                </a:cubicBezTo>
                <a:cubicBezTo>
                  <a:pt x="103865" y="85973"/>
                  <a:pt x="103865" y="85898"/>
                  <a:pt x="103865" y="85823"/>
                </a:cubicBezTo>
                <a:cubicBezTo>
                  <a:pt x="103828" y="85748"/>
                  <a:pt x="103828" y="85673"/>
                  <a:pt x="103828" y="85673"/>
                </a:cubicBezTo>
                <a:cubicBezTo>
                  <a:pt x="103791" y="85522"/>
                  <a:pt x="103754" y="85447"/>
                  <a:pt x="103724" y="85384"/>
                </a:cubicBezTo>
                <a:cubicBezTo>
                  <a:pt x="103681" y="85384"/>
                  <a:pt x="103650" y="85447"/>
                  <a:pt x="103650" y="85384"/>
                </a:cubicBezTo>
                <a:cubicBezTo>
                  <a:pt x="103614" y="85522"/>
                  <a:pt x="103614" y="85522"/>
                  <a:pt x="103614" y="85522"/>
                </a:cubicBezTo>
                <a:cubicBezTo>
                  <a:pt x="103650" y="85673"/>
                  <a:pt x="103614" y="85748"/>
                  <a:pt x="103614" y="85823"/>
                </a:cubicBezTo>
                <a:close/>
                <a:moveTo>
                  <a:pt x="109494" y="84407"/>
                </a:moveTo>
                <a:lnTo>
                  <a:pt x="109494" y="84407"/>
                </a:lnTo>
                <a:cubicBezTo>
                  <a:pt x="109494" y="84482"/>
                  <a:pt x="109494" y="84557"/>
                  <a:pt x="109531" y="84557"/>
                </a:cubicBezTo>
                <a:cubicBezTo>
                  <a:pt x="109568" y="84632"/>
                  <a:pt x="109604" y="84632"/>
                  <a:pt x="109678" y="84632"/>
                </a:cubicBezTo>
                <a:cubicBezTo>
                  <a:pt x="109751" y="84632"/>
                  <a:pt x="109751" y="84632"/>
                  <a:pt x="109751" y="84632"/>
                </a:cubicBezTo>
                <a:cubicBezTo>
                  <a:pt x="109788" y="84632"/>
                  <a:pt x="109788" y="84557"/>
                  <a:pt x="109825" y="84557"/>
                </a:cubicBezTo>
                <a:cubicBezTo>
                  <a:pt x="109825" y="84482"/>
                  <a:pt x="109788" y="84482"/>
                  <a:pt x="109788" y="84407"/>
                </a:cubicBezTo>
                <a:cubicBezTo>
                  <a:pt x="109751" y="84344"/>
                  <a:pt x="109788" y="84344"/>
                  <a:pt x="109751" y="84269"/>
                </a:cubicBezTo>
                <a:cubicBezTo>
                  <a:pt x="109751" y="84194"/>
                  <a:pt x="109715" y="84269"/>
                  <a:pt x="109678" y="84269"/>
                </a:cubicBezTo>
                <a:cubicBezTo>
                  <a:pt x="109641" y="84194"/>
                  <a:pt x="109604" y="84194"/>
                  <a:pt x="109568" y="84194"/>
                </a:cubicBezTo>
                <a:cubicBezTo>
                  <a:pt x="109531" y="84194"/>
                  <a:pt x="109494" y="84194"/>
                  <a:pt x="109457" y="84194"/>
                </a:cubicBezTo>
                <a:cubicBezTo>
                  <a:pt x="109457" y="84269"/>
                  <a:pt x="109457" y="84407"/>
                  <a:pt x="109494" y="84407"/>
                </a:cubicBezTo>
                <a:close/>
                <a:moveTo>
                  <a:pt x="107754" y="82038"/>
                </a:moveTo>
                <a:lnTo>
                  <a:pt x="107754" y="82038"/>
                </a:lnTo>
                <a:cubicBezTo>
                  <a:pt x="107754" y="82113"/>
                  <a:pt x="107828" y="82113"/>
                  <a:pt x="107828" y="82189"/>
                </a:cubicBezTo>
                <a:cubicBezTo>
                  <a:pt x="107859" y="82326"/>
                  <a:pt x="107932" y="82326"/>
                  <a:pt x="107969" y="82402"/>
                </a:cubicBezTo>
                <a:cubicBezTo>
                  <a:pt x="107969" y="82477"/>
                  <a:pt x="107969" y="82477"/>
                  <a:pt x="108006" y="82552"/>
                </a:cubicBezTo>
                <a:cubicBezTo>
                  <a:pt x="108006" y="82627"/>
                  <a:pt x="108042" y="82627"/>
                  <a:pt x="108079" y="82702"/>
                </a:cubicBezTo>
                <a:cubicBezTo>
                  <a:pt x="108079" y="82702"/>
                  <a:pt x="108116" y="82778"/>
                  <a:pt x="108153" y="82778"/>
                </a:cubicBezTo>
                <a:lnTo>
                  <a:pt x="108189" y="82702"/>
                </a:lnTo>
                <a:cubicBezTo>
                  <a:pt x="108189" y="82627"/>
                  <a:pt x="108189" y="82627"/>
                  <a:pt x="108189" y="82552"/>
                </a:cubicBezTo>
                <a:cubicBezTo>
                  <a:pt x="108189" y="82477"/>
                  <a:pt x="108153" y="82477"/>
                  <a:pt x="108153" y="82402"/>
                </a:cubicBezTo>
                <a:cubicBezTo>
                  <a:pt x="108116" y="82326"/>
                  <a:pt x="108153" y="82326"/>
                  <a:pt x="108153" y="82251"/>
                </a:cubicBezTo>
                <a:cubicBezTo>
                  <a:pt x="108116" y="82189"/>
                  <a:pt x="108116" y="82189"/>
                  <a:pt x="108079" y="82113"/>
                </a:cubicBezTo>
                <a:cubicBezTo>
                  <a:pt x="108042" y="82038"/>
                  <a:pt x="108006" y="81963"/>
                  <a:pt x="107932" y="81888"/>
                </a:cubicBezTo>
                <a:cubicBezTo>
                  <a:pt x="107932" y="81888"/>
                  <a:pt x="107895" y="81888"/>
                  <a:pt x="107859" y="81813"/>
                </a:cubicBezTo>
                <a:cubicBezTo>
                  <a:pt x="107859" y="81813"/>
                  <a:pt x="107859" y="81737"/>
                  <a:pt x="107859" y="81662"/>
                </a:cubicBezTo>
                <a:cubicBezTo>
                  <a:pt x="107859" y="81662"/>
                  <a:pt x="107859" y="81587"/>
                  <a:pt x="107859" y="81512"/>
                </a:cubicBezTo>
                <a:cubicBezTo>
                  <a:pt x="107791" y="81512"/>
                  <a:pt x="107791" y="81512"/>
                  <a:pt x="107791" y="81512"/>
                </a:cubicBezTo>
                <a:cubicBezTo>
                  <a:pt x="107791" y="81512"/>
                  <a:pt x="107754" y="81587"/>
                  <a:pt x="107718" y="81587"/>
                </a:cubicBezTo>
                <a:cubicBezTo>
                  <a:pt x="107754" y="81662"/>
                  <a:pt x="107754" y="81662"/>
                  <a:pt x="107754" y="81737"/>
                </a:cubicBezTo>
                <a:cubicBezTo>
                  <a:pt x="107791" y="81813"/>
                  <a:pt x="107791" y="81888"/>
                  <a:pt x="107791" y="81888"/>
                </a:cubicBezTo>
                <a:cubicBezTo>
                  <a:pt x="107791" y="81963"/>
                  <a:pt x="107754" y="81963"/>
                  <a:pt x="107754" y="82038"/>
                </a:cubicBezTo>
                <a:close/>
                <a:moveTo>
                  <a:pt x="105758" y="81587"/>
                </a:moveTo>
                <a:lnTo>
                  <a:pt x="105758" y="81587"/>
                </a:lnTo>
                <a:cubicBezTo>
                  <a:pt x="105758" y="81737"/>
                  <a:pt x="105788" y="81813"/>
                  <a:pt x="105788" y="81888"/>
                </a:cubicBezTo>
                <a:cubicBezTo>
                  <a:pt x="105788" y="81963"/>
                  <a:pt x="105758" y="81963"/>
                  <a:pt x="105758" y="81963"/>
                </a:cubicBezTo>
                <a:cubicBezTo>
                  <a:pt x="105898" y="81963"/>
                  <a:pt x="105972" y="81963"/>
                  <a:pt x="106082" y="81963"/>
                </a:cubicBezTo>
                <a:cubicBezTo>
                  <a:pt x="106119" y="81963"/>
                  <a:pt x="106156" y="82038"/>
                  <a:pt x="106229" y="82038"/>
                </a:cubicBezTo>
                <a:cubicBezTo>
                  <a:pt x="106266" y="82038"/>
                  <a:pt x="106297" y="82038"/>
                  <a:pt x="106333" y="82038"/>
                </a:cubicBezTo>
                <a:cubicBezTo>
                  <a:pt x="106407" y="82038"/>
                  <a:pt x="106444" y="82038"/>
                  <a:pt x="106480" y="82038"/>
                </a:cubicBezTo>
                <a:cubicBezTo>
                  <a:pt x="106517" y="82038"/>
                  <a:pt x="106554" y="82038"/>
                  <a:pt x="106554" y="81963"/>
                </a:cubicBezTo>
                <a:cubicBezTo>
                  <a:pt x="106591" y="81963"/>
                  <a:pt x="106591" y="81888"/>
                  <a:pt x="106627" y="81813"/>
                </a:cubicBezTo>
                <a:cubicBezTo>
                  <a:pt x="106664" y="81813"/>
                  <a:pt x="106664" y="81888"/>
                  <a:pt x="106701" y="81813"/>
                </a:cubicBezTo>
                <a:cubicBezTo>
                  <a:pt x="106738" y="81813"/>
                  <a:pt x="106738" y="81813"/>
                  <a:pt x="106774" y="81813"/>
                </a:cubicBezTo>
                <a:cubicBezTo>
                  <a:pt x="106805" y="81737"/>
                  <a:pt x="106805" y="81737"/>
                  <a:pt x="106842" y="81662"/>
                </a:cubicBezTo>
                <a:cubicBezTo>
                  <a:pt x="106879" y="81587"/>
                  <a:pt x="106879" y="81512"/>
                  <a:pt x="106915" y="81361"/>
                </a:cubicBezTo>
                <a:cubicBezTo>
                  <a:pt x="106915" y="81286"/>
                  <a:pt x="106915" y="81211"/>
                  <a:pt x="106915" y="81073"/>
                </a:cubicBezTo>
                <a:cubicBezTo>
                  <a:pt x="106952" y="80998"/>
                  <a:pt x="106989" y="80998"/>
                  <a:pt x="106989" y="80923"/>
                </a:cubicBezTo>
                <a:cubicBezTo>
                  <a:pt x="106989" y="80923"/>
                  <a:pt x="106989" y="80848"/>
                  <a:pt x="106989" y="80772"/>
                </a:cubicBezTo>
                <a:cubicBezTo>
                  <a:pt x="106989" y="80697"/>
                  <a:pt x="106952" y="80697"/>
                  <a:pt x="106952" y="80622"/>
                </a:cubicBezTo>
                <a:cubicBezTo>
                  <a:pt x="106952" y="80697"/>
                  <a:pt x="106915" y="80697"/>
                  <a:pt x="106879" y="80697"/>
                </a:cubicBezTo>
                <a:cubicBezTo>
                  <a:pt x="106879" y="80697"/>
                  <a:pt x="106842" y="80697"/>
                  <a:pt x="106805" y="80697"/>
                </a:cubicBezTo>
                <a:cubicBezTo>
                  <a:pt x="106805" y="80697"/>
                  <a:pt x="106774" y="80697"/>
                  <a:pt x="106774" y="80772"/>
                </a:cubicBezTo>
                <a:cubicBezTo>
                  <a:pt x="106738" y="80772"/>
                  <a:pt x="106701" y="80772"/>
                  <a:pt x="106701" y="80848"/>
                </a:cubicBezTo>
                <a:cubicBezTo>
                  <a:pt x="106664" y="80923"/>
                  <a:pt x="106701" y="80998"/>
                  <a:pt x="106701" y="81148"/>
                </a:cubicBezTo>
                <a:cubicBezTo>
                  <a:pt x="106664" y="81211"/>
                  <a:pt x="106664" y="81211"/>
                  <a:pt x="106627" y="81286"/>
                </a:cubicBezTo>
                <a:cubicBezTo>
                  <a:pt x="106627" y="81286"/>
                  <a:pt x="106627" y="81361"/>
                  <a:pt x="106627" y="81437"/>
                </a:cubicBezTo>
                <a:cubicBezTo>
                  <a:pt x="106591" y="81437"/>
                  <a:pt x="106554" y="81437"/>
                  <a:pt x="106554" y="81437"/>
                </a:cubicBezTo>
                <a:cubicBezTo>
                  <a:pt x="106444" y="81437"/>
                  <a:pt x="106370" y="81437"/>
                  <a:pt x="106229" y="81437"/>
                </a:cubicBezTo>
                <a:cubicBezTo>
                  <a:pt x="106156" y="81437"/>
                  <a:pt x="106156" y="81437"/>
                  <a:pt x="106156" y="81437"/>
                </a:cubicBezTo>
                <a:cubicBezTo>
                  <a:pt x="106082" y="81437"/>
                  <a:pt x="106082" y="81437"/>
                  <a:pt x="106082" y="81437"/>
                </a:cubicBezTo>
                <a:cubicBezTo>
                  <a:pt x="106009" y="81437"/>
                  <a:pt x="105935" y="81437"/>
                  <a:pt x="105862" y="81437"/>
                </a:cubicBezTo>
                <a:cubicBezTo>
                  <a:pt x="105825" y="81437"/>
                  <a:pt x="105825" y="81361"/>
                  <a:pt x="105788" y="81361"/>
                </a:cubicBezTo>
                <a:cubicBezTo>
                  <a:pt x="105788" y="81437"/>
                  <a:pt x="105758" y="81587"/>
                  <a:pt x="105758" y="81587"/>
                </a:cubicBezTo>
                <a:close/>
                <a:moveTo>
                  <a:pt x="99908" y="83367"/>
                </a:moveTo>
                <a:lnTo>
                  <a:pt x="99908" y="83367"/>
                </a:lnTo>
                <a:cubicBezTo>
                  <a:pt x="99908" y="83442"/>
                  <a:pt x="99908" y="83517"/>
                  <a:pt x="99908" y="83517"/>
                </a:cubicBezTo>
                <a:cubicBezTo>
                  <a:pt x="100128" y="83517"/>
                  <a:pt x="100128" y="83517"/>
                  <a:pt x="100128" y="83517"/>
                </a:cubicBezTo>
                <a:cubicBezTo>
                  <a:pt x="100159" y="83517"/>
                  <a:pt x="100196" y="83517"/>
                  <a:pt x="100196" y="83442"/>
                </a:cubicBezTo>
                <a:cubicBezTo>
                  <a:pt x="100232" y="83367"/>
                  <a:pt x="100232" y="83304"/>
                  <a:pt x="100232" y="83229"/>
                </a:cubicBezTo>
                <a:cubicBezTo>
                  <a:pt x="100232" y="83078"/>
                  <a:pt x="100232" y="83003"/>
                  <a:pt x="100196" y="82853"/>
                </a:cubicBezTo>
                <a:cubicBezTo>
                  <a:pt x="100196" y="82778"/>
                  <a:pt x="100159" y="82778"/>
                  <a:pt x="100159" y="82702"/>
                </a:cubicBezTo>
                <a:cubicBezTo>
                  <a:pt x="100055" y="82778"/>
                  <a:pt x="100018" y="82853"/>
                  <a:pt x="99908" y="83003"/>
                </a:cubicBezTo>
                <a:cubicBezTo>
                  <a:pt x="99908" y="83154"/>
                  <a:pt x="99908" y="83304"/>
                  <a:pt x="99908" y="83367"/>
                </a:cubicBezTo>
                <a:close/>
                <a:moveTo>
                  <a:pt x="98094" y="83003"/>
                </a:moveTo>
                <a:lnTo>
                  <a:pt x="98094" y="83003"/>
                </a:lnTo>
                <a:cubicBezTo>
                  <a:pt x="98094" y="83003"/>
                  <a:pt x="98094" y="83078"/>
                  <a:pt x="98094" y="83154"/>
                </a:cubicBezTo>
                <a:cubicBezTo>
                  <a:pt x="98094" y="83154"/>
                  <a:pt x="98125" y="83229"/>
                  <a:pt x="98125" y="83304"/>
                </a:cubicBezTo>
                <a:cubicBezTo>
                  <a:pt x="98162" y="83229"/>
                  <a:pt x="98162" y="83304"/>
                  <a:pt x="98199" y="83304"/>
                </a:cubicBezTo>
                <a:cubicBezTo>
                  <a:pt x="98235" y="83229"/>
                  <a:pt x="98235" y="83154"/>
                  <a:pt x="98272" y="83154"/>
                </a:cubicBezTo>
                <a:cubicBezTo>
                  <a:pt x="98309" y="83154"/>
                  <a:pt x="98346" y="83229"/>
                  <a:pt x="98382" y="83229"/>
                </a:cubicBezTo>
                <a:cubicBezTo>
                  <a:pt x="98419" y="83229"/>
                  <a:pt x="98419" y="83229"/>
                  <a:pt x="98419" y="83229"/>
                </a:cubicBezTo>
                <a:cubicBezTo>
                  <a:pt x="98456" y="83229"/>
                  <a:pt x="98456" y="83154"/>
                  <a:pt x="98493" y="83154"/>
                </a:cubicBezTo>
                <a:cubicBezTo>
                  <a:pt x="98419" y="83003"/>
                  <a:pt x="98419" y="83003"/>
                  <a:pt x="98419" y="83003"/>
                </a:cubicBezTo>
                <a:lnTo>
                  <a:pt x="98094" y="83003"/>
                </a:lnTo>
                <a:close/>
                <a:moveTo>
                  <a:pt x="101071" y="81512"/>
                </a:moveTo>
                <a:lnTo>
                  <a:pt x="101071" y="81512"/>
                </a:lnTo>
                <a:cubicBezTo>
                  <a:pt x="101035" y="81587"/>
                  <a:pt x="100998" y="81587"/>
                  <a:pt x="100998" y="81662"/>
                </a:cubicBezTo>
                <a:cubicBezTo>
                  <a:pt x="100961" y="81662"/>
                  <a:pt x="100924" y="81662"/>
                  <a:pt x="100924" y="81737"/>
                </a:cubicBezTo>
                <a:cubicBezTo>
                  <a:pt x="100924" y="81813"/>
                  <a:pt x="100924" y="81888"/>
                  <a:pt x="100924" y="81888"/>
                </a:cubicBezTo>
                <a:cubicBezTo>
                  <a:pt x="100924" y="81963"/>
                  <a:pt x="100888" y="82038"/>
                  <a:pt x="100888" y="82038"/>
                </a:cubicBezTo>
                <a:cubicBezTo>
                  <a:pt x="100888" y="82113"/>
                  <a:pt x="100888" y="82113"/>
                  <a:pt x="100888" y="82189"/>
                </a:cubicBezTo>
                <a:cubicBezTo>
                  <a:pt x="100888" y="82251"/>
                  <a:pt x="100851" y="82251"/>
                  <a:pt x="100851" y="82326"/>
                </a:cubicBezTo>
                <a:cubicBezTo>
                  <a:pt x="100851" y="82402"/>
                  <a:pt x="100924" y="82402"/>
                  <a:pt x="100961" y="82402"/>
                </a:cubicBezTo>
                <a:cubicBezTo>
                  <a:pt x="100961" y="82402"/>
                  <a:pt x="100998" y="82402"/>
                  <a:pt x="101035" y="82402"/>
                </a:cubicBezTo>
                <a:cubicBezTo>
                  <a:pt x="101035" y="82326"/>
                  <a:pt x="101071" y="82326"/>
                  <a:pt x="101108" y="82251"/>
                </a:cubicBezTo>
                <a:cubicBezTo>
                  <a:pt x="101108" y="82251"/>
                  <a:pt x="101108" y="82189"/>
                  <a:pt x="101108" y="82113"/>
                </a:cubicBezTo>
                <a:cubicBezTo>
                  <a:pt x="101145" y="81963"/>
                  <a:pt x="101176" y="81813"/>
                  <a:pt x="101176" y="81587"/>
                </a:cubicBezTo>
                <a:cubicBezTo>
                  <a:pt x="101176" y="81512"/>
                  <a:pt x="101176" y="81512"/>
                  <a:pt x="101176" y="81512"/>
                </a:cubicBezTo>
                <a:cubicBezTo>
                  <a:pt x="101176" y="81512"/>
                  <a:pt x="101145" y="81512"/>
                  <a:pt x="101145" y="81437"/>
                </a:cubicBezTo>
                <a:cubicBezTo>
                  <a:pt x="101108" y="81437"/>
                  <a:pt x="101071" y="81512"/>
                  <a:pt x="101071" y="81512"/>
                </a:cubicBezTo>
                <a:close/>
                <a:moveTo>
                  <a:pt x="100563" y="80396"/>
                </a:moveTo>
                <a:lnTo>
                  <a:pt x="100563" y="80396"/>
                </a:lnTo>
                <a:cubicBezTo>
                  <a:pt x="100600" y="80396"/>
                  <a:pt x="100600" y="80396"/>
                  <a:pt x="100630" y="80396"/>
                </a:cubicBezTo>
                <a:cubicBezTo>
                  <a:pt x="100673" y="80396"/>
                  <a:pt x="100673" y="80246"/>
                  <a:pt x="100673" y="80246"/>
                </a:cubicBezTo>
                <a:cubicBezTo>
                  <a:pt x="100704" y="80246"/>
                  <a:pt x="100741" y="80321"/>
                  <a:pt x="100741" y="80321"/>
                </a:cubicBezTo>
                <a:cubicBezTo>
                  <a:pt x="100814" y="80321"/>
                  <a:pt x="100851" y="80321"/>
                  <a:pt x="100888" y="80321"/>
                </a:cubicBezTo>
                <a:cubicBezTo>
                  <a:pt x="100924" y="80321"/>
                  <a:pt x="100961" y="80321"/>
                  <a:pt x="100961" y="80321"/>
                </a:cubicBezTo>
                <a:cubicBezTo>
                  <a:pt x="101035" y="80321"/>
                  <a:pt x="101071" y="80396"/>
                  <a:pt x="101108" y="80472"/>
                </a:cubicBezTo>
                <a:cubicBezTo>
                  <a:pt x="101176" y="80547"/>
                  <a:pt x="101176" y="80622"/>
                  <a:pt x="101249" y="80697"/>
                </a:cubicBezTo>
                <a:cubicBezTo>
                  <a:pt x="101249" y="80697"/>
                  <a:pt x="101286" y="80697"/>
                  <a:pt x="101323" y="80772"/>
                </a:cubicBezTo>
                <a:cubicBezTo>
                  <a:pt x="101359" y="80772"/>
                  <a:pt x="101323" y="80848"/>
                  <a:pt x="101359" y="80923"/>
                </a:cubicBezTo>
                <a:cubicBezTo>
                  <a:pt x="101396" y="80923"/>
                  <a:pt x="101433" y="80923"/>
                  <a:pt x="101433" y="80923"/>
                </a:cubicBezTo>
                <a:cubicBezTo>
                  <a:pt x="101470" y="80923"/>
                  <a:pt x="101506" y="80923"/>
                  <a:pt x="101543" y="80923"/>
                </a:cubicBezTo>
                <a:lnTo>
                  <a:pt x="101580" y="80998"/>
                </a:lnTo>
                <a:cubicBezTo>
                  <a:pt x="101690" y="80998"/>
                  <a:pt x="101721" y="80923"/>
                  <a:pt x="101831" y="80998"/>
                </a:cubicBezTo>
                <a:cubicBezTo>
                  <a:pt x="101831" y="80998"/>
                  <a:pt x="101868" y="80998"/>
                  <a:pt x="101905" y="81073"/>
                </a:cubicBezTo>
                <a:cubicBezTo>
                  <a:pt x="101941" y="81073"/>
                  <a:pt x="101978" y="81148"/>
                  <a:pt x="102052" y="81211"/>
                </a:cubicBezTo>
                <a:lnTo>
                  <a:pt x="102088" y="81286"/>
                </a:lnTo>
                <a:cubicBezTo>
                  <a:pt x="102125" y="81361"/>
                  <a:pt x="102162" y="81361"/>
                  <a:pt x="102162" y="81437"/>
                </a:cubicBezTo>
                <a:cubicBezTo>
                  <a:pt x="102229" y="81512"/>
                  <a:pt x="102266" y="81587"/>
                  <a:pt x="102303" y="81737"/>
                </a:cubicBezTo>
                <a:cubicBezTo>
                  <a:pt x="102303" y="81813"/>
                  <a:pt x="102303" y="81813"/>
                  <a:pt x="102339" y="81888"/>
                </a:cubicBezTo>
                <a:cubicBezTo>
                  <a:pt x="102376" y="82038"/>
                  <a:pt x="102486" y="82113"/>
                  <a:pt x="102486" y="82326"/>
                </a:cubicBezTo>
                <a:lnTo>
                  <a:pt x="102450" y="82402"/>
                </a:lnTo>
                <a:cubicBezTo>
                  <a:pt x="102450" y="82477"/>
                  <a:pt x="102450" y="82552"/>
                  <a:pt x="102450" y="82627"/>
                </a:cubicBezTo>
                <a:cubicBezTo>
                  <a:pt x="102450" y="82702"/>
                  <a:pt x="102413" y="82853"/>
                  <a:pt x="102339" y="82853"/>
                </a:cubicBezTo>
                <a:cubicBezTo>
                  <a:pt x="102339" y="82853"/>
                  <a:pt x="102303" y="82853"/>
                  <a:pt x="102266" y="82853"/>
                </a:cubicBezTo>
                <a:cubicBezTo>
                  <a:pt x="102266" y="82853"/>
                  <a:pt x="102229" y="82928"/>
                  <a:pt x="102192" y="82928"/>
                </a:cubicBezTo>
                <a:cubicBezTo>
                  <a:pt x="102192" y="82928"/>
                  <a:pt x="102162" y="83003"/>
                  <a:pt x="102125" y="83003"/>
                </a:cubicBezTo>
                <a:cubicBezTo>
                  <a:pt x="102125" y="83078"/>
                  <a:pt x="102088" y="83078"/>
                  <a:pt x="102052" y="83154"/>
                </a:cubicBezTo>
                <a:cubicBezTo>
                  <a:pt x="102052" y="83229"/>
                  <a:pt x="102052" y="83229"/>
                  <a:pt x="102052" y="83304"/>
                </a:cubicBezTo>
                <a:cubicBezTo>
                  <a:pt x="102052" y="83367"/>
                  <a:pt x="102052" y="83367"/>
                  <a:pt x="102052" y="83442"/>
                </a:cubicBezTo>
                <a:cubicBezTo>
                  <a:pt x="102052" y="83592"/>
                  <a:pt x="102125" y="83667"/>
                  <a:pt x="102192" y="83667"/>
                </a:cubicBezTo>
                <a:cubicBezTo>
                  <a:pt x="102266" y="83667"/>
                  <a:pt x="102303" y="83667"/>
                  <a:pt x="102376" y="83592"/>
                </a:cubicBezTo>
                <a:cubicBezTo>
                  <a:pt x="102376" y="83517"/>
                  <a:pt x="102413" y="83517"/>
                  <a:pt x="102450" y="83442"/>
                </a:cubicBezTo>
                <a:lnTo>
                  <a:pt x="102450" y="83367"/>
                </a:lnTo>
                <a:cubicBezTo>
                  <a:pt x="102486" y="83304"/>
                  <a:pt x="102486" y="83229"/>
                  <a:pt x="102523" y="83229"/>
                </a:cubicBezTo>
                <a:cubicBezTo>
                  <a:pt x="102633" y="83229"/>
                  <a:pt x="102664" y="83229"/>
                  <a:pt x="102738" y="83304"/>
                </a:cubicBezTo>
                <a:cubicBezTo>
                  <a:pt x="102774" y="83367"/>
                  <a:pt x="102774" y="83367"/>
                  <a:pt x="102811" y="83442"/>
                </a:cubicBezTo>
                <a:cubicBezTo>
                  <a:pt x="102811" y="83517"/>
                  <a:pt x="102848" y="83517"/>
                  <a:pt x="102885" y="83517"/>
                </a:cubicBezTo>
                <a:cubicBezTo>
                  <a:pt x="102885" y="83592"/>
                  <a:pt x="102921" y="83667"/>
                  <a:pt x="102958" y="83667"/>
                </a:cubicBezTo>
                <a:cubicBezTo>
                  <a:pt x="102958" y="83743"/>
                  <a:pt x="102995" y="83743"/>
                  <a:pt x="102995" y="83743"/>
                </a:cubicBezTo>
                <a:cubicBezTo>
                  <a:pt x="103032" y="83743"/>
                  <a:pt x="103068" y="83818"/>
                  <a:pt x="103068" y="83818"/>
                </a:cubicBezTo>
                <a:cubicBezTo>
                  <a:pt x="103142" y="83818"/>
                  <a:pt x="103179" y="83818"/>
                  <a:pt x="103246" y="83893"/>
                </a:cubicBezTo>
                <a:cubicBezTo>
                  <a:pt x="103283" y="83968"/>
                  <a:pt x="103283" y="83968"/>
                  <a:pt x="103320" y="84043"/>
                </a:cubicBezTo>
                <a:cubicBezTo>
                  <a:pt x="103356" y="84043"/>
                  <a:pt x="103356" y="84043"/>
                  <a:pt x="103393" y="84043"/>
                </a:cubicBezTo>
                <a:cubicBezTo>
                  <a:pt x="103430" y="84043"/>
                  <a:pt x="103467" y="84119"/>
                  <a:pt x="103503" y="84119"/>
                </a:cubicBezTo>
                <a:cubicBezTo>
                  <a:pt x="103577" y="84119"/>
                  <a:pt x="103614" y="84119"/>
                  <a:pt x="103681" y="84119"/>
                </a:cubicBezTo>
                <a:cubicBezTo>
                  <a:pt x="103724" y="84119"/>
                  <a:pt x="103754" y="84119"/>
                  <a:pt x="103828" y="84119"/>
                </a:cubicBezTo>
                <a:cubicBezTo>
                  <a:pt x="103828" y="84119"/>
                  <a:pt x="103865" y="84043"/>
                  <a:pt x="103901" y="84043"/>
                </a:cubicBezTo>
                <a:cubicBezTo>
                  <a:pt x="103901" y="83968"/>
                  <a:pt x="103938" y="83968"/>
                  <a:pt x="103938" y="83968"/>
                </a:cubicBezTo>
                <a:cubicBezTo>
                  <a:pt x="103975" y="83893"/>
                  <a:pt x="103975" y="83818"/>
                  <a:pt x="103975" y="83818"/>
                </a:cubicBezTo>
                <a:cubicBezTo>
                  <a:pt x="103975" y="83667"/>
                  <a:pt x="103975" y="83592"/>
                  <a:pt x="103975" y="83517"/>
                </a:cubicBezTo>
                <a:cubicBezTo>
                  <a:pt x="104012" y="83517"/>
                  <a:pt x="104049" y="83517"/>
                  <a:pt x="104085" y="83517"/>
                </a:cubicBezTo>
                <a:cubicBezTo>
                  <a:pt x="104122" y="83442"/>
                  <a:pt x="104159" y="83442"/>
                  <a:pt x="104226" y="83367"/>
                </a:cubicBezTo>
                <a:cubicBezTo>
                  <a:pt x="104263" y="83367"/>
                  <a:pt x="104263" y="83304"/>
                  <a:pt x="104300" y="83229"/>
                </a:cubicBezTo>
                <a:cubicBezTo>
                  <a:pt x="104336" y="83154"/>
                  <a:pt x="104373" y="83003"/>
                  <a:pt x="104447" y="83003"/>
                </a:cubicBezTo>
                <a:cubicBezTo>
                  <a:pt x="104483" y="83003"/>
                  <a:pt x="104483" y="83003"/>
                  <a:pt x="104483" y="83003"/>
                </a:cubicBezTo>
                <a:cubicBezTo>
                  <a:pt x="104520" y="83003"/>
                  <a:pt x="104520" y="83003"/>
                  <a:pt x="104557" y="83078"/>
                </a:cubicBezTo>
                <a:cubicBezTo>
                  <a:pt x="104557" y="83078"/>
                  <a:pt x="104594" y="83078"/>
                  <a:pt x="104630" y="83078"/>
                </a:cubicBezTo>
                <a:cubicBezTo>
                  <a:pt x="104667" y="83078"/>
                  <a:pt x="104667" y="83154"/>
                  <a:pt x="104704" y="83154"/>
                </a:cubicBezTo>
                <a:cubicBezTo>
                  <a:pt x="104741" y="83229"/>
                  <a:pt x="104771" y="83229"/>
                  <a:pt x="104845" y="83304"/>
                </a:cubicBezTo>
                <a:lnTo>
                  <a:pt x="104882" y="83367"/>
                </a:lnTo>
                <a:cubicBezTo>
                  <a:pt x="104955" y="83442"/>
                  <a:pt x="104955" y="83592"/>
                  <a:pt x="104992" y="83667"/>
                </a:cubicBezTo>
                <a:cubicBezTo>
                  <a:pt x="104992" y="83667"/>
                  <a:pt x="105029" y="83743"/>
                  <a:pt x="105029" y="83818"/>
                </a:cubicBezTo>
                <a:cubicBezTo>
                  <a:pt x="105065" y="83893"/>
                  <a:pt x="105102" y="83893"/>
                  <a:pt x="105176" y="84043"/>
                </a:cubicBezTo>
                <a:cubicBezTo>
                  <a:pt x="105176" y="84043"/>
                  <a:pt x="105212" y="84119"/>
                  <a:pt x="105212" y="84194"/>
                </a:cubicBezTo>
                <a:cubicBezTo>
                  <a:pt x="105243" y="84269"/>
                  <a:pt x="105280" y="84344"/>
                  <a:pt x="105316" y="84407"/>
                </a:cubicBezTo>
                <a:cubicBezTo>
                  <a:pt x="105316" y="84482"/>
                  <a:pt x="105353" y="84557"/>
                  <a:pt x="105353" y="84632"/>
                </a:cubicBezTo>
                <a:cubicBezTo>
                  <a:pt x="105353" y="84708"/>
                  <a:pt x="105390" y="84783"/>
                  <a:pt x="105390" y="84783"/>
                </a:cubicBezTo>
                <a:cubicBezTo>
                  <a:pt x="105464" y="84783"/>
                  <a:pt x="105464" y="84783"/>
                  <a:pt x="105537" y="84783"/>
                </a:cubicBezTo>
                <a:cubicBezTo>
                  <a:pt x="105611" y="84783"/>
                  <a:pt x="105684" y="84783"/>
                  <a:pt x="105788" y="84708"/>
                </a:cubicBezTo>
                <a:cubicBezTo>
                  <a:pt x="105825" y="84708"/>
                  <a:pt x="105862" y="84708"/>
                  <a:pt x="105898" y="84708"/>
                </a:cubicBezTo>
                <a:cubicBezTo>
                  <a:pt x="106009" y="84708"/>
                  <a:pt x="106045" y="84783"/>
                  <a:pt x="106082" y="84933"/>
                </a:cubicBezTo>
                <a:cubicBezTo>
                  <a:pt x="106156" y="85084"/>
                  <a:pt x="106156" y="85084"/>
                  <a:pt x="106229" y="85159"/>
                </a:cubicBezTo>
                <a:cubicBezTo>
                  <a:pt x="106266" y="85159"/>
                  <a:pt x="106297" y="85234"/>
                  <a:pt x="106333" y="85234"/>
                </a:cubicBezTo>
                <a:cubicBezTo>
                  <a:pt x="106370" y="85234"/>
                  <a:pt x="106407" y="85234"/>
                  <a:pt x="106444" y="85234"/>
                </a:cubicBezTo>
                <a:cubicBezTo>
                  <a:pt x="106444" y="84783"/>
                  <a:pt x="106444" y="84783"/>
                  <a:pt x="106444" y="84783"/>
                </a:cubicBezTo>
                <a:cubicBezTo>
                  <a:pt x="106444" y="84632"/>
                  <a:pt x="106407" y="84557"/>
                  <a:pt x="106333" y="84557"/>
                </a:cubicBezTo>
                <a:cubicBezTo>
                  <a:pt x="106333" y="84557"/>
                  <a:pt x="106297" y="84557"/>
                  <a:pt x="106297" y="84482"/>
                </a:cubicBezTo>
                <a:cubicBezTo>
                  <a:pt x="106266" y="84482"/>
                  <a:pt x="106229" y="84482"/>
                  <a:pt x="106229" y="84482"/>
                </a:cubicBezTo>
                <a:cubicBezTo>
                  <a:pt x="106192" y="84482"/>
                  <a:pt x="106192" y="84407"/>
                  <a:pt x="106192" y="84344"/>
                </a:cubicBezTo>
                <a:cubicBezTo>
                  <a:pt x="106156" y="84269"/>
                  <a:pt x="106156" y="84269"/>
                  <a:pt x="106119" y="84194"/>
                </a:cubicBezTo>
                <a:cubicBezTo>
                  <a:pt x="106119" y="84119"/>
                  <a:pt x="106082" y="84119"/>
                  <a:pt x="106045" y="84119"/>
                </a:cubicBezTo>
                <a:cubicBezTo>
                  <a:pt x="106009" y="84119"/>
                  <a:pt x="105972" y="84119"/>
                  <a:pt x="105972" y="84119"/>
                </a:cubicBezTo>
                <a:cubicBezTo>
                  <a:pt x="105935" y="84043"/>
                  <a:pt x="105935" y="84119"/>
                  <a:pt x="105898" y="84119"/>
                </a:cubicBezTo>
                <a:cubicBezTo>
                  <a:pt x="105862" y="84043"/>
                  <a:pt x="105862" y="83968"/>
                  <a:pt x="105825" y="83968"/>
                </a:cubicBezTo>
                <a:cubicBezTo>
                  <a:pt x="105788" y="83968"/>
                  <a:pt x="105788" y="83968"/>
                  <a:pt x="105758" y="83968"/>
                </a:cubicBezTo>
                <a:cubicBezTo>
                  <a:pt x="105721" y="83968"/>
                  <a:pt x="105721" y="83893"/>
                  <a:pt x="105684" y="83893"/>
                </a:cubicBezTo>
                <a:cubicBezTo>
                  <a:pt x="105647" y="83893"/>
                  <a:pt x="105611" y="83893"/>
                  <a:pt x="105537" y="83893"/>
                </a:cubicBezTo>
                <a:cubicBezTo>
                  <a:pt x="105537" y="83003"/>
                  <a:pt x="105537" y="83003"/>
                  <a:pt x="105537" y="83003"/>
                </a:cubicBezTo>
                <a:cubicBezTo>
                  <a:pt x="105427" y="83003"/>
                  <a:pt x="105353" y="83003"/>
                  <a:pt x="105243" y="83003"/>
                </a:cubicBezTo>
                <a:cubicBezTo>
                  <a:pt x="105243" y="82326"/>
                  <a:pt x="105243" y="82326"/>
                  <a:pt x="105243" y="82326"/>
                </a:cubicBezTo>
                <a:cubicBezTo>
                  <a:pt x="105353" y="82326"/>
                  <a:pt x="105390" y="82326"/>
                  <a:pt x="105500" y="82326"/>
                </a:cubicBezTo>
                <a:cubicBezTo>
                  <a:pt x="105500" y="82113"/>
                  <a:pt x="105500" y="82113"/>
                  <a:pt x="105500" y="82113"/>
                </a:cubicBezTo>
                <a:cubicBezTo>
                  <a:pt x="105500" y="82038"/>
                  <a:pt x="105464" y="82038"/>
                  <a:pt x="105427" y="82038"/>
                </a:cubicBezTo>
                <a:cubicBezTo>
                  <a:pt x="105427" y="81963"/>
                  <a:pt x="105427" y="81888"/>
                  <a:pt x="105390" y="81888"/>
                </a:cubicBezTo>
                <a:cubicBezTo>
                  <a:pt x="105353" y="81813"/>
                  <a:pt x="105353" y="81813"/>
                  <a:pt x="105316" y="81737"/>
                </a:cubicBezTo>
                <a:cubicBezTo>
                  <a:pt x="104955" y="81737"/>
                  <a:pt x="104955" y="81737"/>
                  <a:pt x="104955" y="81737"/>
                </a:cubicBezTo>
                <a:cubicBezTo>
                  <a:pt x="104955" y="81737"/>
                  <a:pt x="104955" y="81662"/>
                  <a:pt x="104918" y="81587"/>
                </a:cubicBezTo>
                <a:cubicBezTo>
                  <a:pt x="104882" y="81587"/>
                  <a:pt x="104845" y="81587"/>
                  <a:pt x="104845" y="81512"/>
                </a:cubicBezTo>
                <a:cubicBezTo>
                  <a:pt x="104808" y="81437"/>
                  <a:pt x="104845" y="81286"/>
                  <a:pt x="104808" y="81211"/>
                </a:cubicBezTo>
                <a:cubicBezTo>
                  <a:pt x="104808" y="81211"/>
                  <a:pt x="104808" y="81148"/>
                  <a:pt x="104808" y="81073"/>
                </a:cubicBezTo>
                <a:cubicBezTo>
                  <a:pt x="104771" y="81073"/>
                  <a:pt x="104741" y="81073"/>
                  <a:pt x="104741" y="80998"/>
                </a:cubicBezTo>
                <a:cubicBezTo>
                  <a:pt x="104704" y="80998"/>
                  <a:pt x="104667" y="80923"/>
                  <a:pt x="104667" y="80923"/>
                </a:cubicBezTo>
                <a:cubicBezTo>
                  <a:pt x="104630" y="80848"/>
                  <a:pt x="104630" y="80772"/>
                  <a:pt x="104594" y="80772"/>
                </a:cubicBezTo>
                <a:cubicBezTo>
                  <a:pt x="104557" y="80697"/>
                  <a:pt x="104520" y="80697"/>
                  <a:pt x="104520" y="80622"/>
                </a:cubicBezTo>
                <a:cubicBezTo>
                  <a:pt x="104447" y="80547"/>
                  <a:pt x="104447" y="80396"/>
                  <a:pt x="104373" y="80396"/>
                </a:cubicBezTo>
                <a:cubicBezTo>
                  <a:pt x="104336" y="80321"/>
                  <a:pt x="104336" y="80321"/>
                  <a:pt x="104300" y="80321"/>
                </a:cubicBezTo>
                <a:cubicBezTo>
                  <a:pt x="104263" y="80246"/>
                  <a:pt x="104196" y="80321"/>
                  <a:pt x="104159" y="80321"/>
                </a:cubicBezTo>
                <a:cubicBezTo>
                  <a:pt x="104085" y="80321"/>
                  <a:pt x="104049" y="80246"/>
                  <a:pt x="103975" y="80171"/>
                </a:cubicBezTo>
                <a:cubicBezTo>
                  <a:pt x="103975" y="80108"/>
                  <a:pt x="103975" y="80033"/>
                  <a:pt x="103938" y="80033"/>
                </a:cubicBezTo>
                <a:cubicBezTo>
                  <a:pt x="103938" y="79958"/>
                  <a:pt x="103901" y="80033"/>
                  <a:pt x="103901" y="80033"/>
                </a:cubicBezTo>
                <a:cubicBezTo>
                  <a:pt x="103865" y="79958"/>
                  <a:pt x="103828" y="79958"/>
                  <a:pt x="103791" y="79958"/>
                </a:cubicBezTo>
                <a:cubicBezTo>
                  <a:pt x="103754" y="79958"/>
                  <a:pt x="103724" y="79883"/>
                  <a:pt x="103650" y="79883"/>
                </a:cubicBezTo>
                <a:cubicBezTo>
                  <a:pt x="103614" y="79807"/>
                  <a:pt x="103577" y="79732"/>
                  <a:pt x="103503" y="79657"/>
                </a:cubicBezTo>
                <a:cubicBezTo>
                  <a:pt x="103503" y="79657"/>
                  <a:pt x="103467" y="79657"/>
                  <a:pt x="103467" y="79582"/>
                </a:cubicBezTo>
                <a:cubicBezTo>
                  <a:pt x="103430" y="79582"/>
                  <a:pt x="103393" y="79582"/>
                  <a:pt x="103393" y="79582"/>
                </a:cubicBezTo>
                <a:cubicBezTo>
                  <a:pt x="103283" y="79582"/>
                  <a:pt x="103246" y="79657"/>
                  <a:pt x="103142" y="79582"/>
                </a:cubicBezTo>
                <a:cubicBezTo>
                  <a:pt x="103105" y="79582"/>
                  <a:pt x="103105" y="79582"/>
                  <a:pt x="103068" y="79582"/>
                </a:cubicBezTo>
                <a:cubicBezTo>
                  <a:pt x="102995" y="79582"/>
                  <a:pt x="102921" y="79582"/>
                  <a:pt x="102848" y="79507"/>
                </a:cubicBezTo>
                <a:cubicBezTo>
                  <a:pt x="102811" y="79507"/>
                  <a:pt x="102774" y="79431"/>
                  <a:pt x="102707" y="79356"/>
                </a:cubicBezTo>
                <a:cubicBezTo>
                  <a:pt x="102664" y="79281"/>
                  <a:pt x="102633" y="79206"/>
                  <a:pt x="102560" y="79206"/>
                </a:cubicBezTo>
                <a:cubicBezTo>
                  <a:pt x="102560" y="79143"/>
                  <a:pt x="102523" y="79143"/>
                  <a:pt x="102523" y="79143"/>
                </a:cubicBezTo>
                <a:cubicBezTo>
                  <a:pt x="102486" y="79143"/>
                  <a:pt x="102450" y="79143"/>
                  <a:pt x="102413" y="79068"/>
                </a:cubicBezTo>
                <a:cubicBezTo>
                  <a:pt x="102376" y="79068"/>
                  <a:pt x="102339" y="78918"/>
                  <a:pt x="102303" y="78918"/>
                </a:cubicBezTo>
                <a:cubicBezTo>
                  <a:pt x="102266" y="78918"/>
                  <a:pt x="102229" y="78918"/>
                  <a:pt x="102192" y="78993"/>
                </a:cubicBezTo>
                <a:cubicBezTo>
                  <a:pt x="102162" y="78993"/>
                  <a:pt x="102162" y="79068"/>
                  <a:pt x="102125" y="79143"/>
                </a:cubicBezTo>
                <a:cubicBezTo>
                  <a:pt x="102088" y="79206"/>
                  <a:pt x="102052" y="79281"/>
                  <a:pt x="101978" y="79281"/>
                </a:cubicBezTo>
                <a:cubicBezTo>
                  <a:pt x="101941" y="79281"/>
                  <a:pt x="101905" y="79281"/>
                  <a:pt x="101831" y="79281"/>
                </a:cubicBezTo>
                <a:cubicBezTo>
                  <a:pt x="101794" y="79281"/>
                  <a:pt x="101794" y="79281"/>
                  <a:pt x="101758" y="79356"/>
                </a:cubicBezTo>
                <a:cubicBezTo>
                  <a:pt x="101721" y="79356"/>
                  <a:pt x="101721" y="79431"/>
                  <a:pt x="101690" y="79507"/>
                </a:cubicBezTo>
                <a:cubicBezTo>
                  <a:pt x="101690" y="79582"/>
                  <a:pt x="101721" y="79657"/>
                  <a:pt x="101690" y="79732"/>
                </a:cubicBezTo>
                <a:cubicBezTo>
                  <a:pt x="101690" y="79807"/>
                  <a:pt x="101690" y="79883"/>
                  <a:pt x="101647" y="79883"/>
                </a:cubicBezTo>
                <a:cubicBezTo>
                  <a:pt x="101647" y="79958"/>
                  <a:pt x="101617" y="79958"/>
                  <a:pt x="101580" y="79958"/>
                </a:cubicBezTo>
                <a:cubicBezTo>
                  <a:pt x="101543" y="80033"/>
                  <a:pt x="101506" y="80033"/>
                  <a:pt x="101470" y="80033"/>
                </a:cubicBezTo>
                <a:cubicBezTo>
                  <a:pt x="101396" y="80033"/>
                  <a:pt x="101359" y="79958"/>
                  <a:pt x="101286" y="79958"/>
                </a:cubicBezTo>
                <a:cubicBezTo>
                  <a:pt x="101249" y="79958"/>
                  <a:pt x="101212" y="79958"/>
                  <a:pt x="101145" y="79883"/>
                </a:cubicBezTo>
                <a:cubicBezTo>
                  <a:pt x="101145" y="79883"/>
                  <a:pt x="101145" y="79807"/>
                  <a:pt x="101108" y="79732"/>
                </a:cubicBezTo>
                <a:cubicBezTo>
                  <a:pt x="101108" y="79732"/>
                  <a:pt x="101108" y="79657"/>
                  <a:pt x="101108" y="79582"/>
                </a:cubicBezTo>
                <a:cubicBezTo>
                  <a:pt x="101071" y="79507"/>
                  <a:pt x="101035" y="79507"/>
                  <a:pt x="100961" y="79507"/>
                </a:cubicBezTo>
                <a:cubicBezTo>
                  <a:pt x="100924" y="79507"/>
                  <a:pt x="100924" y="79507"/>
                  <a:pt x="100888" y="79507"/>
                </a:cubicBezTo>
                <a:cubicBezTo>
                  <a:pt x="100851" y="79507"/>
                  <a:pt x="100851" y="79582"/>
                  <a:pt x="100814" y="79582"/>
                </a:cubicBezTo>
                <a:cubicBezTo>
                  <a:pt x="100814" y="79657"/>
                  <a:pt x="100777" y="79657"/>
                  <a:pt x="100741" y="79657"/>
                </a:cubicBezTo>
                <a:cubicBezTo>
                  <a:pt x="100306" y="79657"/>
                  <a:pt x="100306" y="79657"/>
                  <a:pt x="100306" y="79657"/>
                </a:cubicBezTo>
                <a:cubicBezTo>
                  <a:pt x="100306" y="79958"/>
                  <a:pt x="100306" y="79958"/>
                  <a:pt x="100306" y="79958"/>
                </a:cubicBezTo>
                <a:cubicBezTo>
                  <a:pt x="100343" y="79958"/>
                  <a:pt x="100379" y="79958"/>
                  <a:pt x="100379" y="80033"/>
                </a:cubicBezTo>
                <a:cubicBezTo>
                  <a:pt x="100416" y="80033"/>
                  <a:pt x="100453" y="80033"/>
                  <a:pt x="100453" y="80108"/>
                </a:cubicBezTo>
                <a:cubicBezTo>
                  <a:pt x="100490" y="80171"/>
                  <a:pt x="100453" y="80171"/>
                  <a:pt x="100453" y="80246"/>
                </a:cubicBezTo>
                <a:cubicBezTo>
                  <a:pt x="100453" y="80321"/>
                  <a:pt x="100453" y="80472"/>
                  <a:pt x="100453" y="80547"/>
                </a:cubicBezTo>
                <a:cubicBezTo>
                  <a:pt x="100563" y="80547"/>
                  <a:pt x="100563" y="80547"/>
                  <a:pt x="100563" y="80547"/>
                </a:cubicBezTo>
                <a:cubicBezTo>
                  <a:pt x="100563" y="80472"/>
                  <a:pt x="100563" y="80396"/>
                  <a:pt x="100563" y="80396"/>
                </a:cubicBezTo>
                <a:close/>
                <a:moveTo>
                  <a:pt x="97800" y="78842"/>
                </a:moveTo>
                <a:lnTo>
                  <a:pt x="97800" y="78842"/>
                </a:lnTo>
                <a:cubicBezTo>
                  <a:pt x="97764" y="78842"/>
                  <a:pt x="97727" y="78842"/>
                  <a:pt x="97727" y="78842"/>
                </a:cubicBezTo>
                <a:cubicBezTo>
                  <a:pt x="97690" y="78842"/>
                  <a:pt x="97690" y="78993"/>
                  <a:pt x="97690" y="78993"/>
                </a:cubicBezTo>
                <a:cubicBezTo>
                  <a:pt x="97690" y="79068"/>
                  <a:pt x="97727" y="79143"/>
                  <a:pt x="97764" y="79143"/>
                </a:cubicBezTo>
                <a:cubicBezTo>
                  <a:pt x="97800" y="79143"/>
                  <a:pt x="97800" y="79143"/>
                  <a:pt x="97800" y="79143"/>
                </a:cubicBezTo>
                <a:cubicBezTo>
                  <a:pt x="97874" y="79143"/>
                  <a:pt x="97874" y="79143"/>
                  <a:pt x="97874" y="79143"/>
                </a:cubicBezTo>
                <a:cubicBezTo>
                  <a:pt x="97947" y="79143"/>
                  <a:pt x="97984" y="79143"/>
                  <a:pt x="98021" y="79143"/>
                </a:cubicBezTo>
                <a:cubicBezTo>
                  <a:pt x="98094" y="79143"/>
                  <a:pt x="98125" y="79143"/>
                  <a:pt x="98162" y="79143"/>
                </a:cubicBezTo>
                <a:cubicBezTo>
                  <a:pt x="98162" y="79068"/>
                  <a:pt x="98125" y="79143"/>
                  <a:pt x="98125" y="79143"/>
                </a:cubicBezTo>
                <a:cubicBezTo>
                  <a:pt x="98125" y="78993"/>
                  <a:pt x="98125" y="78918"/>
                  <a:pt x="98125" y="78842"/>
                </a:cubicBezTo>
                <a:cubicBezTo>
                  <a:pt x="98094" y="78842"/>
                  <a:pt x="98058" y="78767"/>
                  <a:pt x="98021" y="78767"/>
                </a:cubicBezTo>
                <a:cubicBezTo>
                  <a:pt x="97800" y="78767"/>
                  <a:pt x="97800" y="78767"/>
                  <a:pt x="97800" y="78767"/>
                </a:cubicBezTo>
                <a:lnTo>
                  <a:pt x="97800" y="78842"/>
                </a:lnTo>
                <a:close/>
                <a:moveTo>
                  <a:pt x="101396" y="78316"/>
                </a:moveTo>
                <a:lnTo>
                  <a:pt x="101396" y="78316"/>
                </a:lnTo>
                <a:cubicBezTo>
                  <a:pt x="101396" y="78391"/>
                  <a:pt x="101433" y="78391"/>
                  <a:pt x="101433" y="78466"/>
                </a:cubicBezTo>
                <a:cubicBezTo>
                  <a:pt x="101433" y="78542"/>
                  <a:pt x="101470" y="78617"/>
                  <a:pt x="101470" y="78692"/>
                </a:cubicBezTo>
                <a:cubicBezTo>
                  <a:pt x="101470" y="78842"/>
                  <a:pt x="101433" y="78918"/>
                  <a:pt x="101433" y="79068"/>
                </a:cubicBezTo>
                <a:cubicBezTo>
                  <a:pt x="101794" y="79068"/>
                  <a:pt x="101794" y="79068"/>
                  <a:pt x="101794" y="79068"/>
                </a:cubicBezTo>
                <a:cubicBezTo>
                  <a:pt x="101794" y="78918"/>
                  <a:pt x="101794" y="78918"/>
                  <a:pt x="101794" y="78918"/>
                </a:cubicBezTo>
                <a:cubicBezTo>
                  <a:pt x="101647" y="78918"/>
                  <a:pt x="101647" y="78918"/>
                  <a:pt x="101647" y="78918"/>
                </a:cubicBezTo>
                <a:cubicBezTo>
                  <a:pt x="101647" y="78767"/>
                  <a:pt x="101647" y="78692"/>
                  <a:pt x="101647" y="78617"/>
                </a:cubicBezTo>
                <a:cubicBezTo>
                  <a:pt x="101647" y="78542"/>
                  <a:pt x="101617" y="78542"/>
                  <a:pt x="101617" y="78466"/>
                </a:cubicBezTo>
                <a:cubicBezTo>
                  <a:pt x="101617" y="78391"/>
                  <a:pt x="101647" y="78316"/>
                  <a:pt x="101647" y="78316"/>
                </a:cubicBezTo>
                <a:cubicBezTo>
                  <a:pt x="101543" y="78316"/>
                  <a:pt x="101506" y="78316"/>
                  <a:pt x="101396" y="78316"/>
                </a:cubicBezTo>
                <a:close/>
                <a:moveTo>
                  <a:pt x="99944" y="78391"/>
                </a:moveTo>
                <a:lnTo>
                  <a:pt x="99944" y="78391"/>
                </a:lnTo>
                <a:cubicBezTo>
                  <a:pt x="99908" y="78391"/>
                  <a:pt x="99871" y="78316"/>
                  <a:pt x="99834" y="78391"/>
                </a:cubicBezTo>
                <a:cubicBezTo>
                  <a:pt x="99797" y="78391"/>
                  <a:pt x="99761" y="78466"/>
                  <a:pt x="99687" y="78542"/>
                </a:cubicBezTo>
                <a:cubicBezTo>
                  <a:pt x="99724" y="78617"/>
                  <a:pt x="99724" y="78617"/>
                  <a:pt x="99724" y="78617"/>
                </a:cubicBezTo>
                <a:cubicBezTo>
                  <a:pt x="99761" y="78692"/>
                  <a:pt x="99761" y="78692"/>
                  <a:pt x="99797" y="78692"/>
                </a:cubicBezTo>
                <a:cubicBezTo>
                  <a:pt x="99834" y="78692"/>
                  <a:pt x="99834" y="78767"/>
                  <a:pt x="99871" y="78767"/>
                </a:cubicBezTo>
                <a:cubicBezTo>
                  <a:pt x="99908" y="78767"/>
                  <a:pt x="99908" y="78842"/>
                  <a:pt x="99944" y="78842"/>
                </a:cubicBezTo>
                <a:cubicBezTo>
                  <a:pt x="99944" y="78842"/>
                  <a:pt x="99981" y="78842"/>
                  <a:pt x="100018" y="78842"/>
                </a:cubicBezTo>
                <a:cubicBezTo>
                  <a:pt x="100055" y="78842"/>
                  <a:pt x="100055" y="78767"/>
                  <a:pt x="100091" y="78842"/>
                </a:cubicBezTo>
                <a:cubicBezTo>
                  <a:pt x="100128" y="78842"/>
                  <a:pt x="100128" y="78918"/>
                  <a:pt x="100159" y="78918"/>
                </a:cubicBezTo>
                <a:cubicBezTo>
                  <a:pt x="100196" y="78993"/>
                  <a:pt x="100159" y="79068"/>
                  <a:pt x="100196" y="79068"/>
                </a:cubicBezTo>
                <a:cubicBezTo>
                  <a:pt x="100196" y="79143"/>
                  <a:pt x="100196" y="79206"/>
                  <a:pt x="100232" y="79281"/>
                </a:cubicBezTo>
                <a:cubicBezTo>
                  <a:pt x="100269" y="79281"/>
                  <a:pt x="100269" y="79281"/>
                  <a:pt x="100306" y="79281"/>
                </a:cubicBezTo>
                <a:cubicBezTo>
                  <a:pt x="100379" y="79281"/>
                  <a:pt x="100379" y="79281"/>
                  <a:pt x="100379" y="79281"/>
                </a:cubicBezTo>
                <a:cubicBezTo>
                  <a:pt x="100416" y="79281"/>
                  <a:pt x="100453" y="79206"/>
                  <a:pt x="100490" y="79206"/>
                </a:cubicBezTo>
                <a:cubicBezTo>
                  <a:pt x="100490" y="79206"/>
                  <a:pt x="100490" y="79143"/>
                  <a:pt x="100526" y="79143"/>
                </a:cubicBezTo>
                <a:cubicBezTo>
                  <a:pt x="100526" y="79143"/>
                  <a:pt x="100563" y="79206"/>
                  <a:pt x="100600" y="79206"/>
                </a:cubicBezTo>
                <a:cubicBezTo>
                  <a:pt x="100600" y="79206"/>
                  <a:pt x="100630" y="79206"/>
                  <a:pt x="100673" y="79206"/>
                </a:cubicBezTo>
                <a:cubicBezTo>
                  <a:pt x="100704" y="79206"/>
                  <a:pt x="100704" y="79206"/>
                  <a:pt x="100777" y="79206"/>
                </a:cubicBezTo>
                <a:cubicBezTo>
                  <a:pt x="100814" y="79206"/>
                  <a:pt x="100851" y="79206"/>
                  <a:pt x="100888" y="79206"/>
                </a:cubicBezTo>
                <a:cubicBezTo>
                  <a:pt x="100924" y="79206"/>
                  <a:pt x="100924" y="79143"/>
                  <a:pt x="100961" y="79143"/>
                </a:cubicBezTo>
                <a:cubicBezTo>
                  <a:pt x="100924" y="79068"/>
                  <a:pt x="100961" y="78993"/>
                  <a:pt x="100924" y="78993"/>
                </a:cubicBezTo>
                <a:cubicBezTo>
                  <a:pt x="100924" y="78918"/>
                  <a:pt x="100888" y="78993"/>
                  <a:pt x="100851" y="78918"/>
                </a:cubicBezTo>
                <a:cubicBezTo>
                  <a:pt x="100814" y="78767"/>
                  <a:pt x="100851" y="78617"/>
                  <a:pt x="100851" y="78466"/>
                </a:cubicBezTo>
                <a:cubicBezTo>
                  <a:pt x="100851" y="78391"/>
                  <a:pt x="100888" y="78316"/>
                  <a:pt x="100851" y="78316"/>
                </a:cubicBezTo>
                <a:cubicBezTo>
                  <a:pt x="100851" y="78241"/>
                  <a:pt x="100851" y="78166"/>
                  <a:pt x="100814" y="78166"/>
                </a:cubicBezTo>
                <a:cubicBezTo>
                  <a:pt x="100777" y="78090"/>
                  <a:pt x="100777" y="78090"/>
                  <a:pt x="100741" y="78090"/>
                </a:cubicBezTo>
                <a:cubicBezTo>
                  <a:pt x="100673" y="78090"/>
                  <a:pt x="100630" y="78028"/>
                  <a:pt x="100600" y="78028"/>
                </a:cubicBezTo>
                <a:cubicBezTo>
                  <a:pt x="100526" y="78028"/>
                  <a:pt x="100490" y="78090"/>
                  <a:pt x="100416" y="78090"/>
                </a:cubicBezTo>
                <a:cubicBezTo>
                  <a:pt x="100379" y="78166"/>
                  <a:pt x="100379" y="78166"/>
                  <a:pt x="100343" y="78241"/>
                </a:cubicBezTo>
                <a:cubicBezTo>
                  <a:pt x="100306" y="78241"/>
                  <a:pt x="100269" y="78241"/>
                  <a:pt x="100196" y="78241"/>
                </a:cubicBezTo>
                <a:cubicBezTo>
                  <a:pt x="100159" y="78241"/>
                  <a:pt x="100128" y="78241"/>
                  <a:pt x="100091" y="78241"/>
                </a:cubicBezTo>
                <a:cubicBezTo>
                  <a:pt x="100055" y="78241"/>
                  <a:pt x="100018" y="78316"/>
                  <a:pt x="99981" y="78316"/>
                </a:cubicBezTo>
                <a:cubicBezTo>
                  <a:pt x="99944" y="78391"/>
                  <a:pt x="99944" y="78391"/>
                  <a:pt x="99908" y="78466"/>
                </a:cubicBezTo>
                <a:cubicBezTo>
                  <a:pt x="99908" y="78466"/>
                  <a:pt x="99908" y="78542"/>
                  <a:pt x="99871" y="78542"/>
                </a:cubicBezTo>
                <a:lnTo>
                  <a:pt x="99944" y="78391"/>
                </a:lnTo>
                <a:close/>
                <a:moveTo>
                  <a:pt x="99834" y="78090"/>
                </a:moveTo>
                <a:lnTo>
                  <a:pt x="99834" y="78090"/>
                </a:lnTo>
                <a:cubicBezTo>
                  <a:pt x="99908" y="78028"/>
                  <a:pt x="99944" y="77953"/>
                  <a:pt x="99944" y="77727"/>
                </a:cubicBezTo>
                <a:cubicBezTo>
                  <a:pt x="99944" y="77652"/>
                  <a:pt x="99908" y="77577"/>
                  <a:pt x="99871" y="77577"/>
                </a:cubicBezTo>
                <a:cubicBezTo>
                  <a:pt x="99871" y="77577"/>
                  <a:pt x="99834" y="77501"/>
                  <a:pt x="99797" y="77501"/>
                </a:cubicBezTo>
                <a:cubicBezTo>
                  <a:pt x="99724" y="77501"/>
                  <a:pt x="99724" y="77501"/>
                  <a:pt x="99724" y="77501"/>
                </a:cubicBezTo>
                <a:lnTo>
                  <a:pt x="99687" y="77501"/>
                </a:lnTo>
                <a:cubicBezTo>
                  <a:pt x="99656" y="77501"/>
                  <a:pt x="99656" y="77577"/>
                  <a:pt x="99656" y="77652"/>
                </a:cubicBezTo>
                <a:cubicBezTo>
                  <a:pt x="99614" y="77727"/>
                  <a:pt x="99614" y="77802"/>
                  <a:pt x="99583" y="77953"/>
                </a:cubicBezTo>
                <a:cubicBezTo>
                  <a:pt x="99614" y="78028"/>
                  <a:pt x="99687" y="78090"/>
                  <a:pt x="99724" y="78090"/>
                </a:cubicBezTo>
                <a:cubicBezTo>
                  <a:pt x="99761" y="78090"/>
                  <a:pt x="99834" y="78090"/>
                  <a:pt x="99834" y="78090"/>
                </a:cubicBezTo>
                <a:close/>
                <a:moveTo>
                  <a:pt x="99509" y="78993"/>
                </a:moveTo>
                <a:lnTo>
                  <a:pt x="99509" y="78993"/>
                </a:lnTo>
                <a:cubicBezTo>
                  <a:pt x="99509" y="79143"/>
                  <a:pt x="99509" y="79143"/>
                  <a:pt x="99509" y="79143"/>
                </a:cubicBezTo>
                <a:cubicBezTo>
                  <a:pt x="99509" y="79206"/>
                  <a:pt x="99509" y="79281"/>
                  <a:pt x="99509" y="79356"/>
                </a:cubicBezTo>
                <a:cubicBezTo>
                  <a:pt x="99614" y="79356"/>
                  <a:pt x="99656" y="79356"/>
                  <a:pt x="99724" y="79356"/>
                </a:cubicBezTo>
                <a:cubicBezTo>
                  <a:pt x="99724" y="78918"/>
                  <a:pt x="99724" y="78918"/>
                  <a:pt x="99724" y="78918"/>
                </a:cubicBezTo>
                <a:cubicBezTo>
                  <a:pt x="99546" y="78918"/>
                  <a:pt x="99546" y="78918"/>
                  <a:pt x="99546" y="78918"/>
                </a:cubicBezTo>
                <a:cubicBezTo>
                  <a:pt x="99546" y="79143"/>
                  <a:pt x="99546" y="79143"/>
                  <a:pt x="99546" y="79143"/>
                </a:cubicBezTo>
                <a:lnTo>
                  <a:pt x="99509" y="78993"/>
                </a:lnTo>
                <a:close/>
                <a:moveTo>
                  <a:pt x="98854" y="79807"/>
                </a:moveTo>
                <a:lnTo>
                  <a:pt x="98854" y="79807"/>
                </a:lnTo>
                <a:cubicBezTo>
                  <a:pt x="98854" y="79883"/>
                  <a:pt x="98854" y="79958"/>
                  <a:pt x="98854" y="79958"/>
                </a:cubicBezTo>
                <a:cubicBezTo>
                  <a:pt x="98854" y="80033"/>
                  <a:pt x="98891" y="80033"/>
                  <a:pt x="98891" y="80108"/>
                </a:cubicBezTo>
                <a:cubicBezTo>
                  <a:pt x="99111" y="80108"/>
                  <a:pt x="99111" y="80108"/>
                  <a:pt x="99111" y="80108"/>
                </a:cubicBezTo>
                <a:cubicBezTo>
                  <a:pt x="99142" y="80108"/>
                  <a:pt x="99179" y="80108"/>
                  <a:pt x="99252" y="80108"/>
                </a:cubicBezTo>
                <a:lnTo>
                  <a:pt x="99289" y="80108"/>
                </a:lnTo>
                <a:cubicBezTo>
                  <a:pt x="99362" y="80108"/>
                  <a:pt x="99362" y="80108"/>
                  <a:pt x="99362" y="80108"/>
                </a:cubicBezTo>
                <a:cubicBezTo>
                  <a:pt x="99399" y="80108"/>
                  <a:pt x="99436" y="80171"/>
                  <a:pt x="99436" y="80171"/>
                </a:cubicBezTo>
                <a:cubicBezTo>
                  <a:pt x="99473" y="80171"/>
                  <a:pt x="99509" y="80171"/>
                  <a:pt x="99509" y="80171"/>
                </a:cubicBezTo>
                <a:cubicBezTo>
                  <a:pt x="99546" y="80171"/>
                  <a:pt x="99583" y="80171"/>
                  <a:pt x="99583" y="80246"/>
                </a:cubicBezTo>
                <a:cubicBezTo>
                  <a:pt x="99614" y="80246"/>
                  <a:pt x="99614" y="80321"/>
                  <a:pt x="99656" y="80321"/>
                </a:cubicBezTo>
                <a:cubicBezTo>
                  <a:pt x="99724" y="80321"/>
                  <a:pt x="99761" y="80321"/>
                  <a:pt x="99797" y="80321"/>
                </a:cubicBezTo>
                <a:cubicBezTo>
                  <a:pt x="99797" y="80171"/>
                  <a:pt x="99797" y="80108"/>
                  <a:pt x="99797" y="79883"/>
                </a:cubicBezTo>
                <a:cubicBezTo>
                  <a:pt x="99724" y="79883"/>
                  <a:pt x="99687" y="79883"/>
                  <a:pt x="99614" y="79883"/>
                </a:cubicBezTo>
                <a:cubicBezTo>
                  <a:pt x="99583" y="79883"/>
                  <a:pt x="99546" y="79807"/>
                  <a:pt x="99473" y="79807"/>
                </a:cubicBezTo>
                <a:cubicBezTo>
                  <a:pt x="99473" y="79807"/>
                  <a:pt x="99436" y="79807"/>
                  <a:pt x="99399" y="79807"/>
                </a:cubicBezTo>
                <a:cubicBezTo>
                  <a:pt x="99326" y="79807"/>
                  <a:pt x="99326" y="79807"/>
                  <a:pt x="99326" y="79807"/>
                </a:cubicBezTo>
                <a:cubicBezTo>
                  <a:pt x="99289" y="79807"/>
                  <a:pt x="99252" y="79732"/>
                  <a:pt x="99215" y="79732"/>
                </a:cubicBezTo>
                <a:cubicBezTo>
                  <a:pt x="99142" y="79732"/>
                  <a:pt x="99111" y="79657"/>
                  <a:pt x="99038" y="79657"/>
                </a:cubicBezTo>
                <a:cubicBezTo>
                  <a:pt x="99001" y="79657"/>
                  <a:pt x="98964" y="79657"/>
                  <a:pt x="98928" y="79657"/>
                </a:cubicBezTo>
                <a:cubicBezTo>
                  <a:pt x="98891" y="79732"/>
                  <a:pt x="98928" y="79807"/>
                  <a:pt x="98891" y="79807"/>
                </a:cubicBezTo>
                <a:cubicBezTo>
                  <a:pt x="98891" y="79883"/>
                  <a:pt x="98891" y="79958"/>
                  <a:pt x="98854" y="79958"/>
                </a:cubicBezTo>
                <a:lnTo>
                  <a:pt x="98854" y="79807"/>
                </a:lnTo>
                <a:close/>
                <a:moveTo>
                  <a:pt x="98597" y="79958"/>
                </a:moveTo>
                <a:lnTo>
                  <a:pt x="98597" y="79958"/>
                </a:lnTo>
                <a:cubicBezTo>
                  <a:pt x="98529" y="79883"/>
                  <a:pt x="98493" y="79883"/>
                  <a:pt x="98456" y="79883"/>
                </a:cubicBezTo>
                <a:cubicBezTo>
                  <a:pt x="98419" y="79883"/>
                  <a:pt x="98346" y="79807"/>
                  <a:pt x="98309" y="79807"/>
                </a:cubicBezTo>
                <a:cubicBezTo>
                  <a:pt x="98309" y="80108"/>
                  <a:pt x="98309" y="80108"/>
                  <a:pt x="98309" y="80108"/>
                </a:cubicBezTo>
                <a:cubicBezTo>
                  <a:pt x="98309" y="80108"/>
                  <a:pt x="98309" y="80171"/>
                  <a:pt x="98346" y="80246"/>
                </a:cubicBezTo>
                <a:cubicBezTo>
                  <a:pt x="98419" y="80321"/>
                  <a:pt x="98419" y="80321"/>
                  <a:pt x="98419" y="80321"/>
                </a:cubicBezTo>
                <a:cubicBezTo>
                  <a:pt x="98456" y="80321"/>
                  <a:pt x="98456" y="80321"/>
                  <a:pt x="98493" y="80321"/>
                </a:cubicBezTo>
                <a:cubicBezTo>
                  <a:pt x="98633" y="80321"/>
                  <a:pt x="98633" y="80321"/>
                  <a:pt x="98633" y="80321"/>
                </a:cubicBezTo>
                <a:cubicBezTo>
                  <a:pt x="98633" y="80108"/>
                  <a:pt x="98633" y="80108"/>
                  <a:pt x="98633" y="80108"/>
                </a:cubicBezTo>
                <a:cubicBezTo>
                  <a:pt x="98597" y="80033"/>
                  <a:pt x="98597" y="79958"/>
                  <a:pt x="98597" y="79958"/>
                </a:cubicBezTo>
                <a:close/>
                <a:moveTo>
                  <a:pt x="99038" y="76010"/>
                </a:moveTo>
                <a:lnTo>
                  <a:pt x="99038" y="76010"/>
                </a:lnTo>
                <a:cubicBezTo>
                  <a:pt x="99001" y="76160"/>
                  <a:pt x="98964" y="76236"/>
                  <a:pt x="98891" y="76311"/>
                </a:cubicBezTo>
                <a:cubicBezTo>
                  <a:pt x="98891" y="76386"/>
                  <a:pt x="98854" y="76461"/>
                  <a:pt x="98817" y="76461"/>
                </a:cubicBezTo>
                <a:cubicBezTo>
                  <a:pt x="98817" y="76461"/>
                  <a:pt x="98781" y="76536"/>
                  <a:pt x="98744" y="76612"/>
                </a:cubicBezTo>
                <a:cubicBezTo>
                  <a:pt x="98744" y="76612"/>
                  <a:pt x="98707" y="76536"/>
                  <a:pt x="98707" y="76612"/>
                </a:cubicBezTo>
                <a:cubicBezTo>
                  <a:pt x="98670" y="76612"/>
                  <a:pt x="98670" y="76687"/>
                  <a:pt x="98670" y="76687"/>
                </a:cubicBezTo>
                <a:cubicBezTo>
                  <a:pt x="98670" y="76762"/>
                  <a:pt x="98670" y="76762"/>
                  <a:pt x="98670" y="76762"/>
                </a:cubicBezTo>
                <a:cubicBezTo>
                  <a:pt x="98670" y="76912"/>
                  <a:pt x="98707" y="76975"/>
                  <a:pt x="98707" y="77125"/>
                </a:cubicBezTo>
                <a:cubicBezTo>
                  <a:pt x="98707" y="77201"/>
                  <a:pt x="98707" y="77201"/>
                  <a:pt x="98707" y="77276"/>
                </a:cubicBezTo>
                <a:cubicBezTo>
                  <a:pt x="98707" y="77426"/>
                  <a:pt x="98707" y="77501"/>
                  <a:pt x="98707" y="77577"/>
                </a:cubicBezTo>
                <a:cubicBezTo>
                  <a:pt x="98670" y="77652"/>
                  <a:pt x="98633" y="77652"/>
                  <a:pt x="98633" y="77727"/>
                </a:cubicBezTo>
                <a:cubicBezTo>
                  <a:pt x="98633" y="77802"/>
                  <a:pt x="98597" y="77877"/>
                  <a:pt x="98597" y="78028"/>
                </a:cubicBezTo>
                <a:cubicBezTo>
                  <a:pt x="98597" y="78090"/>
                  <a:pt x="98597" y="78090"/>
                  <a:pt x="98597" y="78166"/>
                </a:cubicBezTo>
                <a:cubicBezTo>
                  <a:pt x="98597" y="78241"/>
                  <a:pt x="98597" y="78316"/>
                  <a:pt x="98597" y="78466"/>
                </a:cubicBezTo>
                <a:cubicBezTo>
                  <a:pt x="98633" y="78466"/>
                  <a:pt x="98633" y="78391"/>
                  <a:pt x="98670" y="78466"/>
                </a:cubicBezTo>
                <a:cubicBezTo>
                  <a:pt x="98707" y="78466"/>
                  <a:pt x="98707" y="78542"/>
                  <a:pt x="98744" y="78542"/>
                </a:cubicBezTo>
                <a:cubicBezTo>
                  <a:pt x="98781" y="78542"/>
                  <a:pt x="98817" y="78466"/>
                  <a:pt x="98891" y="78466"/>
                </a:cubicBezTo>
                <a:cubicBezTo>
                  <a:pt x="98891" y="78316"/>
                  <a:pt x="98891" y="78241"/>
                  <a:pt x="98891" y="78090"/>
                </a:cubicBezTo>
                <a:cubicBezTo>
                  <a:pt x="98891" y="77953"/>
                  <a:pt x="98891" y="77877"/>
                  <a:pt x="98891" y="77652"/>
                </a:cubicBezTo>
                <a:cubicBezTo>
                  <a:pt x="98891" y="77652"/>
                  <a:pt x="98891" y="77652"/>
                  <a:pt x="98928" y="77652"/>
                </a:cubicBezTo>
                <a:cubicBezTo>
                  <a:pt x="99001" y="77652"/>
                  <a:pt x="99075" y="77652"/>
                  <a:pt x="99179" y="77652"/>
                </a:cubicBezTo>
                <a:cubicBezTo>
                  <a:pt x="99179" y="77652"/>
                  <a:pt x="99215" y="77652"/>
                  <a:pt x="99252" y="77652"/>
                </a:cubicBezTo>
                <a:cubicBezTo>
                  <a:pt x="99252" y="77577"/>
                  <a:pt x="99252" y="77577"/>
                  <a:pt x="99252" y="77426"/>
                </a:cubicBezTo>
                <a:cubicBezTo>
                  <a:pt x="99252" y="77351"/>
                  <a:pt x="99215" y="77276"/>
                  <a:pt x="99215" y="77201"/>
                </a:cubicBezTo>
                <a:cubicBezTo>
                  <a:pt x="99179" y="77201"/>
                  <a:pt x="99142" y="77201"/>
                  <a:pt x="99142" y="77125"/>
                </a:cubicBezTo>
                <a:cubicBezTo>
                  <a:pt x="99142" y="77063"/>
                  <a:pt x="99142" y="77063"/>
                  <a:pt x="99142" y="76975"/>
                </a:cubicBezTo>
                <a:cubicBezTo>
                  <a:pt x="99142" y="76912"/>
                  <a:pt x="99142" y="76912"/>
                  <a:pt x="99142" y="76837"/>
                </a:cubicBezTo>
                <a:cubicBezTo>
                  <a:pt x="99111" y="76837"/>
                  <a:pt x="99111" y="76762"/>
                  <a:pt x="99075" y="76762"/>
                </a:cubicBezTo>
                <a:cubicBezTo>
                  <a:pt x="99038" y="76762"/>
                  <a:pt x="99001" y="76837"/>
                  <a:pt x="98928" y="76837"/>
                </a:cubicBezTo>
                <a:cubicBezTo>
                  <a:pt x="98928" y="76612"/>
                  <a:pt x="98928" y="76612"/>
                  <a:pt x="98928" y="76612"/>
                </a:cubicBezTo>
                <a:cubicBezTo>
                  <a:pt x="98928" y="76536"/>
                  <a:pt x="98964" y="76536"/>
                  <a:pt x="98964" y="76461"/>
                </a:cubicBezTo>
                <a:cubicBezTo>
                  <a:pt x="98964" y="76386"/>
                  <a:pt x="99001" y="76386"/>
                  <a:pt x="99038" y="76386"/>
                </a:cubicBezTo>
                <a:cubicBezTo>
                  <a:pt x="99038" y="76311"/>
                  <a:pt x="99038" y="76236"/>
                  <a:pt x="99038" y="76236"/>
                </a:cubicBezTo>
                <a:cubicBezTo>
                  <a:pt x="99038" y="76160"/>
                  <a:pt x="99038" y="76085"/>
                  <a:pt x="99038" y="76010"/>
                </a:cubicBezTo>
                <a:close/>
                <a:moveTo>
                  <a:pt x="95730" y="79883"/>
                </a:moveTo>
                <a:lnTo>
                  <a:pt x="95730" y="79883"/>
                </a:lnTo>
                <a:cubicBezTo>
                  <a:pt x="95730" y="79958"/>
                  <a:pt x="95767" y="80033"/>
                  <a:pt x="95803" y="80108"/>
                </a:cubicBezTo>
                <a:cubicBezTo>
                  <a:pt x="95840" y="80108"/>
                  <a:pt x="95840" y="80171"/>
                  <a:pt x="95877" y="80171"/>
                </a:cubicBezTo>
                <a:cubicBezTo>
                  <a:pt x="95914" y="80171"/>
                  <a:pt x="95914" y="80171"/>
                  <a:pt x="95950" y="80246"/>
                </a:cubicBezTo>
                <a:cubicBezTo>
                  <a:pt x="95987" y="80246"/>
                  <a:pt x="96024" y="80246"/>
                  <a:pt x="96091" y="80246"/>
                </a:cubicBezTo>
                <a:cubicBezTo>
                  <a:pt x="96091" y="80321"/>
                  <a:pt x="96091" y="80321"/>
                  <a:pt x="96091" y="80396"/>
                </a:cubicBezTo>
                <a:cubicBezTo>
                  <a:pt x="96091" y="80547"/>
                  <a:pt x="96055" y="80547"/>
                  <a:pt x="96055" y="80697"/>
                </a:cubicBezTo>
                <a:cubicBezTo>
                  <a:pt x="96055" y="80772"/>
                  <a:pt x="96024" y="80772"/>
                  <a:pt x="96024" y="80848"/>
                </a:cubicBezTo>
                <a:cubicBezTo>
                  <a:pt x="96024" y="80923"/>
                  <a:pt x="96024" y="80923"/>
                  <a:pt x="96024" y="80998"/>
                </a:cubicBezTo>
                <a:cubicBezTo>
                  <a:pt x="96024" y="81073"/>
                  <a:pt x="96024" y="81073"/>
                  <a:pt x="96024" y="81148"/>
                </a:cubicBezTo>
                <a:cubicBezTo>
                  <a:pt x="96024" y="81211"/>
                  <a:pt x="96055" y="81211"/>
                  <a:pt x="96055" y="81286"/>
                </a:cubicBezTo>
                <a:cubicBezTo>
                  <a:pt x="96091" y="81361"/>
                  <a:pt x="96091" y="81437"/>
                  <a:pt x="96091" y="81437"/>
                </a:cubicBezTo>
                <a:cubicBezTo>
                  <a:pt x="96091" y="81512"/>
                  <a:pt x="96128" y="81587"/>
                  <a:pt x="96128" y="81587"/>
                </a:cubicBezTo>
                <a:cubicBezTo>
                  <a:pt x="96165" y="81587"/>
                  <a:pt x="96165" y="81587"/>
                  <a:pt x="96202" y="81512"/>
                </a:cubicBezTo>
                <a:cubicBezTo>
                  <a:pt x="96202" y="81437"/>
                  <a:pt x="96238" y="81437"/>
                  <a:pt x="96275" y="81437"/>
                </a:cubicBezTo>
                <a:cubicBezTo>
                  <a:pt x="96275" y="81286"/>
                  <a:pt x="96275" y="81211"/>
                  <a:pt x="96275" y="81073"/>
                </a:cubicBezTo>
                <a:cubicBezTo>
                  <a:pt x="96275" y="80998"/>
                  <a:pt x="96275" y="80923"/>
                  <a:pt x="96275" y="80772"/>
                </a:cubicBezTo>
                <a:cubicBezTo>
                  <a:pt x="96275" y="80697"/>
                  <a:pt x="96312" y="80697"/>
                  <a:pt x="96312" y="80622"/>
                </a:cubicBezTo>
                <a:cubicBezTo>
                  <a:pt x="96312" y="79657"/>
                  <a:pt x="96312" y="79657"/>
                  <a:pt x="96312" y="79657"/>
                </a:cubicBezTo>
                <a:cubicBezTo>
                  <a:pt x="96532" y="79657"/>
                  <a:pt x="96532" y="79657"/>
                  <a:pt x="96532" y="79657"/>
                </a:cubicBezTo>
                <a:cubicBezTo>
                  <a:pt x="96532" y="80033"/>
                  <a:pt x="96532" y="80033"/>
                  <a:pt x="96532" y="80033"/>
                </a:cubicBezTo>
                <a:cubicBezTo>
                  <a:pt x="96496" y="80171"/>
                  <a:pt x="96496" y="80171"/>
                  <a:pt x="96496" y="80171"/>
                </a:cubicBezTo>
                <a:cubicBezTo>
                  <a:pt x="96496" y="80321"/>
                  <a:pt x="96496" y="80321"/>
                  <a:pt x="96496" y="80321"/>
                </a:cubicBezTo>
                <a:cubicBezTo>
                  <a:pt x="96532" y="80321"/>
                  <a:pt x="96563" y="80321"/>
                  <a:pt x="96563" y="80321"/>
                </a:cubicBezTo>
                <a:cubicBezTo>
                  <a:pt x="96600" y="80321"/>
                  <a:pt x="96637" y="80321"/>
                  <a:pt x="96637" y="80321"/>
                </a:cubicBezTo>
                <a:cubicBezTo>
                  <a:pt x="96673" y="80321"/>
                  <a:pt x="96673" y="80396"/>
                  <a:pt x="96710" y="80396"/>
                </a:cubicBezTo>
                <a:cubicBezTo>
                  <a:pt x="96747" y="80396"/>
                  <a:pt x="96784" y="80396"/>
                  <a:pt x="96784" y="80472"/>
                </a:cubicBezTo>
                <a:cubicBezTo>
                  <a:pt x="96820" y="80472"/>
                  <a:pt x="96820" y="80472"/>
                  <a:pt x="96857" y="80472"/>
                </a:cubicBezTo>
                <a:cubicBezTo>
                  <a:pt x="96857" y="80697"/>
                  <a:pt x="96857" y="80697"/>
                  <a:pt x="96857" y="80697"/>
                </a:cubicBezTo>
                <a:cubicBezTo>
                  <a:pt x="96857" y="80772"/>
                  <a:pt x="96820" y="80848"/>
                  <a:pt x="96820" y="80848"/>
                </a:cubicBezTo>
                <a:cubicBezTo>
                  <a:pt x="96820" y="80923"/>
                  <a:pt x="96820" y="80998"/>
                  <a:pt x="96820" y="80998"/>
                </a:cubicBezTo>
                <a:cubicBezTo>
                  <a:pt x="96820" y="81148"/>
                  <a:pt x="96820" y="81148"/>
                  <a:pt x="96820" y="81148"/>
                </a:cubicBezTo>
                <a:cubicBezTo>
                  <a:pt x="96820" y="81211"/>
                  <a:pt x="96784" y="81286"/>
                  <a:pt x="96820" y="81361"/>
                </a:cubicBezTo>
                <a:cubicBezTo>
                  <a:pt x="96820" y="81361"/>
                  <a:pt x="96857" y="81437"/>
                  <a:pt x="96894" y="81437"/>
                </a:cubicBezTo>
                <a:cubicBezTo>
                  <a:pt x="96894" y="81512"/>
                  <a:pt x="96931" y="81512"/>
                  <a:pt x="96967" y="81512"/>
                </a:cubicBezTo>
                <a:cubicBezTo>
                  <a:pt x="97182" y="81512"/>
                  <a:pt x="97182" y="81512"/>
                  <a:pt x="97182" y="81512"/>
                </a:cubicBezTo>
                <a:cubicBezTo>
                  <a:pt x="97182" y="81437"/>
                  <a:pt x="97218" y="81437"/>
                  <a:pt x="97218" y="81361"/>
                </a:cubicBezTo>
                <a:cubicBezTo>
                  <a:pt x="97218" y="81148"/>
                  <a:pt x="97218" y="81148"/>
                  <a:pt x="97218" y="81148"/>
                </a:cubicBezTo>
                <a:cubicBezTo>
                  <a:pt x="97218" y="80998"/>
                  <a:pt x="97218" y="80923"/>
                  <a:pt x="97182" y="80772"/>
                </a:cubicBezTo>
                <a:cubicBezTo>
                  <a:pt x="97182" y="80772"/>
                  <a:pt x="97145" y="80772"/>
                  <a:pt x="97108" y="80697"/>
                </a:cubicBezTo>
                <a:cubicBezTo>
                  <a:pt x="97108" y="80697"/>
                  <a:pt x="97071" y="80622"/>
                  <a:pt x="97041" y="80547"/>
                </a:cubicBezTo>
                <a:cubicBezTo>
                  <a:pt x="97041" y="80547"/>
                  <a:pt x="97004" y="80547"/>
                  <a:pt x="96967" y="80472"/>
                </a:cubicBezTo>
                <a:cubicBezTo>
                  <a:pt x="96967" y="80396"/>
                  <a:pt x="96931" y="80321"/>
                  <a:pt x="96931" y="80246"/>
                </a:cubicBezTo>
                <a:cubicBezTo>
                  <a:pt x="96931" y="80171"/>
                  <a:pt x="96967" y="80108"/>
                  <a:pt x="96967" y="80033"/>
                </a:cubicBezTo>
                <a:cubicBezTo>
                  <a:pt x="96967" y="79883"/>
                  <a:pt x="96967" y="79883"/>
                  <a:pt x="96967" y="79883"/>
                </a:cubicBezTo>
                <a:cubicBezTo>
                  <a:pt x="96967" y="79883"/>
                  <a:pt x="97004" y="79807"/>
                  <a:pt x="96967" y="79732"/>
                </a:cubicBezTo>
                <a:cubicBezTo>
                  <a:pt x="96967" y="79732"/>
                  <a:pt x="96931" y="79732"/>
                  <a:pt x="96894" y="79657"/>
                </a:cubicBezTo>
                <a:cubicBezTo>
                  <a:pt x="96894" y="79582"/>
                  <a:pt x="96894" y="79582"/>
                  <a:pt x="96857" y="79507"/>
                </a:cubicBezTo>
                <a:cubicBezTo>
                  <a:pt x="96820" y="79431"/>
                  <a:pt x="96820" y="79431"/>
                  <a:pt x="96784" y="79431"/>
                </a:cubicBezTo>
                <a:cubicBezTo>
                  <a:pt x="96747" y="79356"/>
                  <a:pt x="96710" y="79431"/>
                  <a:pt x="96710" y="79356"/>
                </a:cubicBezTo>
                <a:cubicBezTo>
                  <a:pt x="96673" y="79356"/>
                  <a:pt x="96710" y="79281"/>
                  <a:pt x="96673" y="79206"/>
                </a:cubicBezTo>
                <a:cubicBezTo>
                  <a:pt x="96710" y="78993"/>
                  <a:pt x="96710" y="78993"/>
                  <a:pt x="96710" y="78993"/>
                </a:cubicBezTo>
                <a:cubicBezTo>
                  <a:pt x="96784" y="78993"/>
                  <a:pt x="96857" y="78993"/>
                  <a:pt x="96931" y="78993"/>
                </a:cubicBezTo>
                <a:cubicBezTo>
                  <a:pt x="96967" y="78993"/>
                  <a:pt x="96967" y="78918"/>
                  <a:pt x="97004" y="78842"/>
                </a:cubicBezTo>
                <a:cubicBezTo>
                  <a:pt x="97004" y="78842"/>
                  <a:pt x="97041" y="78842"/>
                  <a:pt x="97071" y="78842"/>
                </a:cubicBezTo>
                <a:cubicBezTo>
                  <a:pt x="97145" y="78767"/>
                  <a:pt x="97182" y="78842"/>
                  <a:pt x="97292" y="78842"/>
                </a:cubicBezTo>
                <a:lnTo>
                  <a:pt x="97329" y="78842"/>
                </a:lnTo>
                <a:cubicBezTo>
                  <a:pt x="97366" y="78842"/>
                  <a:pt x="97402" y="78767"/>
                  <a:pt x="97402" y="78617"/>
                </a:cubicBezTo>
                <a:lnTo>
                  <a:pt x="97366" y="78542"/>
                </a:lnTo>
                <a:cubicBezTo>
                  <a:pt x="97366" y="78466"/>
                  <a:pt x="97329" y="78391"/>
                  <a:pt x="97329" y="78391"/>
                </a:cubicBezTo>
                <a:cubicBezTo>
                  <a:pt x="97292" y="78316"/>
                  <a:pt x="97255" y="78316"/>
                  <a:pt x="97255" y="78316"/>
                </a:cubicBezTo>
                <a:cubicBezTo>
                  <a:pt x="97218" y="78241"/>
                  <a:pt x="97182" y="78241"/>
                  <a:pt x="97182" y="78166"/>
                </a:cubicBezTo>
                <a:cubicBezTo>
                  <a:pt x="97145" y="78166"/>
                  <a:pt x="97145" y="78090"/>
                  <a:pt x="97108" y="78090"/>
                </a:cubicBezTo>
                <a:cubicBezTo>
                  <a:pt x="97041" y="78090"/>
                  <a:pt x="97041" y="78090"/>
                  <a:pt x="97041" y="78090"/>
                </a:cubicBezTo>
                <a:cubicBezTo>
                  <a:pt x="97004" y="78090"/>
                  <a:pt x="97004" y="78090"/>
                  <a:pt x="96967" y="78090"/>
                </a:cubicBezTo>
                <a:cubicBezTo>
                  <a:pt x="96931" y="78090"/>
                  <a:pt x="96931" y="78090"/>
                  <a:pt x="96894" y="78166"/>
                </a:cubicBezTo>
                <a:cubicBezTo>
                  <a:pt x="96857" y="78166"/>
                  <a:pt x="96857" y="78241"/>
                  <a:pt x="96857" y="78316"/>
                </a:cubicBezTo>
                <a:cubicBezTo>
                  <a:pt x="96784" y="78391"/>
                  <a:pt x="96710" y="78542"/>
                  <a:pt x="96637" y="78542"/>
                </a:cubicBezTo>
                <a:cubicBezTo>
                  <a:pt x="96563" y="78617"/>
                  <a:pt x="96532" y="78542"/>
                  <a:pt x="96496" y="78542"/>
                </a:cubicBezTo>
                <a:cubicBezTo>
                  <a:pt x="96459" y="78542"/>
                  <a:pt x="96459" y="78542"/>
                  <a:pt x="96422" y="78542"/>
                </a:cubicBezTo>
                <a:cubicBezTo>
                  <a:pt x="96385" y="78466"/>
                  <a:pt x="96349" y="78466"/>
                  <a:pt x="96275" y="78391"/>
                </a:cubicBezTo>
                <a:lnTo>
                  <a:pt x="96238" y="78316"/>
                </a:lnTo>
                <a:cubicBezTo>
                  <a:pt x="96165" y="78316"/>
                  <a:pt x="96165" y="78316"/>
                  <a:pt x="96165" y="78316"/>
                </a:cubicBezTo>
                <a:cubicBezTo>
                  <a:pt x="96128" y="78316"/>
                  <a:pt x="96091" y="78391"/>
                  <a:pt x="96091" y="78466"/>
                </a:cubicBezTo>
                <a:cubicBezTo>
                  <a:pt x="96055" y="78542"/>
                  <a:pt x="96024" y="78617"/>
                  <a:pt x="95987" y="78767"/>
                </a:cubicBezTo>
                <a:cubicBezTo>
                  <a:pt x="95987" y="78842"/>
                  <a:pt x="96024" y="78918"/>
                  <a:pt x="95987" y="78993"/>
                </a:cubicBezTo>
                <a:cubicBezTo>
                  <a:pt x="95987" y="79068"/>
                  <a:pt x="95950" y="79068"/>
                  <a:pt x="95950" y="79143"/>
                </a:cubicBezTo>
                <a:cubicBezTo>
                  <a:pt x="95950" y="79143"/>
                  <a:pt x="95987" y="79206"/>
                  <a:pt x="95950" y="79281"/>
                </a:cubicBezTo>
                <a:cubicBezTo>
                  <a:pt x="95950" y="79281"/>
                  <a:pt x="95987" y="79356"/>
                  <a:pt x="95950" y="79431"/>
                </a:cubicBezTo>
                <a:lnTo>
                  <a:pt x="95914" y="79507"/>
                </a:lnTo>
                <a:cubicBezTo>
                  <a:pt x="95877" y="79507"/>
                  <a:pt x="95840" y="79507"/>
                  <a:pt x="95840" y="79507"/>
                </a:cubicBezTo>
                <a:cubicBezTo>
                  <a:pt x="95803" y="79507"/>
                  <a:pt x="95803" y="79582"/>
                  <a:pt x="95767" y="79657"/>
                </a:cubicBezTo>
                <a:cubicBezTo>
                  <a:pt x="95767" y="79732"/>
                  <a:pt x="95730" y="79807"/>
                  <a:pt x="95730" y="79883"/>
                </a:cubicBezTo>
                <a:close/>
                <a:moveTo>
                  <a:pt x="97764" y="76837"/>
                </a:moveTo>
                <a:lnTo>
                  <a:pt x="97764" y="76837"/>
                </a:lnTo>
                <a:cubicBezTo>
                  <a:pt x="97727" y="76837"/>
                  <a:pt x="97764" y="76912"/>
                  <a:pt x="97764" y="76975"/>
                </a:cubicBezTo>
                <a:cubicBezTo>
                  <a:pt x="96563" y="76975"/>
                  <a:pt x="96563" y="76975"/>
                  <a:pt x="96563" y="76975"/>
                </a:cubicBezTo>
                <a:cubicBezTo>
                  <a:pt x="96496" y="76975"/>
                  <a:pt x="96496" y="77125"/>
                  <a:pt x="96422" y="77201"/>
                </a:cubicBezTo>
                <a:cubicBezTo>
                  <a:pt x="96385" y="77276"/>
                  <a:pt x="96349" y="77276"/>
                  <a:pt x="96312" y="77276"/>
                </a:cubicBezTo>
                <a:cubicBezTo>
                  <a:pt x="96202" y="77276"/>
                  <a:pt x="96165" y="77276"/>
                  <a:pt x="96091" y="77351"/>
                </a:cubicBezTo>
                <a:cubicBezTo>
                  <a:pt x="96055" y="77351"/>
                  <a:pt x="96055" y="77426"/>
                  <a:pt x="96024" y="77501"/>
                </a:cubicBezTo>
                <a:cubicBezTo>
                  <a:pt x="96024" y="77577"/>
                  <a:pt x="95987" y="77652"/>
                  <a:pt x="95987" y="77727"/>
                </a:cubicBezTo>
                <a:cubicBezTo>
                  <a:pt x="95987" y="77802"/>
                  <a:pt x="96024" y="77877"/>
                  <a:pt x="96024" y="77953"/>
                </a:cubicBezTo>
                <a:cubicBezTo>
                  <a:pt x="96091" y="77877"/>
                  <a:pt x="96165" y="77802"/>
                  <a:pt x="96238" y="77727"/>
                </a:cubicBezTo>
                <a:cubicBezTo>
                  <a:pt x="96238" y="77727"/>
                  <a:pt x="96275" y="77727"/>
                  <a:pt x="96312" y="77652"/>
                </a:cubicBezTo>
                <a:cubicBezTo>
                  <a:pt x="96312" y="77652"/>
                  <a:pt x="96312" y="77577"/>
                  <a:pt x="96349" y="77577"/>
                </a:cubicBezTo>
                <a:cubicBezTo>
                  <a:pt x="96385" y="77501"/>
                  <a:pt x="96385" y="77501"/>
                  <a:pt x="96422" y="77501"/>
                </a:cubicBezTo>
                <a:cubicBezTo>
                  <a:pt x="96459" y="77426"/>
                  <a:pt x="96459" y="77426"/>
                  <a:pt x="96496" y="77426"/>
                </a:cubicBezTo>
                <a:cubicBezTo>
                  <a:pt x="96532" y="77351"/>
                  <a:pt x="96532" y="77426"/>
                  <a:pt x="96563" y="77426"/>
                </a:cubicBezTo>
                <a:cubicBezTo>
                  <a:pt x="96600" y="77351"/>
                  <a:pt x="96600" y="77276"/>
                  <a:pt x="96637" y="77276"/>
                </a:cubicBezTo>
                <a:cubicBezTo>
                  <a:pt x="96784" y="77351"/>
                  <a:pt x="96784" y="77351"/>
                  <a:pt x="96784" y="77351"/>
                </a:cubicBezTo>
                <a:cubicBezTo>
                  <a:pt x="97218" y="77351"/>
                  <a:pt x="97218" y="77351"/>
                  <a:pt x="97218" y="77351"/>
                </a:cubicBezTo>
                <a:cubicBezTo>
                  <a:pt x="97218" y="77351"/>
                  <a:pt x="97255" y="77351"/>
                  <a:pt x="97292" y="77351"/>
                </a:cubicBezTo>
                <a:lnTo>
                  <a:pt x="97329" y="77426"/>
                </a:lnTo>
                <a:cubicBezTo>
                  <a:pt x="97402" y="77501"/>
                  <a:pt x="97402" y="77577"/>
                  <a:pt x="97439" y="77577"/>
                </a:cubicBezTo>
                <a:cubicBezTo>
                  <a:pt x="97476" y="77577"/>
                  <a:pt x="97513" y="77577"/>
                  <a:pt x="97549" y="77577"/>
                </a:cubicBezTo>
                <a:cubicBezTo>
                  <a:pt x="97580" y="77501"/>
                  <a:pt x="97617" y="77501"/>
                  <a:pt x="97617" y="77501"/>
                </a:cubicBezTo>
                <a:cubicBezTo>
                  <a:pt x="97653" y="77426"/>
                  <a:pt x="97653" y="77351"/>
                  <a:pt x="97690" y="77351"/>
                </a:cubicBezTo>
                <a:cubicBezTo>
                  <a:pt x="97690" y="77276"/>
                  <a:pt x="97727" y="77351"/>
                  <a:pt x="97764" y="77351"/>
                </a:cubicBezTo>
                <a:cubicBezTo>
                  <a:pt x="97800" y="77276"/>
                  <a:pt x="97800" y="77276"/>
                  <a:pt x="97800" y="77276"/>
                </a:cubicBezTo>
                <a:cubicBezTo>
                  <a:pt x="97837" y="77201"/>
                  <a:pt x="97837" y="77125"/>
                  <a:pt x="97874" y="77125"/>
                </a:cubicBezTo>
                <a:cubicBezTo>
                  <a:pt x="97911" y="76975"/>
                  <a:pt x="97947" y="76912"/>
                  <a:pt x="97947" y="76762"/>
                </a:cubicBezTo>
                <a:cubicBezTo>
                  <a:pt x="97874" y="76762"/>
                  <a:pt x="97837" y="76762"/>
                  <a:pt x="97764" y="76837"/>
                </a:cubicBezTo>
                <a:close/>
                <a:moveTo>
                  <a:pt x="97402" y="84482"/>
                </a:moveTo>
                <a:lnTo>
                  <a:pt x="97402" y="84482"/>
                </a:lnTo>
                <a:cubicBezTo>
                  <a:pt x="97402" y="84557"/>
                  <a:pt x="97366" y="84632"/>
                  <a:pt x="97366" y="84632"/>
                </a:cubicBezTo>
                <a:cubicBezTo>
                  <a:pt x="97366" y="84783"/>
                  <a:pt x="97439" y="84783"/>
                  <a:pt x="97513" y="84858"/>
                </a:cubicBezTo>
                <a:cubicBezTo>
                  <a:pt x="97513" y="84858"/>
                  <a:pt x="97549" y="84858"/>
                  <a:pt x="97580" y="84858"/>
                </a:cubicBezTo>
                <a:cubicBezTo>
                  <a:pt x="97617" y="84858"/>
                  <a:pt x="97617" y="84933"/>
                  <a:pt x="97653" y="84933"/>
                </a:cubicBezTo>
                <a:cubicBezTo>
                  <a:pt x="97690" y="84933"/>
                  <a:pt x="97727" y="84783"/>
                  <a:pt x="97764" y="84632"/>
                </a:cubicBezTo>
                <a:cubicBezTo>
                  <a:pt x="97800" y="84557"/>
                  <a:pt x="97837" y="84482"/>
                  <a:pt x="97874" y="84407"/>
                </a:cubicBezTo>
                <a:cubicBezTo>
                  <a:pt x="97911" y="84344"/>
                  <a:pt x="97947" y="84269"/>
                  <a:pt x="97984" y="84269"/>
                </a:cubicBezTo>
                <a:cubicBezTo>
                  <a:pt x="97984" y="84194"/>
                  <a:pt x="98021" y="84194"/>
                  <a:pt x="98058" y="84194"/>
                </a:cubicBezTo>
                <a:cubicBezTo>
                  <a:pt x="98094" y="84194"/>
                  <a:pt x="98125" y="84194"/>
                  <a:pt x="98199" y="84194"/>
                </a:cubicBezTo>
                <a:cubicBezTo>
                  <a:pt x="98235" y="84119"/>
                  <a:pt x="98272" y="83968"/>
                  <a:pt x="98309" y="83893"/>
                </a:cubicBezTo>
                <a:cubicBezTo>
                  <a:pt x="98382" y="83893"/>
                  <a:pt x="98419" y="83818"/>
                  <a:pt x="98456" y="83818"/>
                </a:cubicBezTo>
                <a:cubicBezTo>
                  <a:pt x="98529" y="83818"/>
                  <a:pt x="98566" y="83818"/>
                  <a:pt x="98597" y="83818"/>
                </a:cubicBezTo>
                <a:cubicBezTo>
                  <a:pt x="98633" y="83818"/>
                  <a:pt x="98633" y="83818"/>
                  <a:pt x="98670" y="83818"/>
                </a:cubicBezTo>
                <a:cubicBezTo>
                  <a:pt x="98707" y="83818"/>
                  <a:pt x="98707" y="83743"/>
                  <a:pt x="98707" y="83667"/>
                </a:cubicBezTo>
                <a:cubicBezTo>
                  <a:pt x="98670" y="83667"/>
                  <a:pt x="98670" y="83667"/>
                  <a:pt x="98633" y="83592"/>
                </a:cubicBezTo>
                <a:cubicBezTo>
                  <a:pt x="98597" y="83592"/>
                  <a:pt x="98597" y="83517"/>
                  <a:pt x="98566" y="83442"/>
                </a:cubicBezTo>
                <a:cubicBezTo>
                  <a:pt x="98529" y="83442"/>
                  <a:pt x="98493" y="83442"/>
                  <a:pt x="98419" y="83442"/>
                </a:cubicBezTo>
                <a:cubicBezTo>
                  <a:pt x="98419" y="83442"/>
                  <a:pt x="98382" y="83442"/>
                  <a:pt x="98346" y="83442"/>
                </a:cubicBezTo>
                <a:lnTo>
                  <a:pt x="98309" y="83442"/>
                </a:lnTo>
                <a:cubicBezTo>
                  <a:pt x="98272" y="83517"/>
                  <a:pt x="98272" y="83592"/>
                  <a:pt x="98235" y="83592"/>
                </a:cubicBezTo>
                <a:cubicBezTo>
                  <a:pt x="98199" y="83667"/>
                  <a:pt x="98162" y="83667"/>
                  <a:pt x="98162" y="83667"/>
                </a:cubicBezTo>
                <a:cubicBezTo>
                  <a:pt x="98125" y="83667"/>
                  <a:pt x="98094" y="83667"/>
                  <a:pt x="98094" y="83667"/>
                </a:cubicBezTo>
                <a:cubicBezTo>
                  <a:pt x="98058" y="83743"/>
                  <a:pt x="98058" y="83818"/>
                  <a:pt x="98021" y="83818"/>
                </a:cubicBezTo>
                <a:cubicBezTo>
                  <a:pt x="97984" y="83818"/>
                  <a:pt x="97947" y="83818"/>
                  <a:pt x="97911" y="83818"/>
                </a:cubicBezTo>
                <a:cubicBezTo>
                  <a:pt x="97911" y="83818"/>
                  <a:pt x="97874" y="83818"/>
                  <a:pt x="97837" y="83893"/>
                </a:cubicBezTo>
                <a:cubicBezTo>
                  <a:pt x="97837" y="83893"/>
                  <a:pt x="97874" y="83968"/>
                  <a:pt x="97837" y="84043"/>
                </a:cubicBezTo>
                <a:cubicBezTo>
                  <a:pt x="97800" y="84043"/>
                  <a:pt x="97727" y="84043"/>
                  <a:pt x="97690" y="84043"/>
                </a:cubicBezTo>
                <a:cubicBezTo>
                  <a:pt x="97653" y="84043"/>
                  <a:pt x="97653" y="84043"/>
                  <a:pt x="97617" y="84043"/>
                </a:cubicBezTo>
                <a:cubicBezTo>
                  <a:pt x="97580" y="84043"/>
                  <a:pt x="97580" y="84194"/>
                  <a:pt x="97549" y="84194"/>
                </a:cubicBezTo>
                <a:cubicBezTo>
                  <a:pt x="97549" y="84269"/>
                  <a:pt x="97513" y="84269"/>
                  <a:pt x="97476" y="84344"/>
                </a:cubicBezTo>
                <a:cubicBezTo>
                  <a:pt x="97476" y="84344"/>
                  <a:pt x="97402" y="84407"/>
                  <a:pt x="97402" y="84482"/>
                </a:cubicBezTo>
                <a:cubicBezTo>
                  <a:pt x="97402" y="84557"/>
                  <a:pt x="97402" y="84557"/>
                  <a:pt x="97402" y="84557"/>
                </a:cubicBezTo>
                <a:cubicBezTo>
                  <a:pt x="97402" y="84632"/>
                  <a:pt x="97439" y="84632"/>
                  <a:pt x="97439" y="84708"/>
                </a:cubicBezTo>
                <a:lnTo>
                  <a:pt x="97402" y="84482"/>
                </a:lnTo>
                <a:close/>
                <a:moveTo>
                  <a:pt x="97255" y="85159"/>
                </a:moveTo>
                <a:lnTo>
                  <a:pt x="97255" y="85159"/>
                </a:lnTo>
                <a:cubicBezTo>
                  <a:pt x="97218" y="85159"/>
                  <a:pt x="97182" y="85234"/>
                  <a:pt x="97108" y="85309"/>
                </a:cubicBezTo>
                <a:cubicBezTo>
                  <a:pt x="97145" y="85384"/>
                  <a:pt x="97145" y="85384"/>
                  <a:pt x="97145" y="85447"/>
                </a:cubicBezTo>
                <a:cubicBezTo>
                  <a:pt x="97366" y="85447"/>
                  <a:pt x="97366" y="85447"/>
                  <a:pt x="97366" y="85447"/>
                </a:cubicBezTo>
                <a:cubicBezTo>
                  <a:pt x="97366" y="85234"/>
                  <a:pt x="97366" y="85234"/>
                  <a:pt x="97366" y="85234"/>
                </a:cubicBezTo>
                <a:cubicBezTo>
                  <a:pt x="97329" y="85084"/>
                  <a:pt x="97329" y="85084"/>
                  <a:pt x="97329" y="85084"/>
                </a:cubicBezTo>
                <a:cubicBezTo>
                  <a:pt x="97292" y="85084"/>
                  <a:pt x="97292" y="85084"/>
                  <a:pt x="97255" y="85159"/>
                </a:cubicBezTo>
                <a:close/>
                <a:moveTo>
                  <a:pt x="96165" y="83667"/>
                </a:moveTo>
                <a:lnTo>
                  <a:pt x="96165" y="83667"/>
                </a:lnTo>
                <a:cubicBezTo>
                  <a:pt x="96202" y="83743"/>
                  <a:pt x="96238" y="83818"/>
                  <a:pt x="96312" y="83893"/>
                </a:cubicBezTo>
                <a:cubicBezTo>
                  <a:pt x="96459" y="83893"/>
                  <a:pt x="96532" y="83893"/>
                  <a:pt x="96673" y="83893"/>
                </a:cubicBezTo>
                <a:cubicBezTo>
                  <a:pt x="96747" y="83893"/>
                  <a:pt x="96747" y="83893"/>
                  <a:pt x="96747" y="83893"/>
                </a:cubicBezTo>
                <a:cubicBezTo>
                  <a:pt x="96857" y="83893"/>
                  <a:pt x="96931" y="83893"/>
                  <a:pt x="97041" y="83893"/>
                </a:cubicBezTo>
                <a:cubicBezTo>
                  <a:pt x="97071" y="83893"/>
                  <a:pt x="97108" y="83818"/>
                  <a:pt x="97108" y="83818"/>
                </a:cubicBezTo>
                <a:cubicBezTo>
                  <a:pt x="97145" y="83818"/>
                  <a:pt x="97182" y="83818"/>
                  <a:pt x="97182" y="83818"/>
                </a:cubicBezTo>
                <a:cubicBezTo>
                  <a:pt x="97218" y="83818"/>
                  <a:pt x="97218" y="83818"/>
                  <a:pt x="97255" y="83818"/>
                </a:cubicBezTo>
                <a:cubicBezTo>
                  <a:pt x="97292" y="83818"/>
                  <a:pt x="97292" y="83743"/>
                  <a:pt x="97329" y="83743"/>
                </a:cubicBezTo>
                <a:cubicBezTo>
                  <a:pt x="97366" y="83667"/>
                  <a:pt x="97366" y="83592"/>
                  <a:pt x="97402" y="83592"/>
                </a:cubicBezTo>
                <a:cubicBezTo>
                  <a:pt x="97439" y="83592"/>
                  <a:pt x="97439" y="83592"/>
                  <a:pt x="97476" y="83592"/>
                </a:cubicBezTo>
                <a:cubicBezTo>
                  <a:pt x="97513" y="83592"/>
                  <a:pt x="97549" y="83592"/>
                  <a:pt x="97617" y="83592"/>
                </a:cubicBezTo>
                <a:cubicBezTo>
                  <a:pt x="97653" y="83592"/>
                  <a:pt x="97653" y="83592"/>
                  <a:pt x="97690" y="83592"/>
                </a:cubicBezTo>
                <a:cubicBezTo>
                  <a:pt x="97727" y="83592"/>
                  <a:pt x="97727" y="83517"/>
                  <a:pt x="97764" y="83442"/>
                </a:cubicBezTo>
                <a:cubicBezTo>
                  <a:pt x="97727" y="83367"/>
                  <a:pt x="97727" y="83367"/>
                  <a:pt x="97727" y="83367"/>
                </a:cubicBezTo>
                <a:cubicBezTo>
                  <a:pt x="97690" y="83367"/>
                  <a:pt x="97690" y="83304"/>
                  <a:pt x="97653" y="83367"/>
                </a:cubicBezTo>
                <a:cubicBezTo>
                  <a:pt x="97617" y="83367"/>
                  <a:pt x="97617" y="83442"/>
                  <a:pt x="97580" y="83442"/>
                </a:cubicBezTo>
                <a:cubicBezTo>
                  <a:pt x="97513" y="83442"/>
                  <a:pt x="97439" y="83442"/>
                  <a:pt x="97366" y="83442"/>
                </a:cubicBezTo>
                <a:cubicBezTo>
                  <a:pt x="97329" y="83442"/>
                  <a:pt x="97255" y="83517"/>
                  <a:pt x="97218" y="83517"/>
                </a:cubicBezTo>
                <a:cubicBezTo>
                  <a:pt x="97145" y="83517"/>
                  <a:pt x="97145" y="83517"/>
                  <a:pt x="97145" y="83517"/>
                </a:cubicBezTo>
                <a:cubicBezTo>
                  <a:pt x="97108" y="83517"/>
                  <a:pt x="97108" y="83517"/>
                  <a:pt x="97071" y="83517"/>
                </a:cubicBezTo>
                <a:cubicBezTo>
                  <a:pt x="97071" y="83517"/>
                  <a:pt x="97041" y="83517"/>
                  <a:pt x="97004" y="83517"/>
                </a:cubicBezTo>
                <a:cubicBezTo>
                  <a:pt x="96967" y="83592"/>
                  <a:pt x="96967" y="83592"/>
                  <a:pt x="96894" y="83592"/>
                </a:cubicBezTo>
                <a:cubicBezTo>
                  <a:pt x="96857" y="83592"/>
                  <a:pt x="96857" y="83592"/>
                  <a:pt x="96820" y="83592"/>
                </a:cubicBezTo>
                <a:cubicBezTo>
                  <a:pt x="96784" y="83592"/>
                  <a:pt x="96747" y="83442"/>
                  <a:pt x="96710" y="83442"/>
                </a:cubicBezTo>
                <a:cubicBezTo>
                  <a:pt x="96673" y="83442"/>
                  <a:pt x="96637" y="83442"/>
                  <a:pt x="96563" y="83367"/>
                </a:cubicBezTo>
                <a:cubicBezTo>
                  <a:pt x="96532" y="83367"/>
                  <a:pt x="96532" y="83367"/>
                  <a:pt x="96459" y="83367"/>
                </a:cubicBezTo>
                <a:cubicBezTo>
                  <a:pt x="96422" y="83367"/>
                  <a:pt x="96422" y="83367"/>
                  <a:pt x="96385" y="83367"/>
                </a:cubicBezTo>
                <a:cubicBezTo>
                  <a:pt x="96349" y="83442"/>
                  <a:pt x="96312" y="83442"/>
                  <a:pt x="96275" y="83442"/>
                </a:cubicBezTo>
                <a:cubicBezTo>
                  <a:pt x="96238" y="83517"/>
                  <a:pt x="96238" y="83592"/>
                  <a:pt x="96202" y="83592"/>
                </a:cubicBezTo>
                <a:cubicBezTo>
                  <a:pt x="96091" y="83592"/>
                  <a:pt x="96091" y="83592"/>
                  <a:pt x="96091" y="83592"/>
                </a:cubicBezTo>
                <a:lnTo>
                  <a:pt x="96165" y="83667"/>
                </a:lnTo>
                <a:close/>
                <a:moveTo>
                  <a:pt x="96024" y="84119"/>
                </a:moveTo>
                <a:lnTo>
                  <a:pt x="96024" y="84119"/>
                </a:lnTo>
                <a:cubicBezTo>
                  <a:pt x="95987" y="84194"/>
                  <a:pt x="95950" y="84194"/>
                  <a:pt x="95914" y="84269"/>
                </a:cubicBezTo>
                <a:cubicBezTo>
                  <a:pt x="95914" y="84344"/>
                  <a:pt x="95914" y="84344"/>
                  <a:pt x="95950" y="84407"/>
                </a:cubicBezTo>
                <a:cubicBezTo>
                  <a:pt x="95950" y="84482"/>
                  <a:pt x="95987" y="84482"/>
                  <a:pt x="95987" y="84482"/>
                </a:cubicBezTo>
                <a:cubicBezTo>
                  <a:pt x="96024" y="84557"/>
                  <a:pt x="96024" y="84632"/>
                  <a:pt x="96024" y="84632"/>
                </a:cubicBezTo>
                <a:cubicBezTo>
                  <a:pt x="96055" y="84708"/>
                  <a:pt x="96055" y="84783"/>
                  <a:pt x="96091" y="84783"/>
                </a:cubicBezTo>
                <a:cubicBezTo>
                  <a:pt x="96128" y="84858"/>
                  <a:pt x="96128" y="84858"/>
                  <a:pt x="96165" y="84858"/>
                </a:cubicBezTo>
                <a:cubicBezTo>
                  <a:pt x="96238" y="84858"/>
                  <a:pt x="96275" y="84858"/>
                  <a:pt x="96312" y="84858"/>
                </a:cubicBezTo>
                <a:cubicBezTo>
                  <a:pt x="96422" y="84858"/>
                  <a:pt x="96459" y="84858"/>
                  <a:pt x="96532" y="84783"/>
                </a:cubicBezTo>
                <a:cubicBezTo>
                  <a:pt x="96532" y="84632"/>
                  <a:pt x="96532" y="84632"/>
                  <a:pt x="96532" y="84632"/>
                </a:cubicBezTo>
                <a:cubicBezTo>
                  <a:pt x="96496" y="84632"/>
                  <a:pt x="96496" y="84632"/>
                  <a:pt x="96459" y="84632"/>
                </a:cubicBezTo>
                <a:cubicBezTo>
                  <a:pt x="96422" y="84632"/>
                  <a:pt x="96385" y="84557"/>
                  <a:pt x="96385" y="84557"/>
                </a:cubicBezTo>
                <a:cubicBezTo>
                  <a:pt x="96349" y="84482"/>
                  <a:pt x="96385" y="84407"/>
                  <a:pt x="96349" y="84407"/>
                </a:cubicBezTo>
                <a:cubicBezTo>
                  <a:pt x="96349" y="84407"/>
                  <a:pt x="96312" y="84407"/>
                  <a:pt x="96275" y="84344"/>
                </a:cubicBezTo>
                <a:cubicBezTo>
                  <a:pt x="96275" y="84344"/>
                  <a:pt x="96238" y="84344"/>
                  <a:pt x="96202" y="84344"/>
                </a:cubicBezTo>
                <a:cubicBezTo>
                  <a:pt x="96165" y="84344"/>
                  <a:pt x="96165" y="84269"/>
                  <a:pt x="96165" y="84194"/>
                </a:cubicBezTo>
                <a:cubicBezTo>
                  <a:pt x="96128" y="84194"/>
                  <a:pt x="96055" y="84119"/>
                  <a:pt x="96024" y="84119"/>
                </a:cubicBezTo>
                <a:close/>
                <a:moveTo>
                  <a:pt x="95148" y="83517"/>
                </a:moveTo>
                <a:lnTo>
                  <a:pt x="95148" y="83517"/>
                </a:lnTo>
                <a:cubicBezTo>
                  <a:pt x="95111" y="83517"/>
                  <a:pt x="95038" y="83592"/>
                  <a:pt x="95038" y="83667"/>
                </a:cubicBezTo>
                <a:cubicBezTo>
                  <a:pt x="95038" y="83743"/>
                  <a:pt x="95075" y="83743"/>
                  <a:pt x="95111" y="83818"/>
                </a:cubicBezTo>
                <a:cubicBezTo>
                  <a:pt x="95148" y="83968"/>
                  <a:pt x="95222" y="83893"/>
                  <a:pt x="95332" y="83893"/>
                </a:cubicBezTo>
                <a:cubicBezTo>
                  <a:pt x="95369" y="83893"/>
                  <a:pt x="95405" y="83893"/>
                  <a:pt x="95442" y="83893"/>
                </a:cubicBezTo>
                <a:cubicBezTo>
                  <a:pt x="95479" y="83818"/>
                  <a:pt x="95509" y="83818"/>
                  <a:pt x="95509" y="83818"/>
                </a:cubicBezTo>
                <a:cubicBezTo>
                  <a:pt x="95546" y="83743"/>
                  <a:pt x="95546" y="83667"/>
                  <a:pt x="95583" y="83667"/>
                </a:cubicBezTo>
                <a:cubicBezTo>
                  <a:pt x="95620" y="83592"/>
                  <a:pt x="95693" y="83667"/>
                  <a:pt x="95730" y="83667"/>
                </a:cubicBezTo>
                <a:cubicBezTo>
                  <a:pt x="95803" y="83667"/>
                  <a:pt x="95840" y="83667"/>
                  <a:pt x="95914" y="83667"/>
                </a:cubicBezTo>
                <a:lnTo>
                  <a:pt x="95950" y="83667"/>
                </a:lnTo>
                <a:lnTo>
                  <a:pt x="95950" y="83667"/>
                </a:lnTo>
                <a:cubicBezTo>
                  <a:pt x="95914" y="83592"/>
                  <a:pt x="95950" y="83517"/>
                  <a:pt x="95950" y="83442"/>
                </a:cubicBezTo>
                <a:cubicBezTo>
                  <a:pt x="95877" y="83442"/>
                  <a:pt x="95840" y="83517"/>
                  <a:pt x="95803" y="83442"/>
                </a:cubicBezTo>
                <a:cubicBezTo>
                  <a:pt x="95767" y="83442"/>
                  <a:pt x="95767" y="83442"/>
                  <a:pt x="95730" y="83367"/>
                </a:cubicBezTo>
                <a:cubicBezTo>
                  <a:pt x="95693" y="83367"/>
                  <a:pt x="95656" y="83442"/>
                  <a:pt x="95656" y="83367"/>
                </a:cubicBezTo>
                <a:cubicBezTo>
                  <a:pt x="95620" y="83367"/>
                  <a:pt x="95583" y="83367"/>
                  <a:pt x="95546" y="83367"/>
                </a:cubicBezTo>
                <a:cubicBezTo>
                  <a:pt x="95479" y="83367"/>
                  <a:pt x="95479" y="83367"/>
                  <a:pt x="95442" y="83367"/>
                </a:cubicBezTo>
                <a:cubicBezTo>
                  <a:pt x="95405" y="83367"/>
                  <a:pt x="95369" y="83442"/>
                  <a:pt x="95369" y="83442"/>
                </a:cubicBezTo>
                <a:cubicBezTo>
                  <a:pt x="95332" y="83442"/>
                  <a:pt x="95332" y="83517"/>
                  <a:pt x="95295" y="83517"/>
                </a:cubicBezTo>
                <a:cubicBezTo>
                  <a:pt x="95258" y="83517"/>
                  <a:pt x="95222" y="83517"/>
                  <a:pt x="95148" y="83517"/>
                </a:cubicBezTo>
                <a:close/>
                <a:moveTo>
                  <a:pt x="91375" y="82326"/>
                </a:moveTo>
                <a:lnTo>
                  <a:pt x="91375" y="82326"/>
                </a:lnTo>
                <a:cubicBezTo>
                  <a:pt x="91375" y="82477"/>
                  <a:pt x="91375" y="82477"/>
                  <a:pt x="91375" y="82477"/>
                </a:cubicBezTo>
                <a:cubicBezTo>
                  <a:pt x="91589" y="82477"/>
                  <a:pt x="91589" y="82477"/>
                  <a:pt x="91589" y="82477"/>
                </a:cubicBezTo>
                <a:cubicBezTo>
                  <a:pt x="91589" y="82778"/>
                  <a:pt x="91589" y="82778"/>
                  <a:pt x="91589" y="82778"/>
                </a:cubicBezTo>
                <a:cubicBezTo>
                  <a:pt x="91626" y="82778"/>
                  <a:pt x="91663" y="82778"/>
                  <a:pt x="91699" y="82778"/>
                </a:cubicBezTo>
                <a:cubicBezTo>
                  <a:pt x="91736" y="82778"/>
                  <a:pt x="91773" y="82778"/>
                  <a:pt x="91773" y="82778"/>
                </a:cubicBezTo>
                <a:cubicBezTo>
                  <a:pt x="91846" y="82853"/>
                  <a:pt x="91846" y="82853"/>
                  <a:pt x="91846" y="82853"/>
                </a:cubicBezTo>
                <a:cubicBezTo>
                  <a:pt x="91883" y="82928"/>
                  <a:pt x="91883" y="83003"/>
                  <a:pt x="91914" y="83003"/>
                </a:cubicBezTo>
                <a:cubicBezTo>
                  <a:pt x="91914" y="83078"/>
                  <a:pt x="91957" y="83154"/>
                  <a:pt x="91987" y="83154"/>
                </a:cubicBezTo>
                <a:cubicBezTo>
                  <a:pt x="92024" y="83229"/>
                  <a:pt x="92024" y="83229"/>
                  <a:pt x="92098" y="83229"/>
                </a:cubicBezTo>
                <a:cubicBezTo>
                  <a:pt x="92171" y="83229"/>
                  <a:pt x="92171" y="83078"/>
                  <a:pt x="92245" y="83078"/>
                </a:cubicBezTo>
                <a:cubicBezTo>
                  <a:pt x="92281" y="83078"/>
                  <a:pt x="92318" y="83078"/>
                  <a:pt x="92318" y="83078"/>
                </a:cubicBezTo>
                <a:cubicBezTo>
                  <a:pt x="92392" y="83078"/>
                  <a:pt x="92428" y="83078"/>
                  <a:pt x="92459" y="83078"/>
                </a:cubicBezTo>
                <a:cubicBezTo>
                  <a:pt x="92532" y="83078"/>
                  <a:pt x="92569" y="83003"/>
                  <a:pt x="92606" y="83003"/>
                </a:cubicBezTo>
                <a:cubicBezTo>
                  <a:pt x="92679" y="83003"/>
                  <a:pt x="92716" y="83003"/>
                  <a:pt x="92753" y="83078"/>
                </a:cubicBezTo>
                <a:cubicBezTo>
                  <a:pt x="92790" y="83078"/>
                  <a:pt x="92790" y="83154"/>
                  <a:pt x="92790" y="83229"/>
                </a:cubicBezTo>
                <a:cubicBezTo>
                  <a:pt x="92826" y="83229"/>
                  <a:pt x="92826" y="83304"/>
                  <a:pt x="92863" y="83304"/>
                </a:cubicBezTo>
                <a:cubicBezTo>
                  <a:pt x="92900" y="83304"/>
                  <a:pt x="92900" y="83304"/>
                  <a:pt x="92931" y="83304"/>
                </a:cubicBezTo>
                <a:cubicBezTo>
                  <a:pt x="93004" y="83304"/>
                  <a:pt x="93041" y="83304"/>
                  <a:pt x="93078" y="83304"/>
                </a:cubicBezTo>
                <a:cubicBezTo>
                  <a:pt x="93151" y="83304"/>
                  <a:pt x="93188" y="83304"/>
                  <a:pt x="93261" y="83304"/>
                </a:cubicBezTo>
                <a:cubicBezTo>
                  <a:pt x="93335" y="83367"/>
                  <a:pt x="93335" y="83442"/>
                  <a:pt x="93408" y="83517"/>
                </a:cubicBezTo>
                <a:cubicBezTo>
                  <a:pt x="93445" y="83517"/>
                  <a:pt x="93445" y="83592"/>
                  <a:pt x="93476" y="83592"/>
                </a:cubicBezTo>
                <a:cubicBezTo>
                  <a:pt x="93476" y="83592"/>
                  <a:pt x="93513" y="83592"/>
                  <a:pt x="93549" y="83592"/>
                </a:cubicBezTo>
                <a:cubicBezTo>
                  <a:pt x="93623" y="83667"/>
                  <a:pt x="93660" y="83667"/>
                  <a:pt x="93696" y="83667"/>
                </a:cubicBezTo>
                <a:cubicBezTo>
                  <a:pt x="93696" y="83592"/>
                  <a:pt x="93696" y="83592"/>
                  <a:pt x="93696" y="83517"/>
                </a:cubicBezTo>
                <a:cubicBezTo>
                  <a:pt x="93696" y="83442"/>
                  <a:pt x="93733" y="83442"/>
                  <a:pt x="93733" y="83367"/>
                </a:cubicBezTo>
                <a:cubicBezTo>
                  <a:pt x="93770" y="83367"/>
                  <a:pt x="93807" y="83367"/>
                  <a:pt x="93807" y="83367"/>
                </a:cubicBezTo>
                <a:cubicBezTo>
                  <a:pt x="93843" y="83367"/>
                  <a:pt x="93843" y="83442"/>
                  <a:pt x="93880" y="83442"/>
                </a:cubicBezTo>
                <a:cubicBezTo>
                  <a:pt x="93917" y="83517"/>
                  <a:pt x="93917" y="83442"/>
                  <a:pt x="93947" y="83442"/>
                </a:cubicBezTo>
                <a:cubicBezTo>
                  <a:pt x="94021" y="83442"/>
                  <a:pt x="94021" y="83442"/>
                  <a:pt x="94021" y="83442"/>
                </a:cubicBezTo>
                <a:cubicBezTo>
                  <a:pt x="94058" y="83442"/>
                  <a:pt x="94094" y="83367"/>
                  <a:pt x="94131" y="83367"/>
                </a:cubicBezTo>
                <a:cubicBezTo>
                  <a:pt x="94168" y="83367"/>
                  <a:pt x="94205" y="83442"/>
                  <a:pt x="94241" y="83442"/>
                </a:cubicBezTo>
                <a:cubicBezTo>
                  <a:pt x="94278" y="83517"/>
                  <a:pt x="94315" y="83517"/>
                  <a:pt x="94315" y="83517"/>
                </a:cubicBezTo>
                <a:cubicBezTo>
                  <a:pt x="94352" y="83517"/>
                  <a:pt x="94352" y="83592"/>
                  <a:pt x="94388" y="83667"/>
                </a:cubicBezTo>
                <a:cubicBezTo>
                  <a:pt x="94425" y="83743"/>
                  <a:pt x="94462" y="83818"/>
                  <a:pt x="94493" y="83818"/>
                </a:cubicBezTo>
                <a:cubicBezTo>
                  <a:pt x="94566" y="83893"/>
                  <a:pt x="94603" y="83893"/>
                  <a:pt x="94676" y="83893"/>
                </a:cubicBezTo>
                <a:cubicBezTo>
                  <a:pt x="94750" y="83893"/>
                  <a:pt x="94750" y="83893"/>
                  <a:pt x="94750" y="83893"/>
                </a:cubicBezTo>
                <a:cubicBezTo>
                  <a:pt x="94787" y="83893"/>
                  <a:pt x="94787" y="83818"/>
                  <a:pt x="94823" y="83818"/>
                </a:cubicBezTo>
                <a:cubicBezTo>
                  <a:pt x="94787" y="83667"/>
                  <a:pt x="94750" y="83592"/>
                  <a:pt x="94750" y="83517"/>
                </a:cubicBezTo>
                <a:cubicBezTo>
                  <a:pt x="94713" y="83442"/>
                  <a:pt x="94713" y="83367"/>
                  <a:pt x="94676" y="83367"/>
                </a:cubicBezTo>
                <a:cubicBezTo>
                  <a:pt x="94640" y="83367"/>
                  <a:pt x="94640" y="83367"/>
                  <a:pt x="94603" y="83367"/>
                </a:cubicBezTo>
                <a:cubicBezTo>
                  <a:pt x="94529" y="83304"/>
                  <a:pt x="94493" y="83229"/>
                  <a:pt x="94493" y="83078"/>
                </a:cubicBezTo>
                <a:cubicBezTo>
                  <a:pt x="93947" y="83078"/>
                  <a:pt x="93947" y="83078"/>
                  <a:pt x="93947" y="83078"/>
                </a:cubicBezTo>
                <a:cubicBezTo>
                  <a:pt x="93947" y="83078"/>
                  <a:pt x="93917" y="83003"/>
                  <a:pt x="93947" y="82928"/>
                </a:cubicBezTo>
                <a:cubicBezTo>
                  <a:pt x="93947" y="82853"/>
                  <a:pt x="93947" y="82853"/>
                  <a:pt x="93990" y="82778"/>
                </a:cubicBezTo>
                <a:lnTo>
                  <a:pt x="94021" y="82778"/>
                </a:lnTo>
                <a:cubicBezTo>
                  <a:pt x="94094" y="82702"/>
                  <a:pt x="94131" y="82778"/>
                  <a:pt x="94168" y="82778"/>
                </a:cubicBezTo>
                <a:cubicBezTo>
                  <a:pt x="94241" y="82778"/>
                  <a:pt x="94278" y="82702"/>
                  <a:pt x="94315" y="82627"/>
                </a:cubicBezTo>
                <a:cubicBezTo>
                  <a:pt x="94278" y="82627"/>
                  <a:pt x="94241" y="82627"/>
                  <a:pt x="94168" y="82552"/>
                </a:cubicBezTo>
                <a:cubicBezTo>
                  <a:pt x="94168" y="82552"/>
                  <a:pt x="94131" y="82552"/>
                  <a:pt x="94094" y="82477"/>
                </a:cubicBezTo>
                <a:cubicBezTo>
                  <a:pt x="94094" y="82477"/>
                  <a:pt x="94058" y="82552"/>
                  <a:pt x="94021" y="82477"/>
                </a:cubicBezTo>
                <a:cubicBezTo>
                  <a:pt x="93990" y="82477"/>
                  <a:pt x="93947" y="82402"/>
                  <a:pt x="93880" y="82402"/>
                </a:cubicBezTo>
                <a:cubicBezTo>
                  <a:pt x="93843" y="82402"/>
                  <a:pt x="93807" y="82477"/>
                  <a:pt x="93733" y="82477"/>
                </a:cubicBezTo>
                <a:cubicBezTo>
                  <a:pt x="93696" y="82477"/>
                  <a:pt x="93696" y="82402"/>
                  <a:pt x="93660" y="82402"/>
                </a:cubicBezTo>
                <a:cubicBezTo>
                  <a:pt x="93586" y="82402"/>
                  <a:pt x="93513" y="82477"/>
                  <a:pt x="93445" y="82402"/>
                </a:cubicBezTo>
                <a:cubicBezTo>
                  <a:pt x="93408" y="82402"/>
                  <a:pt x="93372" y="82326"/>
                  <a:pt x="93298" y="82251"/>
                </a:cubicBezTo>
                <a:cubicBezTo>
                  <a:pt x="93261" y="82251"/>
                  <a:pt x="93225" y="82189"/>
                  <a:pt x="93151" y="82189"/>
                </a:cubicBezTo>
                <a:lnTo>
                  <a:pt x="91375" y="82326"/>
                </a:lnTo>
                <a:close/>
                <a:moveTo>
                  <a:pt x="90284" y="81286"/>
                </a:moveTo>
                <a:lnTo>
                  <a:pt x="90284" y="81286"/>
                </a:lnTo>
                <a:cubicBezTo>
                  <a:pt x="90284" y="81286"/>
                  <a:pt x="90248" y="81361"/>
                  <a:pt x="90248" y="81437"/>
                </a:cubicBezTo>
                <a:lnTo>
                  <a:pt x="90248" y="81512"/>
                </a:lnTo>
                <a:cubicBezTo>
                  <a:pt x="90321" y="81662"/>
                  <a:pt x="90321" y="81662"/>
                  <a:pt x="90321" y="81662"/>
                </a:cubicBezTo>
                <a:cubicBezTo>
                  <a:pt x="90321" y="81512"/>
                  <a:pt x="90321" y="81512"/>
                  <a:pt x="90321" y="81512"/>
                </a:cubicBezTo>
                <a:cubicBezTo>
                  <a:pt x="90321" y="81437"/>
                  <a:pt x="90284" y="81437"/>
                  <a:pt x="90284" y="81437"/>
                </a:cubicBezTo>
                <a:lnTo>
                  <a:pt x="90284" y="81286"/>
                </a:lnTo>
                <a:close/>
                <a:moveTo>
                  <a:pt x="92790" y="76386"/>
                </a:moveTo>
                <a:lnTo>
                  <a:pt x="92790" y="76386"/>
                </a:lnTo>
                <a:cubicBezTo>
                  <a:pt x="92716" y="76386"/>
                  <a:pt x="92716" y="76386"/>
                  <a:pt x="92716" y="76386"/>
                </a:cubicBezTo>
                <a:cubicBezTo>
                  <a:pt x="92679" y="76386"/>
                  <a:pt x="92679" y="76386"/>
                  <a:pt x="92643" y="76461"/>
                </a:cubicBezTo>
                <a:cubicBezTo>
                  <a:pt x="92643" y="76687"/>
                  <a:pt x="92643" y="76837"/>
                  <a:pt x="92606" y="76975"/>
                </a:cubicBezTo>
                <a:cubicBezTo>
                  <a:pt x="92606" y="77063"/>
                  <a:pt x="92532" y="77063"/>
                  <a:pt x="92532" y="77125"/>
                </a:cubicBezTo>
                <a:cubicBezTo>
                  <a:pt x="92532" y="77125"/>
                  <a:pt x="92532" y="77201"/>
                  <a:pt x="92532" y="77276"/>
                </a:cubicBezTo>
                <a:cubicBezTo>
                  <a:pt x="92496" y="77351"/>
                  <a:pt x="92532" y="77426"/>
                  <a:pt x="92532" y="77577"/>
                </a:cubicBezTo>
                <a:cubicBezTo>
                  <a:pt x="92532" y="77727"/>
                  <a:pt x="92496" y="77802"/>
                  <a:pt x="92532" y="77877"/>
                </a:cubicBezTo>
                <a:cubicBezTo>
                  <a:pt x="92532" y="77953"/>
                  <a:pt x="92532" y="78028"/>
                  <a:pt x="92532" y="78028"/>
                </a:cubicBezTo>
                <a:cubicBezTo>
                  <a:pt x="92569" y="78090"/>
                  <a:pt x="92569" y="78090"/>
                  <a:pt x="92606" y="78166"/>
                </a:cubicBezTo>
                <a:cubicBezTo>
                  <a:pt x="92643" y="78241"/>
                  <a:pt x="92716" y="78241"/>
                  <a:pt x="92753" y="78316"/>
                </a:cubicBezTo>
                <a:cubicBezTo>
                  <a:pt x="92790" y="78316"/>
                  <a:pt x="92790" y="78391"/>
                  <a:pt x="92790" y="78466"/>
                </a:cubicBezTo>
                <a:cubicBezTo>
                  <a:pt x="92826" y="78466"/>
                  <a:pt x="92863" y="78466"/>
                  <a:pt x="92863" y="78542"/>
                </a:cubicBezTo>
                <a:cubicBezTo>
                  <a:pt x="92900" y="78617"/>
                  <a:pt x="92863" y="78692"/>
                  <a:pt x="92863" y="78767"/>
                </a:cubicBezTo>
                <a:cubicBezTo>
                  <a:pt x="92863" y="78767"/>
                  <a:pt x="92863" y="78767"/>
                  <a:pt x="92863" y="78842"/>
                </a:cubicBezTo>
                <a:cubicBezTo>
                  <a:pt x="92863" y="78993"/>
                  <a:pt x="92863" y="78993"/>
                  <a:pt x="92863" y="78993"/>
                </a:cubicBezTo>
                <a:cubicBezTo>
                  <a:pt x="92863" y="79068"/>
                  <a:pt x="92826" y="79068"/>
                  <a:pt x="92826" y="79206"/>
                </a:cubicBezTo>
                <a:cubicBezTo>
                  <a:pt x="92826" y="79281"/>
                  <a:pt x="92863" y="79356"/>
                  <a:pt x="92863" y="79431"/>
                </a:cubicBezTo>
                <a:lnTo>
                  <a:pt x="92863" y="79507"/>
                </a:lnTo>
                <a:cubicBezTo>
                  <a:pt x="92900" y="79582"/>
                  <a:pt x="92900" y="79657"/>
                  <a:pt x="92931" y="79657"/>
                </a:cubicBezTo>
                <a:cubicBezTo>
                  <a:pt x="92931" y="79732"/>
                  <a:pt x="92973" y="79732"/>
                  <a:pt x="93004" y="79732"/>
                </a:cubicBezTo>
                <a:cubicBezTo>
                  <a:pt x="93041" y="79807"/>
                  <a:pt x="93078" y="79807"/>
                  <a:pt x="93114" y="79807"/>
                </a:cubicBezTo>
                <a:cubicBezTo>
                  <a:pt x="93188" y="79807"/>
                  <a:pt x="93225" y="79807"/>
                  <a:pt x="93298" y="79807"/>
                </a:cubicBezTo>
                <a:cubicBezTo>
                  <a:pt x="93298" y="79807"/>
                  <a:pt x="93335" y="79807"/>
                  <a:pt x="93372" y="79807"/>
                </a:cubicBezTo>
                <a:cubicBezTo>
                  <a:pt x="93372" y="79883"/>
                  <a:pt x="93372" y="79958"/>
                  <a:pt x="93372" y="79958"/>
                </a:cubicBezTo>
                <a:cubicBezTo>
                  <a:pt x="93408" y="80033"/>
                  <a:pt x="93445" y="80171"/>
                  <a:pt x="93513" y="80171"/>
                </a:cubicBezTo>
                <a:cubicBezTo>
                  <a:pt x="93549" y="80171"/>
                  <a:pt x="93586" y="80171"/>
                  <a:pt x="93623" y="80171"/>
                </a:cubicBezTo>
                <a:cubicBezTo>
                  <a:pt x="93696" y="80171"/>
                  <a:pt x="93733" y="80171"/>
                  <a:pt x="93770" y="80171"/>
                </a:cubicBezTo>
                <a:cubicBezTo>
                  <a:pt x="93843" y="80171"/>
                  <a:pt x="93880" y="80033"/>
                  <a:pt x="93947" y="80033"/>
                </a:cubicBezTo>
                <a:cubicBezTo>
                  <a:pt x="93990" y="80033"/>
                  <a:pt x="94021" y="80033"/>
                  <a:pt x="94058" y="80033"/>
                </a:cubicBezTo>
                <a:cubicBezTo>
                  <a:pt x="94094" y="80108"/>
                  <a:pt x="94094" y="80108"/>
                  <a:pt x="94131" y="80171"/>
                </a:cubicBezTo>
                <a:cubicBezTo>
                  <a:pt x="94168" y="80171"/>
                  <a:pt x="94131" y="80321"/>
                  <a:pt x="94168" y="80321"/>
                </a:cubicBezTo>
                <a:cubicBezTo>
                  <a:pt x="94241" y="80321"/>
                  <a:pt x="94241" y="80171"/>
                  <a:pt x="94278" y="80171"/>
                </a:cubicBezTo>
                <a:cubicBezTo>
                  <a:pt x="94352" y="80171"/>
                  <a:pt x="94425" y="80321"/>
                  <a:pt x="94462" y="80396"/>
                </a:cubicBezTo>
                <a:cubicBezTo>
                  <a:pt x="94493" y="80472"/>
                  <a:pt x="94493" y="80547"/>
                  <a:pt x="94529" y="80547"/>
                </a:cubicBezTo>
                <a:cubicBezTo>
                  <a:pt x="94566" y="80547"/>
                  <a:pt x="94566" y="80547"/>
                  <a:pt x="94603" y="80547"/>
                </a:cubicBezTo>
                <a:cubicBezTo>
                  <a:pt x="94640" y="80622"/>
                  <a:pt x="94676" y="80547"/>
                  <a:pt x="94713" y="80547"/>
                </a:cubicBezTo>
                <a:cubicBezTo>
                  <a:pt x="94823" y="80547"/>
                  <a:pt x="94823" y="80547"/>
                  <a:pt x="94823" y="80547"/>
                </a:cubicBezTo>
                <a:cubicBezTo>
                  <a:pt x="94823" y="80547"/>
                  <a:pt x="94823" y="80547"/>
                  <a:pt x="94860" y="80547"/>
                </a:cubicBezTo>
                <a:cubicBezTo>
                  <a:pt x="94860" y="80246"/>
                  <a:pt x="94860" y="80246"/>
                  <a:pt x="94860" y="80246"/>
                </a:cubicBezTo>
                <a:cubicBezTo>
                  <a:pt x="94860" y="80171"/>
                  <a:pt x="94860" y="80171"/>
                  <a:pt x="94860" y="80108"/>
                </a:cubicBezTo>
                <a:cubicBezTo>
                  <a:pt x="94897" y="80108"/>
                  <a:pt x="94897" y="80108"/>
                  <a:pt x="94934" y="80033"/>
                </a:cubicBezTo>
                <a:cubicBezTo>
                  <a:pt x="94970" y="80033"/>
                  <a:pt x="94970" y="80033"/>
                  <a:pt x="95007" y="79958"/>
                </a:cubicBezTo>
                <a:cubicBezTo>
                  <a:pt x="95038" y="79958"/>
                  <a:pt x="95038" y="79883"/>
                  <a:pt x="95038" y="79732"/>
                </a:cubicBezTo>
                <a:cubicBezTo>
                  <a:pt x="95038" y="79657"/>
                  <a:pt x="95038" y="79582"/>
                  <a:pt x="95038" y="79507"/>
                </a:cubicBezTo>
                <a:cubicBezTo>
                  <a:pt x="95038" y="79507"/>
                  <a:pt x="95007" y="79431"/>
                  <a:pt x="94970" y="79431"/>
                </a:cubicBezTo>
                <a:cubicBezTo>
                  <a:pt x="94970" y="79356"/>
                  <a:pt x="94970" y="79281"/>
                  <a:pt x="94970" y="79206"/>
                </a:cubicBezTo>
                <a:cubicBezTo>
                  <a:pt x="94970" y="79143"/>
                  <a:pt x="95007" y="79143"/>
                  <a:pt x="95007" y="79068"/>
                </a:cubicBezTo>
                <a:cubicBezTo>
                  <a:pt x="95007" y="79068"/>
                  <a:pt x="95038" y="78993"/>
                  <a:pt x="95075" y="78993"/>
                </a:cubicBezTo>
                <a:cubicBezTo>
                  <a:pt x="95075" y="78918"/>
                  <a:pt x="95111" y="78842"/>
                  <a:pt x="95111" y="78842"/>
                </a:cubicBezTo>
                <a:cubicBezTo>
                  <a:pt x="95111" y="78767"/>
                  <a:pt x="95148" y="78692"/>
                  <a:pt x="95148" y="78617"/>
                </a:cubicBezTo>
                <a:cubicBezTo>
                  <a:pt x="95185" y="78466"/>
                  <a:pt x="95185" y="78391"/>
                  <a:pt x="95222" y="78241"/>
                </a:cubicBezTo>
                <a:cubicBezTo>
                  <a:pt x="95442" y="78241"/>
                  <a:pt x="95442" y="78241"/>
                  <a:pt x="95442" y="78241"/>
                </a:cubicBezTo>
                <a:cubicBezTo>
                  <a:pt x="95442" y="77501"/>
                  <a:pt x="95442" y="77501"/>
                  <a:pt x="95442" y="77501"/>
                </a:cubicBezTo>
                <a:cubicBezTo>
                  <a:pt x="95509" y="77501"/>
                  <a:pt x="95546" y="77501"/>
                  <a:pt x="95656" y="77501"/>
                </a:cubicBezTo>
                <a:cubicBezTo>
                  <a:pt x="95693" y="77501"/>
                  <a:pt x="95693" y="77426"/>
                  <a:pt x="95730" y="77426"/>
                </a:cubicBezTo>
                <a:cubicBezTo>
                  <a:pt x="95767" y="77426"/>
                  <a:pt x="95803" y="77351"/>
                  <a:pt x="95803" y="77276"/>
                </a:cubicBezTo>
                <a:cubicBezTo>
                  <a:pt x="95803" y="77276"/>
                  <a:pt x="95840" y="77201"/>
                  <a:pt x="95840" y="77125"/>
                </a:cubicBezTo>
                <a:cubicBezTo>
                  <a:pt x="95803" y="77125"/>
                  <a:pt x="95803" y="76975"/>
                  <a:pt x="95803" y="76975"/>
                </a:cubicBezTo>
                <a:cubicBezTo>
                  <a:pt x="95767" y="76975"/>
                  <a:pt x="95730" y="76975"/>
                  <a:pt x="95693" y="76975"/>
                </a:cubicBezTo>
                <a:cubicBezTo>
                  <a:pt x="95693" y="76975"/>
                  <a:pt x="95656" y="76975"/>
                  <a:pt x="95620" y="76975"/>
                </a:cubicBezTo>
                <a:cubicBezTo>
                  <a:pt x="95583" y="76975"/>
                  <a:pt x="95546" y="76975"/>
                  <a:pt x="95479" y="76975"/>
                </a:cubicBezTo>
                <a:cubicBezTo>
                  <a:pt x="95479" y="76912"/>
                  <a:pt x="95442" y="76837"/>
                  <a:pt x="95442" y="76762"/>
                </a:cubicBezTo>
                <a:cubicBezTo>
                  <a:pt x="95442" y="76687"/>
                  <a:pt x="95479" y="76687"/>
                  <a:pt x="95479" y="76612"/>
                </a:cubicBezTo>
                <a:cubicBezTo>
                  <a:pt x="95479" y="76386"/>
                  <a:pt x="95479" y="76386"/>
                  <a:pt x="95479" y="76386"/>
                </a:cubicBezTo>
                <a:cubicBezTo>
                  <a:pt x="95479" y="76311"/>
                  <a:pt x="95509" y="76236"/>
                  <a:pt x="95479" y="76160"/>
                </a:cubicBezTo>
                <a:cubicBezTo>
                  <a:pt x="95479" y="76085"/>
                  <a:pt x="95479" y="76085"/>
                  <a:pt x="95442" y="76010"/>
                </a:cubicBezTo>
                <a:cubicBezTo>
                  <a:pt x="95442" y="75947"/>
                  <a:pt x="95405" y="75872"/>
                  <a:pt x="95405" y="75797"/>
                </a:cubicBezTo>
                <a:cubicBezTo>
                  <a:pt x="95405" y="75045"/>
                  <a:pt x="95405" y="75045"/>
                  <a:pt x="95405" y="75045"/>
                </a:cubicBezTo>
                <a:cubicBezTo>
                  <a:pt x="95479" y="75045"/>
                  <a:pt x="95509" y="75045"/>
                  <a:pt x="95583" y="75045"/>
                </a:cubicBezTo>
                <a:cubicBezTo>
                  <a:pt x="95620" y="75045"/>
                  <a:pt x="95656" y="75045"/>
                  <a:pt x="95656" y="75045"/>
                </a:cubicBezTo>
                <a:cubicBezTo>
                  <a:pt x="95656" y="74982"/>
                  <a:pt x="95656" y="74895"/>
                  <a:pt x="95656" y="74832"/>
                </a:cubicBezTo>
                <a:cubicBezTo>
                  <a:pt x="95656" y="74832"/>
                  <a:pt x="95656" y="74757"/>
                  <a:pt x="95656" y="74681"/>
                </a:cubicBezTo>
                <a:cubicBezTo>
                  <a:pt x="95693" y="74681"/>
                  <a:pt x="95693" y="74606"/>
                  <a:pt x="95730" y="74606"/>
                </a:cubicBezTo>
                <a:cubicBezTo>
                  <a:pt x="95730" y="74531"/>
                  <a:pt x="95767" y="74606"/>
                  <a:pt x="95803" y="74606"/>
                </a:cubicBezTo>
                <a:cubicBezTo>
                  <a:pt x="95803" y="74531"/>
                  <a:pt x="95840" y="74456"/>
                  <a:pt x="95877" y="74456"/>
                </a:cubicBezTo>
                <a:cubicBezTo>
                  <a:pt x="95914" y="74381"/>
                  <a:pt x="95950" y="74381"/>
                  <a:pt x="95987" y="74306"/>
                </a:cubicBezTo>
                <a:cubicBezTo>
                  <a:pt x="95987" y="74230"/>
                  <a:pt x="95987" y="74080"/>
                  <a:pt x="95950" y="74005"/>
                </a:cubicBezTo>
                <a:cubicBezTo>
                  <a:pt x="95914" y="73930"/>
                  <a:pt x="95877" y="73930"/>
                  <a:pt x="95803" y="73930"/>
                </a:cubicBezTo>
                <a:cubicBezTo>
                  <a:pt x="95767" y="73930"/>
                  <a:pt x="95730" y="73930"/>
                  <a:pt x="95656" y="73930"/>
                </a:cubicBezTo>
                <a:cubicBezTo>
                  <a:pt x="95620" y="73930"/>
                  <a:pt x="95620" y="74005"/>
                  <a:pt x="95583" y="73930"/>
                </a:cubicBezTo>
                <a:cubicBezTo>
                  <a:pt x="95546" y="73930"/>
                  <a:pt x="95546" y="73867"/>
                  <a:pt x="95509" y="73867"/>
                </a:cubicBezTo>
                <a:cubicBezTo>
                  <a:pt x="95479" y="73867"/>
                  <a:pt x="95442" y="73867"/>
                  <a:pt x="95442" y="73792"/>
                </a:cubicBezTo>
                <a:cubicBezTo>
                  <a:pt x="95442" y="73716"/>
                  <a:pt x="95442" y="73716"/>
                  <a:pt x="95442" y="73641"/>
                </a:cubicBezTo>
                <a:cubicBezTo>
                  <a:pt x="95442" y="73566"/>
                  <a:pt x="95442" y="73566"/>
                  <a:pt x="95442" y="73491"/>
                </a:cubicBezTo>
                <a:cubicBezTo>
                  <a:pt x="95442" y="73416"/>
                  <a:pt x="95369" y="73416"/>
                  <a:pt x="95369" y="73416"/>
                </a:cubicBezTo>
                <a:cubicBezTo>
                  <a:pt x="95332" y="73265"/>
                  <a:pt x="95332" y="73190"/>
                  <a:pt x="95295" y="73115"/>
                </a:cubicBezTo>
                <a:cubicBezTo>
                  <a:pt x="95295" y="73040"/>
                  <a:pt x="95258" y="73115"/>
                  <a:pt x="95222" y="73040"/>
                </a:cubicBezTo>
                <a:cubicBezTo>
                  <a:pt x="95222" y="73040"/>
                  <a:pt x="95185" y="73040"/>
                  <a:pt x="95148" y="73040"/>
                </a:cubicBezTo>
                <a:cubicBezTo>
                  <a:pt x="95148" y="73040"/>
                  <a:pt x="95148" y="73115"/>
                  <a:pt x="95148" y="73190"/>
                </a:cubicBezTo>
                <a:cubicBezTo>
                  <a:pt x="95111" y="73265"/>
                  <a:pt x="95111" y="73265"/>
                  <a:pt x="95075" y="73340"/>
                </a:cubicBezTo>
                <a:cubicBezTo>
                  <a:pt x="95038" y="73340"/>
                  <a:pt x="95038" y="73416"/>
                  <a:pt x="95007" y="73491"/>
                </a:cubicBezTo>
                <a:cubicBezTo>
                  <a:pt x="94970" y="73491"/>
                  <a:pt x="94934" y="73491"/>
                  <a:pt x="94897" y="73566"/>
                </a:cubicBezTo>
                <a:cubicBezTo>
                  <a:pt x="94860" y="73566"/>
                  <a:pt x="94823" y="73641"/>
                  <a:pt x="94823" y="73716"/>
                </a:cubicBezTo>
                <a:cubicBezTo>
                  <a:pt x="94787" y="73716"/>
                  <a:pt x="94750" y="73792"/>
                  <a:pt x="94750" y="73792"/>
                </a:cubicBezTo>
                <a:cubicBezTo>
                  <a:pt x="94713" y="73867"/>
                  <a:pt x="94713" y="73930"/>
                  <a:pt x="94676" y="73930"/>
                </a:cubicBezTo>
                <a:cubicBezTo>
                  <a:pt x="94676" y="74005"/>
                  <a:pt x="94676" y="74080"/>
                  <a:pt x="94676" y="74080"/>
                </a:cubicBezTo>
                <a:cubicBezTo>
                  <a:pt x="94676" y="74155"/>
                  <a:pt x="94640" y="74230"/>
                  <a:pt x="94640" y="74230"/>
                </a:cubicBezTo>
                <a:cubicBezTo>
                  <a:pt x="94640" y="74306"/>
                  <a:pt x="94603" y="74306"/>
                  <a:pt x="94566" y="74381"/>
                </a:cubicBezTo>
                <a:cubicBezTo>
                  <a:pt x="94529" y="74456"/>
                  <a:pt x="94529" y="74456"/>
                  <a:pt x="94493" y="74531"/>
                </a:cubicBezTo>
                <a:cubicBezTo>
                  <a:pt x="94493" y="74606"/>
                  <a:pt x="94493" y="74681"/>
                  <a:pt x="94462" y="74681"/>
                </a:cubicBezTo>
                <a:cubicBezTo>
                  <a:pt x="94425" y="74681"/>
                  <a:pt x="94425" y="74757"/>
                  <a:pt x="94388" y="74757"/>
                </a:cubicBezTo>
                <a:cubicBezTo>
                  <a:pt x="94315" y="74832"/>
                  <a:pt x="94241" y="74757"/>
                  <a:pt x="94168" y="74832"/>
                </a:cubicBezTo>
                <a:cubicBezTo>
                  <a:pt x="94131" y="74832"/>
                  <a:pt x="94131" y="74895"/>
                  <a:pt x="94094" y="74982"/>
                </a:cubicBezTo>
                <a:cubicBezTo>
                  <a:pt x="94058" y="74982"/>
                  <a:pt x="94058" y="75045"/>
                  <a:pt x="94021" y="75045"/>
                </a:cubicBezTo>
                <a:cubicBezTo>
                  <a:pt x="93990" y="75120"/>
                  <a:pt x="93990" y="75195"/>
                  <a:pt x="93990" y="75271"/>
                </a:cubicBezTo>
                <a:cubicBezTo>
                  <a:pt x="93947" y="75271"/>
                  <a:pt x="93990" y="75346"/>
                  <a:pt x="93947" y="75421"/>
                </a:cubicBezTo>
                <a:cubicBezTo>
                  <a:pt x="93917" y="75421"/>
                  <a:pt x="93917" y="75421"/>
                  <a:pt x="93880" y="75496"/>
                </a:cubicBezTo>
                <a:cubicBezTo>
                  <a:pt x="93843" y="75496"/>
                  <a:pt x="93843" y="75571"/>
                  <a:pt x="93807" y="75571"/>
                </a:cubicBezTo>
                <a:cubicBezTo>
                  <a:pt x="93807" y="75646"/>
                  <a:pt x="93770" y="75646"/>
                  <a:pt x="93733" y="75646"/>
                </a:cubicBezTo>
                <a:cubicBezTo>
                  <a:pt x="93733" y="75722"/>
                  <a:pt x="93733" y="75797"/>
                  <a:pt x="93696" y="75797"/>
                </a:cubicBezTo>
                <a:cubicBezTo>
                  <a:pt x="93660" y="75872"/>
                  <a:pt x="93623" y="75872"/>
                  <a:pt x="93586" y="75872"/>
                </a:cubicBezTo>
                <a:cubicBezTo>
                  <a:pt x="93586" y="75947"/>
                  <a:pt x="93549" y="75947"/>
                  <a:pt x="93549" y="75947"/>
                </a:cubicBezTo>
                <a:cubicBezTo>
                  <a:pt x="93476" y="75947"/>
                  <a:pt x="93445" y="75947"/>
                  <a:pt x="93408" y="75947"/>
                </a:cubicBezTo>
                <a:cubicBezTo>
                  <a:pt x="93408" y="76687"/>
                  <a:pt x="93408" y="76687"/>
                  <a:pt x="93408" y="76687"/>
                </a:cubicBezTo>
                <a:cubicBezTo>
                  <a:pt x="93335" y="76687"/>
                  <a:pt x="93335" y="76612"/>
                  <a:pt x="93261" y="76612"/>
                </a:cubicBezTo>
                <a:cubicBezTo>
                  <a:pt x="93225" y="76687"/>
                  <a:pt x="93225" y="76687"/>
                  <a:pt x="93188" y="76687"/>
                </a:cubicBezTo>
                <a:cubicBezTo>
                  <a:pt x="93151" y="76762"/>
                  <a:pt x="93151" y="76687"/>
                  <a:pt x="93114" y="76687"/>
                </a:cubicBezTo>
                <a:cubicBezTo>
                  <a:pt x="93041" y="76687"/>
                  <a:pt x="93041" y="76762"/>
                  <a:pt x="93004" y="76687"/>
                </a:cubicBezTo>
                <a:cubicBezTo>
                  <a:pt x="92931" y="76687"/>
                  <a:pt x="92900" y="76612"/>
                  <a:pt x="92863" y="76461"/>
                </a:cubicBezTo>
                <a:lnTo>
                  <a:pt x="92790" y="76386"/>
                </a:lnTo>
                <a:close/>
                <a:moveTo>
                  <a:pt x="89084" y="78542"/>
                </a:moveTo>
                <a:lnTo>
                  <a:pt x="89084" y="78542"/>
                </a:lnTo>
                <a:cubicBezTo>
                  <a:pt x="89084" y="78617"/>
                  <a:pt x="89084" y="78692"/>
                  <a:pt x="89084" y="78767"/>
                </a:cubicBezTo>
                <a:cubicBezTo>
                  <a:pt x="89120" y="78918"/>
                  <a:pt x="89157" y="78993"/>
                  <a:pt x="89194" y="79068"/>
                </a:cubicBezTo>
                <a:cubicBezTo>
                  <a:pt x="89231" y="79206"/>
                  <a:pt x="89231" y="79281"/>
                  <a:pt x="89304" y="79356"/>
                </a:cubicBezTo>
                <a:cubicBezTo>
                  <a:pt x="89341" y="79507"/>
                  <a:pt x="89378" y="79582"/>
                  <a:pt x="89408" y="79657"/>
                </a:cubicBezTo>
                <a:cubicBezTo>
                  <a:pt x="89445" y="79732"/>
                  <a:pt x="89445" y="79732"/>
                  <a:pt x="89445" y="79807"/>
                </a:cubicBezTo>
                <a:cubicBezTo>
                  <a:pt x="89482" y="79807"/>
                  <a:pt x="89519" y="79807"/>
                  <a:pt x="89519" y="79807"/>
                </a:cubicBezTo>
                <a:cubicBezTo>
                  <a:pt x="89555" y="79883"/>
                  <a:pt x="89555" y="79958"/>
                  <a:pt x="89592" y="79958"/>
                </a:cubicBezTo>
                <a:cubicBezTo>
                  <a:pt x="89592" y="80033"/>
                  <a:pt x="89592" y="80108"/>
                  <a:pt x="89592" y="80108"/>
                </a:cubicBezTo>
                <a:cubicBezTo>
                  <a:pt x="89629" y="80171"/>
                  <a:pt x="89629" y="80171"/>
                  <a:pt x="89666" y="80246"/>
                </a:cubicBezTo>
                <a:cubicBezTo>
                  <a:pt x="89666" y="80321"/>
                  <a:pt x="89702" y="80246"/>
                  <a:pt x="89739" y="80246"/>
                </a:cubicBezTo>
                <a:cubicBezTo>
                  <a:pt x="89739" y="79657"/>
                  <a:pt x="89739" y="79657"/>
                  <a:pt x="89739" y="79657"/>
                </a:cubicBezTo>
                <a:cubicBezTo>
                  <a:pt x="89702" y="79657"/>
                  <a:pt x="89666" y="79657"/>
                  <a:pt x="89666" y="79582"/>
                </a:cubicBezTo>
                <a:cubicBezTo>
                  <a:pt x="89629" y="79582"/>
                  <a:pt x="89629" y="79507"/>
                  <a:pt x="89592" y="79507"/>
                </a:cubicBezTo>
                <a:cubicBezTo>
                  <a:pt x="89555" y="79431"/>
                  <a:pt x="89519" y="79431"/>
                  <a:pt x="89519" y="79431"/>
                </a:cubicBezTo>
                <a:cubicBezTo>
                  <a:pt x="89482" y="79431"/>
                  <a:pt x="89445" y="79431"/>
                  <a:pt x="89408" y="79431"/>
                </a:cubicBezTo>
                <a:cubicBezTo>
                  <a:pt x="89378" y="79431"/>
                  <a:pt x="89378" y="79356"/>
                  <a:pt x="89341" y="79281"/>
                </a:cubicBezTo>
                <a:cubicBezTo>
                  <a:pt x="89341" y="79206"/>
                  <a:pt x="89304" y="79206"/>
                  <a:pt x="89304" y="79143"/>
                </a:cubicBezTo>
                <a:cubicBezTo>
                  <a:pt x="89304" y="79143"/>
                  <a:pt x="89304" y="79068"/>
                  <a:pt x="89304" y="78993"/>
                </a:cubicBezTo>
                <a:cubicBezTo>
                  <a:pt x="89267" y="78918"/>
                  <a:pt x="89304" y="78842"/>
                  <a:pt x="89304" y="78692"/>
                </a:cubicBezTo>
                <a:cubicBezTo>
                  <a:pt x="89304" y="78617"/>
                  <a:pt x="89304" y="78542"/>
                  <a:pt x="89267" y="78466"/>
                </a:cubicBezTo>
                <a:cubicBezTo>
                  <a:pt x="89231" y="78316"/>
                  <a:pt x="89194" y="78316"/>
                  <a:pt x="89120" y="78316"/>
                </a:cubicBezTo>
                <a:cubicBezTo>
                  <a:pt x="89084" y="78466"/>
                  <a:pt x="89084" y="78466"/>
                  <a:pt x="89084" y="78466"/>
                </a:cubicBezTo>
                <a:cubicBezTo>
                  <a:pt x="89084" y="78466"/>
                  <a:pt x="89084" y="78466"/>
                  <a:pt x="89084" y="78542"/>
                </a:cubicBezTo>
                <a:close/>
                <a:moveTo>
                  <a:pt x="88539" y="76912"/>
                </a:moveTo>
                <a:lnTo>
                  <a:pt x="88539" y="76912"/>
                </a:lnTo>
                <a:cubicBezTo>
                  <a:pt x="88575" y="77063"/>
                  <a:pt x="88612" y="77125"/>
                  <a:pt x="88649" y="77276"/>
                </a:cubicBezTo>
                <a:cubicBezTo>
                  <a:pt x="88686" y="77276"/>
                  <a:pt x="88722" y="77351"/>
                  <a:pt x="88759" y="77426"/>
                </a:cubicBezTo>
                <a:cubicBezTo>
                  <a:pt x="88759" y="77426"/>
                  <a:pt x="88796" y="77426"/>
                  <a:pt x="88833" y="77501"/>
                </a:cubicBezTo>
                <a:cubicBezTo>
                  <a:pt x="88833" y="77577"/>
                  <a:pt x="88863" y="77652"/>
                  <a:pt x="88863" y="77727"/>
                </a:cubicBezTo>
                <a:lnTo>
                  <a:pt x="88863" y="77652"/>
                </a:lnTo>
                <a:cubicBezTo>
                  <a:pt x="88863" y="77501"/>
                  <a:pt x="88863" y="77501"/>
                  <a:pt x="88863" y="77501"/>
                </a:cubicBezTo>
                <a:cubicBezTo>
                  <a:pt x="88863" y="77426"/>
                  <a:pt x="88863" y="77276"/>
                  <a:pt x="88863" y="77201"/>
                </a:cubicBezTo>
                <a:cubicBezTo>
                  <a:pt x="88833" y="77125"/>
                  <a:pt x="88796" y="77125"/>
                  <a:pt x="88796" y="77125"/>
                </a:cubicBezTo>
                <a:cubicBezTo>
                  <a:pt x="88722" y="76975"/>
                  <a:pt x="88722" y="76912"/>
                  <a:pt x="88649" y="76837"/>
                </a:cubicBezTo>
                <a:cubicBezTo>
                  <a:pt x="88649" y="76837"/>
                  <a:pt x="88612" y="76837"/>
                  <a:pt x="88575" y="76762"/>
                </a:cubicBezTo>
                <a:cubicBezTo>
                  <a:pt x="88575" y="76837"/>
                  <a:pt x="88539" y="76837"/>
                  <a:pt x="88539" y="76912"/>
                </a:cubicBezTo>
                <a:cubicBezTo>
                  <a:pt x="88539" y="76975"/>
                  <a:pt x="88539" y="77063"/>
                  <a:pt x="88539" y="77063"/>
                </a:cubicBezTo>
                <a:lnTo>
                  <a:pt x="88539" y="76912"/>
                </a:lnTo>
                <a:close/>
                <a:moveTo>
                  <a:pt x="88287" y="76010"/>
                </a:moveTo>
                <a:lnTo>
                  <a:pt x="88287" y="76010"/>
                </a:lnTo>
                <a:cubicBezTo>
                  <a:pt x="88287" y="75947"/>
                  <a:pt x="88251" y="75947"/>
                  <a:pt x="88251" y="75872"/>
                </a:cubicBezTo>
                <a:cubicBezTo>
                  <a:pt x="88177" y="75722"/>
                  <a:pt x="88177" y="75722"/>
                  <a:pt x="88177" y="75722"/>
                </a:cubicBezTo>
                <a:cubicBezTo>
                  <a:pt x="88177" y="75797"/>
                  <a:pt x="88177" y="75872"/>
                  <a:pt x="88177" y="75947"/>
                </a:cubicBezTo>
                <a:lnTo>
                  <a:pt x="88214" y="76010"/>
                </a:lnTo>
                <a:cubicBezTo>
                  <a:pt x="88214" y="76085"/>
                  <a:pt x="88214" y="76160"/>
                  <a:pt x="88214" y="76160"/>
                </a:cubicBezTo>
                <a:cubicBezTo>
                  <a:pt x="88214" y="76236"/>
                  <a:pt x="88214" y="76311"/>
                  <a:pt x="88251" y="76311"/>
                </a:cubicBezTo>
                <a:cubicBezTo>
                  <a:pt x="88287" y="76386"/>
                  <a:pt x="88324" y="76386"/>
                  <a:pt x="88392" y="76386"/>
                </a:cubicBezTo>
                <a:cubicBezTo>
                  <a:pt x="88392" y="76236"/>
                  <a:pt x="88392" y="76236"/>
                  <a:pt x="88392" y="76236"/>
                </a:cubicBezTo>
                <a:cubicBezTo>
                  <a:pt x="88355" y="76160"/>
                  <a:pt x="88287" y="76085"/>
                  <a:pt x="88287" y="76010"/>
                </a:cubicBezTo>
                <a:close/>
                <a:moveTo>
                  <a:pt x="88392" y="74381"/>
                </a:moveTo>
                <a:lnTo>
                  <a:pt x="88392" y="74381"/>
                </a:lnTo>
                <a:cubicBezTo>
                  <a:pt x="88355" y="74381"/>
                  <a:pt x="88355" y="74381"/>
                  <a:pt x="88324" y="74381"/>
                </a:cubicBezTo>
                <a:cubicBezTo>
                  <a:pt x="88287" y="74306"/>
                  <a:pt x="88287" y="74306"/>
                  <a:pt x="88251" y="74230"/>
                </a:cubicBezTo>
                <a:cubicBezTo>
                  <a:pt x="88251" y="74230"/>
                  <a:pt x="88214" y="74230"/>
                  <a:pt x="88177" y="74230"/>
                </a:cubicBezTo>
                <a:cubicBezTo>
                  <a:pt x="88140" y="74155"/>
                  <a:pt x="88104" y="74005"/>
                  <a:pt x="88030" y="74005"/>
                </a:cubicBezTo>
                <a:cubicBezTo>
                  <a:pt x="88030" y="74005"/>
                  <a:pt x="87993" y="73930"/>
                  <a:pt x="87957" y="73930"/>
                </a:cubicBezTo>
                <a:lnTo>
                  <a:pt x="87920" y="74005"/>
                </a:lnTo>
                <a:cubicBezTo>
                  <a:pt x="87920" y="74080"/>
                  <a:pt x="87883" y="74080"/>
                  <a:pt x="87920" y="74155"/>
                </a:cubicBezTo>
                <a:cubicBezTo>
                  <a:pt x="87920" y="74230"/>
                  <a:pt x="87957" y="74306"/>
                  <a:pt x="87957" y="74456"/>
                </a:cubicBezTo>
                <a:cubicBezTo>
                  <a:pt x="87993" y="74456"/>
                  <a:pt x="88030" y="74531"/>
                  <a:pt x="88030" y="74606"/>
                </a:cubicBezTo>
                <a:cubicBezTo>
                  <a:pt x="88067" y="74606"/>
                  <a:pt x="88104" y="74681"/>
                  <a:pt x="88104" y="74757"/>
                </a:cubicBezTo>
                <a:cubicBezTo>
                  <a:pt x="88140" y="74832"/>
                  <a:pt x="88177" y="74832"/>
                  <a:pt x="88177" y="74895"/>
                </a:cubicBezTo>
                <a:cubicBezTo>
                  <a:pt x="88214" y="74982"/>
                  <a:pt x="88214" y="74982"/>
                  <a:pt x="88251" y="75045"/>
                </a:cubicBezTo>
                <a:cubicBezTo>
                  <a:pt x="88287" y="75120"/>
                  <a:pt x="88355" y="75120"/>
                  <a:pt x="88392" y="75120"/>
                </a:cubicBezTo>
                <a:cubicBezTo>
                  <a:pt x="88428" y="75195"/>
                  <a:pt x="88428" y="75195"/>
                  <a:pt x="88465" y="75271"/>
                </a:cubicBezTo>
                <a:cubicBezTo>
                  <a:pt x="88502" y="75346"/>
                  <a:pt x="88502" y="75346"/>
                  <a:pt x="88502" y="75421"/>
                </a:cubicBezTo>
                <a:cubicBezTo>
                  <a:pt x="88539" y="75496"/>
                  <a:pt x="88575" y="75496"/>
                  <a:pt x="88575" y="75571"/>
                </a:cubicBezTo>
                <a:cubicBezTo>
                  <a:pt x="88612" y="75646"/>
                  <a:pt x="88612" y="75722"/>
                  <a:pt x="88649" y="75872"/>
                </a:cubicBezTo>
                <a:cubicBezTo>
                  <a:pt x="88649" y="75947"/>
                  <a:pt x="88649" y="76010"/>
                  <a:pt x="88686" y="76010"/>
                </a:cubicBezTo>
                <a:cubicBezTo>
                  <a:pt x="88686" y="76085"/>
                  <a:pt x="88686" y="76160"/>
                  <a:pt x="88722" y="76160"/>
                </a:cubicBezTo>
                <a:cubicBezTo>
                  <a:pt x="88722" y="76160"/>
                  <a:pt x="88759" y="76236"/>
                  <a:pt x="88796" y="76236"/>
                </a:cubicBezTo>
                <a:cubicBezTo>
                  <a:pt x="88796" y="76236"/>
                  <a:pt x="88833" y="76236"/>
                  <a:pt x="88863" y="76236"/>
                </a:cubicBezTo>
                <a:lnTo>
                  <a:pt x="88900" y="76236"/>
                </a:lnTo>
                <a:cubicBezTo>
                  <a:pt x="88973" y="76311"/>
                  <a:pt x="89010" y="76386"/>
                  <a:pt x="89010" y="76536"/>
                </a:cubicBezTo>
                <a:cubicBezTo>
                  <a:pt x="89047" y="76612"/>
                  <a:pt x="89084" y="76687"/>
                  <a:pt x="89084" y="76762"/>
                </a:cubicBezTo>
                <a:cubicBezTo>
                  <a:pt x="89084" y="76912"/>
                  <a:pt x="89084" y="76975"/>
                  <a:pt x="89084" y="77063"/>
                </a:cubicBezTo>
                <a:cubicBezTo>
                  <a:pt x="89084" y="77201"/>
                  <a:pt x="89084" y="77201"/>
                  <a:pt x="89084" y="77201"/>
                </a:cubicBezTo>
                <a:cubicBezTo>
                  <a:pt x="89084" y="77276"/>
                  <a:pt x="89120" y="77276"/>
                  <a:pt x="89120" y="77351"/>
                </a:cubicBezTo>
                <a:cubicBezTo>
                  <a:pt x="89157" y="77501"/>
                  <a:pt x="89231" y="77501"/>
                  <a:pt x="89267" y="77577"/>
                </a:cubicBezTo>
                <a:cubicBezTo>
                  <a:pt x="89341" y="77727"/>
                  <a:pt x="89378" y="77802"/>
                  <a:pt x="89408" y="77877"/>
                </a:cubicBezTo>
                <a:cubicBezTo>
                  <a:pt x="89445" y="77877"/>
                  <a:pt x="89445" y="77953"/>
                  <a:pt x="89482" y="77953"/>
                </a:cubicBezTo>
                <a:cubicBezTo>
                  <a:pt x="89519" y="78090"/>
                  <a:pt x="89555" y="78166"/>
                  <a:pt x="89592" y="78241"/>
                </a:cubicBezTo>
                <a:cubicBezTo>
                  <a:pt x="89629" y="78391"/>
                  <a:pt x="89666" y="78391"/>
                  <a:pt x="89702" y="78542"/>
                </a:cubicBezTo>
                <a:cubicBezTo>
                  <a:pt x="89739" y="78617"/>
                  <a:pt x="89776" y="78692"/>
                  <a:pt x="89776" y="78842"/>
                </a:cubicBezTo>
                <a:cubicBezTo>
                  <a:pt x="89776" y="78918"/>
                  <a:pt x="89776" y="79068"/>
                  <a:pt x="89776" y="79143"/>
                </a:cubicBezTo>
                <a:cubicBezTo>
                  <a:pt x="89813" y="79206"/>
                  <a:pt x="89813" y="79206"/>
                  <a:pt x="89813" y="79281"/>
                </a:cubicBezTo>
                <a:cubicBezTo>
                  <a:pt x="89849" y="79431"/>
                  <a:pt x="89880" y="79507"/>
                  <a:pt x="89880" y="79582"/>
                </a:cubicBezTo>
                <a:cubicBezTo>
                  <a:pt x="89917" y="79657"/>
                  <a:pt x="89954" y="79657"/>
                  <a:pt x="89954" y="79732"/>
                </a:cubicBezTo>
                <a:cubicBezTo>
                  <a:pt x="89990" y="79807"/>
                  <a:pt x="90027" y="79807"/>
                  <a:pt x="90027" y="79883"/>
                </a:cubicBezTo>
                <a:cubicBezTo>
                  <a:pt x="90064" y="79958"/>
                  <a:pt x="90101" y="79958"/>
                  <a:pt x="90101" y="80033"/>
                </a:cubicBezTo>
                <a:cubicBezTo>
                  <a:pt x="90137" y="80108"/>
                  <a:pt x="90137" y="80171"/>
                  <a:pt x="90174" y="80171"/>
                </a:cubicBezTo>
                <a:cubicBezTo>
                  <a:pt x="90211" y="80321"/>
                  <a:pt x="90248" y="80321"/>
                  <a:pt x="90321" y="80472"/>
                </a:cubicBezTo>
                <a:cubicBezTo>
                  <a:pt x="90358" y="80547"/>
                  <a:pt x="90395" y="80622"/>
                  <a:pt x="90425" y="80697"/>
                </a:cubicBezTo>
                <a:cubicBezTo>
                  <a:pt x="90462" y="80772"/>
                  <a:pt x="90499" y="80772"/>
                  <a:pt x="90499" y="80848"/>
                </a:cubicBezTo>
                <a:cubicBezTo>
                  <a:pt x="90535" y="80923"/>
                  <a:pt x="90535" y="80998"/>
                  <a:pt x="90535" y="80998"/>
                </a:cubicBezTo>
                <a:cubicBezTo>
                  <a:pt x="90572" y="81148"/>
                  <a:pt x="90646" y="81211"/>
                  <a:pt x="90683" y="81286"/>
                </a:cubicBezTo>
                <a:cubicBezTo>
                  <a:pt x="90756" y="81361"/>
                  <a:pt x="90793" y="81437"/>
                  <a:pt x="90830" y="81512"/>
                </a:cubicBezTo>
                <a:cubicBezTo>
                  <a:pt x="90830" y="81587"/>
                  <a:pt x="90866" y="81587"/>
                  <a:pt x="90897" y="81587"/>
                </a:cubicBezTo>
                <a:cubicBezTo>
                  <a:pt x="90897" y="81662"/>
                  <a:pt x="90897" y="81737"/>
                  <a:pt x="90897" y="81737"/>
                </a:cubicBezTo>
                <a:cubicBezTo>
                  <a:pt x="90940" y="81737"/>
                  <a:pt x="90970" y="81662"/>
                  <a:pt x="90970" y="81662"/>
                </a:cubicBezTo>
                <a:cubicBezTo>
                  <a:pt x="91007" y="81662"/>
                  <a:pt x="91044" y="81662"/>
                  <a:pt x="91044" y="81662"/>
                </a:cubicBezTo>
                <a:cubicBezTo>
                  <a:pt x="91117" y="81662"/>
                  <a:pt x="91154" y="81662"/>
                  <a:pt x="91228" y="81662"/>
                </a:cubicBezTo>
                <a:cubicBezTo>
                  <a:pt x="91264" y="81662"/>
                  <a:pt x="91301" y="81662"/>
                  <a:pt x="91338" y="81662"/>
                </a:cubicBezTo>
                <a:cubicBezTo>
                  <a:pt x="91375" y="81662"/>
                  <a:pt x="91411" y="81587"/>
                  <a:pt x="91411" y="81512"/>
                </a:cubicBezTo>
                <a:cubicBezTo>
                  <a:pt x="91442" y="81437"/>
                  <a:pt x="91479" y="81437"/>
                  <a:pt x="91479" y="81361"/>
                </a:cubicBezTo>
                <a:cubicBezTo>
                  <a:pt x="91479" y="81211"/>
                  <a:pt x="91479" y="81211"/>
                  <a:pt x="91479" y="81211"/>
                </a:cubicBezTo>
                <a:cubicBezTo>
                  <a:pt x="91479" y="81073"/>
                  <a:pt x="91442" y="80998"/>
                  <a:pt x="91479" y="80772"/>
                </a:cubicBezTo>
                <a:cubicBezTo>
                  <a:pt x="91479" y="80772"/>
                  <a:pt x="91479" y="80697"/>
                  <a:pt x="91479" y="80622"/>
                </a:cubicBezTo>
                <a:cubicBezTo>
                  <a:pt x="91479" y="80547"/>
                  <a:pt x="91516" y="80472"/>
                  <a:pt x="91516" y="80396"/>
                </a:cubicBezTo>
                <a:cubicBezTo>
                  <a:pt x="91516" y="80246"/>
                  <a:pt x="91516" y="80246"/>
                  <a:pt x="91516" y="80246"/>
                </a:cubicBezTo>
                <a:cubicBezTo>
                  <a:pt x="91516" y="80171"/>
                  <a:pt x="91516" y="80108"/>
                  <a:pt x="91552" y="80108"/>
                </a:cubicBezTo>
                <a:cubicBezTo>
                  <a:pt x="91552" y="80033"/>
                  <a:pt x="91589" y="79958"/>
                  <a:pt x="91626" y="79958"/>
                </a:cubicBezTo>
                <a:cubicBezTo>
                  <a:pt x="91663" y="79958"/>
                  <a:pt x="91699" y="79958"/>
                  <a:pt x="91736" y="79958"/>
                </a:cubicBezTo>
                <a:cubicBezTo>
                  <a:pt x="91773" y="79958"/>
                  <a:pt x="91773" y="80033"/>
                  <a:pt x="91810" y="80033"/>
                </a:cubicBezTo>
                <a:cubicBezTo>
                  <a:pt x="91846" y="80033"/>
                  <a:pt x="91846" y="79958"/>
                  <a:pt x="91883" y="79958"/>
                </a:cubicBezTo>
                <a:cubicBezTo>
                  <a:pt x="91883" y="79883"/>
                  <a:pt x="91883" y="79807"/>
                  <a:pt x="91883" y="79807"/>
                </a:cubicBezTo>
                <a:cubicBezTo>
                  <a:pt x="91883" y="79732"/>
                  <a:pt x="91846" y="79657"/>
                  <a:pt x="91810" y="79582"/>
                </a:cubicBezTo>
                <a:cubicBezTo>
                  <a:pt x="91810" y="79582"/>
                  <a:pt x="91773" y="79507"/>
                  <a:pt x="91736" y="79507"/>
                </a:cubicBezTo>
                <a:cubicBezTo>
                  <a:pt x="91736" y="79431"/>
                  <a:pt x="91699" y="79507"/>
                  <a:pt x="91663" y="79507"/>
                </a:cubicBezTo>
                <a:cubicBezTo>
                  <a:pt x="91663" y="79431"/>
                  <a:pt x="91626" y="79431"/>
                  <a:pt x="91626" y="79431"/>
                </a:cubicBezTo>
                <a:cubicBezTo>
                  <a:pt x="91626" y="79356"/>
                  <a:pt x="91589" y="79281"/>
                  <a:pt x="91626" y="79281"/>
                </a:cubicBezTo>
                <a:cubicBezTo>
                  <a:pt x="91626" y="79206"/>
                  <a:pt x="91663" y="79143"/>
                  <a:pt x="91663" y="79143"/>
                </a:cubicBezTo>
                <a:cubicBezTo>
                  <a:pt x="91663" y="79068"/>
                  <a:pt x="91663" y="78993"/>
                  <a:pt x="91663" y="78993"/>
                </a:cubicBezTo>
                <a:cubicBezTo>
                  <a:pt x="91626" y="78918"/>
                  <a:pt x="91589" y="78918"/>
                  <a:pt x="91589" y="78918"/>
                </a:cubicBezTo>
                <a:cubicBezTo>
                  <a:pt x="91552" y="78918"/>
                  <a:pt x="91516" y="78842"/>
                  <a:pt x="91516" y="78842"/>
                </a:cubicBezTo>
                <a:cubicBezTo>
                  <a:pt x="91479" y="78842"/>
                  <a:pt x="91442" y="78842"/>
                  <a:pt x="91411" y="78842"/>
                </a:cubicBezTo>
                <a:cubicBezTo>
                  <a:pt x="91375" y="78842"/>
                  <a:pt x="91375" y="78842"/>
                  <a:pt x="91338" y="78842"/>
                </a:cubicBezTo>
                <a:cubicBezTo>
                  <a:pt x="91301" y="78842"/>
                  <a:pt x="91264" y="78842"/>
                  <a:pt x="91264" y="78918"/>
                </a:cubicBezTo>
                <a:cubicBezTo>
                  <a:pt x="91228" y="78918"/>
                  <a:pt x="91264" y="78993"/>
                  <a:pt x="91228" y="79068"/>
                </a:cubicBezTo>
                <a:cubicBezTo>
                  <a:pt x="91228" y="79068"/>
                  <a:pt x="91228" y="79143"/>
                  <a:pt x="91228" y="79206"/>
                </a:cubicBezTo>
                <a:cubicBezTo>
                  <a:pt x="91044" y="79206"/>
                  <a:pt x="91044" y="79206"/>
                  <a:pt x="91044" y="79206"/>
                </a:cubicBezTo>
                <a:cubicBezTo>
                  <a:pt x="91044" y="79068"/>
                  <a:pt x="91007" y="78993"/>
                  <a:pt x="91007" y="78918"/>
                </a:cubicBezTo>
                <a:cubicBezTo>
                  <a:pt x="91007" y="78767"/>
                  <a:pt x="91044" y="78692"/>
                  <a:pt x="91044" y="78617"/>
                </a:cubicBezTo>
                <a:cubicBezTo>
                  <a:pt x="91007" y="78617"/>
                  <a:pt x="91007" y="78542"/>
                  <a:pt x="90970" y="78542"/>
                </a:cubicBezTo>
                <a:cubicBezTo>
                  <a:pt x="90897" y="78542"/>
                  <a:pt x="90897" y="78542"/>
                  <a:pt x="90897" y="78542"/>
                </a:cubicBezTo>
                <a:cubicBezTo>
                  <a:pt x="90866" y="78466"/>
                  <a:pt x="90830" y="78542"/>
                  <a:pt x="90756" y="78542"/>
                </a:cubicBezTo>
                <a:cubicBezTo>
                  <a:pt x="90719" y="78466"/>
                  <a:pt x="90719" y="78391"/>
                  <a:pt x="90683" y="78391"/>
                </a:cubicBezTo>
                <a:cubicBezTo>
                  <a:pt x="90646" y="78391"/>
                  <a:pt x="90646" y="78316"/>
                  <a:pt x="90609" y="78316"/>
                </a:cubicBezTo>
                <a:cubicBezTo>
                  <a:pt x="90572" y="78241"/>
                  <a:pt x="90535" y="78241"/>
                  <a:pt x="90535" y="78241"/>
                </a:cubicBezTo>
                <a:cubicBezTo>
                  <a:pt x="90499" y="78166"/>
                  <a:pt x="90499" y="78090"/>
                  <a:pt x="90499" y="78028"/>
                </a:cubicBezTo>
                <a:cubicBezTo>
                  <a:pt x="90499" y="77351"/>
                  <a:pt x="90499" y="77351"/>
                  <a:pt x="90499" y="77351"/>
                </a:cubicBezTo>
                <a:cubicBezTo>
                  <a:pt x="90425" y="77351"/>
                  <a:pt x="90395" y="77351"/>
                  <a:pt x="90321" y="77351"/>
                </a:cubicBezTo>
                <a:cubicBezTo>
                  <a:pt x="90284" y="77351"/>
                  <a:pt x="90284" y="77351"/>
                  <a:pt x="90248" y="77351"/>
                </a:cubicBezTo>
                <a:cubicBezTo>
                  <a:pt x="90211" y="77276"/>
                  <a:pt x="90211" y="77201"/>
                  <a:pt x="90174" y="77201"/>
                </a:cubicBezTo>
                <a:cubicBezTo>
                  <a:pt x="90174" y="77125"/>
                  <a:pt x="90137" y="77125"/>
                  <a:pt x="90101" y="77063"/>
                </a:cubicBezTo>
                <a:cubicBezTo>
                  <a:pt x="90101" y="77063"/>
                  <a:pt x="90101" y="76975"/>
                  <a:pt x="90101" y="76912"/>
                </a:cubicBezTo>
                <a:cubicBezTo>
                  <a:pt x="90064" y="76912"/>
                  <a:pt x="90064" y="76837"/>
                  <a:pt x="90064" y="76762"/>
                </a:cubicBezTo>
                <a:cubicBezTo>
                  <a:pt x="90064" y="76762"/>
                  <a:pt x="90064" y="76687"/>
                  <a:pt x="90064" y="76612"/>
                </a:cubicBezTo>
                <a:lnTo>
                  <a:pt x="90064" y="76536"/>
                </a:lnTo>
                <a:cubicBezTo>
                  <a:pt x="90064" y="76461"/>
                  <a:pt x="90027" y="76386"/>
                  <a:pt x="89990" y="76386"/>
                </a:cubicBezTo>
                <a:cubicBezTo>
                  <a:pt x="89990" y="76386"/>
                  <a:pt x="89954" y="76461"/>
                  <a:pt x="89917" y="76461"/>
                </a:cubicBezTo>
                <a:cubicBezTo>
                  <a:pt x="89849" y="76461"/>
                  <a:pt x="89849" y="76461"/>
                  <a:pt x="89849" y="76461"/>
                </a:cubicBezTo>
                <a:cubicBezTo>
                  <a:pt x="89813" y="76461"/>
                  <a:pt x="89776" y="76386"/>
                  <a:pt x="89739" y="76386"/>
                </a:cubicBezTo>
                <a:cubicBezTo>
                  <a:pt x="89702" y="76386"/>
                  <a:pt x="89666" y="76311"/>
                  <a:pt x="89629" y="76311"/>
                </a:cubicBezTo>
                <a:cubicBezTo>
                  <a:pt x="89592" y="76236"/>
                  <a:pt x="89592" y="76236"/>
                  <a:pt x="89555" y="76160"/>
                </a:cubicBezTo>
                <a:cubicBezTo>
                  <a:pt x="89555" y="76085"/>
                  <a:pt x="89555" y="76010"/>
                  <a:pt x="89555" y="76010"/>
                </a:cubicBezTo>
                <a:cubicBezTo>
                  <a:pt x="89519" y="75947"/>
                  <a:pt x="89482" y="76010"/>
                  <a:pt x="89482" y="75947"/>
                </a:cubicBezTo>
                <a:cubicBezTo>
                  <a:pt x="89445" y="75947"/>
                  <a:pt x="89445" y="75872"/>
                  <a:pt x="89408" y="75797"/>
                </a:cubicBezTo>
                <a:cubicBezTo>
                  <a:pt x="89408" y="75797"/>
                  <a:pt x="89408" y="75722"/>
                  <a:pt x="89378" y="75646"/>
                </a:cubicBezTo>
                <a:cubicBezTo>
                  <a:pt x="89341" y="75646"/>
                  <a:pt x="89341" y="75646"/>
                  <a:pt x="89304" y="75571"/>
                </a:cubicBezTo>
                <a:cubicBezTo>
                  <a:pt x="89267" y="75496"/>
                  <a:pt x="89267" y="75496"/>
                  <a:pt x="89231" y="75421"/>
                </a:cubicBezTo>
                <a:cubicBezTo>
                  <a:pt x="89194" y="75421"/>
                  <a:pt x="89157" y="75346"/>
                  <a:pt x="89157" y="75346"/>
                </a:cubicBezTo>
                <a:cubicBezTo>
                  <a:pt x="89120" y="75271"/>
                  <a:pt x="89120" y="75195"/>
                  <a:pt x="89120" y="75195"/>
                </a:cubicBezTo>
                <a:cubicBezTo>
                  <a:pt x="89084" y="75120"/>
                  <a:pt x="89010" y="75120"/>
                  <a:pt x="88973" y="75045"/>
                </a:cubicBezTo>
                <a:cubicBezTo>
                  <a:pt x="88937" y="75045"/>
                  <a:pt x="88900" y="75045"/>
                  <a:pt x="88900" y="75045"/>
                </a:cubicBezTo>
                <a:cubicBezTo>
                  <a:pt x="88900" y="74982"/>
                  <a:pt x="88900" y="74982"/>
                  <a:pt x="88863" y="74895"/>
                </a:cubicBezTo>
                <a:cubicBezTo>
                  <a:pt x="88863" y="74832"/>
                  <a:pt x="88900" y="74832"/>
                  <a:pt x="88863" y="74757"/>
                </a:cubicBezTo>
                <a:cubicBezTo>
                  <a:pt x="88863" y="74681"/>
                  <a:pt x="88833" y="74757"/>
                  <a:pt x="88833" y="74681"/>
                </a:cubicBezTo>
                <a:cubicBezTo>
                  <a:pt x="88796" y="74681"/>
                  <a:pt x="88759" y="74606"/>
                  <a:pt x="88759" y="74531"/>
                </a:cubicBezTo>
                <a:cubicBezTo>
                  <a:pt x="88722" y="74456"/>
                  <a:pt x="88686" y="74381"/>
                  <a:pt x="88649" y="74230"/>
                </a:cubicBezTo>
                <a:cubicBezTo>
                  <a:pt x="88575" y="74230"/>
                  <a:pt x="88465" y="74381"/>
                  <a:pt x="88392" y="74381"/>
                </a:cubicBezTo>
                <a:close/>
                <a:moveTo>
                  <a:pt x="97439" y="71849"/>
                </a:moveTo>
                <a:lnTo>
                  <a:pt x="97439" y="71849"/>
                </a:lnTo>
                <a:cubicBezTo>
                  <a:pt x="97366" y="71924"/>
                  <a:pt x="97329" y="71849"/>
                  <a:pt x="97292" y="71924"/>
                </a:cubicBezTo>
                <a:cubicBezTo>
                  <a:pt x="97255" y="71924"/>
                  <a:pt x="97255" y="71924"/>
                  <a:pt x="97218" y="71924"/>
                </a:cubicBezTo>
                <a:cubicBezTo>
                  <a:pt x="97218" y="72000"/>
                  <a:pt x="97255" y="72075"/>
                  <a:pt x="97218" y="72075"/>
                </a:cubicBezTo>
                <a:cubicBezTo>
                  <a:pt x="97218" y="72150"/>
                  <a:pt x="97182" y="72150"/>
                  <a:pt x="97145" y="72150"/>
                </a:cubicBezTo>
                <a:cubicBezTo>
                  <a:pt x="97145" y="72225"/>
                  <a:pt x="97108" y="72150"/>
                  <a:pt x="97071" y="72150"/>
                </a:cubicBezTo>
                <a:cubicBezTo>
                  <a:pt x="97071" y="72150"/>
                  <a:pt x="97041" y="72150"/>
                  <a:pt x="97004" y="72150"/>
                </a:cubicBezTo>
                <a:cubicBezTo>
                  <a:pt x="97004" y="72225"/>
                  <a:pt x="96967" y="72225"/>
                  <a:pt x="96931" y="72225"/>
                </a:cubicBezTo>
                <a:cubicBezTo>
                  <a:pt x="96931" y="72300"/>
                  <a:pt x="96931" y="72300"/>
                  <a:pt x="96894" y="72375"/>
                </a:cubicBezTo>
                <a:cubicBezTo>
                  <a:pt x="96894" y="72451"/>
                  <a:pt x="96857" y="72451"/>
                  <a:pt x="96857" y="72526"/>
                </a:cubicBezTo>
                <a:cubicBezTo>
                  <a:pt x="96857" y="73265"/>
                  <a:pt x="96857" y="73265"/>
                  <a:pt x="96857" y="73265"/>
                </a:cubicBezTo>
                <a:cubicBezTo>
                  <a:pt x="96931" y="73340"/>
                  <a:pt x="96931" y="73340"/>
                  <a:pt x="96931" y="73340"/>
                </a:cubicBezTo>
                <a:cubicBezTo>
                  <a:pt x="96931" y="73265"/>
                  <a:pt x="96967" y="73265"/>
                  <a:pt x="96967" y="73190"/>
                </a:cubicBezTo>
                <a:cubicBezTo>
                  <a:pt x="96967" y="73040"/>
                  <a:pt x="96967" y="73040"/>
                  <a:pt x="96967" y="73040"/>
                </a:cubicBezTo>
                <a:cubicBezTo>
                  <a:pt x="96967" y="72902"/>
                  <a:pt x="96967" y="72902"/>
                  <a:pt x="96967" y="72902"/>
                </a:cubicBezTo>
                <a:cubicBezTo>
                  <a:pt x="96967" y="72902"/>
                  <a:pt x="96967" y="72814"/>
                  <a:pt x="96967" y="72751"/>
                </a:cubicBezTo>
                <a:cubicBezTo>
                  <a:pt x="97004" y="72751"/>
                  <a:pt x="97041" y="72751"/>
                  <a:pt x="97041" y="72751"/>
                </a:cubicBezTo>
                <a:cubicBezTo>
                  <a:pt x="97071" y="72751"/>
                  <a:pt x="97071" y="72676"/>
                  <a:pt x="97108" y="72676"/>
                </a:cubicBezTo>
                <a:cubicBezTo>
                  <a:pt x="97182" y="72601"/>
                  <a:pt x="97218" y="72601"/>
                  <a:pt x="97255" y="72601"/>
                </a:cubicBezTo>
                <a:cubicBezTo>
                  <a:pt x="97366" y="72601"/>
                  <a:pt x="97402" y="72601"/>
                  <a:pt x="97476" y="72676"/>
                </a:cubicBezTo>
                <a:cubicBezTo>
                  <a:pt x="97476" y="72902"/>
                  <a:pt x="97476" y="72902"/>
                  <a:pt x="97476" y="72902"/>
                </a:cubicBezTo>
                <a:cubicBezTo>
                  <a:pt x="97476" y="73040"/>
                  <a:pt x="97476" y="73115"/>
                  <a:pt x="97476" y="73190"/>
                </a:cubicBezTo>
                <a:cubicBezTo>
                  <a:pt x="97513" y="73265"/>
                  <a:pt x="97513" y="73340"/>
                  <a:pt x="97513" y="73340"/>
                </a:cubicBezTo>
                <a:cubicBezTo>
                  <a:pt x="97549" y="73416"/>
                  <a:pt x="97580" y="73416"/>
                  <a:pt x="97580" y="73416"/>
                </a:cubicBezTo>
                <a:cubicBezTo>
                  <a:pt x="97617" y="73416"/>
                  <a:pt x="97653" y="73416"/>
                  <a:pt x="97653" y="73416"/>
                </a:cubicBezTo>
                <a:cubicBezTo>
                  <a:pt x="97690" y="73416"/>
                  <a:pt x="97690" y="73491"/>
                  <a:pt x="97727" y="73566"/>
                </a:cubicBezTo>
                <a:cubicBezTo>
                  <a:pt x="97764" y="73566"/>
                  <a:pt x="97800" y="73641"/>
                  <a:pt x="97800" y="73641"/>
                </a:cubicBezTo>
                <a:cubicBezTo>
                  <a:pt x="97837" y="73641"/>
                  <a:pt x="97874" y="73566"/>
                  <a:pt x="97911" y="73641"/>
                </a:cubicBezTo>
                <a:cubicBezTo>
                  <a:pt x="97911" y="73716"/>
                  <a:pt x="97947" y="73716"/>
                  <a:pt x="97947" y="73792"/>
                </a:cubicBezTo>
                <a:cubicBezTo>
                  <a:pt x="97984" y="73792"/>
                  <a:pt x="97947" y="73867"/>
                  <a:pt x="97947" y="73930"/>
                </a:cubicBezTo>
                <a:cubicBezTo>
                  <a:pt x="97984" y="73930"/>
                  <a:pt x="98021" y="73930"/>
                  <a:pt x="98021" y="73930"/>
                </a:cubicBezTo>
                <a:cubicBezTo>
                  <a:pt x="98058" y="73930"/>
                  <a:pt x="98058" y="74005"/>
                  <a:pt x="98094" y="74005"/>
                </a:cubicBezTo>
                <a:cubicBezTo>
                  <a:pt x="98162" y="74005"/>
                  <a:pt x="98162" y="74005"/>
                  <a:pt x="98162" y="74005"/>
                </a:cubicBezTo>
                <a:cubicBezTo>
                  <a:pt x="98162" y="73716"/>
                  <a:pt x="98162" y="73716"/>
                  <a:pt x="98162" y="73716"/>
                </a:cubicBezTo>
                <a:cubicBezTo>
                  <a:pt x="98162" y="73641"/>
                  <a:pt x="98162" y="73641"/>
                  <a:pt x="98162" y="73566"/>
                </a:cubicBezTo>
                <a:cubicBezTo>
                  <a:pt x="98125" y="73491"/>
                  <a:pt x="98094" y="73566"/>
                  <a:pt x="98094" y="73491"/>
                </a:cubicBezTo>
                <a:cubicBezTo>
                  <a:pt x="98058" y="73491"/>
                  <a:pt x="98094" y="73416"/>
                  <a:pt x="98094" y="73340"/>
                </a:cubicBezTo>
                <a:cubicBezTo>
                  <a:pt x="98058" y="73265"/>
                  <a:pt x="98058" y="73190"/>
                  <a:pt x="98058" y="73040"/>
                </a:cubicBezTo>
                <a:cubicBezTo>
                  <a:pt x="98094" y="73040"/>
                  <a:pt x="98094" y="72965"/>
                  <a:pt x="98125" y="72965"/>
                </a:cubicBezTo>
                <a:cubicBezTo>
                  <a:pt x="98162" y="72965"/>
                  <a:pt x="98162" y="73040"/>
                  <a:pt x="98199" y="73040"/>
                </a:cubicBezTo>
                <a:cubicBezTo>
                  <a:pt x="98235" y="73040"/>
                  <a:pt x="98235" y="73040"/>
                  <a:pt x="98272" y="73040"/>
                </a:cubicBezTo>
                <a:cubicBezTo>
                  <a:pt x="98309" y="73040"/>
                  <a:pt x="98309" y="73040"/>
                  <a:pt x="98346" y="73040"/>
                </a:cubicBezTo>
                <a:cubicBezTo>
                  <a:pt x="98382" y="72902"/>
                  <a:pt x="98382" y="72902"/>
                  <a:pt x="98382" y="72902"/>
                </a:cubicBezTo>
                <a:cubicBezTo>
                  <a:pt x="98309" y="72676"/>
                  <a:pt x="98309" y="72676"/>
                  <a:pt x="98309" y="72676"/>
                </a:cubicBezTo>
                <a:cubicBezTo>
                  <a:pt x="98309" y="71561"/>
                  <a:pt x="98309" y="71561"/>
                  <a:pt x="98309" y="71561"/>
                </a:cubicBezTo>
                <a:cubicBezTo>
                  <a:pt x="98309" y="71486"/>
                  <a:pt x="98309" y="71486"/>
                  <a:pt x="98309" y="71410"/>
                </a:cubicBezTo>
                <a:cubicBezTo>
                  <a:pt x="98309" y="71335"/>
                  <a:pt x="98272" y="71335"/>
                  <a:pt x="98272" y="71260"/>
                </a:cubicBezTo>
                <a:cubicBezTo>
                  <a:pt x="98235" y="71185"/>
                  <a:pt x="98199" y="71110"/>
                  <a:pt x="98162" y="71110"/>
                </a:cubicBezTo>
                <a:cubicBezTo>
                  <a:pt x="98125" y="71110"/>
                  <a:pt x="98094" y="71185"/>
                  <a:pt x="98094" y="71260"/>
                </a:cubicBezTo>
                <a:cubicBezTo>
                  <a:pt x="98058" y="71410"/>
                  <a:pt x="98058" y="71410"/>
                  <a:pt x="98058" y="71410"/>
                </a:cubicBezTo>
                <a:cubicBezTo>
                  <a:pt x="98058" y="71410"/>
                  <a:pt x="98058" y="71486"/>
                  <a:pt x="98021" y="71561"/>
                </a:cubicBezTo>
                <a:cubicBezTo>
                  <a:pt x="97984" y="71636"/>
                  <a:pt x="97947" y="71636"/>
                  <a:pt x="97874" y="71711"/>
                </a:cubicBezTo>
                <a:cubicBezTo>
                  <a:pt x="97874" y="71711"/>
                  <a:pt x="97837" y="71636"/>
                  <a:pt x="97800" y="71636"/>
                </a:cubicBezTo>
                <a:cubicBezTo>
                  <a:pt x="97800" y="71636"/>
                  <a:pt x="97764" y="71711"/>
                  <a:pt x="97764" y="71786"/>
                </a:cubicBezTo>
                <a:cubicBezTo>
                  <a:pt x="97727" y="71786"/>
                  <a:pt x="97690" y="71849"/>
                  <a:pt x="97690" y="71849"/>
                </a:cubicBezTo>
                <a:cubicBezTo>
                  <a:pt x="97653" y="71924"/>
                  <a:pt x="97690" y="72000"/>
                  <a:pt x="97653" y="72000"/>
                </a:cubicBezTo>
                <a:cubicBezTo>
                  <a:pt x="97617" y="72075"/>
                  <a:pt x="97580" y="72075"/>
                  <a:pt x="97513" y="72075"/>
                </a:cubicBezTo>
                <a:cubicBezTo>
                  <a:pt x="97513" y="72075"/>
                  <a:pt x="97476" y="72075"/>
                  <a:pt x="97439" y="72075"/>
                </a:cubicBezTo>
                <a:cubicBezTo>
                  <a:pt x="97439" y="72075"/>
                  <a:pt x="97476" y="71924"/>
                  <a:pt x="97439" y="71849"/>
                </a:cubicBezTo>
                <a:close/>
                <a:moveTo>
                  <a:pt x="96422" y="68591"/>
                </a:moveTo>
                <a:lnTo>
                  <a:pt x="96422" y="68591"/>
                </a:lnTo>
                <a:cubicBezTo>
                  <a:pt x="96385" y="68653"/>
                  <a:pt x="96385" y="68653"/>
                  <a:pt x="96385" y="68804"/>
                </a:cubicBezTo>
                <a:cubicBezTo>
                  <a:pt x="96385" y="68879"/>
                  <a:pt x="96422" y="68954"/>
                  <a:pt x="96422" y="69029"/>
                </a:cubicBezTo>
                <a:cubicBezTo>
                  <a:pt x="96459" y="69104"/>
                  <a:pt x="96496" y="69104"/>
                  <a:pt x="96496" y="69104"/>
                </a:cubicBezTo>
                <a:cubicBezTo>
                  <a:pt x="96532" y="69180"/>
                  <a:pt x="96563" y="69104"/>
                  <a:pt x="96563" y="69104"/>
                </a:cubicBezTo>
                <a:cubicBezTo>
                  <a:pt x="96637" y="69180"/>
                  <a:pt x="96637" y="69104"/>
                  <a:pt x="96710" y="69104"/>
                </a:cubicBezTo>
                <a:cubicBezTo>
                  <a:pt x="96710" y="69330"/>
                  <a:pt x="96673" y="69405"/>
                  <a:pt x="96710" y="69556"/>
                </a:cubicBezTo>
                <a:cubicBezTo>
                  <a:pt x="96710" y="69631"/>
                  <a:pt x="96747" y="69631"/>
                  <a:pt x="96747" y="69706"/>
                </a:cubicBezTo>
                <a:cubicBezTo>
                  <a:pt x="96747" y="69844"/>
                  <a:pt x="96784" y="69919"/>
                  <a:pt x="96784" y="70069"/>
                </a:cubicBezTo>
                <a:cubicBezTo>
                  <a:pt x="96784" y="70145"/>
                  <a:pt x="96747" y="70220"/>
                  <a:pt x="96747" y="70295"/>
                </a:cubicBezTo>
                <a:cubicBezTo>
                  <a:pt x="96747" y="70370"/>
                  <a:pt x="96747" y="70370"/>
                  <a:pt x="96747" y="70445"/>
                </a:cubicBezTo>
                <a:cubicBezTo>
                  <a:pt x="96747" y="70445"/>
                  <a:pt x="96747" y="70445"/>
                  <a:pt x="96747" y="70521"/>
                </a:cubicBezTo>
                <a:cubicBezTo>
                  <a:pt x="96747" y="70521"/>
                  <a:pt x="96784" y="70596"/>
                  <a:pt x="96820" y="70596"/>
                </a:cubicBezTo>
                <a:cubicBezTo>
                  <a:pt x="96820" y="70671"/>
                  <a:pt x="96857" y="70671"/>
                  <a:pt x="96894" y="70734"/>
                </a:cubicBezTo>
                <a:cubicBezTo>
                  <a:pt x="96894" y="70734"/>
                  <a:pt x="96931" y="70734"/>
                  <a:pt x="96931" y="70821"/>
                </a:cubicBezTo>
                <a:cubicBezTo>
                  <a:pt x="97004" y="70821"/>
                  <a:pt x="97041" y="70734"/>
                  <a:pt x="97071" y="70734"/>
                </a:cubicBezTo>
                <a:cubicBezTo>
                  <a:pt x="97071" y="70821"/>
                  <a:pt x="97041" y="70821"/>
                  <a:pt x="97041" y="70884"/>
                </a:cubicBezTo>
                <a:cubicBezTo>
                  <a:pt x="97041" y="70959"/>
                  <a:pt x="97041" y="70959"/>
                  <a:pt x="97041" y="71034"/>
                </a:cubicBezTo>
                <a:cubicBezTo>
                  <a:pt x="97041" y="71110"/>
                  <a:pt x="97004" y="71110"/>
                  <a:pt x="97004" y="71185"/>
                </a:cubicBezTo>
                <a:cubicBezTo>
                  <a:pt x="97004" y="71260"/>
                  <a:pt x="97004" y="71260"/>
                  <a:pt x="97004" y="71335"/>
                </a:cubicBezTo>
                <a:cubicBezTo>
                  <a:pt x="97041" y="71335"/>
                  <a:pt x="97071" y="71335"/>
                  <a:pt x="97071" y="71410"/>
                </a:cubicBezTo>
                <a:cubicBezTo>
                  <a:pt x="97108" y="71410"/>
                  <a:pt x="97108" y="71486"/>
                  <a:pt x="97145" y="71486"/>
                </a:cubicBezTo>
                <a:cubicBezTo>
                  <a:pt x="97182" y="71486"/>
                  <a:pt x="97182" y="71486"/>
                  <a:pt x="97218" y="71486"/>
                </a:cubicBezTo>
                <a:cubicBezTo>
                  <a:pt x="97255" y="71486"/>
                  <a:pt x="97255" y="71486"/>
                  <a:pt x="97292" y="71486"/>
                </a:cubicBezTo>
                <a:cubicBezTo>
                  <a:pt x="97329" y="71410"/>
                  <a:pt x="97292" y="71335"/>
                  <a:pt x="97292" y="71335"/>
                </a:cubicBezTo>
                <a:cubicBezTo>
                  <a:pt x="97292" y="71260"/>
                  <a:pt x="97329" y="71260"/>
                  <a:pt x="97366" y="71260"/>
                </a:cubicBezTo>
                <a:cubicBezTo>
                  <a:pt x="97402" y="71260"/>
                  <a:pt x="97439" y="71260"/>
                  <a:pt x="97476" y="71260"/>
                </a:cubicBezTo>
                <a:cubicBezTo>
                  <a:pt x="97476" y="70884"/>
                  <a:pt x="97476" y="70884"/>
                  <a:pt x="97476" y="70884"/>
                </a:cubicBezTo>
                <a:cubicBezTo>
                  <a:pt x="97476" y="70734"/>
                  <a:pt x="97439" y="70671"/>
                  <a:pt x="97402" y="70596"/>
                </a:cubicBezTo>
                <a:cubicBezTo>
                  <a:pt x="97366" y="70596"/>
                  <a:pt x="97329" y="70596"/>
                  <a:pt x="97329" y="70596"/>
                </a:cubicBezTo>
                <a:cubicBezTo>
                  <a:pt x="97292" y="70521"/>
                  <a:pt x="97292" y="70521"/>
                  <a:pt x="97255" y="70445"/>
                </a:cubicBezTo>
                <a:cubicBezTo>
                  <a:pt x="97255" y="70445"/>
                  <a:pt x="97255" y="70370"/>
                  <a:pt x="97255" y="70295"/>
                </a:cubicBezTo>
                <a:cubicBezTo>
                  <a:pt x="97218" y="70295"/>
                  <a:pt x="97255" y="70220"/>
                  <a:pt x="97255" y="70145"/>
                </a:cubicBezTo>
                <a:cubicBezTo>
                  <a:pt x="97218" y="70145"/>
                  <a:pt x="97182" y="70069"/>
                  <a:pt x="97182" y="70069"/>
                </a:cubicBezTo>
                <a:cubicBezTo>
                  <a:pt x="97145" y="70069"/>
                  <a:pt x="97108" y="69994"/>
                  <a:pt x="97108" y="69994"/>
                </a:cubicBezTo>
                <a:cubicBezTo>
                  <a:pt x="97071" y="69994"/>
                  <a:pt x="97041" y="69994"/>
                  <a:pt x="97041" y="69919"/>
                </a:cubicBezTo>
                <a:cubicBezTo>
                  <a:pt x="97004" y="69919"/>
                  <a:pt x="97004" y="69844"/>
                  <a:pt x="97004" y="69844"/>
                </a:cubicBezTo>
                <a:cubicBezTo>
                  <a:pt x="97004" y="69769"/>
                  <a:pt x="96967" y="69706"/>
                  <a:pt x="96967" y="69706"/>
                </a:cubicBezTo>
                <a:cubicBezTo>
                  <a:pt x="96967" y="69556"/>
                  <a:pt x="96967" y="69480"/>
                  <a:pt x="96967" y="69405"/>
                </a:cubicBezTo>
                <a:cubicBezTo>
                  <a:pt x="96967" y="69330"/>
                  <a:pt x="96931" y="69330"/>
                  <a:pt x="96894" y="69255"/>
                </a:cubicBezTo>
                <a:cubicBezTo>
                  <a:pt x="96894" y="69104"/>
                  <a:pt x="96857" y="69029"/>
                  <a:pt x="96784" y="68954"/>
                </a:cubicBezTo>
                <a:cubicBezTo>
                  <a:pt x="96747" y="68954"/>
                  <a:pt x="96710" y="68879"/>
                  <a:pt x="96637" y="68879"/>
                </a:cubicBezTo>
                <a:cubicBezTo>
                  <a:pt x="96637" y="68804"/>
                  <a:pt x="96637" y="68741"/>
                  <a:pt x="96600" y="68741"/>
                </a:cubicBezTo>
                <a:cubicBezTo>
                  <a:pt x="96563" y="68653"/>
                  <a:pt x="96563" y="68653"/>
                  <a:pt x="96532" y="68591"/>
                </a:cubicBezTo>
                <a:cubicBezTo>
                  <a:pt x="96496" y="68591"/>
                  <a:pt x="96422" y="68591"/>
                  <a:pt x="96422" y="68591"/>
                </a:cubicBezTo>
                <a:close/>
                <a:moveTo>
                  <a:pt x="96894" y="68440"/>
                </a:moveTo>
                <a:lnTo>
                  <a:pt x="96894" y="68440"/>
                </a:lnTo>
                <a:cubicBezTo>
                  <a:pt x="96967" y="68515"/>
                  <a:pt x="97004" y="68591"/>
                  <a:pt x="97071" y="68653"/>
                </a:cubicBezTo>
                <a:cubicBezTo>
                  <a:pt x="97108" y="68653"/>
                  <a:pt x="97108" y="68741"/>
                  <a:pt x="97145" y="68804"/>
                </a:cubicBezTo>
                <a:cubicBezTo>
                  <a:pt x="97145" y="68804"/>
                  <a:pt x="97182" y="68804"/>
                  <a:pt x="97218" y="68879"/>
                </a:cubicBezTo>
                <a:cubicBezTo>
                  <a:pt x="97218" y="68879"/>
                  <a:pt x="97255" y="68804"/>
                  <a:pt x="97292" y="68879"/>
                </a:cubicBezTo>
                <a:cubicBezTo>
                  <a:pt x="97292" y="68879"/>
                  <a:pt x="97255" y="68954"/>
                  <a:pt x="97292" y="68954"/>
                </a:cubicBezTo>
                <a:cubicBezTo>
                  <a:pt x="97292" y="69029"/>
                  <a:pt x="97329" y="69029"/>
                  <a:pt x="97329" y="69029"/>
                </a:cubicBezTo>
                <a:cubicBezTo>
                  <a:pt x="97366" y="69104"/>
                  <a:pt x="97402" y="69104"/>
                  <a:pt x="97402" y="69180"/>
                </a:cubicBezTo>
                <a:cubicBezTo>
                  <a:pt x="97439" y="69255"/>
                  <a:pt x="97439" y="69330"/>
                  <a:pt x="97439" y="69330"/>
                </a:cubicBezTo>
                <a:cubicBezTo>
                  <a:pt x="97439" y="69405"/>
                  <a:pt x="97439" y="69480"/>
                  <a:pt x="97439" y="69480"/>
                </a:cubicBezTo>
                <a:cubicBezTo>
                  <a:pt x="97439" y="69556"/>
                  <a:pt x="97439" y="69631"/>
                  <a:pt x="97476" y="69631"/>
                </a:cubicBezTo>
                <a:cubicBezTo>
                  <a:pt x="97476" y="69706"/>
                  <a:pt x="97513" y="69706"/>
                  <a:pt x="97549" y="69706"/>
                </a:cubicBezTo>
                <a:cubicBezTo>
                  <a:pt x="97580" y="69769"/>
                  <a:pt x="97617" y="69844"/>
                  <a:pt x="97690" y="69919"/>
                </a:cubicBezTo>
                <a:cubicBezTo>
                  <a:pt x="97690" y="69994"/>
                  <a:pt x="97727" y="69994"/>
                  <a:pt x="97764" y="69994"/>
                </a:cubicBezTo>
                <a:cubicBezTo>
                  <a:pt x="97764" y="70069"/>
                  <a:pt x="97800" y="70145"/>
                  <a:pt x="97800" y="70145"/>
                </a:cubicBezTo>
                <a:cubicBezTo>
                  <a:pt x="97837" y="70295"/>
                  <a:pt x="97800" y="70370"/>
                  <a:pt x="97800" y="70445"/>
                </a:cubicBezTo>
                <a:cubicBezTo>
                  <a:pt x="98094" y="70445"/>
                  <a:pt x="98094" y="70445"/>
                  <a:pt x="98094" y="70445"/>
                </a:cubicBezTo>
                <a:cubicBezTo>
                  <a:pt x="98094" y="70445"/>
                  <a:pt x="98094" y="70370"/>
                  <a:pt x="98094" y="70295"/>
                </a:cubicBezTo>
                <a:cubicBezTo>
                  <a:pt x="98094" y="70220"/>
                  <a:pt x="98125" y="70145"/>
                  <a:pt x="98125" y="69994"/>
                </a:cubicBezTo>
                <a:lnTo>
                  <a:pt x="98094" y="69994"/>
                </a:lnTo>
                <a:cubicBezTo>
                  <a:pt x="98094" y="69769"/>
                  <a:pt x="98058" y="69631"/>
                  <a:pt x="97984" y="69556"/>
                </a:cubicBezTo>
                <a:cubicBezTo>
                  <a:pt x="97984" y="69480"/>
                  <a:pt x="97947" y="69480"/>
                  <a:pt x="97911" y="69480"/>
                </a:cubicBezTo>
                <a:cubicBezTo>
                  <a:pt x="97911" y="69405"/>
                  <a:pt x="97911" y="69330"/>
                  <a:pt x="97911" y="69330"/>
                </a:cubicBezTo>
                <a:cubicBezTo>
                  <a:pt x="97874" y="69255"/>
                  <a:pt x="97874" y="69180"/>
                  <a:pt x="97837" y="69104"/>
                </a:cubicBezTo>
                <a:cubicBezTo>
                  <a:pt x="97837" y="69104"/>
                  <a:pt x="97800" y="69029"/>
                  <a:pt x="97800" y="68954"/>
                </a:cubicBezTo>
                <a:cubicBezTo>
                  <a:pt x="97764" y="68954"/>
                  <a:pt x="97727" y="68879"/>
                  <a:pt x="97690" y="68879"/>
                </a:cubicBezTo>
                <a:lnTo>
                  <a:pt x="97617" y="68879"/>
                </a:lnTo>
                <a:cubicBezTo>
                  <a:pt x="97580" y="68741"/>
                  <a:pt x="97580" y="68741"/>
                  <a:pt x="97580" y="68741"/>
                </a:cubicBezTo>
                <a:cubicBezTo>
                  <a:pt x="97580" y="68653"/>
                  <a:pt x="97617" y="68591"/>
                  <a:pt x="97617" y="68591"/>
                </a:cubicBezTo>
                <a:cubicBezTo>
                  <a:pt x="97617" y="68139"/>
                  <a:pt x="97617" y="68139"/>
                  <a:pt x="97617" y="68139"/>
                </a:cubicBezTo>
                <a:cubicBezTo>
                  <a:pt x="97580" y="68139"/>
                  <a:pt x="97580" y="68139"/>
                  <a:pt x="97549" y="68139"/>
                </a:cubicBezTo>
                <a:cubicBezTo>
                  <a:pt x="97513" y="68139"/>
                  <a:pt x="97513" y="68139"/>
                  <a:pt x="97476" y="68139"/>
                </a:cubicBezTo>
                <a:cubicBezTo>
                  <a:pt x="97402" y="68139"/>
                  <a:pt x="97402" y="68139"/>
                  <a:pt x="97402" y="68139"/>
                </a:cubicBezTo>
                <a:cubicBezTo>
                  <a:pt x="97329" y="68139"/>
                  <a:pt x="97292" y="68139"/>
                  <a:pt x="97255" y="68139"/>
                </a:cubicBezTo>
                <a:cubicBezTo>
                  <a:pt x="97218" y="68215"/>
                  <a:pt x="97255" y="68290"/>
                  <a:pt x="97218" y="68290"/>
                </a:cubicBezTo>
                <a:cubicBezTo>
                  <a:pt x="97218" y="68365"/>
                  <a:pt x="97182" y="68365"/>
                  <a:pt x="97145" y="68365"/>
                </a:cubicBezTo>
                <a:cubicBezTo>
                  <a:pt x="97145" y="68365"/>
                  <a:pt x="97108" y="68365"/>
                  <a:pt x="97071" y="68365"/>
                </a:cubicBezTo>
                <a:cubicBezTo>
                  <a:pt x="97041" y="68365"/>
                  <a:pt x="96967" y="68440"/>
                  <a:pt x="96894" y="68440"/>
                </a:cubicBezTo>
                <a:close/>
                <a:moveTo>
                  <a:pt x="96238" y="69104"/>
                </a:moveTo>
                <a:lnTo>
                  <a:pt x="96238" y="69104"/>
                </a:lnTo>
                <a:cubicBezTo>
                  <a:pt x="96238" y="69180"/>
                  <a:pt x="96238" y="69180"/>
                  <a:pt x="96202" y="69255"/>
                </a:cubicBezTo>
                <a:cubicBezTo>
                  <a:pt x="96165" y="69405"/>
                  <a:pt x="96128" y="69405"/>
                  <a:pt x="96091" y="69556"/>
                </a:cubicBezTo>
                <a:cubicBezTo>
                  <a:pt x="96091" y="69631"/>
                  <a:pt x="96091" y="69631"/>
                  <a:pt x="96091" y="69706"/>
                </a:cubicBezTo>
                <a:cubicBezTo>
                  <a:pt x="96055" y="69769"/>
                  <a:pt x="96055" y="69769"/>
                  <a:pt x="96024" y="69844"/>
                </a:cubicBezTo>
                <a:cubicBezTo>
                  <a:pt x="96024" y="69919"/>
                  <a:pt x="96024" y="69919"/>
                  <a:pt x="95987" y="69994"/>
                </a:cubicBezTo>
                <a:cubicBezTo>
                  <a:pt x="95987" y="70069"/>
                  <a:pt x="95950" y="70069"/>
                  <a:pt x="95950" y="70069"/>
                </a:cubicBezTo>
                <a:cubicBezTo>
                  <a:pt x="95914" y="70145"/>
                  <a:pt x="95914" y="70220"/>
                  <a:pt x="95914" y="70220"/>
                </a:cubicBezTo>
                <a:cubicBezTo>
                  <a:pt x="95877" y="70295"/>
                  <a:pt x="95877" y="70370"/>
                  <a:pt x="95877" y="70370"/>
                </a:cubicBezTo>
                <a:cubicBezTo>
                  <a:pt x="95840" y="70445"/>
                  <a:pt x="95803" y="70445"/>
                  <a:pt x="95803" y="70521"/>
                </a:cubicBezTo>
                <a:cubicBezTo>
                  <a:pt x="95767" y="70521"/>
                  <a:pt x="95803" y="70596"/>
                  <a:pt x="95803" y="70671"/>
                </a:cubicBezTo>
                <a:cubicBezTo>
                  <a:pt x="95803" y="70671"/>
                  <a:pt x="95803" y="70734"/>
                  <a:pt x="95803" y="70821"/>
                </a:cubicBezTo>
                <a:cubicBezTo>
                  <a:pt x="95803" y="70821"/>
                  <a:pt x="95767" y="70884"/>
                  <a:pt x="95730" y="70884"/>
                </a:cubicBezTo>
                <a:cubicBezTo>
                  <a:pt x="95730" y="70959"/>
                  <a:pt x="95693" y="71034"/>
                  <a:pt x="95693" y="71034"/>
                </a:cubicBezTo>
                <a:cubicBezTo>
                  <a:pt x="95656" y="71110"/>
                  <a:pt x="95656" y="71185"/>
                  <a:pt x="95656" y="71185"/>
                </a:cubicBezTo>
                <a:cubicBezTo>
                  <a:pt x="95620" y="71260"/>
                  <a:pt x="95546" y="71185"/>
                  <a:pt x="95509" y="71260"/>
                </a:cubicBezTo>
                <a:cubicBezTo>
                  <a:pt x="95479" y="71335"/>
                  <a:pt x="95509" y="71410"/>
                  <a:pt x="95479" y="71410"/>
                </a:cubicBezTo>
                <a:cubicBezTo>
                  <a:pt x="95479" y="71486"/>
                  <a:pt x="95442" y="71486"/>
                  <a:pt x="95442" y="71561"/>
                </a:cubicBezTo>
                <a:cubicBezTo>
                  <a:pt x="95405" y="71561"/>
                  <a:pt x="95369" y="71561"/>
                  <a:pt x="95369" y="71561"/>
                </a:cubicBezTo>
                <a:cubicBezTo>
                  <a:pt x="95332" y="71561"/>
                  <a:pt x="95295" y="71561"/>
                  <a:pt x="95295" y="71561"/>
                </a:cubicBezTo>
                <a:cubicBezTo>
                  <a:pt x="95258" y="71561"/>
                  <a:pt x="95258" y="71636"/>
                  <a:pt x="95222" y="71711"/>
                </a:cubicBezTo>
                <a:cubicBezTo>
                  <a:pt x="95185" y="71786"/>
                  <a:pt x="95185" y="71849"/>
                  <a:pt x="95185" y="72000"/>
                </a:cubicBezTo>
                <a:cubicBezTo>
                  <a:pt x="95222" y="72000"/>
                  <a:pt x="95222" y="72000"/>
                  <a:pt x="95258" y="72000"/>
                </a:cubicBezTo>
                <a:cubicBezTo>
                  <a:pt x="95258" y="72000"/>
                  <a:pt x="95295" y="72000"/>
                  <a:pt x="95332" y="72000"/>
                </a:cubicBezTo>
                <a:cubicBezTo>
                  <a:pt x="95332" y="72000"/>
                  <a:pt x="95369" y="72000"/>
                  <a:pt x="95405" y="72000"/>
                </a:cubicBezTo>
                <a:cubicBezTo>
                  <a:pt x="95405" y="72000"/>
                  <a:pt x="95442" y="71924"/>
                  <a:pt x="95442" y="71849"/>
                </a:cubicBezTo>
                <a:cubicBezTo>
                  <a:pt x="95479" y="71849"/>
                  <a:pt x="95509" y="71786"/>
                  <a:pt x="95509" y="71786"/>
                </a:cubicBezTo>
                <a:cubicBezTo>
                  <a:pt x="95509" y="71711"/>
                  <a:pt x="95509" y="71636"/>
                  <a:pt x="95509" y="71636"/>
                </a:cubicBezTo>
                <a:cubicBezTo>
                  <a:pt x="95546" y="71486"/>
                  <a:pt x="95583" y="71410"/>
                  <a:pt x="95620" y="71335"/>
                </a:cubicBezTo>
                <a:cubicBezTo>
                  <a:pt x="95620" y="71335"/>
                  <a:pt x="95656" y="71335"/>
                  <a:pt x="95693" y="71335"/>
                </a:cubicBezTo>
                <a:cubicBezTo>
                  <a:pt x="95730" y="71260"/>
                  <a:pt x="95730" y="71260"/>
                  <a:pt x="95767" y="71260"/>
                </a:cubicBezTo>
                <a:cubicBezTo>
                  <a:pt x="95803" y="71185"/>
                  <a:pt x="95840" y="71260"/>
                  <a:pt x="95914" y="71260"/>
                </a:cubicBezTo>
                <a:cubicBezTo>
                  <a:pt x="95914" y="71110"/>
                  <a:pt x="95914" y="71034"/>
                  <a:pt x="95914" y="70959"/>
                </a:cubicBezTo>
                <a:cubicBezTo>
                  <a:pt x="95914" y="70821"/>
                  <a:pt x="95950" y="70734"/>
                  <a:pt x="95950" y="70671"/>
                </a:cubicBezTo>
                <a:cubicBezTo>
                  <a:pt x="95987" y="70596"/>
                  <a:pt x="96024" y="70445"/>
                  <a:pt x="96055" y="70370"/>
                </a:cubicBezTo>
                <a:cubicBezTo>
                  <a:pt x="96055" y="70370"/>
                  <a:pt x="96091" y="70370"/>
                  <a:pt x="96128" y="70295"/>
                </a:cubicBezTo>
                <a:cubicBezTo>
                  <a:pt x="96128" y="70295"/>
                  <a:pt x="96165" y="70295"/>
                  <a:pt x="96202" y="70220"/>
                </a:cubicBezTo>
                <a:cubicBezTo>
                  <a:pt x="96202" y="70220"/>
                  <a:pt x="96202" y="70145"/>
                  <a:pt x="96202" y="70069"/>
                </a:cubicBezTo>
                <a:cubicBezTo>
                  <a:pt x="96238" y="69919"/>
                  <a:pt x="96202" y="69844"/>
                  <a:pt x="96202" y="69769"/>
                </a:cubicBezTo>
                <a:cubicBezTo>
                  <a:pt x="96202" y="69706"/>
                  <a:pt x="96238" y="69631"/>
                  <a:pt x="96238" y="69631"/>
                </a:cubicBezTo>
                <a:cubicBezTo>
                  <a:pt x="96238" y="69480"/>
                  <a:pt x="96238" y="69255"/>
                  <a:pt x="96238" y="69104"/>
                </a:cubicBezTo>
                <a:close/>
                <a:moveTo>
                  <a:pt x="96532" y="64944"/>
                </a:moveTo>
                <a:lnTo>
                  <a:pt x="96532" y="64944"/>
                </a:lnTo>
                <a:cubicBezTo>
                  <a:pt x="96349" y="64944"/>
                  <a:pt x="96349" y="64944"/>
                  <a:pt x="96349" y="64944"/>
                </a:cubicBezTo>
                <a:cubicBezTo>
                  <a:pt x="96349" y="64944"/>
                  <a:pt x="96349" y="64944"/>
                  <a:pt x="96349" y="65019"/>
                </a:cubicBezTo>
                <a:lnTo>
                  <a:pt x="96349" y="65019"/>
                </a:lnTo>
                <a:cubicBezTo>
                  <a:pt x="96349" y="65094"/>
                  <a:pt x="96349" y="65094"/>
                  <a:pt x="96349" y="65169"/>
                </a:cubicBezTo>
                <a:lnTo>
                  <a:pt x="96349" y="65169"/>
                </a:lnTo>
                <a:cubicBezTo>
                  <a:pt x="96349" y="65244"/>
                  <a:pt x="96349" y="65244"/>
                  <a:pt x="96349" y="65320"/>
                </a:cubicBezTo>
                <a:cubicBezTo>
                  <a:pt x="96349" y="65320"/>
                  <a:pt x="96349" y="65320"/>
                  <a:pt x="96349" y="65395"/>
                </a:cubicBezTo>
                <a:cubicBezTo>
                  <a:pt x="96349" y="65395"/>
                  <a:pt x="96349" y="65395"/>
                  <a:pt x="96385" y="65470"/>
                </a:cubicBezTo>
                <a:lnTo>
                  <a:pt x="96385" y="65545"/>
                </a:lnTo>
                <a:cubicBezTo>
                  <a:pt x="96385" y="65608"/>
                  <a:pt x="96385" y="65608"/>
                  <a:pt x="96385" y="65608"/>
                </a:cubicBezTo>
                <a:cubicBezTo>
                  <a:pt x="96385" y="65683"/>
                  <a:pt x="96349" y="65683"/>
                  <a:pt x="96349" y="65758"/>
                </a:cubicBezTo>
                <a:cubicBezTo>
                  <a:pt x="96349" y="65758"/>
                  <a:pt x="96312" y="65758"/>
                  <a:pt x="96312" y="65833"/>
                </a:cubicBezTo>
                <a:cubicBezTo>
                  <a:pt x="96312" y="65833"/>
                  <a:pt x="96312" y="65909"/>
                  <a:pt x="96312" y="65984"/>
                </a:cubicBezTo>
                <a:cubicBezTo>
                  <a:pt x="96312" y="66059"/>
                  <a:pt x="96349" y="66134"/>
                  <a:pt x="96349" y="66285"/>
                </a:cubicBezTo>
                <a:cubicBezTo>
                  <a:pt x="96349" y="66360"/>
                  <a:pt x="96312" y="66360"/>
                  <a:pt x="96312" y="66360"/>
                </a:cubicBezTo>
                <a:cubicBezTo>
                  <a:pt x="96275" y="66360"/>
                  <a:pt x="96275" y="66435"/>
                  <a:pt x="96275" y="66435"/>
                </a:cubicBezTo>
                <a:cubicBezTo>
                  <a:pt x="96238" y="66435"/>
                  <a:pt x="96238" y="66435"/>
                  <a:pt x="96202" y="66510"/>
                </a:cubicBezTo>
                <a:cubicBezTo>
                  <a:pt x="96165" y="66510"/>
                  <a:pt x="96128" y="66510"/>
                  <a:pt x="96128" y="66573"/>
                </a:cubicBezTo>
                <a:cubicBezTo>
                  <a:pt x="96091" y="66573"/>
                  <a:pt x="96091" y="66648"/>
                  <a:pt x="96091" y="66648"/>
                </a:cubicBezTo>
                <a:cubicBezTo>
                  <a:pt x="96091" y="66723"/>
                  <a:pt x="96091" y="66723"/>
                  <a:pt x="96091" y="66723"/>
                </a:cubicBezTo>
                <a:cubicBezTo>
                  <a:pt x="96091" y="66798"/>
                  <a:pt x="96091" y="66798"/>
                  <a:pt x="96091" y="66874"/>
                </a:cubicBezTo>
                <a:cubicBezTo>
                  <a:pt x="96091" y="66874"/>
                  <a:pt x="96128" y="66874"/>
                  <a:pt x="96128" y="66949"/>
                </a:cubicBezTo>
                <a:cubicBezTo>
                  <a:pt x="96128" y="67024"/>
                  <a:pt x="96165" y="67024"/>
                  <a:pt x="96165" y="67099"/>
                </a:cubicBezTo>
                <a:cubicBezTo>
                  <a:pt x="96202" y="67099"/>
                  <a:pt x="96202" y="67099"/>
                  <a:pt x="96238" y="67174"/>
                </a:cubicBezTo>
                <a:lnTo>
                  <a:pt x="96275" y="67250"/>
                </a:lnTo>
                <a:cubicBezTo>
                  <a:pt x="96312" y="67250"/>
                  <a:pt x="96349" y="67325"/>
                  <a:pt x="96385" y="67400"/>
                </a:cubicBezTo>
                <a:cubicBezTo>
                  <a:pt x="96385" y="67400"/>
                  <a:pt x="96385" y="67400"/>
                  <a:pt x="96422" y="67400"/>
                </a:cubicBezTo>
                <a:lnTo>
                  <a:pt x="96422" y="67400"/>
                </a:lnTo>
                <a:cubicBezTo>
                  <a:pt x="96422" y="67550"/>
                  <a:pt x="96385" y="67550"/>
                  <a:pt x="96385" y="67688"/>
                </a:cubicBezTo>
                <a:cubicBezTo>
                  <a:pt x="96385" y="67763"/>
                  <a:pt x="96422" y="67763"/>
                  <a:pt x="96422" y="67839"/>
                </a:cubicBezTo>
                <a:cubicBezTo>
                  <a:pt x="96422" y="67914"/>
                  <a:pt x="96422" y="67914"/>
                  <a:pt x="96459" y="67989"/>
                </a:cubicBezTo>
                <a:cubicBezTo>
                  <a:pt x="96496" y="67989"/>
                  <a:pt x="96496" y="67989"/>
                  <a:pt x="96496" y="67989"/>
                </a:cubicBezTo>
                <a:cubicBezTo>
                  <a:pt x="96532" y="67989"/>
                  <a:pt x="96532" y="67989"/>
                  <a:pt x="96563" y="67989"/>
                </a:cubicBezTo>
                <a:cubicBezTo>
                  <a:pt x="96710" y="67989"/>
                  <a:pt x="96710" y="67989"/>
                  <a:pt x="96710" y="67989"/>
                </a:cubicBezTo>
                <a:cubicBezTo>
                  <a:pt x="96710" y="67763"/>
                  <a:pt x="96710" y="67763"/>
                  <a:pt x="96710" y="67763"/>
                </a:cubicBezTo>
                <a:cubicBezTo>
                  <a:pt x="96710" y="67688"/>
                  <a:pt x="96710" y="67688"/>
                  <a:pt x="96710" y="67626"/>
                </a:cubicBezTo>
                <a:cubicBezTo>
                  <a:pt x="96710" y="67325"/>
                  <a:pt x="96710" y="67325"/>
                  <a:pt x="96710" y="67325"/>
                </a:cubicBezTo>
                <a:cubicBezTo>
                  <a:pt x="96710" y="67250"/>
                  <a:pt x="96710" y="67174"/>
                  <a:pt x="96747" y="67099"/>
                </a:cubicBezTo>
                <a:cubicBezTo>
                  <a:pt x="96784" y="67024"/>
                  <a:pt x="96784" y="67024"/>
                  <a:pt x="96820" y="66949"/>
                </a:cubicBezTo>
                <a:lnTo>
                  <a:pt x="96857" y="66949"/>
                </a:lnTo>
                <a:cubicBezTo>
                  <a:pt x="96857" y="66949"/>
                  <a:pt x="96857" y="66874"/>
                  <a:pt x="96894" y="66874"/>
                </a:cubicBezTo>
                <a:lnTo>
                  <a:pt x="96894" y="66798"/>
                </a:lnTo>
                <a:cubicBezTo>
                  <a:pt x="96931" y="66723"/>
                  <a:pt x="96931" y="66723"/>
                  <a:pt x="96931" y="66723"/>
                </a:cubicBezTo>
                <a:cubicBezTo>
                  <a:pt x="96967" y="66648"/>
                  <a:pt x="96967" y="66648"/>
                  <a:pt x="96967" y="66573"/>
                </a:cubicBezTo>
                <a:cubicBezTo>
                  <a:pt x="96967" y="66510"/>
                  <a:pt x="97004" y="66510"/>
                  <a:pt x="97004" y="66435"/>
                </a:cubicBezTo>
                <a:cubicBezTo>
                  <a:pt x="97004" y="66360"/>
                  <a:pt x="97004" y="66360"/>
                  <a:pt x="97004" y="66285"/>
                </a:cubicBezTo>
                <a:cubicBezTo>
                  <a:pt x="97004" y="66209"/>
                  <a:pt x="97004" y="66209"/>
                  <a:pt x="97004" y="66209"/>
                </a:cubicBezTo>
                <a:cubicBezTo>
                  <a:pt x="97004" y="66134"/>
                  <a:pt x="97041" y="66134"/>
                  <a:pt x="97041" y="66059"/>
                </a:cubicBezTo>
                <a:cubicBezTo>
                  <a:pt x="97041" y="65984"/>
                  <a:pt x="97041" y="65984"/>
                  <a:pt x="97041" y="65984"/>
                </a:cubicBezTo>
                <a:cubicBezTo>
                  <a:pt x="97041" y="65984"/>
                  <a:pt x="97041" y="65909"/>
                  <a:pt x="97004" y="65833"/>
                </a:cubicBezTo>
                <a:cubicBezTo>
                  <a:pt x="97004" y="65833"/>
                  <a:pt x="97004" y="65833"/>
                  <a:pt x="97004" y="65758"/>
                </a:cubicBezTo>
                <a:cubicBezTo>
                  <a:pt x="97004" y="65758"/>
                  <a:pt x="97004" y="65758"/>
                  <a:pt x="96967" y="65683"/>
                </a:cubicBezTo>
                <a:cubicBezTo>
                  <a:pt x="96967" y="65683"/>
                  <a:pt x="96967" y="65683"/>
                  <a:pt x="96967" y="65608"/>
                </a:cubicBezTo>
                <a:cubicBezTo>
                  <a:pt x="96967" y="65608"/>
                  <a:pt x="96967" y="65608"/>
                  <a:pt x="96967" y="65545"/>
                </a:cubicBezTo>
                <a:lnTo>
                  <a:pt x="96931" y="65470"/>
                </a:lnTo>
                <a:lnTo>
                  <a:pt x="96931" y="65395"/>
                </a:lnTo>
                <a:lnTo>
                  <a:pt x="96894" y="65320"/>
                </a:lnTo>
                <a:cubicBezTo>
                  <a:pt x="96894" y="65320"/>
                  <a:pt x="96894" y="65244"/>
                  <a:pt x="96857" y="65244"/>
                </a:cubicBezTo>
                <a:cubicBezTo>
                  <a:pt x="96857" y="65244"/>
                  <a:pt x="96857" y="65169"/>
                  <a:pt x="96820" y="65169"/>
                </a:cubicBezTo>
                <a:lnTo>
                  <a:pt x="96784" y="65169"/>
                </a:lnTo>
                <a:cubicBezTo>
                  <a:pt x="96747" y="65169"/>
                  <a:pt x="96747" y="65169"/>
                  <a:pt x="96747" y="65169"/>
                </a:cubicBezTo>
                <a:cubicBezTo>
                  <a:pt x="96710" y="65169"/>
                  <a:pt x="96710" y="65169"/>
                  <a:pt x="96673" y="65094"/>
                </a:cubicBezTo>
                <a:lnTo>
                  <a:pt x="96637" y="65094"/>
                </a:lnTo>
                <a:lnTo>
                  <a:pt x="96637" y="65019"/>
                </a:lnTo>
                <a:cubicBezTo>
                  <a:pt x="96600" y="65019"/>
                  <a:pt x="96600" y="64944"/>
                  <a:pt x="96600" y="64944"/>
                </a:cubicBezTo>
                <a:cubicBezTo>
                  <a:pt x="96563" y="64944"/>
                  <a:pt x="96532" y="64944"/>
                  <a:pt x="96532" y="64944"/>
                </a:cubicBezTo>
                <a:close/>
                <a:moveTo>
                  <a:pt x="96857" y="60407"/>
                </a:moveTo>
                <a:lnTo>
                  <a:pt x="96857" y="60407"/>
                </a:lnTo>
                <a:cubicBezTo>
                  <a:pt x="96857" y="60332"/>
                  <a:pt x="96857" y="60269"/>
                  <a:pt x="96894" y="60194"/>
                </a:cubicBezTo>
                <a:cubicBezTo>
                  <a:pt x="96820" y="60194"/>
                  <a:pt x="96784" y="60194"/>
                  <a:pt x="96747" y="60194"/>
                </a:cubicBezTo>
                <a:cubicBezTo>
                  <a:pt x="96710" y="60194"/>
                  <a:pt x="96673" y="60194"/>
                  <a:pt x="96673" y="60194"/>
                </a:cubicBezTo>
                <a:cubicBezTo>
                  <a:pt x="96637" y="60194"/>
                  <a:pt x="96637" y="60269"/>
                  <a:pt x="96600" y="60332"/>
                </a:cubicBezTo>
                <a:cubicBezTo>
                  <a:pt x="96600" y="60332"/>
                  <a:pt x="96563" y="60407"/>
                  <a:pt x="96532" y="60407"/>
                </a:cubicBezTo>
                <a:cubicBezTo>
                  <a:pt x="96532" y="60482"/>
                  <a:pt x="96496" y="60482"/>
                  <a:pt x="96459" y="60557"/>
                </a:cubicBezTo>
                <a:cubicBezTo>
                  <a:pt x="96459" y="60632"/>
                  <a:pt x="96422" y="60632"/>
                  <a:pt x="96422" y="60708"/>
                </a:cubicBezTo>
                <a:cubicBezTo>
                  <a:pt x="96422" y="60708"/>
                  <a:pt x="96422" y="60783"/>
                  <a:pt x="96385" y="60858"/>
                </a:cubicBezTo>
                <a:lnTo>
                  <a:pt x="96312" y="60858"/>
                </a:lnTo>
                <a:cubicBezTo>
                  <a:pt x="96312" y="60933"/>
                  <a:pt x="96312" y="60933"/>
                  <a:pt x="96312" y="61008"/>
                </a:cubicBezTo>
                <a:cubicBezTo>
                  <a:pt x="96275" y="61084"/>
                  <a:pt x="96275" y="61159"/>
                  <a:pt x="96275" y="61309"/>
                </a:cubicBezTo>
                <a:cubicBezTo>
                  <a:pt x="96275" y="62487"/>
                  <a:pt x="96275" y="62487"/>
                  <a:pt x="96275" y="62487"/>
                </a:cubicBezTo>
                <a:cubicBezTo>
                  <a:pt x="96459" y="62487"/>
                  <a:pt x="96459" y="62487"/>
                  <a:pt x="96459" y="62487"/>
                </a:cubicBezTo>
                <a:cubicBezTo>
                  <a:pt x="96459" y="62412"/>
                  <a:pt x="96459" y="62349"/>
                  <a:pt x="96459" y="62199"/>
                </a:cubicBezTo>
                <a:cubicBezTo>
                  <a:pt x="96459" y="62124"/>
                  <a:pt x="96496" y="62124"/>
                  <a:pt x="96496" y="62049"/>
                </a:cubicBezTo>
                <a:cubicBezTo>
                  <a:pt x="96496" y="61973"/>
                  <a:pt x="96496" y="61973"/>
                  <a:pt x="96496" y="61898"/>
                </a:cubicBezTo>
                <a:cubicBezTo>
                  <a:pt x="96532" y="61823"/>
                  <a:pt x="96563" y="61823"/>
                  <a:pt x="96563" y="61823"/>
                </a:cubicBezTo>
                <a:cubicBezTo>
                  <a:pt x="96600" y="61673"/>
                  <a:pt x="96600" y="61673"/>
                  <a:pt x="96600" y="61673"/>
                </a:cubicBezTo>
                <a:cubicBezTo>
                  <a:pt x="96637" y="61597"/>
                  <a:pt x="96600" y="61522"/>
                  <a:pt x="96600" y="61522"/>
                </a:cubicBezTo>
                <a:cubicBezTo>
                  <a:pt x="96637" y="61447"/>
                  <a:pt x="96673" y="61447"/>
                  <a:pt x="96673" y="61372"/>
                </a:cubicBezTo>
                <a:cubicBezTo>
                  <a:pt x="96710" y="61309"/>
                  <a:pt x="96710" y="61309"/>
                  <a:pt x="96710" y="61234"/>
                </a:cubicBezTo>
                <a:cubicBezTo>
                  <a:pt x="96747" y="61084"/>
                  <a:pt x="96820" y="61084"/>
                  <a:pt x="96857" y="60933"/>
                </a:cubicBezTo>
                <a:cubicBezTo>
                  <a:pt x="96857" y="60858"/>
                  <a:pt x="96894" y="60858"/>
                  <a:pt x="96894" y="60783"/>
                </a:cubicBezTo>
                <a:cubicBezTo>
                  <a:pt x="96894" y="60632"/>
                  <a:pt x="96894" y="60632"/>
                  <a:pt x="96894" y="60632"/>
                </a:cubicBezTo>
                <a:cubicBezTo>
                  <a:pt x="96894" y="60482"/>
                  <a:pt x="96894" y="60482"/>
                  <a:pt x="96894" y="60482"/>
                </a:cubicBezTo>
                <a:cubicBezTo>
                  <a:pt x="96894" y="60482"/>
                  <a:pt x="96857" y="60482"/>
                  <a:pt x="96857" y="60407"/>
                </a:cubicBezTo>
                <a:close/>
                <a:moveTo>
                  <a:pt x="105788" y="44365"/>
                </a:moveTo>
                <a:lnTo>
                  <a:pt x="105788" y="44365"/>
                </a:lnTo>
                <a:cubicBezTo>
                  <a:pt x="105758" y="44365"/>
                  <a:pt x="105721" y="44365"/>
                  <a:pt x="105721" y="44365"/>
                </a:cubicBezTo>
                <a:cubicBezTo>
                  <a:pt x="105647" y="44440"/>
                  <a:pt x="105611" y="44440"/>
                  <a:pt x="105574" y="44578"/>
                </a:cubicBezTo>
                <a:cubicBezTo>
                  <a:pt x="105537" y="44578"/>
                  <a:pt x="105574" y="44653"/>
                  <a:pt x="105537" y="44728"/>
                </a:cubicBezTo>
                <a:cubicBezTo>
                  <a:pt x="105537" y="44728"/>
                  <a:pt x="105537" y="44804"/>
                  <a:pt x="105500" y="44804"/>
                </a:cubicBezTo>
                <a:cubicBezTo>
                  <a:pt x="105500" y="44879"/>
                  <a:pt x="105464" y="44879"/>
                  <a:pt x="105427" y="44879"/>
                </a:cubicBezTo>
                <a:cubicBezTo>
                  <a:pt x="105390" y="44954"/>
                  <a:pt x="105353" y="45029"/>
                  <a:pt x="105316" y="45104"/>
                </a:cubicBezTo>
                <a:cubicBezTo>
                  <a:pt x="105280" y="45104"/>
                  <a:pt x="105243" y="45104"/>
                  <a:pt x="105243" y="45104"/>
                </a:cubicBezTo>
                <a:cubicBezTo>
                  <a:pt x="105176" y="45104"/>
                  <a:pt x="105139" y="45104"/>
                  <a:pt x="105102" y="45104"/>
                </a:cubicBezTo>
                <a:cubicBezTo>
                  <a:pt x="105029" y="45104"/>
                  <a:pt x="105029" y="45104"/>
                  <a:pt x="105029" y="45104"/>
                </a:cubicBezTo>
                <a:cubicBezTo>
                  <a:pt x="104992" y="45104"/>
                  <a:pt x="104992" y="45180"/>
                  <a:pt x="104955" y="45180"/>
                </a:cubicBezTo>
                <a:cubicBezTo>
                  <a:pt x="104882" y="45180"/>
                  <a:pt x="104882" y="45180"/>
                  <a:pt x="104882" y="45180"/>
                </a:cubicBezTo>
                <a:cubicBezTo>
                  <a:pt x="104845" y="45180"/>
                  <a:pt x="104771" y="45104"/>
                  <a:pt x="104741" y="45180"/>
                </a:cubicBezTo>
                <a:cubicBezTo>
                  <a:pt x="104704" y="45180"/>
                  <a:pt x="104704" y="45255"/>
                  <a:pt x="104704" y="45330"/>
                </a:cubicBezTo>
                <a:cubicBezTo>
                  <a:pt x="104667" y="45330"/>
                  <a:pt x="104667" y="45330"/>
                  <a:pt x="104630" y="45405"/>
                </a:cubicBezTo>
                <a:cubicBezTo>
                  <a:pt x="104594" y="45405"/>
                  <a:pt x="104594" y="45405"/>
                  <a:pt x="104557" y="45480"/>
                </a:cubicBezTo>
                <a:cubicBezTo>
                  <a:pt x="104520" y="45480"/>
                  <a:pt x="104483" y="45556"/>
                  <a:pt x="104447" y="45556"/>
                </a:cubicBezTo>
                <a:cubicBezTo>
                  <a:pt x="104410" y="45556"/>
                  <a:pt x="104373" y="45480"/>
                  <a:pt x="104336" y="45480"/>
                </a:cubicBezTo>
                <a:cubicBezTo>
                  <a:pt x="104263" y="45405"/>
                  <a:pt x="104196" y="45330"/>
                  <a:pt x="104122" y="45255"/>
                </a:cubicBezTo>
                <a:cubicBezTo>
                  <a:pt x="104085" y="45180"/>
                  <a:pt x="104085" y="45180"/>
                  <a:pt x="104049" y="45104"/>
                </a:cubicBezTo>
                <a:cubicBezTo>
                  <a:pt x="103975" y="45029"/>
                  <a:pt x="103975" y="44954"/>
                  <a:pt x="103938" y="44804"/>
                </a:cubicBezTo>
                <a:cubicBezTo>
                  <a:pt x="103901" y="44804"/>
                  <a:pt x="103901" y="44804"/>
                  <a:pt x="103865" y="44728"/>
                </a:cubicBezTo>
                <a:cubicBezTo>
                  <a:pt x="103828" y="44728"/>
                  <a:pt x="103828" y="44653"/>
                  <a:pt x="103791" y="44653"/>
                </a:cubicBezTo>
                <a:cubicBezTo>
                  <a:pt x="103724" y="44578"/>
                  <a:pt x="103650" y="44578"/>
                  <a:pt x="103577" y="44578"/>
                </a:cubicBezTo>
                <a:cubicBezTo>
                  <a:pt x="103540" y="44515"/>
                  <a:pt x="103503" y="44515"/>
                  <a:pt x="103467" y="44440"/>
                </a:cubicBezTo>
                <a:cubicBezTo>
                  <a:pt x="103467" y="44515"/>
                  <a:pt x="103467" y="44515"/>
                  <a:pt x="103467" y="44578"/>
                </a:cubicBezTo>
                <a:cubicBezTo>
                  <a:pt x="103430" y="44728"/>
                  <a:pt x="103430" y="44804"/>
                  <a:pt x="103467" y="44879"/>
                </a:cubicBezTo>
                <a:cubicBezTo>
                  <a:pt x="103467" y="44954"/>
                  <a:pt x="103467" y="45029"/>
                  <a:pt x="103467" y="45029"/>
                </a:cubicBezTo>
                <a:cubicBezTo>
                  <a:pt x="103467" y="45180"/>
                  <a:pt x="103467" y="45255"/>
                  <a:pt x="103467" y="45330"/>
                </a:cubicBezTo>
                <a:cubicBezTo>
                  <a:pt x="103467" y="45405"/>
                  <a:pt x="103467" y="45480"/>
                  <a:pt x="103467" y="45480"/>
                </a:cubicBezTo>
                <a:cubicBezTo>
                  <a:pt x="103467" y="45556"/>
                  <a:pt x="103467" y="45556"/>
                  <a:pt x="103467" y="45631"/>
                </a:cubicBezTo>
                <a:cubicBezTo>
                  <a:pt x="103467" y="45693"/>
                  <a:pt x="103430" y="45693"/>
                  <a:pt x="103393" y="45769"/>
                </a:cubicBezTo>
                <a:cubicBezTo>
                  <a:pt x="103393" y="45769"/>
                  <a:pt x="103393" y="45844"/>
                  <a:pt x="103356" y="45844"/>
                </a:cubicBezTo>
                <a:cubicBezTo>
                  <a:pt x="103356" y="45919"/>
                  <a:pt x="103320" y="45919"/>
                  <a:pt x="103283" y="45919"/>
                </a:cubicBezTo>
                <a:cubicBezTo>
                  <a:pt x="103283" y="45994"/>
                  <a:pt x="103246" y="45994"/>
                  <a:pt x="103246" y="46069"/>
                </a:cubicBezTo>
                <a:cubicBezTo>
                  <a:pt x="103209" y="46220"/>
                  <a:pt x="103209" y="46370"/>
                  <a:pt x="103209" y="46521"/>
                </a:cubicBezTo>
                <a:cubicBezTo>
                  <a:pt x="103179" y="46521"/>
                  <a:pt x="103179" y="46596"/>
                  <a:pt x="103142" y="46596"/>
                </a:cubicBezTo>
                <a:cubicBezTo>
                  <a:pt x="103105" y="46596"/>
                  <a:pt x="103105" y="46521"/>
                  <a:pt x="103068" y="46445"/>
                </a:cubicBezTo>
                <a:cubicBezTo>
                  <a:pt x="103068" y="46445"/>
                  <a:pt x="103068" y="46370"/>
                  <a:pt x="103032" y="46295"/>
                </a:cubicBezTo>
                <a:cubicBezTo>
                  <a:pt x="103032" y="46370"/>
                  <a:pt x="102995" y="46445"/>
                  <a:pt x="102995" y="46521"/>
                </a:cubicBezTo>
                <a:cubicBezTo>
                  <a:pt x="102995" y="46521"/>
                  <a:pt x="102995" y="46596"/>
                  <a:pt x="102995" y="46659"/>
                </a:cubicBezTo>
                <a:cubicBezTo>
                  <a:pt x="102958" y="46659"/>
                  <a:pt x="102921" y="46596"/>
                  <a:pt x="102921" y="46659"/>
                </a:cubicBezTo>
                <a:cubicBezTo>
                  <a:pt x="102885" y="46659"/>
                  <a:pt x="102885" y="46746"/>
                  <a:pt x="102848" y="46746"/>
                </a:cubicBezTo>
                <a:cubicBezTo>
                  <a:pt x="102811" y="46884"/>
                  <a:pt x="102774" y="46959"/>
                  <a:pt x="102774" y="47110"/>
                </a:cubicBezTo>
                <a:cubicBezTo>
                  <a:pt x="102774" y="47185"/>
                  <a:pt x="102774" y="47260"/>
                  <a:pt x="102811" y="47335"/>
                </a:cubicBezTo>
                <a:cubicBezTo>
                  <a:pt x="102811" y="47410"/>
                  <a:pt x="102848" y="47410"/>
                  <a:pt x="102885" y="47410"/>
                </a:cubicBezTo>
                <a:cubicBezTo>
                  <a:pt x="102885" y="47486"/>
                  <a:pt x="102921" y="47486"/>
                  <a:pt x="102958" y="47561"/>
                </a:cubicBezTo>
                <a:cubicBezTo>
                  <a:pt x="102958" y="47636"/>
                  <a:pt x="102921" y="47711"/>
                  <a:pt x="102958" y="47711"/>
                </a:cubicBezTo>
                <a:cubicBezTo>
                  <a:pt x="102958" y="47774"/>
                  <a:pt x="102995" y="47774"/>
                  <a:pt x="102995" y="47774"/>
                </a:cubicBezTo>
                <a:cubicBezTo>
                  <a:pt x="103032" y="47774"/>
                  <a:pt x="103032" y="47774"/>
                  <a:pt x="103032" y="47774"/>
                </a:cubicBezTo>
                <a:cubicBezTo>
                  <a:pt x="103105" y="47774"/>
                  <a:pt x="103105" y="47711"/>
                  <a:pt x="103142" y="47711"/>
                </a:cubicBezTo>
                <a:cubicBezTo>
                  <a:pt x="103142" y="48075"/>
                  <a:pt x="103142" y="48075"/>
                  <a:pt x="103142" y="48075"/>
                </a:cubicBezTo>
                <a:cubicBezTo>
                  <a:pt x="102885" y="48075"/>
                  <a:pt x="102885" y="48075"/>
                  <a:pt x="102885" y="48075"/>
                </a:cubicBezTo>
                <a:cubicBezTo>
                  <a:pt x="102885" y="48150"/>
                  <a:pt x="102885" y="48225"/>
                  <a:pt x="102885" y="48375"/>
                </a:cubicBezTo>
                <a:cubicBezTo>
                  <a:pt x="102885" y="48526"/>
                  <a:pt x="102885" y="48526"/>
                  <a:pt x="102885" y="48526"/>
                </a:cubicBezTo>
                <a:cubicBezTo>
                  <a:pt x="102885" y="48601"/>
                  <a:pt x="102885" y="48676"/>
                  <a:pt x="102885" y="48676"/>
                </a:cubicBezTo>
                <a:cubicBezTo>
                  <a:pt x="102885" y="48739"/>
                  <a:pt x="102848" y="48814"/>
                  <a:pt x="102848" y="48814"/>
                </a:cubicBezTo>
                <a:cubicBezTo>
                  <a:pt x="102848" y="48889"/>
                  <a:pt x="102811" y="48889"/>
                  <a:pt x="102811" y="48965"/>
                </a:cubicBezTo>
                <a:cubicBezTo>
                  <a:pt x="102811" y="49040"/>
                  <a:pt x="102848" y="49040"/>
                  <a:pt x="102848" y="49115"/>
                </a:cubicBezTo>
                <a:cubicBezTo>
                  <a:pt x="102848" y="49641"/>
                  <a:pt x="102848" y="49641"/>
                  <a:pt x="102848" y="49641"/>
                </a:cubicBezTo>
                <a:cubicBezTo>
                  <a:pt x="102848" y="49716"/>
                  <a:pt x="102848" y="49792"/>
                  <a:pt x="102848" y="49930"/>
                </a:cubicBezTo>
                <a:cubicBezTo>
                  <a:pt x="102848" y="49930"/>
                  <a:pt x="102848" y="50005"/>
                  <a:pt x="102811" y="50080"/>
                </a:cubicBezTo>
                <a:cubicBezTo>
                  <a:pt x="102811" y="50080"/>
                  <a:pt x="102774" y="50080"/>
                  <a:pt x="102738" y="50155"/>
                </a:cubicBezTo>
                <a:cubicBezTo>
                  <a:pt x="102738" y="50155"/>
                  <a:pt x="102707" y="50155"/>
                  <a:pt x="102664" y="50155"/>
                </a:cubicBezTo>
                <a:cubicBezTo>
                  <a:pt x="102633" y="50155"/>
                  <a:pt x="102633" y="50230"/>
                  <a:pt x="102597" y="50306"/>
                </a:cubicBezTo>
                <a:cubicBezTo>
                  <a:pt x="102597" y="50381"/>
                  <a:pt x="102560" y="50456"/>
                  <a:pt x="102523" y="50606"/>
                </a:cubicBezTo>
                <a:cubicBezTo>
                  <a:pt x="102523" y="50681"/>
                  <a:pt x="102486" y="50681"/>
                  <a:pt x="102450" y="50757"/>
                </a:cubicBezTo>
                <a:cubicBezTo>
                  <a:pt x="102413" y="50819"/>
                  <a:pt x="102376" y="50907"/>
                  <a:pt x="102339" y="50970"/>
                </a:cubicBezTo>
                <a:cubicBezTo>
                  <a:pt x="102339" y="50970"/>
                  <a:pt x="102339" y="50907"/>
                  <a:pt x="102339" y="50819"/>
                </a:cubicBezTo>
                <a:cubicBezTo>
                  <a:pt x="102339" y="50819"/>
                  <a:pt x="102376" y="50757"/>
                  <a:pt x="102376" y="50681"/>
                </a:cubicBezTo>
                <a:cubicBezTo>
                  <a:pt x="102376" y="50606"/>
                  <a:pt x="102339" y="50531"/>
                  <a:pt x="102339" y="50456"/>
                </a:cubicBezTo>
                <a:lnTo>
                  <a:pt x="102303" y="50456"/>
                </a:lnTo>
                <a:cubicBezTo>
                  <a:pt x="102303" y="50531"/>
                  <a:pt x="102303" y="50606"/>
                  <a:pt x="102266" y="50606"/>
                </a:cubicBezTo>
                <a:cubicBezTo>
                  <a:pt x="102266" y="50757"/>
                  <a:pt x="102266" y="50819"/>
                  <a:pt x="102266" y="50907"/>
                </a:cubicBezTo>
                <a:cubicBezTo>
                  <a:pt x="102015" y="50907"/>
                  <a:pt x="102015" y="50907"/>
                  <a:pt x="102015" y="50907"/>
                </a:cubicBezTo>
                <a:cubicBezTo>
                  <a:pt x="102015" y="51496"/>
                  <a:pt x="102015" y="51496"/>
                  <a:pt x="102015" y="51496"/>
                </a:cubicBezTo>
                <a:cubicBezTo>
                  <a:pt x="101941" y="51496"/>
                  <a:pt x="101941" y="51496"/>
                  <a:pt x="101941" y="51496"/>
                </a:cubicBezTo>
                <a:cubicBezTo>
                  <a:pt x="101905" y="51496"/>
                  <a:pt x="101868" y="51496"/>
                  <a:pt x="101868" y="51496"/>
                </a:cubicBezTo>
                <a:cubicBezTo>
                  <a:pt x="101831" y="51421"/>
                  <a:pt x="101831" y="51346"/>
                  <a:pt x="101831" y="51346"/>
                </a:cubicBezTo>
                <a:cubicBezTo>
                  <a:pt x="101794" y="51195"/>
                  <a:pt x="101831" y="51120"/>
                  <a:pt x="101831" y="51045"/>
                </a:cubicBezTo>
                <a:cubicBezTo>
                  <a:pt x="101758" y="50970"/>
                  <a:pt x="101758" y="50970"/>
                  <a:pt x="101758" y="50970"/>
                </a:cubicBezTo>
                <a:cubicBezTo>
                  <a:pt x="101758" y="51045"/>
                  <a:pt x="101721" y="51045"/>
                  <a:pt x="101721" y="51120"/>
                </a:cubicBezTo>
                <a:cubicBezTo>
                  <a:pt x="101721" y="51195"/>
                  <a:pt x="101721" y="51271"/>
                  <a:pt x="101721" y="51346"/>
                </a:cubicBezTo>
                <a:cubicBezTo>
                  <a:pt x="101721" y="51421"/>
                  <a:pt x="101721" y="51496"/>
                  <a:pt x="101690" y="51571"/>
                </a:cubicBezTo>
                <a:cubicBezTo>
                  <a:pt x="101690" y="51646"/>
                  <a:pt x="101647" y="51646"/>
                  <a:pt x="101617" y="51646"/>
                </a:cubicBezTo>
                <a:cubicBezTo>
                  <a:pt x="101580" y="51646"/>
                  <a:pt x="101543" y="51646"/>
                  <a:pt x="101506" y="51646"/>
                </a:cubicBezTo>
                <a:cubicBezTo>
                  <a:pt x="101506" y="52536"/>
                  <a:pt x="101506" y="52536"/>
                  <a:pt x="101506" y="52536"/>
                </a:cubicBezTo>
                <a:cubicBezTo>
                  <a:pt x="101359" y="52536"/>
                  <a:pt x="101359" y="52536"/>
                  <a:pt x="101359" y="52536"/>
                </a:cubicBezTo>
                <a:cubicBezTo>
                  <a:pt x="101323" y="52461"/>
                  <a:pt x="101286" y="52461"/>
                  <a:pt x="101286" y="52461"/>
                </a:cubicBezTo>
                <a:cubicBezTo>
                  <a:pt x="101249" y="52386"/>
                  <a:pt x="101286" y="52311"/>
                  <a:pt x="101249" y="52311"/>
                </a:cubicBezTo>
                <a:cubicBezTo>
                  <a:pt x="101249" y="52236"/>
                  <a:pt x="101212" y="52236"/>
                  <a:pt x="101176" y="52160"/>
                </a:cubicBezTo>
                <a:lnTo>
                  <a:pt x="101145" y="52160"/>
                </a:lnTo>
                <a:cubicBezTo>
                  <a:pt x="101108" y="52236"/>
                  <a:pt x="101071" y="52386"/>
                  <a:pt x="101035" y="52461"/>
                </a:cubicBezTo>
                <a:cubicBezTo>
                  <a:pt x="101035" y="52461"/>
                  <a:pt x="100998" y="52461"/>
                  <a:pt x="100961" y="52461"/>
                </a:cubicBezTo>
                <a:cubicBezTo>
                  <a:pt x="100924" y="52461"/>
                  <a:pt x="100888" y="52461"/>
                  <a:pt x="100814" y="52461"/>
                </a:cubicBezTo>
                <a:cubicBezTo>
                  <a:pt x="100741" y="52386"/>
                  <a:pt x="100673" y="52386"/>
                  <a:pt x="100600" y="52461"/>
                </a:cubicBezTo>
                <a:cubicBezTo>
                  <a:pt x="100563" y="52461"/>
                  <a:pt x="100563" y="52386"/>
                  <a:pt x="100526" y="52461"/>
                </a:cubicBezTo>
                <a:cubicBezTo>
                  <a:pt x="100490" y="52461"/>
                  <a:pt x="100490" y="52461"/>
                  <a:pt x="100453" y="52536"/>
                </a:cubicBezTo>
                <a:cubicBezTo>
                  <a:pt x="100453" y="52536"/>
                  <a:pt x="100416" y="52536"/>
                  <a:pt x="100379" y="52536"/>
                </a:cubicBezTo>
                <a:cubicBezTo>
                  <a:pt x="100343" y="52536"/>
                  <a:pt x="100306" y="52536"/>
                  <a:pt x="100232" y="52536"/>
                </a:cubicBezTo>
                <a:cubicBezTo>
                  <a:pt x="100196" y="52612"/>
                  <a:pt x="100159" y="52687"/>
                  <a:pt x="100128" y="52762"/>
                </a:cubicBezTo>
                <a:cubicBezTo>
                  <a:pt x="100128" y="52837"/>
                  <a:pt x="100091" y="52900"/>
                  <a:pt x="100091" y="52900"/>
                </a:cubicBezTo>
                <a:cubicBezTo>
                  <a:pt x="100091" y="52987"/>
                  <a:pt x="100091" y="52987"/>
                  <a:pt x="100091" y="53050"/>
                </a:cubicBezTo>
                <a:cubicBezTo>
                  <a:pt x="100091" y="53201"/>
                  <a:pt x="100091" y="53276"/>
                  <a:pt x="100091" y="53351"/>
                </a:cubicBezTo>
                <a:cubicBezTo>
                  <a:pt x="99761" y="53351"/>
                  <a:pt x="99761" y="53351"/>
                  <a:pt x="99761" y="53351"/>
                </a:cubicBezTo>
                <a:cubicBezTo>
                  <a:pt x="99761" y="53426"/>
                  <a:pt x="99761" y="53501"/>
                  <a:pt x="99761" y="53501"/>
                </a:cubicBezTo>
                <a:cubicBezTo>
                  <a:pt x="99761" y="53652"/>
                  <a:pt x="99761" y="53727"/>
                  <a:pt x="99761" y="53802"/>
                </a:cubicBezTo>
                <a:cubicBezTo>
                  <a:pt x="99724" y="53802"/>
                  <a:pt x="99687" y="53802"/>
                  <a:pt x="99614" y="53877"/>
                </a:cubicBezTo>
                <a:cubicBezTo>
                  <a:pt x="99583" y="53877"/>
                  <a:pt x="99583" y="53877"/>
                  <a:pt x="99546" y="53877"/>
                </a:cubicBezTo>
                <a:cubicBezTo>
                  <a:pt x="99509" y="53953"/>
                  <a:pt x="99509" y="53953"/>
                  <a:pt x="99509" y="54015"/>
                </a:cubicBezTo>
                <a:cubicBezTo>
                  <a:pt x="99473" y="54090"/>
                  <a:pt x="99473" y="54090"/>
                  <a:pt x="99436" y="54166"/>
                </a:cubicBezTo>
                <a:cubicBezTo>
                  <a:pt x="99436" y="54241"/>
                  <a:pt x="99436" y="54241"/>
                  <a:pt x="99436" y="54316"/>
                </a:cubicBezTo>
                <a:cubicBezTo>
                  <a:pt x="99436" y="54391"/>
                  <a:pt x="99399" y="54391"/>
                  <a:pt x="99399" y="54466"/>
                </a:cubicBezTo>
                <a:cubicBezTo>
                  <a:pt x="99399" y="54542"/>
                  <a:pt x="99362" y="54542"/>
                  <a:pt x="99362" y="54617"/>
                </a:cubicBezTo>
                <a:cubicBezTo>
                  <a:pt x="99399" y="54617"/>
                  <a:pt x="99436" y="54692"/>
                  <a:pt x="99473" y="54692"/>
                </a:cubicBezTo>
                <a:cubicBezTo>
                  <a:pt x="99509" y="54692"/>
                  <a:pt x="99546" y="54692"/>
                  <a:pt x="99614" y="54692"/>
                </a:cubicBezTo>
                <a:cubicBezTo>
                  <a:pt x="99687" y="54692"/>
                  <a:pt x="99724" y="54692"/>
                  <a:pt x="99761" y="54692"/>
                </a:cubicBezTo>
                <a:cubicBezTo>
                  <a:pt x="99797" y="54692"/>
                  <a:pt x="99761" y="54617"/>
                  <a:pt x="99761" y="54617"/>
                </a:cubicBezTo>
                <a:cubicBezTo>
                  <a:pt x="99761" y="54692"/>
                  <a:pt x="99797" y="54767"/>
                  <a:pt x="99761" y="54767"/>
                </a:cubicBezTo>
                <a:cubicBezTo>
                  <a:pt x="99761" y="54842"/>
                  <a:pt x="99761" y="54918"/>
                  <a:pt x="99761" y="54918"/>
                </a:cubicBezTo>
                <a:cubicBezTo>
                  <a:pt x="99761" y="54980"/>
                  <a:pt x="99724" y="54980"/>
                  <a:pt x="99687" y="55068"/>
                </a:cubicBezTo>
                <a:cubicBezTo>
                  <a:pt x="99687" y="55206"/>
                  <a:pt x="99687" y="55206"/>
                  <a:pt x="99687" y="55206"/>
                </a:cubicBezTo>
                <a:cubicBezTo>
                  <a:pt x="99656" y="55281"/>
                  <a:pt x="99614" y="55281"/>
                  <a:pt x="99614" y="55356"/>
                </a:cubicBezTo>
                <a:cubicBezTo>
                  <a:pt x="99614" y="55431"/>
                  <a:pt x="99614" y="55507"/>
                  <a:pt x="99614" y="55582"/>
                </a:cubicBezTo>
                <a:cubicBezTo>
                  <a:pt x="99614" y="55807"/>
                  <a:pt x="99687" y="55958"/>
                  <a:pt x="99797" y="55958"/>
                </a:cubicBezTo>
                <a:cubicBezTo>
                  <a:pt x="99908" y="55958"/>
                  <a:pt x="99908" y="55958"/>
                  <a:pt x="99908" y="55958"/>
                </a:cubicBezTo>
                <a:cubicBezTo>
                  <a:pt x="99908" y="55732"/>
                  <a:pt x="99908" y="55657"/>
                  <a:pt x="99908" y="55507"/>
                </a:cubicBezTo>
                <a:cubicBezTo>
                  <a:pt x="99908" y="55431"/>
                  <a:pt x="99908" y="55281"/>
                  <a:pt x="99944" y="55206"/>
                </a:cubicBezTo>
                <a:cubicBezTo>
                  <a:pt x="99981" y="55131"/>
                  <a:pt x="100055" y="55131"/>
                  <a:pt x="100091" y="55131"/>
                </a:cubicBezTo>
                <a:cubicBezTo>
                  <a:pt x="100159" y="55068"/>
                  <a:pt x="100232" y="54980"/>
                  <a:pt x="100232" y="54842"/>
                </a:cubicBezTo>
                <a:cubicBezTo>
                  <a:pt x="100232" y="54692"/>
                  <a:pt x="100159" y="54617"/>
                  <a:pt x="100159" y="54466"/>
                </a:cubicBezTo>
                <a:cubicBezTo>
                  <a:pt x="100128" y="54391"/>
                  <a:pt x="100159" y="54391"/>
                  <a:pt x="100159" y="54316"/>
                </a:cubicBezTo>
                <a:cubicBezTo>
                  <a:pt x="100128" y="54241"/>
                  <a:pt x="100159" y="54166"/>
                  <a:pt x="100159" y="54015"/>
                </a:cubicBezTo>
                <a:cubicBezTo>
                  <a:pt x="100128" y="54015"/>
                  <a:pt x="100091" y="54090"/>
                  <a:pt x="100091" y="54090"/>
                </a:cubicBezTo>
                <a:cubicBezTo>
                  <a:pt x="100018" y="54090"/>
                  <a:pt x="99981" y="54090"/>
                  <a:pt x="99908" y="54015"/>
                </a:cubicBezTo>
                <a:cubicBezTo>
                  <a:pt x="99944" y="54015"/>
                  <a:pt x="99908" y="53953"/>
                  <a:pt x="99908" y="53877"/>
                </a:cubicBezTo>
                <a:cubicBezTo>
                  <a:pt x="99944" y="53877"/>
                  <a:pt x="99981" y="53877"/>
                  <a:pt x="99981" y="53802"/>
                </a:cubicBezTo>
                <a:cubicBezTo>
                  <a:pt x="100018" y="53802"/>
                  <a:pt x="100018" y="53727"/>
                  <a:pt x="100055" y="53727"/>
                </a:cubicBezTo>
                <a:cubicBezTo>
                  <a:pt x="100128" y="53727"/>
                  <a:pt x="100159" y="53727"/>
                  <a:pt x="100196" y="53727"/>
                </a:cubicBezTo>
                <a:cubicBezTo>
                  <a:pt x="100269" y="53727"/>
                  <a:pt x="100306" y="53652"/>
                  <a:pt x="100379" y="53577"/>
                </a:cubicBezTo>
                <a:cubicBezTo>
                  <a:pt x="100453" y="53501"/>
                  <a:pt x="100490" y="53351"/>
                  <a:pt x="100600" y="53351"/>
                </a:cubicBezTo>
                <a:cubicBezTo>
                  <a:pt x="100600" y="53276"/>
                  <a:pt x="100630" y="53351"/>
                  <a:pt x="100673" y="53351"/>
                </a:cubicBezTo>
                <a:lnTo>
                  <a:pt x="100704" y="53276"/>
                </a:lnTo>
                <a:cubicBezTo>
                  <a:pt x="100777" y="53276"/>
                  <a:pt x="100814" y="53276"/>
                  <a:pt x="100851" y="53276"/>
                </a:cubicBezTo>
                <a:cubicBezTo>
                  <a:pt x="100888" y="53276"/>
                  <a:pt x="100924" y="53276"/>
                  <a:pt x="100924" y="53276"/>
                </a:cubicBezTo>
                <a:cubicBezTo>
                  <a:pt x="100961" y="53276"/>
                  <a:pt x="100961" y="53201"/>
                  <a:pt x="100998" y="53201"/>
                </a:cubicBezTo>
                <a:cubicBezTo>
                  <a:pt x="101071" y="53201"/>
                  <a:pt x="101145" y="53201"/>
                  <a:pt x="101212" y="53201"/>
                </a:cubicBezTo>
                <a:cubicBezTo>
                  <a:pt x="101249" y="53201"/>
                  <a:pt x="101249" y="53201"/>
                  <a:pt x="101286" y="53201"/>
                </a:cubicBezTo>
                <a:cubicBezTo>
                  <a:pt x="101249" y="53201"/>
                  <a:pt x="101249" y="53276"/>
                  <a:pt x="101212" y="53351"/>
                </a:cubicBezTo>
                <a:cubicBezTo>
                  <a:pt x="101212" y="53351"/>
                  <a:pt x="101176" y="53351"/>
                  <a:pt x="101145" y="53351"/>
                </a:cubicBezTo>
                <a:cubicBezTo>
                  <a:pt x="101108" y="53351"/>
                  <a:pt x="101071" y="53276"/>
                  <a:pt x="101035" y="53351"/>
                </a:cubicBezTo>
                <a:cubicBezTo>
                  <a:pt x="100888" y="53351"/>
                  <a:pt x="100851" y="53577"/>
                  <a:pt x="100741" y="53577"/>
                </a:cubicBezTo>
                <a:cubicBezTo>
                  <a:pt x="100379" y="53577"/>
                  <a:pt x="100379" y="53577"/>
                  <a:pt x="100379" y="53577"/>
                </a:cubicBezTo>
                <a:cubicBezTo>
                  <a:pt x="100379" y="54542"/>
                  <a:pt x="100379" y="54542"/>
                  <a:pt x="100379" y="54542"/>
                </a:cubicBezTo>
                <a:cubicBezTo>
                  <a:pt x="100526" y="54542"/>
                  <a:pt x="100526" y="54542"/>
                  <a:pt x="100526" y="54542"/>
                </a:cubicBezTo>
                <a:cubicBezTo>
                  <a:pt x="100563" y="54542"/>
                  <a:pt x="100600" y="54542"/>
                  <a:pt x="100630" y="54466"/>
                </a:cubicBezTo>
                <a:cubicBezTo>
                  <a:pt x="100673" y="54466"/>
                  <a:pt x="100704" y="54391"/>
                  <a:pt x="100741" y="54391"/>
                </a:cubicBezTo>
                <a:cubicBezTo>
                  <a:pt x="100777" y="54316"/>
                  <a:pt x="100777" y="54241"/>
                  <a:pt x="100777" y="54241"/>
                </a:cubicBezTo>
                <a:cubicBezTo>
                  <a:pt x="100814" y="54166"/>
                  <a:pt x="100814" y="54090"/>
                  <a:pt x="100851" y="54090"/>
                </a:cubicBezTo>
                <a:cubicBezTo>
                  <a:pt x="100888" y="54015"/>
                  <a:pt x="100888" y="53953"/>
                  <a:pt x="100924" y="53953"/>
                </a:cubicBezTo>
                <a:cubicBezTo>
                  <a:pt x="100961" y="53953"/>
                  <a:pt x="100998" y="53953"/>
                  <a:pt x="100998" y="53953"/>
                </a:cubicBezTo>
                <a:cubicBezTo>
                  <a:pt x="101035" y="53953"/>
                  <a:pt x="101108" y="53953"/>
                  <a:pt x="101145" y="53953"/>
                </a:cubicBezTo>
                <a:cubicBezTo>
                  <a:pt x="101176" y="53877"/>
                  <a:pt x="101176" y="53802"/>
                  <a:pt x="101176" y="53802"/>
                </a:cubicBezTo>
                <a:cubicBezTo>
                  <a:pt x="101176" y="53727"/>
                  <a:pt x="101176" y="53727"/>
                  <a:pt x="101176" y="53652"/>
                </a:cubicBezTo>
                <a:cubicBezTo>
                  <a:pt x="101176" y="53577"/>
                  <a:pt x="101212" y="53577"/>
                  <a:pt x="101249" y="53577"/>
                </a:cubicBezTo>
                <a:cubicBezTo>
                  <a:pt x="101249" y="53652"/>
                  <a:pt x="101286" y="53652"/>
                  <a:pt x="101286" y="53727"/>
                </a:cubicBezTo>
                <a:cubicBezTo>
                  <a:pt x="101323" y="53727"/>
                  <a:pt x="101286" y="53802"/>
                  <a:pt x="101286" y="53877"/>
                </a:cubicBezTo>
                <a:cubicBezTo>
                  <a:pt x="101323" y="53953"/>
                  <a:pt x="101359" y="53953"/>
                  <a:pt x="101359" y="53953"/>
                </a:cubicBezTo>
                <a:cubicBezTo>
                  <a:pt x="101396" y="54015"/>
                  <a:pt x="101433" y="54015"/>
                  <a:pt x="101470" y="54015"/>
                </a:cubicBezTo>
                <a:cubicBezTo>
                  <a:pt x="101543" y="54015"/>
                  <a:pt x="101543" y="53953"/>
                  <a:pt x="101580" y="53877"/>
                </a:cubicBezTo>
                <a:cubicBezTo>
                  <a:pt x="101580" y="53802"/>
                  <a:pt x="101580" y="53727"/>
                  <a:pt x="101617" y="53727"/>
                </a:cubicBezTo>
                <a:cubicBezTo>
                  <a:pt x="101647" y="53577"/>
                  <a:pt x="101721" y="53652"/>
                  <a:pt x="101794" y="53652"/>
                </a:cubicBezTo>
                <a:cubicBezTo>
                  <a:pt x="101794" y="53577"/>
                  <a:pt x="101794" y="53577"/>
                  <a:pt x="101794" y="53501"/>
                </a:cubicBezTo>
                <a:cubicBezTo>
                  <a:pt x="101794" y="53426"/>
                  <a:pt x="101831" y="53426"/>
                  <a:pt x="101831" y="53351"/>
                </a:cubicBezTo>
                <a:cubicBezTo>
                  <a:pt x="101831" y="53276"/>
                  <a:pt x="101794" y="53276"/>
                  <a:pt x="101794" y="53201"/>
                </a:cubicBezTo>
                <a:cubicBezTo>
                  <a:pt x="101794" y="53201"/>
                  <a:pt x="101794" y="53125"/>
                  <a:pt x="101794" y="53050"/>
                </a:cubicBezTo>
                <a:cubicBezTo>
                  <a:pt x="101868" y="52987"/>
                  <a:pt x="101868" y="52987"/>
                  <a:pt x="101868" y="52987"/>
                </a:cubicBezTo>
                <a:cubicBezTo>
                  <a:pt x="102633" y="53050"/>
                  <a:pt x="102633" y="53050"/>
                  <a:pt x="102633" y="53050"/>
                </a:cubicBezTo>
                <a:cubicBezTo>
                  <a:pt x="102707" y="52987"/>
                  <a:pt x="102707" y="52837"/>
                  <a:pt x="102774" y="52837"/>
                </a:cubicBezTo>
                <a:cubicBezTo>
                  <a:pt x="102811" y="52762"/>
                  <a:pt x="102848" y="52837"/>
                  <a:pt x="102921" y="52837"/>
                </a:cubicBezTo>
                <a:cubicBezTo>
                  <a:pt x="102995" y="52837"/>
                  <a:pt x="103032" y="52762"/>
                  <a:pt x="103032" y="52687"/>
                </a:cubicBezTo>
                <a:cubicBezTo>
                  <a:pt x="103068" y="52612"/>
                  <a:pt x="103105" y="52536"/>
                  <a:pt x="103105" y="52386"/>
                </a:cubicBezTo>
                <a:cubicBezTo>
                  <a:pt x="103105" y="51722"/>
                  <a:pt x="103105" y="51722"/>
                  <a:pt x="103105" y="51722"/>
                </a:cubicBezTo>
                <a:cubicBezTo>
                  <a:pt x="103105" y="51646"/>
                  <a:pt x="103142" y="51646"/>
                  <a:pt x="103142" y="51571"/>
                </a:cubicBezTo>
                <a:cubicBezTo>
                  <a:pt x="103142" y="51496"/>
                  <a:pt x="103142" y="51496"/>
                  <a:pt x="103142" y="51421"/>
                </a:cubicBezTo>
                <a:cubicBezTo>
                  <a:pt x="103179" y="51271"/>
                  <a:pt x="103246" y="51271"/>
                  <a:pt x="103246" y="51120"/>
                </a:cubicBezTo>
                <a:cubicBezTo>
                  <a:pt x="103246" y="50970"/>
                  <a:pt x="103246" y="50970"/>
                  <a:pt x="103246" y="50970"/>
                </a:cubicBezTo>
                <a:cubicBezTo>
                  <a:pt x="103246" y="50907"/>
                  <a:pt x="103246" y="50819"/>
                  <a:pt x="103246" y="50681"/>
                </a:cubicBezTo>
                <a:cubicBezTo>
                  <a:pt x="103246" y="50456"/>
                  <a:pt x="103246" y="50456"/>
                  <a:pt x="103246" y="50456"/>
                </a:cubicBezTo>
                <a:cubicBezTo>
                  <a:pt x="103246" y="50381"/>
                  <a:pt x="103209" y="50306"/>
                  <a:pt x="103246" y="50230"/>
                </a:cubicBezTo>
                <a:cubicBezTo>
                  <a:pt x="103246" y="50155"/>
                  <a:pt x="103283" y="50155"/>
                  <a:pt x="103320" y="50155"/>
                </a:cubicBezTo>
                <a:cubicBezTo>
                  <a:pt x="103356" y="50080"/>
                  <a:pt x="103393" y="50080"/>
                  <a:pt x="103393" y="50080"/>
                </a:cubicBezTo>
                <a:cubicBezTo>
                  <a:pt x="103430" y="49930"/>
                  <a:pt x="103393" y="49792"/>
                  <a:pt x="103430" y="49641"/>
                </a:cubicBezTo>
                <a:cubicBezTo>
                  <a:pt x="103430" y="49566"/>
                  <a:pt x="103430" y="49566"/>
                  <a:pt x="103430" y="49491"/>
                </a:cubicBezTo>
                <a:cubicBezTo>
                  <a:pt x="103430" y="49416"/>
                  <a:pt x="103467" y="49340"/>
                  <a:pt x="103467" y="49190"/>
                </a:cubicBezTo>
                <a:cubicBezTo>
                  <a:pt x="103503" y="49115"/>
                  <a:pt x="103540" y="49115"/>
                  <a:pt x="103540" y="49040"/>
                </a:cubicBezTo>
                <a:cubicBezTo>
                  <a:pt x="103577" y="48965"/>
                  <a:pt x="103540" y="48889"/>
                  <a:pt x="103540" y="48739"/>
                </a:cubicBezTo>
                <a:cubicBezTo>
                  <a:pt x="103540" y="48676"/>
                  <a:pt x="103577" y="48526"/>
                  <a:pt x="103540" y="48451"/>
                </a:cubicBezTo>
                <a:cubicBezTo>
                  <a:pt x="103540" y="48375"/>
                  <a:pt x="103467" y="48375"/>
                  <a:pt x="103467" y="48375"/>
                </a:cubicBezTo>
                <a:cubicBezTo>
                  <a:pt x="103467" y="48300"/>
                  <a:pt x="103430" y="48225"/>
                  <a:pt x="103430" y="48225"/>
                </a:cubicBezTo>
                <a:cubicBezTo>
                  <a:pt x="103393" y="48075"/>
                  <a:pt x="103356" y="48000"/>
                  <a:pt x="103356" y="47924"/>
                </a:cubicBezTo>
                <a:cubicBezTo>
                  <a:pt x="103356" y="47849"/>
                  <a:pt x="103356" y="47849"/>
                  <a:pt x="103356" y="47774"/>
                </a:cubicBezTo>
                <a:cubicBezTo>
                  <a:pt x="103320" y="47636"/>
                  <a:pt x="103283" y="47636"/>
                  <a:pt x="103283" y="47486"/>
                </a:cubicBezTo>
                <a:cubicBezTo>
                  <a:pt x="103283" y="47410"/>
                  <a:pt x="103283" y="47410"/>
                  <a:pt x="103283" y="47335"/>
                </a:cubicBezTo>
                <a:cubicBezTo>
                  <a:pt x="103246" y="47260"/>
                  <a:pt x="103246" y="47260"/>
                  <a:pt x="103246" y="47185"/>
                </a:cubicBezTo>
                <a:cubicBezTo>
                  <a:pt x="103209" y="47185"/>
                  <a:pt x="103179" y="47185"/>
                  <a:pt x="103179" y="47185"/>
                </a:cubicBezTo>
                <a:cubicBezTo>
                  <a:pt x="103142" y="47110"/>
                  <a:pt x="103068" y="47110"/>
                  <a:pt x="103032" y="47110"/>
                </a:cubicBezTo>
                <a:cubicBezTo>
                  <a:pt x="103032" y="46884"/>
                  <a:pt x="103032" y="46884"/>
                  <a:pt x="103032" y="46884"/>
                </a:cubicBezTo>
                <a:cubicBezTo>
                  <a:pt x="103356" y="46884"/>
                  <a:pt x="103356" y="46884"/>
                  <a:pt x="103356" y="46884"/>
                </a:cubicBezTo>
                <a:cubicBezTo>
                  <a:pt x="103430" y="46884"/>
                  <a:pt x="103430" y="46746"/>
                  <a:pt x="103467" y="46746"/>
                </a:cubicBezTo>
                <a:cubicBezTo>
                  <a:pt x="103503" y="46746"/>
                  <a:pt x="103503" y="46746"/>
                  <a:pt x="103503" y="46746"/>
                </a:cubicBezTo>
                <a:cubicBezTo>
                  <a:pt x="103540" y="46746"/>
                  <a:pt x="103577" y="46884"/>
                  <a:pt x="103614" y="46884"/>
                </a:cubicBezTo>
                <a:cubicBezTo>
                  <a:pt x="103650" y="46884"/>
                  <a:pt x="103650" y="46959"/>
                  <a:pt x="103681" y="46959"/>
                </a:cubicBezTo>
                <a:cubicBezTo>
                  <a:pt x="103681" y="46959"/>
                  <a:pt x="103724" y="46959"/>
                  <a:pt x="103754" y="46959"/>
                </a:cubicBezTo>
                <a:cubicBezTo>
                  <a:pt x="103754" y="46959"/>
                  <a:pt x="103754" y="47110"/>
                  <a:pt x="103791" y="47110"/>
                </a:cubicBezTo>
                <a:cubicBezTo>
                  <a:pt x="103828" y="47110"/>
                  <a:pt x="103865" y="47110"/>
                  <a:pt x="103938" y="47110"/>
                </a:cubicBezTo>
                <a:cubicBezTo>
                  <a:pt x="104012" y="47110"/>
                  <a:pt x="104049" y="47185"/>
                  <a:pt x="104085" y="47185"/>
                </a:cubicBezTo>
                <a:cubicBezTo>
                  <a:pt x="104085" y="47110"/>
                  <a:pt x="104122" y="47110"/>
                  <a:pt x="104122" y="47034"/>
                </a:cubicBezTo>
                <a:cubicBezTo>
                  <a:pt x="104122" y="46884"/>
                  <a:pt x="104122" y="46746"/>
                  <a:pt x="104085" y="46596"/>
                </a:cubicBezTo>
                <a:cubicBezTo>
                  <a:pt x="104483" y="46596"/>
                  <a:pt x="104483" y="46596"/>
                  <a:pt x="104483" y="46596"/>
                </a:cubicBezTo>
                <a:cubicBezTo>
                  <a:pt x="104520" y="46596"/>
                  <a:pt x="104520" y="46521"/>
                  <a:pt x="104557" y="46521"/>
                </a:cubicBezTo>
                <a:cubicBezTo>
                  <a:pt x="104557" y="46445"/>
                  <a:pt x="104594" y="46445"/>
                  <a:pt x="104630" y="46445"/>
                </a:cubicBezTo>
                <a:cubicBezTo>
                  <a:pt x="104630" y="46445"/>
                  <a:pt x="104667" y="46445"/>
                  <a:pt x="104704" y="46445"/>
                </a:cubicBezTo>
                <a:cubicBezTo>
                  <a:pt x="104704" y="46370"/>
                  <a:pt x="104704" y="46295"/>
                  <a:pt x="104704" y="46295"/>
                </a:cubicBezTo>
                <a:cubicBezTo>
                  <a:pt x="104741" y="46145"/>
                  <a:pt x="104704" y="46069"/>
                  <a:pt x="104704" y="45994"/>
                </a:cubicBezTo>
                <a:cubicBezTo>
                  <a:pt x="104704" y="45919"/>
                  <a:pt x="104704" y="45919"/>
                  <a:pt x="104741" y="45844"/>
                </a:cubicBezTo>
                <a:cubicBezTo>
                  <a:pt x="104741" y="45769"/>
                  <a:pt x="104741" y="45769"/>
                  <a:pt x="104771" y="45693"/>
                </a:cubicBezTo>
                <a:cubicBezTo>
                  <a:pt x="104771" y="45693"/>
                  <a:pt x="104808" y="45693"/>
                  <a:pt x="104845" y="45693"/>
                </a:cubicBezTo>
                <a:cubicBezTo>
                  <a:pt x="104845" y="45631"/>
                  <a:pt x="104882" y="45631"/>
                  <a:pt x="104882" y="45631"/>
                </a:cubicBezTo>
                <a:cubicBezTo>
                  <a:pt x="104955" y="45556"/>
                  <a:pt x="104992" y="45631"/>
                  <a:pt x="105029" y="45631"/>
                </a:cubicBezTo>
                <a:cubicBezTo>
                  <a:pt x="105065" y="45556"/>
                  <a:pt x="105065" y="45480"/>
                  <a:pt x="105102" y="45480"/>
                </a:cubicBezTo>
                <a:cubicBezTo>
                  <a:pt x="105176" y="45405"/>
                  <a:pt x="105243" y="45405"/>
                  <a:pt x="105316" y="45405"/>
                </a:cubicBezTo>
                <a:cubicBezTo>
                  <a:pt x="105390" y="45405"/>
                  <a:pt x="105390" y="45405"/>
                  <a:pt x="105390" y="45405"/>
                </a:cubicBezTo>
                <a:cubicBezTo>
                  <a:pt x="105427" y="45405"/>
                  <a:pt x="105427" y="45330"/>
                  <a:pt x="105464" y="45330"/>
                </a:cubicBezTo>
                <a:cubicBezTo>
                  <a:pt x="105464" y="45330"/>
                  <a:pt x="105500" y="45330"/>
                  <a:pt x="105537" y="45330"/>
                </a:cubicBezTo>
                <a:cubicBezTo>
                  <a:pt x="105537" y="45255"/>
                  <a:pt x="105537" y="45180"/>
                  <a:pt x="105537" y="45180"/>
                </a:cubicBezTo>
                <a:cubicBezTo>
                  <a:pt x="105574" y="45104"/>
                  <a:pt x="105574" y="45029"/>
                  <a:pt x="105574" y="45029"/>
                </a:cubicBezTo>
                <a:cubicBezTo>
                  <a:pt x="105574" y="44954"/>
                  <a:pt x="105611" y="44954"/>
                  <a:pt x="105647" y="44954"/>
                </a:cubicBezTo>
                <a:cubicBezTo>
                  <a:pt x="105647" y="44879"/>
                  <a:pt x="105684" y="44879"/>
                  <a:pt x="105684" y="44804"/>
                </a:cubicBezTo>
                <a:cubicBezTo>
                  <a:pt x="105721" y="44728"/>
                  <a:pt x="105758" y="44728"/>
                  <a:pt x="105758" y="44728"/>
                </a:cubicBezTo>
                <a:cubicBezTo>
                  <a:pt x="105758" y="44653"/>
                  <a:pt x="105758" y="44578"/>
                  <a:pt x="105788" y="44578"/>
                </a:cubicBezTo>
                <a:cubicBezTo>
                  <a:pt x="105788" y="44515"/>
                  <a:pt x="105788" y="44440"/>
                  <a:pt x="105788" y="44365"/>
                </a:cubicBezTo>
                <a:close/>
                <a:moveTo>
                  <a:pt x="106407" y="43688"/>
                </a:moveTo>
                <a:lnTo>
                  <a:pt x="106407" y="43688"/>
                </a:lnTo>
                <a:cubicBezTo>
                  <a:pt x="106407" y="43688"/>
                  <a:pt x="106370" y="43688"/>
                  <a:pt x="106333" y="43688"/>
                </a:cubicBezTo>
                <a:lnTo>
                  <a:pt x="106297" y="43763"/>
                </a:lnTo>
                <a:cubicBezTo>
                  <a:pt x="106266" y="43839"/>
                  <a:pt x="106229" y="43839"/>
                  <a:pt x="106229" y="43839"/>
                </a:cubicBezTo>
                <a:cubicBezTo>
                  <a:pt x="106192" y="43914"/>
                  <a:pt x="106192" y="43989"/>
                  <a:pt x="106156" y="43989"/>
                </a:cubicBezTo>
                <a:cubicBezTo>
                  <a:pt x="106119" y="44064"/>
                  <a:pt x="106082" y="44064"/>
                  <a:pt x="106082" y="44064"/>
                </a:cubicBezTo>
                <a:cubicBezTo>
                  <a:pt x="106119" y="44139"/>
                  <a:pt x="106156" y="44215"/>
                  <a:pt x="106192" y="44215"/>
                </a:cubicBezTo>
                <a:cubicBezTo>
                  <a:pt x="106266" y="44215"/>
                  <a:pt x="106297" y="44215"/>
                  <a:pt x="106297" y="44139"/>
                </a:cubicBezTo>
                <a:cubicBezTo>
                  <a:pt x="106333" y="44139"/>
                  <a:pt x="106333" y="44064"/>
                  <a:pt x="106333" y="43989"/>
                </a:cubicBezTo>
                <a:cubicBezTo>
                  <a:pt x="106370" y="43914"/>
                  <a:pt x="106407" y="43839"/>
                  <a:pt x="106407" y="43688"/>
                </a:cubicBezTo>
                <a:close/>
                <a:moveTo>
                  <a:pt x="108153" y="39903"/>
                </a:moveTo>
                <a:lnTo>
                  <a:pt x="108153" y="39903"/>
                </a:lnTo>
                <a:cubicBezTo>
                  <a:pt x="108116" y="39903"/>
                  <a:pt x="108116" y="39979"/>
                  <a:pt x="108116" y="40054"/>
                </a:cubicBezTo>
                <a:cubicBezTo>
                  <a:pt x="108079" y="40129"/>
                  <a:pt x="108042" y="40129"/>
                  <a:pt x="108042" y="40204"/>
                </a:cubicBezTo>
                <a:cubicBezTo>
                  <a:pt x="108042" y="40204"/>
                  <a:pt x="108042" y="40279"/>
                  <a:pt x="108042" y="40355"/>
                </a:cubicBezTo>
                <a:cubicBezTo>
                  <a:pt x="108042" y="40417"/>
                  <a:pt x="108006" y="40492"/>
                  <a:pt x="107969" y="40568"/>
                </a:cubicBezTo>
                <a:cubicBezTo>
                  <a:pt x="107932" y="40718"/>
                  <a:pt x="107932" y="40718"/>
                  <a:pt x="107932" y="40718"/>
                </a:cubicBezTo>
                <a:cubicBezTo>
                  <a:pt x="107932" y="40643"/>
                  <a:pt x="107969" y="40718"/>
                  <a:pt x="108006" y="40718"/>
                </a:cubicBezTo>
                <a:cubicBezTo>
                  <a:pt x="108042" y="40643"/>
                  <a:pt x="108042" y="40568"/>
                  <a:pt x="108042" y="40492"/>
                </a:cubicBezTo>
                <a:cubicBezTo>
                  <a:pt x="108079" y="40417"/>
                  <a:pt x="108079" y="40417"/>
                  <a:pt x="108116" y="40355"/>
                </a:cubicBezTo>
                <a:cubicBezTo>
                  <a:pt x="108116" y="40355"/>
                  <a:pt x="108153" y="40355"/>
                  <a:pt x="108189" y="40279"/>
                </a:cubicBezTo>
                <a:cubicBezTo>
                  <a:pt x="108189" y="40279"/>
                  <a:pt x="108189" y="40204"/>
                  <a:pt x="108189" y="40129"/>
                </a:cubicBezTo>
                <a:cubicBezTo>
                  <a:pt x="108189" y="40129"/>
                  <a:pt x="108226" y="40054"/>
                  <a:pt x="108226" y="39979"/>
                </a:cubicBezTo>
                <a:lnTo>
                  <a:pt x="108226" y="39903"/>
                </a:lnTo>
                <a:cubicBezTo>
                  <a:pt x="108153" y="39828"/>
                  <a:pt x="108153" y="39828"/>
                  <a:pt x="108153" y="39828"/>
                </a:cubicBezTo>
                <a:lnTo>
                  <a:pt x="108153" y="39903"/>
                </a:lnTo>
                <a:close/>
                <a:moveTo>
                  <a:pt x="112330" y="36119"/>
                </a:moveTo>
                <a:lnTo>
                  <a:pt x="112330" y="36119"/>
                </a:lnTo>
                <a:cubicBezTo>
                  <a:pt x="112294" y="35968"/>
                  <a:pt x="112294" y="35968"/>
                  <a:pt x="112294" y="35968"/>
                </a:cubicBezTo>
                <a:cubicBezTo>
                  <a:pt x="112257" y="35893"/>
                  <a:pt x="112220" y="35893"/>
                  <a:pt x="112183" y="35893"/>
                </a:cubicBezTo>
                <a:cubicBezTo>
                  <a:pt x="112183" y="35893"/>
                  <a:pt x="112147" y="35893"/>
                  <a:pt x="112110" y="35893"/>
                </a:cubicBezTo>
                <a:cubicBezTo>
                  <a:pt x="112110" y="35968"/>
                  <a:pt x="112110" y="36043"/>
                  <a:pt x="112110" y="36119"/>
                </a:cubicBezTo>
                <a:cubicBezTo>
                  <a:pt x="112110" y="36181"/>
                  <a:pt x="112110" y="36181"/>
                  <a:pt x="112110" y="36332"/>
                </a:cubicBezTo>
                <a:cubicBezTo>
                  <a:pt x="112330" y="36332"/>
                  <a:pt x="112330" y="36332"/>
                  <a:pt x="112330" y="36332"/>
                </a:cubicBezTo>
                <a:cubicBezTo>
                  <a:pt x="112330" y="36256"/>
                  <a:pt x="112330" y="36181"/>
                  <a:pt x="112330" y="36119"/>
                </a:cubicBezTo>
                <a:close/>
                <a:moveTo>
                  <a:pt x="111852" y="36181"/>
                </a:moveTo>
                <a:lnTo>
                  <a:pt x="111852" y="36181"/>
                </a:lnTo>
                <a:cubicBezTo>
                  <a:pt x="111822" y="36181"/>
                  <a:pt x="111822" y="36119"/>
                  <a:pt x="111822" y="36119"/>
                </a:cubicBezTo>
                <a:cubicBezTo>
                  <a:pt x="111785" y="35968"/>
                  <a:pt x="111822" y="35893"/>
                  <a:pt x="111822" y="35743"/>
                </a:cubicBezTo>
                <a:cubicBezTo>
                  <a:pt x="111822" y="35667"/>
                  <a:pt x="111785" y="35667"/>
                  <a:pt x="111748" y="35592"/>
                </a:cubicBezTo>
                <a:cubicBezTo>
                  <a:pt x="111748" y="35517"/>
                  <a:pt x="111712" y="35517"/>
                  <a:pt x="111712" y="35442"/>
                </a:cubicBezTo>
                <a:cubicBezTo>
                  <a:pt x="111675" y="35367"/>
                  <a:pt x="111638" y="35367"/>
                  <a:pt x="111601" y="35291"/>
                </a:cubicBezTo>
                <a:cubicBezTo>
                  <a:pt x="111601" y="35442"/>
                  <a:pt x="111601" y="35517"/>
                  <a:pt x="111601" y="35667"/>
                </a:cubicBezTo>
                <a:cubicBezTo>
                  <a:pt x="111601" y="35667"/>
                  <a:pt x="111638" y="35743"/>
                  <a:pt x="111638" y="35818"/>
                </a:cubicBezTo>
                <a:cubicBezTo>
                  <a:pt x="111638" y="35893"/>
                  <a:pt x="111638" y="35968"/>
                  <a:pt x="111638" y="36119"/>
                </a:cubicBezTo>
                <a:cubicBezTo>
                  <a:pt x="111638" y="36181"/>
                  <a:pt x="111675" y="36256"/>
                  <a:pt x="111675" y="36407"/>
                </a:cubicBezTo>
                <a:cubicBezTo>
                  <a:pt x="111895" y="36407"/>
                  <a:pt x="111895" y="36407"/>
                  <a:pt x="111895" y="36407"/>
                </a:cubicBezTo>
                <a:cubicBezTo>
                  <a:pt x="111852" y="36332"/>
                  <a:pt x="111852" y="36256"/>
                  <a:pt x="111852" y="36181"/>
                </a:cubicBezTo>
                <a:close/>
                <a:moveTo>
                  <a:pt x="110909" y="32321"/>
                </a:moveTo>
                <a:lnTo>
                  <a:pt x="110909" y="32321"/>
                </a:lnTo>
                <a:cubicBezTo>
                  <a:pt x="110946" y="32321"/>
                  <a:pt x="110983" y="32246"/>
                  <a:pt x="111019" y="32246"/>
                </a:cubicBezTo>
                <a:lnTo>
                  <a:pt x="111056" y="32171"/>
                </a:lnTo>
                <a:cubicBezTo>
                  <a:pt x="111093" y="32096"/>
                  <a:pt x="111130" y="32171"/>
                  <a:pt x="111130" y="32096"/>
                </a:cubicBezTo>
                <a:cubicBezTo>
                  <a:pt x="111166" y="32020"/>
                  <a:pt x="111166" y="31958"/>
                  <a:pt x="111166" y="31807"/>
                </a:cubicBezTo>
                <a:cubicBezTo>
                  <a:pt x="111130" y="31807"/>
                  <a:pt x="111130" y="31732"/>
                  <a:pt x="111093" y="31732"/>
                </a:cubicBezTo>
                <a:cubicBezTo>
                  <a:pt x="111056" y="31732"/>
                  <a:pt x="111056" y="31732"/>
                  <a:pt x="111056" y="31732"/>
                </a:cubicBezTo>
                <a:cubicBezTo>
                  <a:pt x="111019" y="31732"/>
                  <a:pt x="110983" y="31807"/>
                  <a:pt x="110946" y="31807"/>
                </a:cubicBezTo>
                <a:cubicBezTo>
                  <a:pt x="110909" y="31807"/>
                  <a:pt x="110842" y="31807"/>
                  <a:pt x="110805" y="31807"/>
                </a:cubicBezTo>
                <a:cubicBezTo>
                  <a:pt x="110768" y="31883"/>
                  <a:pt x="110695" y="31958"/>
                  <a:pt x="110695" y="32020"/>
                </a:cubicBezTo>
                <a:cubicBezTo>
                  <a:pt x="110695" y="32321"/>
                  <a:pt x="110695" y="32321"/>
                  <a:pt x="110695" y="32321"/>
                </a:cubicBezTo>
                <a:cubicBezTo>
                  <a:pt x="110732" y="32321"/>
                  <a:pt x="110768" y="32321"/>
                  <a:pt x="110768" y="32321"/>
                </a:cubicBezTo>
                <a:cubicBezTo>
                  <a:pt x="110842" y="32321"/>
                  <a:pt x="110879" y="32321"/>
                  <a:pt x="110909" y="32321"/>
                </a:cubicBezTo>
                <a:close/>
                <a:moveTo>
                  <a:pt x="119013" y="27346"/>
                </a:moveTo>
                <a:lnTo>
                  <a:pt x="119013" y="27346"/>
                </a:lnTo>
                <a:cubicBezTo>
                  <a:pt x="119050" y="27346"/>
                  <a:pt x="119117" y="27346"/>
                  <a:pt x="119154" y="27346"/>
                </a:cubicBezTo>
                <a:cubicBezTo>
                  <a:pt x="119154" y="27346"/>
                  <a:pt x="119191" y="27346"/>
                  <a:pt x="119228" y="27346"/>
                </a:cubicBezTo>
                <a:cubicBezTo>
                  <a:pt x="119264" y="27346"/>
                  <a:pt x="119228" y="27496"/>
                  <a:pt x="119264" y="27496"/>
                </a:cubicBezTo>
                <a:cubicBezTo>
                  <a:pt x="119338" y="27571"/>
                  <a:pt x="119375" y="27496"/>
                  <a:pt x="119448" y="27496"/>
                </a:cubicBezTo>
                <a:cubicBezTo>
                  <a:pt x="119522" y="27496"/>
                  <a:pt x="119522" y="27496"/>
                  <a:pt x="119522" y="27496"/>
                </a:cubicBezTo>
                <a:cubicBezTo>
                  <a:pt x="119558" y="27496"/>
                  <a:pt x="119595" y="27421"/>
                  <a:pt x="119626" y="27421"/>
                </a:cubicBezTo>
                <a:cubicBezTo>
                  <a:pt x="119699" y="27421"/>
                  <a:pt x="119736" y="27496"/>
                  <a:pt x="119810" y="27571"/>
                </a:cubicBezTo>
                <a:cubicBezTo>
                  <a:pt x="119846" y="27571"/>
                  <a:pt x="119846" y="27646"/>
                  <a:pt x="119920" y="27646"/>
                </a:cubicBezTo>
                <a:cubicBezTo>
                  <a:pt x="119957" y="27646"/>
                  <a:pt x="119957" y="27646"/>
                  <a:pt x="119993" y="27646"/>
                </a:cubicBezTo>
                <a:cubicBezTo>
                  <a:pt x="119993" y="27346"/>
                  <a:pt x="119993" y="27346"/>
                  <a:pt x="119993" y="27346"/>
                </a:cubicBezTo>
                <a:lnTo>
                  <a:pt x="119957" y="27346"/>
                </a:lnTo>
                <a:cubicBezTo>
                  <a:pt x="119920" y="27271"/>
                  <a:pt x="119883" y="27271"/>
                  <a:pt x="119883" y="27271"/>
                </a:cubicBezTo>
                <a:cubicBezTo>
                  <a:pt x="119846" y="27195"/>
                  <a:pt x="119810" y="27195"/>
                  <a:pt x="119810" y="27195"/>
                </a:cubicBezTo>
                <a:cubicBezTo>
                  <a:pt x="119736" y="27195"/>
                  <a:pt x="119699" y="27120"/>
                  <a:pt x="119626" y="27120"/>
                </a:cubicBezTo>
                <a:cubicBezTo>
                  <a:pt x="119595" y="27120"/>
                  <a:pt x="119558" y="27120"/>
                  <a:pt x="119522" y="27120"/>
                </a:cubicBezTo>
                <a:cubicBezTo>
                  <a:pt x="119485" y="27120"/>
                  <a:pt x="119448" y="27045"/>
                  <a:pt x="119448" y="27045"/>
                </a:cubicBezTo>
                <a:cubicBezTo>
                  <a:pt x="119411" y="27045"/>
                  <a:pt x="119375" y="27045"/>
                  <a:pt x="119375" y="27045"/>
                </a:cubicBezTo>
                <a:cubicBezTo>
                  <a:pt x="119338" y="27045"/>
                  <a:pt x="119301" y="26970"/>
                  <a:pt x="119264" y="26970"/>
                </a:cubicBezTo>
                <a:cubicBezTo>
                  <a:pt x="119154" y="26970"/>
                  <a:pt x="119081" y="27045"/>
                  <a:pt x="119013" y="27120"/>
                </a:cubicBezTo>
                <a:cubicBezTo>
                  <a:pt x="119013" y="27120"/>
                  <a:pt x="118977" y="27346"/>
                  <a:pt x="119013" y="27346"/>
                </a:cubicBezTo>
                <a:close/>
                <a:moveTo>
                  <a:pt x="115926" y="18573"/>
                </a:moveTo>
                <a:lnTo>
                  <a:pt x="115926" y="18573"/>
                </a:lnTo>
                <a:cubicBezTo>
                  <a:pt x="115926" y="18573"/>
                  <a:pt x="115963" y="18573"/>
                  <a:pt x="116000" y="18573"/>
                </a:cubicBezTo>
                <a:cubicBezTo>
                  <a:pt x="116067" y="18573"/>
                  <a:pt x="116104" y="18573"/>
                  <a:pt x="116177" y="18573"/>
                </a:cubicBezTo>
                <a:cubicBezTo>
                  <a:pt x="116287" y="18573"/>
                  <a:pt x="116324" y="18573"/>
                  <a:pt x="116434" y="18573"/>
                </a:cubicBezTo>
                <a:cubicBezTo>
                  <a:pt x="116471" y="18573"/>
                  <a:pt x="116508" y="18498"/>
                  <a:pt x="116575" y="18498"/>
                </a:cubicBezTo>
                <a:cubicBezTo>
                  <a:pt x="116575" y="18422"/>
                  <a:pt x="116612" y="18422"/>
                  <a:pt x="116649" y="18422"/>
                </a:cubicBezTo>
                <a:cubicBezTo>
                  <a:pt x="116686" y="18360"/>
                  <a:pt x="116722" y="18422"/>
                  <a:pt x="116796" y="18422"/>
                </a:cubicBezTo>
                <a:cubicBezTo>
                  <a:pt x="116943" y="18422"/>
                  <a:pt x="116943" y="18422"/>
                  <a:pt x="116943" y="18422"/>
                </a:cubicBezTo>
                <a:cubicBezTo>
                  <a:pt x="116943" y="18422"/>
                  <a:pt x="116980" y="18422"/>
                  <a:pt x="117016" y="18422"/>
                </a:cubicBezTo>
                <a:cubicBezTo>
                  <a:pt x="117084" y="18422"/>
                  <a:pt x="117084" y="18422"/>
                  <a:pt x="117084" y="18422"/>
                </a:cubicBezTo>
                <a:cubicBezTo>
                  <a:pt x="117120" y="18422"/>
                  <a:pt x="117120" y="18422"/>
                  <a:pt x="117157" y="18422"/>
                </a:cubicBezTo>
                <a:cubicBezTo>
                  <a:pt x="117157" y="18209"/>
                  <a:pt x="117157" y="18209"/>
                  <a:pt x="117157" y="18209"/>
                </a:cubicBezTo>
                <a:cubicBezTo>
                  <a:pt x="117157" y="18134"/>
                  <a:pt x="117157" y="18059"/>
                  <a:pt x="117120" y="18059"/>
                </a:cubicBezTo>
                <a:cubicBezTo>
                  <a:pt x="117084" y="17984"/>
                  <a:pt x="117084" y="17984"/>
                  <a:pt x="117047" y="17909"/>
                </a:cubicBezTo>
                <a:cubicBezTo>
                  <a:pt x="116980" y="17833"/>
                  <a:pt x="116943" y="17909"/>
                  <a:pt x="116833" y="17909"/>
                </a:cubicBezTo>
                <a:cubicBezTo>
                  <a:pt x="116833" y="17909"/>
                  <a:pt x="116796" y="17833"/>
                  <a:pt x="116759" y="17833"/>
                </a:cubicBezTo>
                <a:cubicBezTo>
                  <a:pt x="116759" y="17833"/>
                  <a:pt x="116722" y="17909"/>
                  <a:pt x="116686" y="17833"/>
                </a:cubicBezTo>
                <a:cubicBezTo>
                  <a:pt x="116649" y="17833"/>
                  <a:pt x="116649" y="17833"/>
                  <a:pt x="116612" y="17758"/>
                </a:cubicBezTo>
                <a:cubicBezTo>
                  <a:pt x="116575" y="17758"/>
                  <a:pt x="116575" y="17683"/>
                  <a:pt x="116539" y="17683"/>
                </a:cubicBezTo>
                <a:cubicBezTo>
                  <a:pt x="116508" y="17608"/>
                  <a:pt x="116508" y="17683"/>
                  <a:pt x="116471" y="17683"/>
                </a:cubicBezTo>
                <a:cubicBezTo>
                  <a:pt x="116434" y="17683"/>
                  <a:pt x="116434" y="17608"/>
                  <a:pt x="116398" y="17683"/>
                </a:cubicBezTo>
                <a:cubicBezTo>
                  <a:pt x="116361" y="17683"/>
                  <a:pt x="116361" y="17758"/>
                  <a:pt x="116324" y="17758"/>
                </a:cubicBezTo>
                <a:cubicBezTo>
                  <a:pt x="116287" y="17758"/>
                  <a:pt x="116324" y="17909"/>
                  <a:pt x="116287" y="17909"/>
                </a:cubicBezTo>
                <a:cubicBezTo>
                  <a:pt x="116287" y="17909"/>
                  <a:pt x="116251" y="17909"/>
                  <a:pt x="116214" y="17909"/>
                </a:cubicBezTo>
                <a:cubicBezTo>
                  <a:pt x="116214" y="17909"/>
                  <a:pt x="116177" y="17909"/>
                  <a:pt x="116140" y="17909"/>
                </a:cubicBezTo>
                <a:cubicBezTo>
                  <a:pt x="116104" y="17909"/>
                  <a:pt x="116067" y="17909"/>
                  <a:pt x="116000" y="17909"/>
                </a:cubicBezTo>
                <a:cubicBezTo>
                  <a:pt x="115963" y="17909"/>
                  <a:pt x="115963" y="17984"/>
                  <a:pt x="115926" y="17984"/>
                </a:cubicBezTo>
                <a:cubicBezTo>
                  <a:pt x="115852" y="18059"/>
                  <a:pt x="115852" y="18209"/>
                  <a:pt x="115852" y="18422"/>
                </a:cubicBezTo>
                <a:cubicBezTo>
                  <a:pt x="115889" y="18498"/>
                  <a:pt x="115889" y="18573"/>
                  <a:pt x="115926" y="18573"/>
                </a:cubicBezTo>
                <a:close/>
                <a:moveTo>
                  <a:pt x="104992" y="13084"/>
                </a:moveTo>
                <a:lnTo>
                  <a:pt x="104992" y="13084"/>
                </a:lnTo>
                <a:cubicBezTo>
                  <a:pt x="105029" y="13159"/>
                  <a:pt x="105029" y="13159"/>
                  <a:pt x="105065" y="13159"/>
                </a:cubicBezTo>
                <a:cubicBezTo>
                  <a:pt x="105102" y="13159"/>
                  <a:pt x="105102" y="13159"/>
                  <a:pt x="105139" y="13221"/>
                </a:cubicBezTo>
                <a:cubicBezTo>
                  <a:pt x="105139" y="13221"/>
                  <a:pt x="105139" y="13297"/>
                  <a:pt x="105176" y="13372"/>
                </a:cubicBezTo>
                <a:cubicBezTo>
                  <a:pt x="105212" y="13447"/>
                  <a:pt x="105243" y="13447"/>
                  <a:pt x="105280" y="13447"/>
                </a:cubicBezTo>
                <a:cubicBezTo>
                  <a:pt x="105316" y="13447"/>
                  <a:pt x="105353" y="13447"/>
                  <a:pt x="105390" y="13372"/>
                </a:cubicBezTo>
                <a:cubicBezTo>
                  <a:pt x="105464" y="13372"/>
                  <a:pt x="105500" y="13297"/>
                  <a:pt x="105537" y="13297"/>
                </a:cubicBezTo>
                <a:cubicBezTo>
                  <a:pt x="105611" y="13297"/>
                  <a:pt x="105647" y="13372"/>
                  <a:pt x="105684" y="13447"/>
                </a:cubicBezTo>
                <a:cubicBezTo>
                  <a:pt x="105721" y="13447"/>
                  <a:pt x="105721" y="13522"/>
                  <a:pt x="105758" y="13597"/>
                </a:cubicBezTo>
                <a:cubicBezTo>
                  <a:pt x="105788" y="13597"/>
                  <a:pt x="105788" y="13597"/>
                  <a:pt x="105825" y="13597"/>
                </a:cubicBezTo>
                <a:cubicBezTo>
                  <a:pt x="105862" y="13597"/>
                  <a:pt x="105862" y="13673"/>
                  <a:pt x="105898" y="13673"/>
                </a:cubicBezTo>
                <a:cubicBezTo>
                  <a:pt x="105935" y="13673"/>
                  <a:pt x="105972" y="13673"/>
                  <a:pt x="106045" y="13673"/>
                </a:cubicBezTo>
                <a:cubicBezTo>
                  <a:pt x="106119" y="13673"/>
                  <a:pt x="106119" y="13673"/>
                  <a:pt x="106119" y="13673"/>
                </a:cubicBezTo>
                <a:cubicBezTo>
                  <a:pt x="106119" y="13673"/>
                  <a:pt x="106156" y="13673"/>
                  <a:pt x="106192" y="13673"/>
                </a:cubicBezTo>
                <a:cubicBezTo>
                  <a:pt x="106229" y="13673"/>
                  <a:pt x="106229" y="13597"/>
                  <a:pt x="106266" y="13522"/>
                </a:cubicBezTo>
                <a:cubicBezTo>
                  <a:pt x="106266" y="13522"/>
                  <a:pt x="106266" y="13372"/>
                  <a:pt x="106297" y="13372"/>
                </a:cubicBezTo>
                <a:cubicBezTo>
                  <a:pt x="106333" y="13372"/>
                  <a:pt x="106333" y="13372"/>
                  <a:pt x="106370" y="13372"/>
                </a:cubicBezTo>
                <a:cubicBezTo>
                  <a:pt x="106407" y="13372"/>
                  <a:pt x="106444" y="13372"/>
                  <a:pt x="106480" y="13372"/>
                </a:cubicBezTo>
                <a:cubicBezTo>
                  <a:pt x="106480" y="13084"/>
                  <a:pt x="106480" y="13084"/>
                  <a:pt x="106480" y="13084"/>
                </a:cubicBezTo>
                <a:cubicBezTo>
                  <a:pt x="106480" y="13084"/>
                  <a:pt x="106444" y="13008"/>
                  <a:pt x="106444" y="12933"/>
                </a:cubicBezTo>
                <a:lnTo>
                  <a:pt x="106480" y="12933"/>
                </a:lnTo>
                <a:cubicBezTo>
                  <a:pt x="106370" y="12933"/>
                  <a:pt x="106333" y="12933"/>
                  <a:pt x="106229" y="12933"/>
                </a:cubicBezTo>
                <a:cubicBezTo>
                  <a:pt x="106192" y="12933"/>
                  <a:pt x="106192" y="12933"/>
                  <a:pt x="106156" y="12933"/>
                </a:cubicBezTo>
                <a:cubicBezTo>
                  <a:pt x="106119" y="12933"/>
                  <a:pt x="106082" y="12933"/>
                  <a:pt x="106009" y="12933"/>
                </a:cubicBezTo>
                <a:cubicBezTo>
                  <a:pt x="105935" y="12933"/>
                  <a:pt x="105935" y="12933"/>
                  <a:pt x="105935" y="12933"/>
                </a:cubicBezTo>
                <a:cubicBezTo>
                  <a:pt x="105935" y="12933"/>
                  <a:pt x="105898" y="12933"/>
                  <a:pt x="105862" y="12933"/>
                </a:cubicBezTo>
                <a:cubicBezTo>
                  <a:pt x="105788" y="12933"/>
                  <a:pt x="105788" y="12933"/>
                  <a:pt x="105788" y="12933"/>
                </a:cubicBezTo>
                <a:cubicBezTo>
                  <a:pt x="105758" y="12933"/>
                  <a:pt x="105758" y="12933"/>
                  <a:pt x="105721" y="12933"/>
                </a:cubicBezTo>
                <a:cubicBezTo>
                  <a:pt x="105721" y="12557"/>
                  <a:pt x="105721" y="12557"/>
                  <a:pt x="105721" y="12557"/>
                </a:cubicBezTo>
                <a:cubicBezTo>
                  <a:pt x="105647" y="12557"/>
                  <a:pt x="105574" y="12557"/>
                  <a:pt x="105500" y="12557"/>
                </a:cubicBezTo>
                <a:cubicBezTo>
                  <a:pt x="105464" y="12557"/>
                  <a:pt x="105464" y="12557"/>
                  <a:pt x="105427" y="12557"/>
                </a:cubicBezTo>
                <a:cubicBezTo>
                  <a:pt x="105390" y="12557"/>
                  <a:pt x="105427" y="12708"/>
                  <a:pt x="105390" y="12708"/>
                </a:cubicBezTo>
                <a:cubicBezTo>
                  <a:pt x="105390" y="12783"/>
                  <a:pt x="105353" y="12708"/>
                  <a:pt x="105316" y="12708"/>
                </a:cubicBezTo>
                <a:cubicBezTo>
                  <a:pt x="105243" y="12708"/>
                  <a:pt x="105243" y="12708"/>
                  <a:pt x="105212" y="12708"/>
                </a:cubicBezTo>
                <a:cubicBezTo>
                  <a:pt x="105102" y="12632"/>
                  <a:pt x="105102" y="12482"/>
                  <a:pt x="105029" y="12332"/>
                </a:cubicBezTo>
                <a:cubicBezTo>
                  <a:pt x="104955" y="12407"/>
                  <a:pt x="104955" y="12407"/>
                  <a:pt x="104955" y="12407"/>
                </a:cubicBezTo>
                <a:cubicBezTo>
                  <a:pt x="104955" y="13008"/>
                  <a:pt x="104955" y="13008"/>
                  <a:pt x="104955" y="13008"/>
                </a:cubicBezTo>
                <a:cubicBezTo>
                  <a:pt x="104992" y="13008"/>
                  <a:pt x="104955" y="13084"/>
                  <a:pt x="104992" y="13084"/>
                </a:cubicBezTo>
                <a:close/>
                <a:moveTo>
                  <a:pt x="102885" y="15377"/>
                </a:moveTo>
                <a:lnTo>
                  <a:pt x="102885" y="15377"/>
                </a:lnTo>
                <a:cubicBezTo>
                  <a:pt x="102958" y="15377"/>
                  <a:pt x="102995" y="15452"/>
                  <a:pt x="103032" y="15452"/>
                </a:cubicBezTo>
                <a:cubicBezTo>
                  <a:pt x="103068" y="15452"/>
                  <a:pt x="103105" y="15452"/>
                  <a:pt x="103179" y="15452"/>
                </a:cubicBezTo>
                <a:cubicBezTo>
                  <a:pt x="103246" y="15452"/>
                  <a:pt x="103246" y="15452"/>
                  <a:pt x="103246" y="15452"/>
                </a:cubicBezTo>
                <a:cubicBezTo>
                  <a:pt x="103283" y="15452"/>
                  <a:pt x="103283" y="15452"/>
                  <a:pt x="103320" y="15452"/>
                </a:cubicBezTo>
                <a:cubicBezTo>
                  <a:pt x="103393" y="15452"/>
                  <a:pt x="103467" y="15452"/>
                  <a:pt x="103540" y="15452"/>
                </a:cubicBezTo>
                <a:cubicBezTo>
                  <a:pt x="103577" y="15452"/>
                  <a:pt x="103614" y="15377"/>
                  <a:pt x="103650" y="15377"/>
                </a:cubicBezTo>
                <a:cubicBezTo>
                  <a:pt x="103681" y="15377"/>
                  <a:pt x="103681" y="15377"/>
                  <a:pt x="103681" y="15377"/>
                </a:cubicBezTo>
                <a:cubicBezTo>
                  <a:pt x="103724" y="15377"/>
                  <a:pt x="103724" y="15452"/>
                  <a:pt x="103754" y="15527"/>
                </a:cubicBezTo>
                <a:cubicBezTo>
                  <a:pt x="103791" y="15527"/>
                  <a:pt x="103828" y="15603"/>
                  <a:pt x="103901" y="15603"/>
                </a:cubicBezTo>
                <a:cubicBezTo>
                  <a:pt x="103901" y="15603"/>
                  <a:pt x="103938" y="15678"/>
                  <a:pt x="103975" y="15678"/>
                </a:cubicBezTo>
                <a:cubicBezTo>
                  <a:pt x="104085" y="15678"/>
                  <a:pt x="104085" y="15678"/>
                  <a:pt x="104085" y="15678"/>
                </a:cubicBezTo>
                <a:cubicBezTo>
                  <a:pt x="104122" y="15377"/>
                  <a:pt x="104122" y="15377"/>
                  <a:pt x="104122" y="15377"/>
                </a:cubicBezTo>
                <a:cubicBezTo>
                  <a:pt x="104085" y="15302"/>
                  <a:pt x="104085" y="15227"/>
                  <a:pt x="104085" y="15227"/>
                </a:cubicBezTo>
                <a:cubicBezTo>
                  <a:pt x="104049" y="15164"/>
                  <a:pt x="104049" y="15164"/>
                  <a:pt x="104012" y="15164"/>
                </a:cubicBezTo>
                <a:cubicBezTo>
                  <a:pt x="103975" y="15089"/>
                  <a:pt x="103975" y="15089"/>
                  <a:pt x="103938" y="15014"/>
                </a:cubicBezTo>
                <a:cubicBezTo>
                  <a:pt x="103901" y="15014"/>
                  <a:pt x="103901" y="15089"/>
                  <a:pt x="103865" y="15014"/>
                </a:cubicBezTo>
                <a:cubicBezTo>
                  <a:pt x="103828" y="15014"/>
                  <a:pt x="103828" y="15014"/>
                  <a:pt x="103791" y="15014"/>
                </a:cubicBezTo>
                <a:cubicBezTo>
                  <a:pt x="103754" y="14938"/>
                  <a:pt x="103754" y="14938"/>
                  <a:pt x="103724" y="14863"/>
                </a:cubicBezTo>
                <a:lnTo>
                  <a:pt x="103724" y="14788"/>
                </a:lnTo>
                <a:cubicBezTo>
                  <a:pt x="103681" y="14713"/>
                  <a:pt x="103650" y="14788"/>
                  <a:pt x="103650" y="14788"/>
                </a:cubicBezTo>
                <a:cubicBezTo>
                  <a:pt x="103577" y="14788"/>
                  <a:pt x="103577" y="14788"/>
                  <a:pt x="103577" y="14788"/>
                </a:cubicBezTo>
                <a:cubicBezTo>
                  <a:pt x="103503" y="14788"/>
                  <a:pt x="103430" y="14713"/>
                  <a:pt x="103356" y="14788"/>
                </a:cubicBezTo>
                <a:cubicBezTo>
                  <a:pt x="103320" y="14788"/>
                  <a:pt x="103320" y="14863"/>
                  <a:pt x="103283" y="14863"/>
                </a:cubicBezTo>
                <a:cubicBezTo>
                  <a:pt x="103283" y="14938"/>
                  <a:pt x="103283" y="15014"/>
                  <a:pt x="103246" y="15014"/>
                </a:cubicBezTo>
                <a:cubicBezTo>
                  <a:pt x="103246" y="15089"/>
                  <a:pt x="103209" y="15014"/>
                  <a:pt x="103179" y="15014"/>
                </a:cubicBezTo>
                <a:cubicBezTo>
                  <a:pt x="103068" y="15089"/>
                  <a:pt x="103032" y="15227"/>
                  <a:pt x="102958" y="15377"/>
                </a:cubicBezTo>
                <a:lnTo>
                  <a:pt x="102885" y="15377"/>
                </a:lnTo>
                <a:close/>
                <a:moveTo>
                  <a:pt x="103246" y="14487"/>
                </a:moveTo>
                <a:lnTo>
                  <a:pt x="103246" y="14487"/>
                </a:lnTo>
                <a:cubicBezTo>
                  <a:pt x="103283" y="14487"/>
                  <a:pt x="103283" y="14487"/>
                  <a:pt x="103320" y="14412"/>
                </a:cubicBezTo>
                <a:cubicBezTo>
                  <a:pt x="103320" y="14412"/>
                  <a:pt x="103320" y="14337"/>
                  <a:pt x="103320" y="14262"/>
                </a:cubicBezTo>
                <a:cubicBezTo>
                  <a:pt x="103283" y="14262"/>
                  <a:pt x="103283" y="14186"/>
                  <a:pt x="103246" y="14186"/>
                </a:cubicBezTo>
                <a:cubicBezTo>
                  <a:pt x="103246" y="14186"/>
                  <a:pt x="103209" y="14186"/>
                  <a:pt x="103179" y="14186"/>
                </a:cubicBezTo>
                <a:cubicBezTo>
                  <a:pt x="103142" y="14186"/>
                  <a:pt x="103105" y="14124"/>
                  <a:pt x="103032" y="14124"/>
                </a:cubicBezTo>
                <a:cubicBezTo>
                  <a:pt x="102921" y="14124"/>
                  <a:pt x="102921" y="14124"/>
                  <a:pt x="102921" y="14124"/>
                </a:cubicBezTo>
                <a:cubicBezTo>
                  <a:pt x="102921" y="14186"/>
                  <a:pt x="102885" y="14186"/>
                  <a:pt x="102885" y="14262"/>
                </a:cubicBezTo>
                <a:cubicBezTo>
                  <a:pt x="102885" y="14337"/>
                  <a:pt x="102921" y="14412"/>
                  <a:pt x="102958" y="14412"/>
                </a:cubicBezTo>
                <a:cubicBezTo>
                  <a:pt x="102958" y="14487"/>
                  <a:pt x="102995" y="14487"/>
                  <a:pt x="102995" y="14487"/>
                </a:cubicBezTo>
                <a:cubicBezTo>
                  <a:pt x="103068" y="14487"/>
                  <a:pt x="103105" y="14562"/>
                  <a:pt x="103142" y="14562"/>
                </a:cubicBezTo>
                <a:cubicBezTo>
                  <a:pt x="103179" y="14562"/>
                  <a:pt x="103209" y="14487"/>
                  <a:pt x="103246" y="14487"/>
                </a:cubicBezTo>
                <a:close/>
                <a:moveTo>
                  <a:pt x="101941" y="12933"/>
                </a:moveTo>
                <a:lnTo>
                  <a:pt x="101941" y="12933"/>
                </a:lnTo>
                <a:cubicBezTo>
                  <a:pt x="101941" y="12933"/>
                  <a:pt x="101941" y="13008"/>
                  <a:pt x="101978" y="13008"/>
                </a:cubicBezTo>
                <a:cubicBezTo>
                  <a:pt x="102015" y="13084"/>
                  <a:pt x="101978" y="13159"/>
                  <a:pt x="102015" y="13159"/>
                </a:cubicBezTo>
                <a:cubicBezTo>
                  <a:pt x="102052" y="13221"/>
                  <a:pt x="102052" y="13221"/>
                  <a:pt x="102088" y="13221"/>
                </a:cubicBezTo>
                <a:cubicBezTo>
                  <a:pt x="102125" y="13221"/>
                  <a:pt x="102125" y="13297"/>
                  <a:pt x="102162" y="13297"/>
                </a:cubicBezTo>
                <a:cubicBezTo>
                  <a:pt x="102192" y="13372"/>
                  <a:pt x="102192" y="13372"/>
                  <a:pt x="102229" y="13372"/>
                </a:cubicBezTo>
                <a:cubicBezTo>
                  <a:pt x="102266" y="13372"/>
                  <a:pt x="102303" y="13447"/>
                  <a:pt x="102303" y="13522"/>
                </a:cubicBezTo>
                <a:cubicBezTo>
                  <a:pt x="102339" y="13522"/>
                  <a:pt x="102339" y="13597"/>
                  <a:pt x="102339" y="13673"/>
                </a:cubicBezTo>
                <a:cubicBezTo>
                  <a:pt x="102376" y="13673"/>
                  <a:pt x="102376" y="13748"/>
                  <a:pt x="102376" y="13823"/>
                </a:cubicBezTo>
                <a:cubicBezTo>
                  <a:pt x="102413" y="13823"/>
                  <a:pt x="102450" y="13823"/>
                  <a:pt x="102486" y="13823"/>
                </a:cubicBezTo>
                <a:cubicBezTo>
                  <a:pt x="102560" y="13823"/>
                  <a:pt x="102597" y="13823"/>
                  <a:pt x="102664" y="13823"/>
                </a:cubicBezTo>
                <a:cubicBezTo>
                  <a:pt x="102664" y="13673"/>
                  <a:pt x="102707" y="13673"/>
                  <a:pt x="102707" y="13597"/>
                </a:cubicBezTo>
                <a:cubicBezTo>
                  <a:pt x="102707" y="13522"/>
                  <a:pt x="102707" y="13447"/>
                  <a:pt x="102707" y="13447"/>
                </a:cubicBezTo>
                <a:cubicBezTo>
                  <a:pt x="102707" y="13372"/>
                  <a:pt x="102738" y="13372"/>
                  <a:pt x="102738" y="13297"/>
                </a:cubicBezTo>
                <a:cubicBezTo>
                  <a:pt x="102811" y="13372"/>
                  <a:pt x="102885" y="13447"/>
                  <a:pt x="102958" y="13447"/>
                </a:cubicBezTo>
                <a:cubicBezTo>
                  <a:pt x="103032" y="13447"/>
                  <a:pt x="103105" y="13447"/>
                  <a:pt x="103179" y="13447"/>
                </a:cubicBezTo>
                <a:cubicBezTo>
                  <a:pt x="103246" y="13447"/>
                  <a:pt x="103283" y="13447"/>
                  <a:pt x="103320" y="13372"/>
                </a:cubicBezTo>
                <a:cubicBezTo>
                  <a:pt x="103356" y="13372"/>
                  <a:pt x="103320" y="13297"/>
                  <a:pt x="103356" y="13221"/>
                </a:cubicBezTo>
                <a:cubicBezTo>
                  <a:pt x="103356" y="13221"/>
                  <a:pt x="103393" y="13221"/>
                  <a:pt x="103430" y="13221"/>
                </a:cubicBezTo>
                <a:lnTo>
                  <a:pt x="103467" y="13221"/>
                </a:lnTo>
                <a:cubicBezTo>
                  <a:pt x="103503" y="13297"/>
                  <a:pt x="103503" y="13372"/>
                  <a:pt x="103540" y="13372"/>
                </a:cubicBezTo>
                <a:cubicBezTo>
                  <a:pt x="103577" y="13372"/>
                  <a:pt x="103577" y="13447"/>
                  <a:pt x="103614" y="13447"/>
                </a:cubicBezTo>
                <a:cubicBezTo>
                  <a:pt x="103681" y="13447"/>
                  <a:pt x="103681" y="13297"/>
                  <a:pt x="103754" y="13221"/>
                </a:cubicBezTo>
                <a:cubicBezTo>
                  <a:pt x="103754" y="13221"/>
                  <a:pt x="103754" y="13159"/>
                  <a:pt x="103791" y="13084"/>
                </a:cubicBezTo>
                <a:cubicBezTo>
                  <a:pt x="103828" y="13084"/>
                  <a:pt x="103865" y="13084"/>
                  <a:pt x="103901" y="13084"/>
                </a:cubicBezTo>
                <a:cubicBezTo>
                  <a:pt x="103938" y="13084"/>
                  <a:pt x="103938" y="13084"/>
                  <a:pt x="103938" y="13084"/>
                </a:cubicBezTo>
                <a:cubicBezTo>
                  <a:pt x="103975" y="13084"/>
                  <a:pt x="103975" y="13159"/>
                  <a:pt x="104012" y="13159"/>
                </a:cubicBezTo>
                <a:cubicBezTo>
                  <a:pt x="104049" y="13221"/>
                  <a:pt x="104049" y="13221"/>
                  <a:pt x="104085" y="13221"/>
                </a:cubicBezTo>
                <a:cubicBezTo>
                  <a:pt x="104122" y="13221"/>
                  <a:pt x="104122" y="13221"/>
                  <a:pt x="104159" y="13221"/>
                </a:cubicBezTo>
                <a:cubicBezTo>
                  <a:pt x="104410" y="13221"/>
                  <a:pt x="104410" y="13221"/>
                  <a:pt x="104410" y="13221"/>
                </a:cubicBezTo>
                <a:cubicBezTo>
                  <a:pt x="104410" y="13084"/>
                  <a:pt x="104410" y="13008"/>
                  <a:pt x="104410" y="12858"/>
                </a:cubicBezTo>
                <a:cubicBezTo>
                  <a:pt x="104447" y="12783"/>
                  <a:pt x="104447" y="12783"/>
                  <a:pt x="104447" y="12708"/>
                </a:cubicBezTo>
                <a:cubicBezTo>
                  <a:pt x="104483" y="12632"/>
                  <a:pt x="104520" y="12632"/>
                  <a:pt x="104520" y="12557"/>
                </a:cubicBezTo>
                <a:cubicBezTo>
                  <a:pt x="104557" y="12482"/>
                  <a:pt x="104594" y="12482"/>
                  <a:pt x="104594" y="12407"/>
                </a:cubicBezTo>
                <a:cubicBezTo>
                  <a:pt x="104594" y="12407"/>
                  <a:pt x="104594" y="12332"/>
                  <a:pt x="104594" y="12256"/>
                </a:cubicBezTo>
                <a:cubicBezTo>
                  <a:pt x="104557" y="12256"/>
                  <a:pt x="104520" y="12256"/>
                  <a:pt x="104520" y="12256"/>
                </a:cubicBezTo>
                <a:cubicBezTo>
                  <a:pt x="104483" y="12256"/>
                  <a:pt x="104483" y="12256"/>
                  <a:pt x="104447" y="12256"/>
                </a:cubicBezTo>
                <a:cubicBezTo>
                  <a:pt x="104410" y="12256"/>
                  <a:pt x="104447" y="12106"/>
                  <a:pt x="104410" y="12106"/>
                </a:cubicBezTo>
                <a:cubicBezTo>
                  <a:pt x="104373" y="12106"/>
                  <a:pt x="104373" y="12106"/>
                  <a:pt x="104336" y="12106"/>
                </a:cubicBezTo>
                <a:cubicBezTo>
                  <a:pt x="104263" y="12106"/>
                  <a:pt x="104226" y="12106"/>
                  <a:pt x="104122" y="12106"/>
                </a:cubicBezTo>
                <a:cubicBezTo>
                  <a:pt x="104085" y="12106"/>
                  <a:pt x="104085" y="12043"/>
                  <a:pt x="104012" y="12043"/>
                </a:cubicBezTo>
                <a:cubicBezTo>
                  <a:pt x="103975" y="12043"/>
                  <a:pt x="103975" y="12043"/>
                  <a:pt x="103975" y="12043"/>
                </a:cubicBezTo>
                <a:cubicBezTo>
                  <a:pt x="103975" y="12106"/>
                  <a:pt x="103938" y="12106"/>
                  <a:pt x="103938" y="12106"/>
                </a:cubicBezTo>
                <a:cubicBezTo>
                  <a:pt x="103901" y="12181"/>
                  <a:pt x="103901" y="12256"/>
                  <a:pt x="103901" y="12256"/>
                </a:cubicBezTo>
                <a:cubicBezTo>
                  <a:pt x="103865" y="12332"/>
                  <a:pt x="103828" y="12332"/>
                  <a:pt x="103828" y="12407"/>
                </a:cubicBezTo>
                <a:cubicBezTo>
                  <a:pt x="103828" y="12482"/>
                  <a:pt x="103828" y="12557"/>
                  <a:pt x="103828" y="12557"/>
                </a:cubicBezTo>
                <a:cubicBezTo>
                  <a:pt x="103791" y="12708"/>
                  <a:pt x="103828" y="12783"/>
                  <a:pt x="103828" y="12858"/>
                </a:cubicBezTo>
                <a:cubicBezTo>
                  <a:pt x="103754" y="12858"/>
                  <a:pt x="103724" y="12858"/>
                  <a:pt x="103681" y="12858"/>
                </a:cubicBezTo>
                <a:cubicBezTo>
                  <a:pt x="103650" y="12858"/>
                  <a:pt x="103650" y="12858"/>
                  <a:pt x="103614" y="12858"/>
                </a:cubicBezTo>
                <a:cubicBezTo>
                  <a:pt x="103614" y="12482"/>
                  <a:pt x="103614" y="12482"/>
                  <a:pt x="103614" y="12482"/>
                </a:cubicBezTo>
                <a:cubicBezTo>
                  <a:pt x="103614" y="12407"/>
                  <a:pt x="103650" y="12332"/>
                  <a:pt x="103650" y="12332"/>
                </a:cubicBezTo>
                <a:cubicBezTo>
                  <a:pt x="103681" y="12181"/>
                  <a:pt x="103724" y="12181"/>
                  <a:pt x="103724" y="12043"/>
                </a:cubicBezTo>
                <a:cubicBezTo>
                  <a:pt x="103724" y="11968"/>
                  <a:pt x="103681" y="11968"/>
                  <a:pt x="103681" y="11893"/>
                </a:cubicBezTo>
                <a:cubicBezTo>
                  <a:pt x="103650" y="11893"/>
                  <a:pt x="103614" y="11893"/>
                  <a:pt x="103540" y="11893"/>
                </a:cubicBezTo>
                <a:cubicBezTo>
                  <a:pt x="103540" y="11893"/>
                  <a:pt x="103503" y="11893"/>
                  <a:pt x="103467" y="11893"/>
                </a:cubicBezTo>
                <a:cubicBezTo>
                  <a:pt x="103430" y="11818"/>
                  <a:pt x="103393" y="11893"/>
                  <a:pt x="103356" y="11893"/>
                </a:cubicBezTo>
                <a:cubicBezTo>
                  <a:pt x="103320" y="11893"/>
                  <a:pt x="103283" y="11893"/>
                  <a:pt x="103283" y="11893"/>
                </a:cubicBezTo>
                <a:cubicBezTo>
                  <a:pt x="103283" y="12256"/>
                  <a:pt x="103283" y="12256"/>
                  <a:pt x="103283" y="12256"/>
                </a:cubicBezTo>
                <a:cubicBezTo>
                  <a:pt x="103209" y="12256"/>
                  <a:pt x="103179" y="12256"/>
                  <a:pt x="103142" y="12256"/>
                </a:cubicBezTo>
                <a:cubicBezTo>
                  <a:pt x="103068" y="12256"/>
                  <a:pt x="103032" y="12256"/>
                  <a:pt x="102995" y="12256"/>
                </a:cubicBezTo>
                <a:cubicBezTo>
                  <a:pt x="102958" y="12256"/>
                  <a:pt x="102958" y="12256"/>
                  <a:pt x="102921" y="12256"/>
                </a:cubicBezTo>
                <a:cubicBezTo>
                  <a:pt x="102885" y="12256"/>
                  <a:pt x="102885" y="12106"/>
                  <a:pt x="102885" y="12106"/>
                </a:cubicBezTo>
                <a:cubicBezTo>
                  <a:pt x="102848" y="12043"/>
                  <a:pt x="102848" y="12043"/>
                  <a:pt x="102811" y="11968"/>
                </a:cubicBezTo>
                <a:cubicBezTo>
                  <a:pt x="102811" y="11893"/>
                  <a:pt x="102774" y="11968"/>
                  <a:pt x="102738" y="11893"/>
                </a:cubicBezTo>
                <a:cubicBezTo>
                  <a:pt x="102738" y="11893"/>
                  <a:pt x="102774" y="11743"/>
                  <a:pt x="102738" y="11743"/>
                </a:cubicBezTo>
                <a:cubicBezTo>
                  <a:pt x="102707" y="11667"/>
                  <a:pt x="102664" y="11743"/>
                  <a:pt x="102633" y="11743"/>
                </a:cubicBezTo>
                <a:cubicBezTo>
                  <a:pt x="102523" y="11743"/>
                  <a:pt x="102523" y="11743"/>
                  <a:pt x="102523" y="11743"/>
                </a:cubicBezTo>
                <a:lnTo>
                  <a:pt x="102486" y="11818"/>
                </a:lnTo>
                <a:cubicBezTo>
                  <a:pt x="102339" y="11818"/>
                  <a:pt x="102266" y="11818"/>
                  <a:pt x="102125" y="11818"/>
                </a:cubicBezTo>
                <a:cubicBezTo>
                  <a:pt x="102125" y="11893"/>
                  <a:pt x="102162" y="11968"/>
                  <a:pt x="102125" y="12106"/>
                </a:cubicBezTo>
                <a:cubicBezTo>
                  <a:pt x="102125" y="12181"/>
                  <a:pt x="102088" y="12256"/>
                  <a:pt x="102052" y="12407"/>
                </a:cubicBezTo>
                <a:cubicBezTo>
                  <a:pt x="102052" y="12407"/>
                  <a:pt x="102052" y="12482"/>
                  <a:pt x="102052" y="12557"/>
                </a:cubicBezTo>
                <a:cubicBezTo>
                  <a:pt x="102052" y="12632"/>
                  <a:pt x="102015" y="12632"/>
                  <a:pt x="102015" y="12708"/>
                </a:cubicBezTo>
                <a:cubicBezTo>
                  <a:pt x="101978" y="12783"/>
                  <a:pt x="102015" y="12783"/>
                  <a:pt x="102015" y="12858"/>
                </a:cubicBezTo>
                <a:cubicBezTo>
                  <a:pt x="101978" y="12933"/>
                  <a:pt x="101978" y="12933"/>
                  <a:pt x="101978" y="13008"/>
                </a:cubicBezTo>
                <a:lnTo>
                  <a:pt x="101941" y="12933"/>
                </a:lnTo>
                <a:close/>
                <a:moveTo>
                  <a:pt x="101580" y="12632"/>
                </a:moveTo>
                <a:lnTo>
                  <a:pt x="101580" y="12632"/>
                </a:lnTo>
                <a:cubicBezTo>
                  <a:pt x="101543" y="12557"/>
                  <a:pt x="101543" y="12482"/>
                  <a:pt x="101543" y="12482"/>
                </a:cubicBezTo>
                <a:cubicBezTo>
                  <a:pt x="101543" y="12332"/>
                  <a:pt x="101543" y="12256"/>
                  <a:pt x="101580" y="12181"/>
                </a:cubicBezTo>
                <a:cubicBezTo>
                  <a:pt x="101543" y="12181"/>
                  <a:pt x="101506" y="12181"/>
                  <a:pt x="101470" y="12181"/>
                </a:cubicBezTo>
                <a:cubicBezTo>
                  <a:pt x="101433" y="12181"/>
                  <a:pt x="101433" y="12106"/>
                  <a:pt x="101396" y="12106"/>
                </a:cubicBezTo>
                <a:cubicBezTo>
                  <a:pt x="101359" y="12106"/>
                  <a:pt x="101359" y="12181"/>
                  <a:pt x="101323" y="12256"/>
                </a:cubicBezTo>
                <a:cubicBezTo>
                  <a:pt x="101323" y="12256"/>
                  <a:pt x="101323" y="12332"/>
                  <a:pt x="101323" y="12407"/>
                </a:cubicBezTo>
                <a:cubicBezTo>
                  <a:pt x="101323" y="12482"/>
                  <a:pt x="101323" y="12482"/>
                  <a:pt x="101323" y="12557"/>
                </a:cubicBezTo>
                <a:cubicBezTo>
                  <a:pt x="101323" y="12632"/>
                  <a:pt x="101359" y="12632"/>
                  <a:pt x="101396" y="12632"/>
                </a:cubicBezTo>
                <a:cubicBezTo>
                  <a:pt x="101433" y="12708"/>
                  <a:pt x="101433" y="12783"/>
                  <a:pt x="101470" y="12783"/>
                </a:cubicBezTo>
                <a:cubicBezTo>
                  <a:pt x="101506" y="12783"/>
                  <a:pt x="101543" y="12632"/>
                  <a:pt x="101580" y="12632"/>
                </a:cubicBezTo>
                <a:close/>
                <a:moveTo>
                  <a:pt x="101359" y="14124"/>
                </a:moveTo>
                <a:lnTo>
                  <a:pt x="101359" y="14124"/>
                </a:lnTo>
                <a:cubicBezTo>
                  <a:pt x="101359" y="14186"/>
                  <a:pt x="101359" y="14262"/>
                  <a:pt x="101396" y="14262"/>
                </a:cubicBezTo>
                <a:cubicBezTo>
                  <a:pt x="101396" y="14412"/>
                  <a:pt x="101470" y="14487"/>
                  <a:pt x="101470" y="14562"/>
                </a:cubicBezTo>
                <a:cubicBezTo>
                  <a:pt x="101470" y="14638"/>
                  <a:pt x="101506" y="14638"/>
                  <a:pt x="101506" y="14713"/>
                </a:cubicBezTo>
                <a:cubicBezTo>
                  <a:pt x="101506" y="14788"/>
                  <a:pt x="101506" y="14863"/>
                  <a:pt x="101506" y="15014"/>
                </a:cubicBezTo>
                <a:cubicBezTo>
                  <a:pt x="101831" y="15014"/>
                  <a:pt x="101831" y="15014"/>
                  <a:pt x="101831" y="15014"/>
                </a:cubicBezTo>
                <a:cubicBezTo>
                  <a:pt x="101794" y="14938"/>
                  <a:pt x="101831" y="14863"/>
                  <a:pt x="101794" y="14863"/>
                </a:cubicBezTo>
                <a:cubicBezTo>
                  <a:pt x="101758" y="14788"/>
                  <a:pt x="101721" y="14788"/>
                  <a:pt x="101690" y="14788"/>
                </a:cubicBezTo>
                <a:cubicBezTo>
                  <a:pt x="101690" y="14788"/>
                  <a:pt x="101647" y="14788"/>
                  <a:pt x="101617" y="14713"/>
                </a:cubicBezTo>
                <a:cubicBezTo>
                  <a:pt x="101580" y="14638"/>
                  <a:pt x="101580" y="14562"/>
                  <a:pt x="101543" y="14412"/>
                </a:cubicBezTo>
                <a:cubicBezTo>
                  <a:pt x="101506" y="14262"/>
                  <a:pt x="101506" y="14262"/>
                  <a:pt x="101506" y="14262"/>
                </a:cubicBezTo>
                <a:cubicBezTo>
                  <a:pt x="101506" y="14186"/>
                  <a:pt x="101470" y="14186"/>
                  <a:pt x="101470" y="14124"/>
                </a:cubicBezTo>
                <a:lnTo>
                  <a:pt x="101359" y="14124"/>
                </a:lnTo>
                <a:close/>
                <a:moveTo>
                  <a:pt x="92061" y="8910"/>
                </a:moveTo>
                <a:lnTo>
                  <a:pt x="92061" y="8910"/>
                </a:lnTo>
                <a:cubicBezTo>
                  <a:pt x="92061" y="8848"/>
                  <a:pt x="92024" y="8848"/>
                  <a:pt x="91987" y="8772"/>
                </a:cubicBezTo>
                <a:cubicBezTo>
                  <a:pt x="91987" y="8772"/>
                  <a:pt x="92024" y="8697"/>
                  <a:pt x="91987" y="8622"/>
                </a:cubicBezTo>
                <a:cubicBezTo>
                  <a:pt x="91987" y="8622"/>
                  <a:pt x="91957" y="8622"/>
                  <a:pt x="91914" y="8622"/>
                </a:cubicBezTo>
                <a:cubicBezTo>
                  <a:pt x="91883" y="8622"/>
                  <a:pt x="91883" y="8547"/>
                  <a:pt x="91846" y="8547"/>
                </a:cubicBezTo>
                <a:cubicBezTo>
                  <a:pt x="91773" y="8547"/>
                  <a:pt x="91773" y="8547"/>
                  <a:pt x="91773" y="8547"/>
                </a:cubicBezTo>
                <a:cubicBezTo>
                  <a:pt x="91736" y="8547"/>
                  <a:pt x="91736" y="8472"/>
                  <a:pt x="91699" y="8472"/>
                </a:cubicBezTo>
                <a:cubicBezTo>
                  <a:pt x="91663" y="8472"/>
                  <a:pt x="91663" y="8472"/>
                  <a:pt x="91626" y="8472"/>
                </a:cubicBezTo>
                <a:cubicBezTo>
                  <a:pt x="91552" y="8472"/>
                  <a:pt x="91552" y="8472"/>
                  <a:pt x="91552" y="8472"/>
                </a:cubicBezTo>
                <a:cubicBezTo>
                  <a:pt x="91516" y="8472"/>
                  <a:pt x="91516" y="8547"/>
                  <a:pt x="91479" y="8622"/>
                </a:cubicBezTo>
                <a:cubicBezTo>
                  <a:pt x="91479" y="8772"/>
                  <a:pt x="91479" y="8772"/>
                  <a:pt x="91479" y="8772"/>
                </a:cubicBezTo>
                <a:cubicBezTo>
                  <a:pt x="91516" y="8772"/>
                  <a:pt x="91552" y="8772"/>
                  <a:pt x="91552" y="8772"/>
                </a:cubicBezTo>
                <a:cubicBezTo>
                  <a:pt x="91589" y="8772"/>
                  <a:pt x="91589" y="8772"/>
                  <a:pt x="91626" y="8772"/>
                </a:cubicBezTo>
                <a:cubicBezTo>
                  <a:pt x="91663" y="8848"/>
                  <a:pt x="91663" y="8848"/>
                  <a:pt x="91699" y="8910"/>
                </a:cubicBezTo>
                <a:cubicBezTo>
                  <a:pt x="91736" y="8910"/>
                  <a:pt x="91736" y="8998"/>
                  <a:pt x="91736" y="9061"/>
                </a:cubicBezTo>
                <a:cubicBezTo>
                  <a:pt x="91810" y="9061"/>
                  <a:pt x="91846" y="9061"/>
                  <a:pt x="91914" y="9061"/>
                </a:cubicBezTo>
                <a:cubicBezTo>
                  <a:pt x="91987" y="9061"/>
                  <a:pt x="91987" y="9061"/>
                  <a:pt x="91987" y="9061"/>
                </a:cubicBezTo>
                <a:cubicBezTo>
                  <a:pt x="92024" y="9061"/>
                  <a:pt x="92024" y="9061"/>
                  <a:pt x="92061" y="9061"/>
                </a:cubicBezTo>
                <a:cubicBezTo>
                  <a:pt x="92061" y="8998"/>
                  <a:pt x="92061" y="8910"/>
                  <a:pt x="92061" y="8910"/>
                </a:cubicBezTo>
                <a:close/>
                <a:moveTo>
                  <a:pt x="87993" y="10552"/>
                </a:moveTo>
                <a:lnTo>
                  <a:pt x="87993" y="10552"/>
                </a:lnTo>
                <a:cubicBezTo>
                  <a:pt x="88030" y="10552"/>
                  <a:pt x="88030" y="10477"/>
                  <a:pt x="88067" y="10477"/>
                </a:cubicBezTo>
                <a:cubicBezTo>
                  <a:pt x="88104" y="10477"/>
                  <a:pt x="88140" y="10552"/>
                  <a:pt x="88214" y="10552"/>
                </a:cubicBezTo>
                <a:cubicBezTo>
                  <a:pt x="88214" y="10552"/>
                  <a:pt x="88251" y="10627"/>
                  <a:pt x="88287" y="10627"/>
                </a:cubicBezTo>
                <a:cubicBezTo>
                  <a:pt x="88355" y="10627"/>
                  <a:pt x="88355" y="10627"/>
                  <a:pt x="88355" y="10627"/>
                </a:cubicBezTo>
                <a:lnTo>
                  <a:pt x="88355" y="10552"/>
                </a:lnTo>
                <a:cubicBezTo>
                  <a:pt x="88355" y="10477"/>
                  <a:pt x="88355" y="10402"/>
                  <a:pt x="88355" y="10326"/>
                </a:cubicBezTo>
                <a:cubicBezTo>
                  <a:pt x="88324" y="10251"/>
                  <a:pt x="88355" y="10176"/>
                  <a:pt x="88355" y="10176"/>
                </a:cubicBezTo>
                <a:cubicBezTo>
                  <a:pt x="88324" y="10101"/>
                  <a:pt x="88287" y="10101"/>
                  <a:pt x="88251" y="10101"/>
                </a:cubicBezTo>
                <a:cubicBezTo>
                  <a:pt x="88214" y="10101"/>
                  <a:pt x="88214" y="10101"/>
                  <a:pt x="88214" y="10101"/>
                </a:cubicBezTo>
                <a:cubicBezTo>
                  <a:pt x="88177" y="10101"/>
                  <a:pt x="88177" y="10176"/>
                  <a:pt x="88140" y="10251"/>
                </a:cubicBezTo>
                <a:cubicBezTo>
                  <a:pt x="88104" y="10326"/>
                  <a:pt x="88067" y="10326"/>
                  <a:pt x="87993" y="10402"/>
                </a:cubicBezTo>
                <a:lnTo>
                  <a:pt x="87993" y="10552"/>
                </a:lnTo>
                <a:close/>
                <a:moveTo>
                  <a:pt x="89519" y="9286"/>
                </a:moveTo>
                <a:lnTo>
                  <a:pt x="89519" y="9286"/>
                </a:lnTo>
                <a:cubicBezTo>
                  <a:pt x="89592" y="9286"/>
                  <a:pt x="89629" y="9136"/>
                  <a:pt x="89702" y="9061"/>
                </a:cubicBezTo>
                <a:cubicBezTo>
                  <a:pt x="89702" y="8998"/>
                  <a:pt x="89739" y="8998"/>
                  <a:pt x="89776" y="8910"/>
                </a:cubicBezTo>
                <a:cubicBezTo>
                  <a:pt x="89776" y="8848"/>
                  <a:pt x="89776" y="8848"/>
                  <a:pt x="89813" y="8772"/>
                </a:cubicBezTo>
                <a:cubicBezTo>
                  <a:pt x="89849" y="8772"/>
                  <a:pt x="89880" y="8772"/>
                  <a:pt x="89880" y="8772"/>
                </a:cubicBezTo>
                <a:cubicBezTo>
                  <a:pt x="89917" y="8772"/>
                  <a:pt x="89954" y="8697"/>
                  <a:pt x="89990" y="8697"/>
                </a:cubicBezTo>
                <a:cubicBezTo>
                  <a:pt x="90027" y="8697"/>
                  <a:pt x="90027" y="8772"/>
                  <a:pt x="90064" y="8772"/>
                </a:cubicBezTo>
                <a:cubicBezTo>
                  <a:pt x="90425" y="8772"/>
                  <a:pt x="90425" y="8772"/>
                  <a:pt x="90425" y="8772"/>
                </a:cubicBezTo>
                <a:cubicBezTo>
                  <a:pt x="90462" y="8772"/>
                  <a:pt x="90462" y="8697"/>
                  <a:pt x="90499" y="8697"/>
                </a:cubicBezTo>
                <a:cubicBezTo>
                  <a:pt x="90535" y="8622"/>
                  <a:pt x="90535" y="8622"/>
                  <a:pt x="90572" y="8622"/>
                </a:cubicBezTo>
                <a:cubicBezTo>
                  <a:pt x="90609" y="8622"/>
                  <a:pt x="90609" y="8622"/>
                  <a:pt x="90646" y="8622"/>
                </a:cubicBezTo>
                <a:cubicBezTo>
                  <a:pt x="90719" y="8622"/>
                  <a:pt x="90756" y="8622"/>
                  <a:pt x="90793" y="8622"/>
                </a:cubicBezTo>
                <a:cubicBezTo>
                  <a:pt x="90830" y="8622"/>
                  <a:pt x="90830" y="8622"/>
                  <a:pt x="90866" y="8622"/>
                </a:cubicBezTo>
                <a:cubicBezTo>
                  <a:pt x="90897" y="8622"/>
                  <a:pt x="90940" y="8472"/>
                  <a:pt x="90970" y="8472"/>
                </a:cubicBezTo>
                <a:cubicBezTo>
                  <a:pt x="91044" y="8472"/>
                  <a:pt x="91081" y="8547"/>
                  <a:pt x="91154" y="8547"/>
                </a:cubicBezTo>
                <a:cubicBezTo>
                  <a:pt x="91191" y="8547"/>
                  <a:pt x="91228" y="8547"/>
                  <a:pt x="91264" y="8472"/>
                </a:cubicBezTo>
                <a:cubicBezTo>
                  <a:pt x="91301" y="8396"/>
                  <a:pt x="91301" y="8396"/>
                  <a:pt x="91301" y="8321"/>
                </a:cubicBezTo>
                <a:cubicBezTo>
                  <a:pt x="91338" y="8246"/>
                  <a:pt x="91338" y="8246"/>
                  <a:pt x="91338" y="8171"/>
                </a:cubicBezTo>
                <a:cubicBezTo>
                  <a:pt x="91338" y="8096"/>
                  <a:pt x="91301" y="8096"/>
                  <a:pt x="91301" y="8020"/>
                </a:cubicBezTo>
                <a:cubicBezTo>
                  <a:pt x="91301" y="7883"/>
                  <a:pt x="91301" y="7883"/>
                  <a:pt x="91301" y="7883"/>
                </a:cubicBezTo>
                <a:cubicBezTo>
                  <a:pt x="91007" y="7883"/>
                  <a:pt x="91007" y="7883"/>
                  <a:pt x="91007" y="7883"/>
                </a:cubicBezTo>
                <a:cubicBezTo>
                  <a:pt x="91007" y="7732"/>
                  <a:pt x="91007" y="7657"/>
                  <a:pt x="91007" y="7507"/>
                </a:cubicBezTo>
                <a:cubicBezTo>
                  <a:pt x="91007" y="7507"/>
                  <a:pt x="91007" y="7431"/>
                  <a:pt x="91007" y="7356"/>
                </a:cubicBezTo>
                <a:cubicBezTo>
                  <a:pt x="91007" y="7356"/>
                  <a:pt x="90970" y="7356"/>
                  <a:pt x="90940" y="7281"/>
                </a:cubicBezTo>
                <a:cubicBezTo>
                  <a:pt x="90940" y="7281"/>
                  <a:pt x="90897" y="7281"/>
                  <a:pt x="90866" y="7281"/>
                </a:cubicBezTo>
                <a:cubicBezTo>
                  <a:pt x="90793" y="7206"/>
                  <a:pt x="90756" y="7206"/>
                  <a:pt x="90646" y="7206"/>
                </a:cubicBezTo>
                <a:cubicBezTo>
                  <a:pt x="90609" y="7206"/>
                  <a:pt x="90609" y="7206"/>
                  <a:pt x="90572" y="7206"/>
                </a:cubicBezTo>
                <a:cubicBezTo>
                  <a:pt x="90535" y="7206"/>
                  <a:pt x="90572" y="7281"/>
                  <a:pt x="90535" y="7356"/>
                </a:cubicBezTo>
                <a:cubicBezTo>
                  <a:pt x="90499" y="7431"/>
                  <a:pt x="90499" y="7507"/>
                  <a:pt x="90462" y="7507"/>
                </a:cubicBezTo>
                <a:cubicBezTo>
                  <a:pt x="90425" y="7507"/>
                  <a:pt x="90425" y="7507"/>
                  <a:pt x="90425" y="7507"/>
                </a:cubicBezTo>
                <a:cubicBezTo>
                  <a:pt x="90395" y="7507"/>
                  <a:pt x="90395" y="7431"/>
                  <a:pt x="90358" y="7356"/>
                </a:cubicBezTo>
                <a:cubicBezTo>
                  <a:pt x="90395" y="7356"/>
                  <a:pt x="90425" y="7281"/>
                  <a:pt x="90425" y="7206"/>
                </a:cubicBezTo>
                <a:cubicBezTo>
                  <a:pt x="90462" y="7206"/>
                  <a:pt x="90499" y="7206"/>
                  <a:pt x="90499" y="7131"/>
                </a:cubicBezTo>
                <a:cubicBezTo>
                  <a:pt x="90499" y="7055"/>
                  <a:pt x="90499" y="7055"/>
                  <a:pt x="90499" y="6980"/>
                </a:cubicBezTo>
                <a:cubicBezTo>
                  <a:pt x="90499" y="6980"/>
                  <a:pt x="90462" y="6980"/>
                  <a:pt x="90425" y="6980"/>
                </a:cubicBezTo>
                <a:cubicBezTo>
                  <a:pt x="90425" y="6918"/>
                  <a:pt x="90395" y="6918"/>
                  <a:pt x="90358" y="6918"/>
                </a:cubicBezTo>
                <a:cubicBezTo>
                  <a:pt x="90321" y="6918"/>
                  <a:pt x="90358" y="6767"/>
                  <a:pt x="90284" y="6767"/>
                </a:cubicBezTo>
                <a:cubicBezTo>
                  <a:pt x="90248" y="6767"/>
                  <a:pt x="90248" y="6767"/>
                  <a:pt x="90248" y="6767"/>
                </a:cubicBezTo>
                <a:cubicBezTo>
                  <a:pt x="90248" y="6767"/>
                  <a:pt x="90211" y="6830"/>
                  <a:pt x="90211" y="6918"/>
                </a:cubicBezTo>
                <a:cubicBezTo>
                  <a:pt x="90174" y="6918"/>
                  <a:pt x="90137" y="6918"/>
                  <a:pt x="90101" y="6918"/>
                </a:cubicBezTo>
                <a:cubicBezTo>
                  <a:pt x="90101" y="6918"/>
                  <a:pt x="90064" y="6918"/>
                  <a:pt x="90027" y="6980"/>
                </a:cubicBezTo>
                <a:cubicBezTo>
                  <a:pt x="90027" y="6980"/>
                  <a:pt x="89990" y="7055"/>
                  <a:pt x="89990" y="7131"/>
                </a:cubicBezTo>
                <a:cubicBezTo>
                  <a:pt x="89954" y="7131"/>
                  <a:pt x="89917" y="7131"/>
                  <a:pt x="89917" y="7206"/>
                </a:cubicBezTo>
                <a:cubicBezTo>
                  <a:pt x="89917" y="7281"/>
                  <a:pt x="89880" y="7281"/>
                  <a:pt x="89880" y="7356"/>
                </a:cubicBezTo>
                <a:cubicBezTo>
                  <a:pt x="89880" y="7431"/>
                  <a:pt x="89880" y="7431"/>
                  <a:pt x="89849" y="7507"/>
                </a:cubicBezTo>
                <a:cubicBezTo>
                  <a:pt x="89849" y="7582"/>
                  <a:pt x="89849" y="7582"/>
                  <a:pt x="89813" y="7657"/>
                </a:cubicBezTo>
                <a:cubicBezTo>
                  <a:pt x="89813" y="7657"/>
                  <a:pt x="89776" y="7582"/>
                  <a:pt x="89776" y="7657"/>
                </a:cubicBezTo>
                <a:cubicBezTo>
                  <a:pt x="89739" y="7657"/>
                  <a:pt x="89702" y="7657"/>
                  <a:pt x="89702" y="7732"/>
                </a:cubicBezTo>
                <a:cubicBezTo>
                  <a:pt x="89666" y="7807"/>
                  <a:pt x="89702" y="7807"/>
                  <a:pt x="89702" y="7883"/>
                </a:cubicBezTo>
                <a:cubicBezTo>
                  <a:pt x="89666" y="7945"/>
                  <a:pt x="89702" y="8096"/>
                  <a:pt x="89702" y="8171"/>
                </a:cubicBezTo>
                <a:cubicBezTo>
                  <a:pt x="89666" y="8246"/>
                  <a:pt x="89666" y="8246"/>
                  <a:pt x="89666" y="8321"/>
                </a:cubicBezTo>
                <a:cubicBezTo>
                  <a:pt x="89629" y="8396"/>
                  <a:pt x="89592" y="8321"/>
                  <a:pt x="89592" y="8396"/>
                </a:cubicBezTo>
                <a:cubicBezTo>
                  <a:pt x="89555" y="8396"/>
                  <a:pt x="89519" y="8396"/>
                  <a:pt x="89482" y="8472"/>
                </a:cubicBezTo>
                <a:cubicBezTo>
                  <a:pt x="89482" y="8472"/>
                  <a:pt x="89445" y="8472"/>
                  <a:pt x="89408" y="8547"/>
                </a:cubicBezTo>
                <a:cubicBezTo>
                  <a:pt x="89408" y="8622"/>
                  <a:pt x="89378" y="8622"/>
                  <a:pt x="89378" y="8697"/>
                </a:cubicBezTo>
                <a:cubicBezTo>
                  <a:pt x="89378" y="8772"/>
                  <a:pt x="89378" y="8772"/>
                  <a:pt x="89378" y="8848"/>
                </a:cubicBezTo>
                <a:cubicBezTo>
                  <a:pt x="89378" y="8910"/>
                  <a:pt x="89378" y="8998"/>
                  <a:pt x="89378" y="9061"/>
                </a:cubicBezTo>
                <a:cubicBezTo>
                  <a:pt x="89408" y="9061"/>
                  <a:pt x="89482" y="9286"/>
                  <a:pt x="89519" y="9286"/>
                </a:cubicBezTo>
                <a:close/>
                <a:moveTo>
                  <a:pt x="88392" y="5727"/>
                </a:moveTo>
                <a:lnTo>
                  <a:pt x="88392" y="5727"/>
                </a:lnTo>
                <a:cubicBezTo>
                  <a:pt x="88355" y="5727"/>
                  <a:pt x="88355" y="5802"/>
                  <a:pt x="88324" y="5802"/>
                </a:cubicBezTo>
                <a:cubicBezTo>
                  <a:pt x="88287" y="5865"/>
                  <a:pt x="88287" y="5865"/>
                  <a:pt x="88251" y="5865"/>
                </a:cubicBezTo>
                <a:cubicBezTo>
                  <a:pt x="88214" y="5940"/>
                  <a:pt x="88251" y="6015"/>
                  <a:pt x="88214" y="6015"/>
                </a:cubicBezTo>
                <a:cubicBezTo>
                  <a:pt x="88177" y="6015"/>
                  <a:pt x="88140" y="6015"/>
                  <a:pt x="88140" y="6090"/>
                </a:cubicBezTo>
                <a:cubicBezTo>
                  <a:pt x="88067" y="6090"/>
                  <a:pt x="87993" y="6015"/>
                  <a:pt x="87920" y="6090"/>
                </a:cubicBezTo>
                <a:cubicBezTo>
                  <a:pt x="87883" y="6090"/>
                  <a:pt x="87883" y="6090"/>
                  <a:pt x="87846" y="6090"/>
                </a:cubicBezTo>
                <a:cubicBezTo>
                  <a:pt x="87816" y="6090"/>
                  <a:pt x="87816" y="6090"/>
                  <a:pt x="87779" y="6090"/>
                </a:cubicBezTo>
                <a:cubicBezTo>
                  <a:pt x="87742" y="6090"/>
                  <a:pt x="87742" y="6166"/>
                  <a:pt x="87705" y="6166"/>
                </a:cubicBezTo>
                <a:cubicBezTo>
                  <a:pt x="87669" y="6241"/>
                  <a:pt x="87705" y="6316"/>
                  <a:pt x="87669" y="6316"/>
                </a:cubicBezTo>
                <a:cubicBezTo>
                  <a:pt x="87632" y="6391"/>
                  <a:pt x="87595" y="6316"/>
                  <a:pt x="87595" y="6316"/>
                </a:cubicBezTo>
                <a:cubicBezTo>
                  <a:pt x="87558" y="6391"/>
                  <a:pt x="87558" y="6391"/>
                  <a:pt x="87522" y="6391"/>
                </a:cubicBezTo>
                <a:cubicBezTo>
                  <a:pt x="87485" y="6391"/>
                  <a:pt x="87448" y="6466"/>
                  <a:pt x="87448" y="6542"/>
                </a:cubicBezTo>
                <a:cubicBezTo>
                  <a:pt x="87411" y="6617"/>
                  <a:pt x="87411" y="6617"/>
                  <a:pt x="87411" y="6692"/>
                </a:cubicBezTo>
                <a:cubicBezTo>
                  <a:pt x="87375" y="6692"/>
                  <a:pt x="87411" y="6767"/>
                  <a:pt x="87411" y="6767"/>
                </a:cubicBezTo>
                <a:cubicBezTo>
                  <a:pt x="87448" y="6830"/>
                  <a:pt x="87485" y="6830"/>
                  <a:pt x="87522" y="6918"/>
                </a:cubicBezTo>
                <a:cubicBezTo>
                  <a:pt x="87558" y="6918"/>
                  <a:pt x="87595" y="6918"/>
                  <a:pt x="87595" y="6980"/>
                </a:cubicBezTo>
                <a:cubicBezTo>
                  <a:pt x="87632" y="6980"/>
                  <a:pt x="87595" y="7055"/>
                  <a:pt x="87595" y="7131"/>
                </a:cubicBezTo>
                <a:lnTo>
                  <a:pt x="87595" y="7206"/>
                </a:lnTo>
                <a:cubicBezTo>
                  <a:pt x="87595" y="7356"/>
                  <a:pt x="87632" y="7356"/>
                  <a:pt x="87632" y="7431"/>
                </a:cubicBezTo>
                <a:cubicBezTo>
                  <a:pt x="88251" y="7431"/>
                  <a:pt x="88251" y="7431"/>
                  <a:pt x="88251" y="7431"/>
                </a:cubicBezTo>
                <a:cubicBezTo>
                  <a:pt x="88287" y="7431"/>
                  <a:pt x="88287" y="7507"/>
                  <a:pt x="88324" y="7507"/>
                </a:cubicBezTo>
                <a:cubicBezTo>
                  <a:pt x="88355" y="7507"/>
                  <a:pt x="88355" y="7507"/>
                  <a:pt x="88392" y="7507"/>
                </a:cubicBezTo>
                <a:cubicBezTo>
                  <a:pt x="88428" y="7507"/>
                  <a:pt x="88428" y="7582"/>
                  <a:pt x="88428" y="7657"/>
                </a:cubicBezTo>
                <a:cubicBezTo>
                  <a:pt x="88465" y="7657"/>
                  <a:pt x="88465" y="7732"/>
                  <a:pt x="88502" y="7807"/>
                </a:cubicBezTo>
                <a:cubicBezTo>
                  <a:pt x="88686" y="7807"/>
                  <a:pt x="88759" y="7807"/>
                  <a:pt x="88937" y="7807"/>
                </a:cubicBezTo>
                <a:cubicBezTo>
                  <a:pt x="88973" y="7807"/>
                  <a:pt x="89010" y="7807"/>
                  <a:pt x="89010" y="7807"/>
                </a:cubicBezTo>
                <a:cubicBezTo>
                  <a:pt x="89120" y="7807"/>
                  <a:pt x="89120" y="7807"/>
                  <a:pt x="89120" y="7807"/>
                </a:cubicBezTo>
                <a:cubicBezTo>
                  <a:pt x="89194" y="7807"/>
                  <a:pt x="89194" y="7807"/>
                  <a:pt x="89267" y="7807"/>
                </a:cubicBezTo>
                <a:cubicBezTo>
                  <a:pt x="89267" y="7807"/>
                  <a:pt x="89304" y="7807"/>
                  <a:pt x="89341" y="7807"/>
                </a:cubicBezTo>
                <a:cubicBezTo>
                  <a:pt x="89378" y="7732"/>
                  <a:pt x="89408" y="7732"/>
                  <a:pt x="89445" y="7657"/>
                </a:cubicBezTo>
                <a:cubicBezTo>
                  <a:pt x="89482" y="7657"/>
                  <a:pt x="89482" y="7582"/>
                  <a:pt x="89482" y="7507"/>
                </a:cubicBezTo>
                <a:cubicBezTo>
                  <a:pt x="89482" y="7206"/>
                  <a:pt x="89482" y="7206"/>
                  <a:pt x="89482" y="7206"/>
                </a:cubicBezTo>
                <a:cubicBezTo>
                  <a:pt x="89445" y="7206"/>
                  <a:pt x="89445" y="7281"/>
                  <a:pt x="89378" y="7206"/>
                </a:cubicBezTo>
                <a:cubicBezTo>
                  <a:pt x="89378" y="7206"/>
                  <a:pt x="89341" y="7206"/>
                  <a:pt x="89341" y="7131"/>
                </a:cubicBezTo>
                <a:cubicBezTo>
                  <a:pt x="89341" y="7055"/>
                  <a:pt x="89341" y="6980"/>
                  <a:pt x="89341" y="6918"/>
                </a:cubicBezTo>
                <a:cubicBezTo>
                  <a:pt x="89341" y="6830"/>
                  <a:pt x="89378" y="6767"/>
                  <a:pt x="89378" y="6767"/>
                </a:cubicBezTo>
                <a:cubicBezTo>
                  <a:pt x="89378" y="6692"/>
                  <a:pt x="89408" y="6692"/>
                  <a:pt x="89408" y="6617"/>
                </a:cubicBezTo>
                <a:cubicBezTo>
                  <a:pt x="89445" y="6542"/>
                  <a:pt x="89482" y="6542"/>
                  <a:pt x="89482" y="6391"/>
                </a:cubicBezTo>
                <a:cubicBezTo>
                  <a:pt x="89482" y="6316"/>
                  <a:pt x="89445" y="6241"/>
                  <a:pt x="89445" y="6166"/>
                </a:cubicBezTo>
                <a:cubicBezTo>
                  <a:pt x="89445" y="6090"/>
                  <a:pt x="89408" y="6090"/>
                  <a:pt x="89408" y="6015"/>
                </a:cubicBezTo>
                <a:cubicBezTo>
                  <a:pt x="89378" y="5940"/>
                  <a:pt x="89378" y="5940"/>
                  <a:pt x="89341" y="5865"/>
                </a:cubicBezTo>
                <a:cubicBezTo>
                  <a:pt x="89304" y="5802"/>
                  <a:pt x="89267" y="5865"/>
                  <a:pt x="89194" y="5865"/>
                </a:cubicBezTo>
                <a:cubicBezTo>
                  <a:pt x="89157" y="5865"/>
                  <a:pt x="89120" y="5802"/>
                  <a:pt x="89084" y="5865"/>
                </a:cubicBezTo>
                <a:cubicBezTo>
                  <a:pt x="89047" y="5865"/>
                  <a:pt x="89010" y="5865"/>
                  <a:pt x="89010" y="5940"/>
                </a:cubicBezTo>
                <a:cubicBezTo>
                  <a:pt x="88973" y="5940"/>
                  <a:pt x="88973" y="6015"/>
                  <a:pt x="88973" y="6090"/>
                </a:cubicBezTo>
                <a:cubicBezTo>
                  <a:pt x="88937" y="6090"/>
                  <a:pt x="88937" y="6166"/>
                  <a:pt x="88900" y="6166"/>
                </a:cubicBezTo>
                <a:cubicBezTo>
                  <a:pt x="88863" y="6166"/>
                  <a:pt x="88863" y="6166"/>
                  <a:pt x="88833" y="6166"/>
                </a:cubicBezTo>
                <a:cubicBezTo>
                  <a:pt x="88796" y="6166"/>
                  <a:pt x="88759" y="6166"/>
                  <a:pt x="88686" y="6166"/>
                </a:cubicBezTo>
                <a:cubicBezTo>
                  <a:pt x="88722" y="6090"/>
                  <a:pt x="88722" y="6090"/>
                  <a:pt x="88722" y="6015"/>
                </a:cubicBezTo>
                <a:cubicBezTo>
                  <a:pt x="88759" y="5940"/>
                  <a:pt x="88759" y="5940"/>
                  <a:pt x="88796" y="5940"/>
                </a:cubicBezTo>
                <a:cubicBezTo>
                  <a:pt x="88796" y="5727"/>
                  <a:pt x="88796" y="5727"/>
                  <a:pt x="88796" y="5727"/>
                </a:cubicBezTo>
                <a:cubicBezTo>
                  <a:pt x="88686" y="5727"/>
                  <a:pt x="88649" y="5727"/>
                  <a:pt x="88539" y="5727"/>
                </a:cubicBezTo>
                <a:cubicBezTo>
                  <a:pt x="88502" y="5727"/>
                  <a:pt x="88465" y="5727"/>
                  <a:pt x="88392" y="5727"/>
                </a:cubicBezTo>
                <a:close/>
                <a:moveTo>
                  <a:pt x="87338" y="5865"/>
                </a:moveTo>
                <a:lnTo>
                  <a:pt x="87338" y="5865"/>
                </a:lnTo>
                <a:cubicBezTo>
                  <a:pt x="87375" y="5940"/>
                  <a:pt x="87375" y="5940"/>
                  <a:pt x="87411" y="5940"/>
                </a:cubicBezTo>
                <a:cubicBezTo>
                  <a:pt x="87448" y="5940"/>
                  <a:pt x="87485" y="5940"/>
                  <a:pt x="87522" y="5940"/>
                </a:cubicBezTo>
                <a:cubicBezTo>
                  <a:pt x="87558" y="5940"/>
                  <a:pt x="87595" y="5940"/>
                  <a:pt x="87632" y="5940"/>
                </a:cubicBezTo>
                <a:cubicBezTo>
                  <a:pt x="87669" y="5940"/>
                  <a:pt x="87669" y="5865"/>
                  <a:pt x="87705" y="5865"/>
                </a:cubicBezTo>
                <a:cubicBezTo>
                  <a:pt x="87742" y="5802"/>
                  <a:pt x="87742" y="5727"/>
                  <a:pt x="87779" y="5727"/>
                </a:cubicBezTo>
                <a:cubicBezTo>
                  <a:pt x="87779" y="5727"/>
                  <a:pt x="87816" y="5727"/>
                  <a:pt x="87846" y="5727"/>
                </a:cubicBezTo>
                <a:cubicBezTo>
                  <a:pt x="87883" y="5727"/>
                  <a:pt x="87920" y="5727"/>
                  <a:pt x="87957" y="5727"/>
                </a:cubicBezTo>
                <a:cubicBezTo>
                  <a:pt x="87993" y="5727"/>
                  <a:pt x="88030" y="5727"/>
                  <a:pt x="88030" y="5652"/>
                </a:cubicBezTo>
                <a:cubicBezTo>
                  <a:pt x="88067" y="5652"/>
                  <a:pt x="88067" y="5577"/>
                  <a:pt x="88104" y="5501"/>
                </a:cubicBezTo>
                <a:cubicBezTo>
                  <a:pt x="88140" y="5501"/>
                  <a:pt x="88177" y="5501"/>
                  <a:pt x="88251" y="5501"/>
                </a:cubicBezTo>
                <a:cubicBezTo>
                  <a:pt x="88355" y="5501"/>
                  <a:pt x="88392" y="5501"/>
                  <a:pt x="88502" y="5501"/>
                </a:cubicBezTo>
                <a:cubicBezTo>
                  <a:pt x="88502" y="5426"/>
                  <a:pt x="88539" y="5351"/>
                  <a:pt x="88539" y="5276"/>
                </a:cubicBezTo>
                <a:cubicBezTo>
                  <a:pt x="88539" y="5201"/>
                  <a:pt x="88539" y="5125"/>
                  <a:pt x="88539" y="5050"/>
                </a:cubicBezTo>
                <a:cubicBezTo>
                  <a:pt x="88575" y="4975"/>
                  <a:pt x="88575" y="4900"/>
                  <a:pt x="88612" y="4900"/>
                </a:cubicBezTo>
                <a:cubicBezTo>
                  <a:pt x="88612" y="4837"/>
                  <a:pt x="88649" y="4900"/>
                  <a:pt x="88686" y="4900"/>
                </a:cubicBezTo>
                <a:cubicBezTo>
                  <a:pt x="88686" y="4837"/>
                  <a:pt x="88686" y="4749"/>
                  <a:pt x="88722" y="4749"/>
                </a:cubicBezTo>
                <a:cubicBezTo>
                  <a:pt x="88759" y="4687"/>
                  <a:pt x="88759" y="4687"/>
                  <a:pt x="88796" y="4687"/>
                </a:cubicBezTo>
                <a:cubicBezTo>
                  <a:pt x="88759" y="4612"/>
                  <a:pt x="88759" y="4612"/>
                  <a:pt x="88722" y="4612"/>
                </a:cubicBezTo>
                <a:lnTo>
                  <a:pt x="88722" y="4536"/>
                </a:lnTo>
                <a:cubicBezTo>
                  <a:pt x="88287" y="4536"/>
                  <a:pt x="88287" y="4536"/>
                  <a:pt x="88287" y="4536"/>
                </a:cubicBezTo>
                <a:cubicBezTo>
                  <a:pt x="88287" y="4386"/>
                  <a:pt x="88287" y="4311"/>
                  <a:pt x="88251" y="4236"/>
                </a:cubicBezTo>
                <a:cubicBezTo>
                  <a:pt x="88214" y="4160"/>
                  <a:pt x="88214" y="4085"/>
                  <a:pt x="88214" y="4085"/>
                </a:cubicBezTo>
                <a:cubicBezTo>
                  <a:pt x="88177" y="4010"/>
                  <a:pt x="88140" y="4085"/>
                  <a:pt x="88140" y="4085"/>
                </a:cubicBezTo>
                <a:cubicBezTo>
                  <a:pt x="88104" y="4010"/>
                  <a:pt x="88104" y="4010"/>
                  <a:pt x="88067" y="4010"/>
                </a:cubicBezTo>
                <a:cubicBezTo>
                  <a:pt x="87993" y="4010"/>
                  <a:pt x="87957" y="4010"/>
                  <a:pt x="87920" y="4085"/>
                </a:cubicBezTo>
                <a:cubicBezTo>
                  <a:pt x="87883" y="4085"/>
                  <a:pt x="87883" y="4085"/>
                  <a:pt x="87846" y="4160"/>
                </a:cubicBezTo>
                <a:cubicBezTo>
                  <a:pt x="87816" y="4160"/>
                  <a:pt x="87816" y="4236"/>
                  <a:pt x="87816" y="4236"/>
                </a:cubicBezTo>
                <a:cubicBezTo>
                  <a:pt x="87742" y="4311"/>
                  <a:pt x="87705" y="4311"/>
                  <a:pt x="87632" y="4311"/>
                </a:cubicBezTo>
                <a:cubicBezTo>
                  <a:pt x="87632" y="4311"/>
                  <a:pt x="87595" y="4386"/>
                  <a:pt x="87558" y="4386"/>
                </a:cubicBezTo>
                <a:cubicBezTo>
                  <a:pt x="87522" y="4386"/>
                  <a:pt x="87485" y="4461"/>
                  <a:pt x="87411" y="4461"/>
                </a:cubicBezTo>
                <a:cubicBezTo>
                  <a:pt x="87375" y="4536"/>
                  <a:pt x="87338" y="4461"/>
                  <a:pt x="87271" y="4461"/>
                </a:cubicBezTo>
                <a:cubicBezTo>
                  <a:pt x="87234" y="4461"/>
                  <a:pt x="87234" y="4536"/>
                  <a:pt x="87197" y="4536"/>
                </a:cubicBezTo>
                <a:cubicBezTo>
                  <a:pt x="87197" y="4612"/>
                  <a:pt x="87197" y="4687"/>
                  <a:pt x="87197" y="4837"/>
                </a:cubicBezTo>
                <a:cubicBezTo>
                  <a:pt x="87197" y="4900"/>
                  <a:pt x="87197" y="4900"/>
                  <a:pt x="87160" y="4975"/>
                </a:cubicBezTo>
                <a:cubicBezTo>
                  <a:pt x="87160" y="5050"/>
                  <a:pt x="87124" y="5050"/>
                  <a:pt x="87087" y="5125"/>
                </a:cubicBezTo>
                <a:cubicBezTo>
                  <a:pt x="87050" y="5125"/>
                  <a:pt x="87013" y="5050"/>
                  <a:pt x="86977" y="5125"/>
                </a:cubicBezTo>
                <a:cubicBezTo>
                  <a:pt x="86940" y="5125"/>
                  <a:pt x="86903" y="5125"/>
                  <a:pt x="86903" y="5201"/>
                </a:cubicBezTo>
                <a:cubicBezTo>
                  <a:pt x="86866" y="5201"/>
                  <a:pt x="86830" y="5201"/>
                  <a:pt x="86799" y="5201"/>
                </a:cubicBezTo>
                <a:cubicBezTo>
                  <a:pt x="86799" y="5201"/>
                  <a:pt x="86799" y="5276"/>
                  <a:pt x="86799" y="5351"/>
                </a:cubicBezTo>
                <a:cubicBezTo>
                  <a:pt x="86799" y="5426"/>
                  <a:pt x="86799" y="5426"/>
                  <a:pt x="86830" y="5501"/>
                </a:cubicBezTo>
                <a:cubicBezTo>
                  <a:pt x="86866" y="5577"/>
                  <a:pt x="86866" y="5577"/>
                  <a:pt x="86940" y="5577"/>
                </a:cubicBezTo>
                <a:cubicBezTo>
                  <a:pt x="86977" y="5577"/>
                  <a:pt x="87013" y="5501"/>
                  <a:pt x="87050" y="5501"/>
                </a:cubicBezTo>
                <a:cubicBezTo>
                  <a:pt x="87087" y="5501"/>
                  <a:pt x="87087" y="5501"/>
                  <a:pt x="87087" y="5501"/>
                </a:cubicBezTo>
                <a:cubicBezTo>
                  <a:pt x="87124" y="5501"/>
                  <a:pt x="87160" y="5577"/>
                  <a:pt x="87160" y="5652"/>
                </a:cubicBezTo>
                <a:cubicBezTo>
                  <a:pt x="87197" y="5652"/>
                  <a:pt x="87197" y="5727"/>
                  <a:pt x="87234" y="5802"/>
                </a:cubicBezTo>
                <a:cubicBezTo>
                  <a:pt x="87234" y="5802"/>
                  <a:pt x="87271" y="5802"/>
                  <a:pt x="87307" y="5802"/>
                </a:cubicBezTo>
                <a:lnTo>
                  <a:pt x="87338" y="5865"/>
                </a:lnTo>
                <a:close/>
                <a:moveTo>
                  <a:pt x="87197" y="6166"/>
                </a:moveTo>
                <a:lnTo>
                  <a:pt x="87197" y="6166"/>
                </a:lnTo>
                <a:cubicBezTo>
                  <a:pt x="87197" y="6166"/>
                  <a:pt x="87160" y="6166"/>
                  <a:pt x="87124" y="6166"/>
                </a:cubicBezTo>
                <a:cubicBezTo>
                  <a:pt x="87124" y="6166"/>
                  <a:pt x="87087" y="6090"/>
                  <a:pt x="87050" y="6090"/>
                </a:cubicBezTo>
                <a:cubicBezTo>
                  <a:pt x="87050" y="6090"/>
                  <a:pt x="87013" y="6090"/>
                  <a:pt x="86977" y="6090"/>
                </a:cubicBezTo>
                <a:cubicBezTo>
                  <a:pt x="86940" y="6015"/>
                  <a:pt x="86903" y="6015"/>
                  <a:pt x="86903" y="6015"/>
                </a:cubicBezTo>
                <a:cubicBezTo>
                  <a:pt x="86830" y="6015"/>
                  <a:pt x="86830" y="6015"/>
                  <a:pt x="86830" y="6015"/>
                </a:cubicBezTo>
                <a:cubicBezTo>
                  <a:pt x="86799" y="6015"/>
                  <a:pt x="86762" y="5940"/>
                  <a:pt x="86762" y="5940"/>
                </a:cubicBezTo>
                <a:cubicBezTo>
                  <a:pt x="86725" y="5940"/>
                  <a:pt x="86725" y="6015"/>
                  <a:pt x="86689" y="6015"/>
                </a:cubicBezTo>
                <a:cubicBezTo>
                  <a:pt x="86615" y="6015"/>
                  <a:pt x="86615" y="6015"/>
                  <a:pt x="86615" y="6015"/>
                </a:cubicBezTo>
                <a:cubicBezTo>
                  <a:pt x="86578" y="6015"/>
                  <a:pt x="86578" y="6015"/>
                  <a:pt x="86578" y="6015"/>
                </a:cubicBezTo>
                <a:cubicBezTo>
                  <a:pt x="86578" y="6166"/>
                  <a:pt x="86578" y="6316"/>
                  <a:pt x="86578" y="6466"/>
                </a:cubicBezTo>
                <a:cubicBezTo>
                  <a:pt x="86689" y="6466"/>
                  <a:pt x="86725" y="6466"/>
                  <a:pt x="86866" y="6466"/>
                </a:cubicBezTo>
                <a:cubicBezTo>
                  <a:pt x="86940" y="6466"/>
                  <a:pt x="86940" y="6466"/>
                  <a:pt x="86940" y="6466"/>
                </a:cubicBezTo>
                <a:cubicBezTo>
                  <a:pt x="86940" y="6466"/>
                  <a:pt x="86977" y="6542"/>
                  <a:pt x="86977" y="6617"/>
                </a:cubicBezTo>
                <a:cubicBezTo>
                  <a:pt x="87013" y="6617"/>
                  <a:pt x="87013" y="6767"/>
                  <a:pt x="87013" y="6767"/>
                </a:cubicBezTo>
                <a:cubicBezTo>
                  <a:pt x="87050" y="6767"/>
                  <a:pt x="87087" y="6767"/>
                  <a:pt x="87087" y="6767"/>
                </a:cubicBezTo>
                <a:cubicBezTo>
                  <a:pt x="87124" y="6767"/>
                  <a:pt x="87160" y="6767"/>
                  <a:pt x="87160" y="6767"/>
                </a:cubicBezTo>
                <a:cubicBezTo>
                  <a:pt x="87197" y="6767"/>
                  <a:pt x="87197" y="6692"/>
                  <a:pt x="87234" y="6692"/>
                </a:cubicBezTo>
                <a:cubicBezTo>
                  <a:pt x="87271" y="6617"/>
                  <a:pt x="87307" y="6617"/>
                  <a:pt x="87307" y="6617"/>
                </a:cubicBezTo>
                <a:cubicBezTo>
                  <a:pt x="87307" y="6542"/>
                  <a:pt x="87307" y="6542"/>
                  <a:pt x="87307" y="6466"/>
                </a:cubicBezTo>
                <a:cubicBezTo>
                  <a:pt x="87307" y="6316"/>
                  <a:pt x="87307" y="6316"/>
                  <a:pt x="87307" y="6316"/>
                </a:cubicBezTo>
                <a:cubicBezTo>
                  <a:pt x="87307" y="6241"/>
                  <a:pt x="87271" y="6241"/>
                  <a:pt x="87271" y="6166"/>
                </a:cubicBezTo>
                <a:cubicBezTo>
                  <a:pt x="87234" y="6166"/>
                  <a:pt x="87234" y="6166"/>
                  <a:pt x="87197" y="6166"/>
                </a:cubicBezTo>
                <a:close/>
                <a:moveTo>
                  <a:pt x="86505" y="3860"/>
                </a:moveTo>
                <a:lnTo>
                  <a:pt x="86505" y="3860"/>
                </a:lnTo>
                <a:cubicBezTo>
                  <a:pt x="86431" y="3860"/>
                  <a:pt x="86431" y="4010"/>
                  <a:pt x="86395" y="4010"/>
                </a:cubicBezTo>
                <a:cubicBezTo>
                  <a:pt x="86358" y="4010"/>
                  <a:pt x="86321" y="3935"/>
                  <a:pt x="86290" y="3935"/>
                </a:cubicBezTo>
                <a:cubicBezTo>
                  <a:pt x="86290" y="3935"/>
                  <a:pt x="86254" y="3860"/>
                  <a:pt x="86217" y="3860"/>
                </a:cubicBezTo>
                <a:cubicBezTo>
                  <a:pt x="86180" y="4010"/>
                  <a:pt x="86180" y="4010"/>
                  <a:pt x="86180" y="4010"/>
                </a:cubicBezTo>
                <a:cubicBezTo>
                  <a:pt x="86180" y="4311"/>
                  <a:pt x="86180" y="4311"/>
                  <a:pt x="86180" y="4311"/>
                </a:cubicBezTo>
                <a:cubicBezTo>
                  <a:pt x="86217" y="4311"/>
                  <a:pt x="86217" y="4311"/>
                  <a:pt x="86254" y="4311"/>
                </a:cubicBezTo>
                <a:cubicBezTo>
                  <a:pt x="86290" y="4386"/>
                  <a:pt x="86290" y="4461"/>
                  <a:pt x="86321" y="4461"/>
                </a:cubicBezTo>
                <a:cubicBezTo>
                  <a:pt x="86358" y="4461"/>
                  <a:pt x="86358" y="4536"/>
                  <a:pt x="86395" y="4536"/>
                </a:cubicBezTo>
                <a:cubicBezTo>
                  <a:pt x="86431" y="4536"/>
                  <a:pt x="86431" y="4536"/>
                  <a:pt x="86431" y="4536"/>
                </a:cubicBezTo>
                <a:cubicBezTo>
                  <a:pt x="86468" y="4536"/>
                  <a:pt x="86505" y="4536"/>
                  <a:pt x="86542" y="4461"/>
                </a:cubicBezTo>
                <a:cubicBezTo>
                  <a:pt x="86578" y="4461"/>
                  <a:pt x="86615" y="4461"/>
                  <a:pt x="86615" y="4386"/>
                </a:cubicBezTo>
                <a:cubicBezTo>
                  <a:pt x="86615" y="4386"/>
                  <a:pt x="86615" y="4311"/>
                  <a:pt x="86615" y="4236"/>
                </a:cubicBezTo>
                <a:cubicBezTo>
                  <a:pt x="86615" y="4236"/>
                  <a:pt x="86615" y="4160"/>
                  <a:pt x="86578" y="4160"/>
                </a:cubicBezTo>
                <a:cubicBezTo>
                  <a:pt x="86578" y="4085"/>
                  <a:pt x="86615" y="4010"/>
                  <a:pt x="86578" y="4010"/>
                </a:cubicBezTo>
                <a:cubicBezTo>
                  <a:pt x="86578" y="3935"/>
                  <a:pt x="86542" y="3860"/>
                  <a:pt x="86505" y="3860"/>
                </a:cubicBezTo>
                <a:close/>
                <a:moveTo>
                  <a:pt x="72851" y="20653"/>
                </a:moveTo>
                <a:lnTo>
                  <a:pt x="72851" y="20653"/>
                </a:lnTo>
                <a:cubicBezTo>
                  <a:pt x="72814" y="20653"/>
                  <a:pt x="72814" y="20653"/>
                  <a:pt x="72777" y="20653"/>
                </a:cubicBezTo>
                <a:cubicBezTo>
                  <a:pt x="72741" y="20578"/>
                  <a:pt x="72741" y="20578"/>
                  <a:pt x="72704" y="20578"/>
                </a:cubicBezTo>
                <a:cubicBezTo>
                  <a:pt x="72667" y="20578"/>
                  <a:pt x="72667" y="20503"/>
                  <a:pt x="72667" y="20440"/>
                </a:cubicBezTo>
                <a:cubicBezTo>
                  <a:pt x="72667" y="20440"/>
                  <a:pt x="72667" y="20365"/>
                  <a:pt x="72667" y="20290"/>
                </a:cubicBezTo>
                <a:cubicBezTo>
                  <a:pt x="72232" y="20290"/>
                  <a:pt x="72232" y="20290"/>
                  <a:pt x="72232" y="20290"/>
                </a:cubicBezTo>
                <a:cubicBezTo>
                  <a:pt x="72232" y="20365"/>
                  <a:pt x="72232" y="20440"/>
                  <a:pt x="72232" y="20503"/>
                </a:cubicBezTo>
                <a:cubicBezTo>
                  <a:pt x="72232" y="20503"/>
                  <a:pt x="72232" y="20578"/>
                  <a:pt x="72269" y="20653"/>
                </a:cubicBezTo>
                <a:cubicBezTo>
                  <a:pt x="72269" y="21330"/>
                  <a:pt x="72269" y="21330"/>
                  <a:pt x="72269" y="21330"/>
                </a:cubicBezTo>
                <a:cubicBezTo>
                  <a:pt x="72447" y="21330"/>
                  <a:pt x="72447" y="21330"/>
                  <a:pt x="72447" y="21330"/>
                </a:cubicBezTo>
                <a:cubicBezTo>
                  <a:pt x="72490" y="21330"/>
                  <a:pt x="72520" y="21330"/>
                  <a:pt x="72520" y="21255"/>
                </a:cubicBezTo>
                <a:cubicBezTo>
                  <a:pt x="72557" y="21180"/>
                  <a:pt x="72557" y="21104"/>
                  <a:pt x="72594" y="21029"/>
                </a:cubicBezTo>
                <a:cubicBezTo>
                  <a:pt x="72594" y="21029"/>
                  <a:pt x="72594" y="21029"/>
                  <a:pt x="72630" y="21029"/>
                </a:cubicBezTo>
                <a:cubicBezTo>
                  <a:pt x="72667" y="21029"/>
                  <a:pt x="72667" y="21029"/>
                  <a:pt x="72741" y="20954"/>
                </a:cubicBezTo>
                <a:cubicBezTo>
                  <a:pt x="72741" y="20954"/>
                  <a:pt x="72777" y="20954"/>
                  <a:pt x="72814" y="20954"/>
                </a:cubicBezTo>
                <a:cubicBezTo>
                  <a:pt x="72814" y="20879"/>
                  <a:pt x="72814" y="20879"/>
                  <a:pt x="72851" y="20804"/>
                </a:cubicBezTo>
                <a:cubicBezTo>
                  <a:pt x="72851" y="20728"/>
                  <a:pt x="72851" y="20728"/>
                  <a:pt x="72851" y="20653"/>
                </a:cubicBezTo>
                <a:close/>
                <a:moveTo>
                  <a:pt x="74192" y="15452"/>
                </a:moveTo>
                <a:lnTo>
                  <a:pt x="74192" y="15452"/>
                </a:lnTo>
                <a:cubicBezTo>
                  <a:pt x="74156" y="15452"/>
                  <a:pt x="74119" y="15452"/>
                  <a:pt x="74045" y="15452"/>
                </a:cubicBezTo>
                <a:cubicBezTo>
                  <a:pt x="74009" y="15452"/>
                  <a:pt x="74009" y="15452"/>
                  <a:pt x="73978" y="15452"/>
                </a:cubicBezTo>
                <a:cubicBezTo>
                  <a:pt x="73978" y="15903"/>
                  <a:pt x="73978" y="15903"/>
                  <a:pt x="73978" y="15903"/>
                </a:cubicBezTo>
                <a:cubicBezTo>
                  <a:pt x="73905" y="15903"/>
                  <a:pt x="73868" y="15903"/>
                  <a:pt x="73794" y="15903"/>
                </a:cubicBezTo>
                <a:cubicBezTo>
                  <a:pt x="73758" y="15979"/>
                  <a:pt x="73721" y="15979"/>
                  <a:pt x="73647" y="16054"/>
                </a:cubicBezTo>
                <a:cubicBezTo>
                  <a:pt x="73647" y="16129"/>
                  <a:pt x="73647" y="16129"/>
                  <a:pt x="73647" y="16204"/>
                </a:cubicBezTo>
                <a:cubicBezTo>
                  <a:pt x="73647" y="16279"/>
                  <a:pt x="73684" y="16279"/>
                  <a:pt x="73684" y="16342"/>
                </a:cubicBezTo>
                <a:cubicBezTo>
                  <a:pt x="73684" y="16342"/>
                  <a:pt x="73684" y="16417"/>
                  <a:pt x="73684" y="16492"/>
                </a:cubicBezTo>
                <a:cubicBezTo>
                  <a:pt x="73647" y="16568"/>
                  <a:pt x="73611" y="16492"/>
                  <a:pt x="73611" y="16568"/>
                </a:cubicBezTo>
                <a:cubicBezTo>
                  <a:pt x="73574" y="16643"/>
                  <a:pt x="73611" y="16643"/>
                  <a:pt x="73611" y="16718"/>
                </a:cubicBezTo>
                <a:cubicBezTo>
                  <a:pt x="73611" y="16793"/>
                  <a:pt x="73574" y="16793"/>
                  <a:pt x="73574" y="16868"/>
                </a:cubicBezTo>
                <a:cubicBezTo>
                  <a:pt x="73537" y="16868"/>
                  <a:pt x="73506" y="16868"/>
                  <a:pt x="73433" y="16868"/>
                </a:cubicBezTo>
                <a:cubicBezTo>
                  <a:pt x="73433" y="16868"/>
                  <a:pt x="73396" y="16868"/>
                  <a:pt x="73359" y="16868"/>
                </a:cubicBezTo>
                <a:cubicBezTo>
                  <a:pt x="73359" y="16868"/>
                  <a:pt x="73323" y="16944"/>
                  <a:pt x="73323" y="17019"/>
                </a:cubicBezTo>
                <a:cubicBezTo>
                  <a:pt x="73323" y="17019"/>
                  <a:pt x="73323" y="17094"/>
                  <a:pt x="73323" y="17169"/>
                </a:cubicBezTo>
                <a:cubicBezTo>
                  <a:pt x="73323" y="17244"/>
                  <a:pt x="73249" y="17169"/>
                  <a:pt x="73249" y="17244"/>
                </a:cubicBezTo>
                <a:cubicBezTo>
                  <a:pt x="73212" y="17320"/>
                  <a:pt x="73249" y="17382"/>
                  <a:pt x="73249" y="17533"/>
                </a:cubicBezTo>
                <a:cubicBezTo>
                  <a:pt x="73249" y="17533"/>
                  <a:pt x="73249" y="17608"/>
                  <a:pt x="73249" y="17683"/>
                </a:cubicBezTo>
                <a:lnTo>
                  <a:pt x="73249" y="17758"/>
                </a:lnTo>
                <a:cubicBezTo>
                  <a:pt x="73249" y="17833"/>
                  <a:pt x="73249" y="17909"/>
                  <a:pt x="73249" y="17909"/>
                </a:cubicBezTo>
                <a:cubicBezTo>
                  <a:pt x="73433" y="17984"/>
                  <a:pt x="73433" y="17984"/>
                  <a:pt x="73433" y="17984"/>
                </a:cubicBezTo>
                <a:cubicBezTo>
                  <a:pt x="73433" y="17909"/>
                  <a:pt x="73433" y="17833"/>
                  <a:pt x="73433" y="17833"/>
                </a:cubicBezTo>
                <a:cubicBezTo>
                  <a:pt x="73464" y="17758"/>
                  <a:pt x="73506" y="17758"/>
                  <a:pt x="73506" y="17758"/>
                </a:cubicBezTo>
                <a:cubicBezTo>
                  <a:pt x="73537" y="17758"/>
                  <a:pt x="73574" y="17758"/>
                  <a:pt x="73574" y="17758"/>
                </a:cubicBezTo>
                <a:cubicBezTo>
                  <a:pt x="73574" y="17833"/>
                  <a:pt x="73574" y="17909"/>
                  <a:pt x="73611" y="17909"/>
                </a:cubicBezTo>
                <a:cubicBezTo>
                  <a:pt x="73611" y="17984"/>
                  <a:pt x="73647" y="18059"/>
                  <a:pt x="73647" y="18059"/>
                </a:cubicBezTo>
                <a:cubicBezTo>
                  <a:pt x="73684" y="18059"/>
                  <a:pt x="73721" y="17984"/>
                  <a:pt x="73721" y="17909"/>
                </a:cubicBezTo>
                <a:cubicBezTo>
                  <a:pt x="73721" y="17909"/>
                  <a:pt x="73721" y="17833"/>
                  <a:pt x="73721" y="17758"/>
                </a:cubicBezTo>
                <a:cubicBezTo>
                  <a:pt x="73758" y="17833"/>
                  <a:pt x="73758" y="17833"/>
                  <a:pt x="73794" y="17833"/>
                </a:cubicBezTo>
                <a:cubicBezTo>
                  <a:pt x="73831" y="17909"/>
                  <a:pt x="73831" y="17984"/>
                  <a:pt x="73868" y="17984"/>
                </a:cubicBezTo>
                <a:cubicBezTo>
                  <a:pt x="73905" y="18059"/>
                  <a:pt x="73978" y="18059"/>
                  <a:pt x="74009" y="18209"/>
                </a:cubicBezTo>
                <a:cubicBezTo>
                  <a:pt x="74045" y="18209"/>
                  <a:pt x="74045" y="18285"/>
                  <a:pt x="74045" y="18360"/>
                </a:cubicBezTo>
                <a:cubicBezTo>
                  <a:pt x="73941" y="18648"/>
                  <a:pt x="73941" y="18648"/>
                  <a:pt x="73941" y="18648"/>
                </a:cubicBezTo>
                <a:cubicBezTo>
                  <a:pt x="73941" y="18723"/>
                  <a:pt x="73941" y="18723"/>
                  <a:pt x="73941" y="18723"/>
                </a:cubicBezTo>
                <a:cubicBezTo>
                  <a:pt x="73941" y="18798"/>
                  <a:pt x="73978" y="18798"/>
                  <a:pt x="73978" y="18874"/>
                </a:cubicBezTo>
                <a:cubicBezTo>
                  <a:pt x="74339" y="18874"/>
                  <a:pt x="74339" y="18874"/>
                  <a:pt x="74339" y="18874"/>
                </a:cubicBezTo>
                <a:cubicBezTo>
                  <a:pt x="74450" y="18874"/>
                  <a:pt x="74480" y="18949"/>
                  <a:pt x="74591" y="18949"/>
                </a:cubicBezTo>
                <a:cubicBezTo>
                  <a:pt x="74627" y="18949"/>
                  <a:pt x="74664" y="18949"/>
                  <a:pt x="74701" y="18949"/>
                </a:cubicBezTo>
                <a:cubicBezTo>
                  <a:pt x="74738" y="18949"/>
                  <a:pt x="74774" y="19024"/>
                  <a:pt x="74848" y="19024"/>
                </a:cubicBezTo>
                <a:cubicBezTo>
                  <a:pt x="74885" y="19024"/>
                  <a:pt x="74921" y="19024"/>
                  <a:pt x="74958" y="19024"/>
                </a:cubicBezTo>
                <a:cubicBezTo>
                  <a:pt x="75062" y="19024"/>
                  <a:pt x="75062" y="19024"/>
                  <a:pt x="75062" y="19024"/>
                </a:cubicBezTo>
                <a:cubicBezTo>
                  <a:pt x="75099" y="19024"/>
                  <a:pt x="75099" y="19024"/>
                  <a:pt x="75136" y="19024"/>
                </a:cubicBezTo>
                <a:cubicBezTo>
                  <a:pt x="75173" y="19024"/>
                  <a:pt x="75173" y="19024"/>
                  <a:pt x="75173" y="19024"/>
                </a:cubicBezTo>
                <a:cubicBezTo>
                  <a:pt x="75173" y="18723"/>
                  <a:pt x="75173" y="18723"/>
                  <a:pt x="75173" y="18723"/>
                </a:cubicBezTo>
                <a:cubicBezTo>
                  <a:pt x="75173" y="18648"/>
                  <a:pt x="75173" y="18648"/>
                  <a:pt x="75173" y="18573"/>
                </a:cubicBezTo>
                <a:cubicBezTo>
                  <a:pt x="75173" y="18498"/>
                  <a:pt x="75099" y="18573"/>
                  <a:pt x="75099" y="18498"/>
                </a:cubicBezTo>
                <a:cubicBezTo>
                  <a:pt x="75099" y="18422"/>
                  <a:pt x="75099" y="18360"/>
                  <a:pt x="75099" y="18209"/>
                </a:cubicBezTo>
                <a:cubicBezTo>
                  <a:pt x="75062" y="18209"/>
                  <a:pt x="75062" y="18285"/>
                  <a:pt x="75026" y="18209"/>
                </a:cubicBezTo>
                <a:cubicBezTo>
                  <a:pt x="74995" y="18209"/>
                  <a:pt x="74995" y="18134"/>
                  <a:pt x="74958" y="18134"/>
                </a:cubicBezTo>
                <a:cubicBezTo>
                  <a:pt x="74958" y="18059"/>
                  <a:pt x="74958" y="17984"/>
                  <a:pt x="74958" y="17984"/>
                </a:cubicBezTo>
                <a:cubicBezTo>
                  <a:pt x="74958" y="17909"/>
                  <a:pt x="74921" y="17909"/>
                  <a:pt x="74885" y="17833"/>
                </a:cubicBezTo>
                <a:cubicBezTo>
                  <a:pt x="74885" y="17833"/>
                  <a:pt x="74848" y="17758"/>
                  <a:pt x="74811" y="17758"/>
                </a:cubicBezTo>
                <a:cubicBezTo>
                  <a:pt x="74811" y="17683"/>
                  <a:pt x="74774" y="17608"/>
                  <a:pt x="74738" y="17533"/>
                </a:cubicBezTo>
                <a:cubicBezTo>
                  <a:pt x="74738" y="17533"/>
                  <a:pt x="74738" y="17457"/>
                  <a:pt x="74701" y="17382"/>
                </a:cubicBezTo>
                <a:lnTo>
                  <a:pt x="74664" y="17382"/>
                </a:lnTo>
                <a:cubicBezTo>
                  <a:pt x="74627" y="17320"/>
                  <a:pt x="74664" y="17244"/>
                  <a:pt x="74664" y="17244"/>
                </a:cubicBezTo>
                <a:cubicBezTo>
                  <a:pt x="74627" y="17169"/>
                  <a:pt x="74664" y="17169"/>
                  <a:pt x="74664" y="17094"/>
                </a:cubicBezTo>
                <a:cubicBezTo>
                  <a:pt x="74627" y="17019"/>
                  <a:pt x="74627" y="16944"/>
                  <a:pt x="74627" y="16868"/>
                </a:cubicBezTo>
                <a:cubicBezTo>
                  <a:pt x="74627" y="16793"/>
                  <a:pt x="74627" y="16793"/>
                  <a:pt x="74627" y="16793"/>
                </a:cubicBezTo>
                <a:cubicBezTo>
                  <a:pt x="74627" y="16718"/>
                  <a:pt x="74664" y="16718"/>
                  <a:pt x="74701" y="16718"/>
                </a:cubicBezTo>
                <a:cubicBezTo>
                  <a:pt x="74701" y="16643"/>
                  <a:pt x="74701" y="16568"/>
                  <a:pt x="74701" y="16568"/>
                </a:cubicBezTo>
                <a:cubicBezTo>
                  <a:pt x="74701" y="16342"/>
                  <a:pt x="74664" y="16279"/>
                  <a:pt x="74701" y="16129"/>
                </a:cubicBezTo>
                <a:cubicBezTo>
                  <a:pt x="74701" y="16054"/>
                  <a:pt x="74738" y="16054"/>
                  <a:pt x="74774" y="16054"/>
                </a:cubicBezTo>
                <a:cubicBezTo>
                  <a:pt x="74811" y="15979"/>
                  <a:pt x="74848" y="15903"/>
                  <a:pt x="74885" y="15753"/>
                </a:cubicBezTo>
                <a:cubicBezTo>
                  <a:pt x="74921" y="15753"/>
                  <a:pt x="74885" y="15603"/>
                  <a:pt x="74921" y="15603"/>
                </a:cubicBezTo>
                <a:cubicBezTo>
                  <a:pt x="74921" y="15603"/>
                  <a:pt x="74958" y="15603"/>
                  <a:pt x="74995" y="15603"/>
                </a:cubicBezTo>
                <a:cubicBezTo>
                  <a:pt x="74995" y="15527"/>
                  <a:pt x="75026" y="15603"/>
                  <a:pt x="75062" y="15527"/>
                </a:cubicBezTo>
                <a:cubicBezTo>
                  <a:pt x="75062" y="15527"/>
                  <a:pt x="75026" y="15452"/>
                  <a:pt x="75062" y="15377"/>
                </a:cubicBezTo>
                <a:cubicBezTo>
                  <a:pt x="75062" y="15377"/>
                  <a:pt x="75099" y="15377"/>
                  <a:pt x="75136" y="15377"/>
                </a:cubicBezTo>
                <a:cubicBezTo>
                  <a:pt x="75173" y="15302"/>
                  <a:pt x="75209" y="15227"/>
                  <a:pt x="75246" y="15089"/>
                </a:cubicBezTo>
                <a:cubicBezTo>
                  <a:pt x="75246" y="15089"/>
                  <a:pt x="75246" y="15014"/>
                  <a:pt x="75246" y="14938"/>
                </a:cubicBezTo>
                <a:cubicBezTo>
                  <a:pt x="75246" y="14938"/>
                  <a:pt x="75283" y="14938"/>
                  <a:pt x="75320" y="14863"/>
                </a:cubicBezTo>
                <a:cubicBezTo>
                  <a:pt x="75320" y="14863"/>
                  <a:pt x="75320" y="14788"/>
                  <a:pt x="75356" y="14788"/>
                </a:cubicBezTo>
                <a:cubicBezTo>
                  <a:pt x="75356" y="14713"/>
                  <a:pt x="75393" y="14788"/>
                  <a:pt x="75430" y="14788"/>
                </a:cubicBezTo>
                <a:cubicBezTo>
                  <a:pt x="75467" y="14713"/>
                  <a:pt x="75497" y="14638"/>
                  <a:pt x="75540" y="14487"/>
                </a:cubicBezTo>
                <a:cubicBezTo>
                  <a:pt x="75540" y="14487"/>
                  <a:pt x="75540" y="14412"/>
                  <a:pt x="75540" y="14337"/>
                </a:cubicBezTo>
                <a:cubicBezTo>
                  <a:pt x="75540" y="14337"/>
                  <a:pt x="75571" y="14262"/>
                  <a:pt x="75571" y="14186"/>
                </a:cubicBezTo>
                <a:cubicBezTo>
                  <a:pt x="75607" y="14186"/>
                  <a:pt x="75644" y="14186"/>
                  <a:pt x="75644" y="14124"/>
                </a:cubicBezTo>
                <a:cubicBezTo>
                  <a:pt x="75644" y="14049"/>
                  <a:pt x="75681" y="14049"/>
                  <a:pt x="75681" y="13973"/>
                </a:cubicBezTo>
                <a:cubicBezTo>
                  <a:pt x="75718" y="13898"/>
                  <a:pt x="75681" y="13898"/>
                  <a:pt x="75681" y="13823"/>
                </a:cubicBezTo>
                <a:cubicBezTo>
                  <a:pt x="75754" y="13823"/>
                  <a:pt x="75791" y="13823"/>
                  <a:pt x="75865" y="13823"/>
                </a:cubicBezTo>
                <a:cubicBezTo>
                  <a:pt x="75901" y="13823"/>
                  <a:pt x="75901" y="13823"/>
                  <a:pt x="75938" y="13823"/>
                </a:cubicBezTo>
                <a:cubicBezTo>
                  <a:pt x="75975" y="13823"/>
                  <a:pt x="75975" y="13673"/>
                  <a:pt x="76012" y="13673"/>
                </a:cubicBezTo>
                <a:cubicBezTo>
                  <a:pt x="76012" y="13673"/>
                  <a:pt x="76042" y="13673"/>
                  <a:pt x="76079" y="13673"/>
                </a:cubicBezTo>
                <a:cubicBezTo>
                  <a:pt x="76116" y="13673"/>
                  <a:pt x="76153" y="13673"/>
                  <a:pt x="76153" y="13597"/>
                </a:cubicBezTo>
                <a:cubicBezTo>
                  <a:pt x="76189" y="13522"/>
                  <a:pt x="76153" y="13447"/>
                  <a:pt x="76153" y="13447"/>
                </a:cubicBezTo>
                <a:cubicBezTo>
                  <a:pt x="76189" y="13372"/>
                  <a:pt x="76226" y="13372"/>
                  <a:pt x="76226" y="13372"/>
                </a:cubicBezTo>
                <a:cubicBezTo>
                  <a:pt x="76263" y="13372"/>
                  <a:pt x="76300" y="13372"/>
                  <a:pt x="76300" y="13372"/>
                </a:cubicBezTo>
                <a:cubicBezTo>
                  <a:pt x="76336" y="13372"/>
                  <a:pt x="76373" y="13372"/>
                  <a:pt x="76373" y="13372"/>
                </a:cubicBezTo>
                <a:cubicBezTo>
                  <a:pt x="76410" y="13297"/>
                  <a:pt x="76410" y="13297"/>
                  <a:pt x="76447" y="13221"/>
                </a:cubicBezTo>
                <a:cubicBezTo>
                  <a:pt x="76483" y="13221"/>
                  <a:pt x="76483" y="13159"/>
                  <a:pt x="76483" y="13084"/>
                </a:cubicBezTo>
                <a:cubicBezTo>
                  <a:pt x="76520" y="13084"/>
                  <a:pt x="76520" y="13084"/>
                  <a:pt x="76557" y="13008"/>
                </a:cubicBezTo>
                <a:cubicBezTo>
                  <a:pt x="76588" y="13008"/>
                  <a:pt x="76624" y="13008"/>
                  <a:pt x="76624" y="12933"/>
                </a:cubicBezTo>
                <a:cubicBezTo>
                  <a:pt x="76624" y="12783"/>
                  <a:pt x="76624" y="12708"/>
                  <a:pt x="76588" y="12632"/>
                </a:cubicBezTo>
                <a:cubicBezTo>
                  <a:pt x="76661" y="12632"/>
                  <a:pt x="76698" y="12632"/>
                  <a:pt x="76735" y="12632"/>
                </a:cubicBezTo>
                <a:cubicBezTo>
                  <a:pt x="76845" y="12632"/>
                  <a:pt x="76918" y="12632"/>
                  <a:pt x="77029" y="12557"/>
                </a:cubicBezTo>
                <a:cubicBezTo>
                  <a:pt x="77059" y="12557"/>
                  <a:pt x="77059" y="12482"/>
                  <a:pt x="77059" y="12407"/>
                </a:cubicBezTo>
                <a:cubicBezTo>
                  <a:pt x="77096" y="12407"/>
                  <a:pt x="77133" y="12332"/>
                  <a:pt x="77169" y="12256"/>
                </a:cubicBezTo>
                <a:cubicBezTo>
                  <a:pt x="77169" y="12256"/>
                  <a:pt x="77206" y="12256"/>
                  <a:pt x="77243" y="12256"/>
                </a:cubicBezTo>
                <a:cubicBezTo>
                  <a:pt x="77280" y="12256"/>
                  <a:pt x="77316" y="12181"/>
                  <a:pt x="77390" y="12181"/>
                </a:cubicBezTo>
                <a:cubicBezTo>
                  <a:pt x="77788" y="12181"/>
                  <a:pt x="77788" y="12181"/>
                  <a:pt x="77788" y="12181"/>
                </a:cubicBezTo>
                <a:cubicBezTo>
                  <a:pt x="77825" y="12181"/>
                  <a:pt x="77862" y="12106"/>
                  <a:pt x="77862" y="12106"/>
                </a:cubicBezTo>
                <a:cubicBezTo>
                  <a:pt x="77898" y="12043"/>
                  <a:pt x="77898" y="11968"/>
                  <a:pt x="77935" y="11968"/>
                </a:cubicBezTo>
                <a:cubicBezTo>
                  <a:pt x="77972" y="11968"/>
                  <a:pt x="78009" y="11968"/>
                  <a:pt x="78082" y="11968"/>
                </a:cubicBezTo>
                <a:cubicBezTo>
                  <a:pt x="78113" y="11968"/>
                  <a:pt x="78150" y="11968"/>
                  <a:pt x="78223" y="11968"/>
                </a:cubicBezTo>
                <a:cubicBezTo>
                  <a:pt x="78297" y="11893"/>
                  <a:pt x="78297" y="11743"/>
                  <a:pt x="78370" y="11743"/>
                </a:cubicBezTo>
                <a:cubicBezTo>
                  <a:pt x="78695" y="11743"/>
                  <a:pt x="78695" y="11743"/>
                  <a:pt x="78695" y="11743"/>
                </a:cubicBezTo>
                <a:cubicBezTo>
                  <a:pt x="78732" y="11743"/>
                  <a:pt x="78768" y="11667"/>
                  <a:pt x="78768" y="11667"/>
                </a:cubicBezTo>
                <a:cubicBezTo>
                  <a:pt x="78842" y="11592"/>
                  <a:pt x="78842" y="11442"/>
                  <a:pt x="78915" y="11367"/>
                </a:cubicBezTo>
                <a:cubicBezTo>
                  <a:pt x="78915" y="11291"/>
                  <a:pt x="78915" y="11216"/>
                  <a:pt x="78952" y="11216"/>
                </a:cubicBezTo>
                <a:cubicBezTo>
                  <a:pt x="78952" y="11216"/>
                  <a:pt x="78989" y="11216"/>
                  <a:pt x="78989" y="11141"/>
                </a:cubicBezTo>
                <a:cubicBezTo>
                  <a:pt x="79062" y="11141"/>
                  <a:pt x="79099" y="11141"/>
                  <a:pt x="79130" y="11141"/>
                </a:cubicBezTo>
                <a:cubicBezTo>
                  <a:pt x="79166" y="11078"/>
                  <a:pt x="79166" y="11078"/>
                  <a:pt x="79166" y="10991"/>
                </a:cubicBezTo>
                <a:cubicBezTo>
                  <a:pt x="79166" y="10928"/>
                  <a:pt x="79130" y="10853"/>
                  <a:pt x="79130" y="10853"/>
                </a:cubicBezTo>
                <a:cubicBezTo>
                  <a:pt x="79130" y="10778"/>
                  <a:pt x="79099" y="10702"/>
                  <a:pt x="79099" y="10702"/>
                </a:cubicBezTo>
                <a:cubicBezTo>
                  <a:pt x="79099" y="10627"/>
                  <a:pt x="79099" y="10552"/>
                  <a:pt x="79062" y="10552"/>
                </a:cubicBezTo>
                <a:cubicBezTo>
                  <a:pt x="79026" y="10477"/>
                  <a:pt x="78989" y="10552"/>
                  <a:pt x="78915" y="10552"/>
                </a:cubicBezTo>
                <a:cubicBezTo>
                  <a:pt x="78879" y="10552"/>
                  <a:pt x="78879" y="10477"/>
                  <a:pt x="78842" y="10477"/>
                </a:cubicBezTo>
                <a:cubicBezTo>
                  <a:pt x="78768" y="10477"/>
                  <a:pt x="78768" y="10477"/>
                  <a:pt x="78768" y="10477"/>
                </a:cubicBezTo>
                <a:cubicBezTo>
                  <a:pt x="78695" y="10477"/>
                  <a:pt x="78695" y="10477"/>
                  <a:pt x="78695" y="10477"/>
                </a:cubicBezTo>
                <a:cubicBezTo>
                  <a:pt x="78658" y="10477"/>
                  <a:pt x="78658" y="10477"/>
                  <a:pt x="78621" y="10477"/>
                </a:cubicBezTo>
                <a:cubicBezTo>
                  <a:pt x="78554" y="10477"/>
                  <a:pt x="78517" y="10477"/>
                  <a:pt x="78480" y="10477"/>
                </a:cubicBezTo>
                <a:cubicBezTo>
                  <a:pt x="78407" y="10552"/>
                  <a:pt x="78370" y="10552"/>
                  <a:pt x="78333" y="10627"/>
                </a:cubicBezTo>
                <a:cubicBezTo>
                  <a:pt x="78333" y="10702"/>
                  <a:pt x="78333" y="10778"/>
                  <a:pt x="78333" y="10778"/>
                </a:cubicBezTo>
                <a:cubicBezTo>
                  <a:pt x="78297" y="10853"/>
                  <a:pt x="78297" y="10853"/>
                  <a:pt x="78297" y="10928"/>
                </a:cubicBezTo>
                <a:cubicBezTo>
                  <a:pt x="78260" y="10991"/>
                  <a:pt x="78260" y="10991"/>
                  <a:pt x="78223" y="10991"/>
                </a:cubicBezTo>
                <a:cubicBezTo>
                  <a:pt x="78150" y="11078"/>
                  <a:pt x="78113" y="10991"/>
                  <a:pt x="78082" y="10991"/>
                </a:cubicBezTo>
                <a:cubicBezTo>
                  <a:pt x="78045" y="10991"/>
                  <a:pt x="78045" y="10991"/>
                  <a:pt x="78009" y="10991"/>
                </a:cubicBezTo>
                <a:cubicBezTo>
                  <a:pt x="77972" y="11078"/>
                  <a:pt x="77972" y="11078"/>
                  <a:pt x="77935" y="11078"/>
                </a:cubicBezTo>
                <a:cubicBezTo>
                  <a:pt x="77898" y="11141"/>
                  <a:pt x="77898" y="11216"/>
                  <a:pt x="77862" y="11216"/>
                </a:cubicBezTo>
                <a:cubicBezTo>
                  <a:pt x="77825" y="11216"/>
                  <a:pt x="77825" y="11291"/>
                  <a:pt x="77788" y="11291"/>
                </a:cubicBezTo>
                <a:cubicBezTo>
                  <a:pt x="77788" y="11291"/>
                  <a:pt x="77751" y="11291"/>
                  <a:pt x="77715" y="11291"/>
                </a:cubicBezTo>
                <a:cubicBezTo>
                  <a:pt x="77678" y="11291"/>
                  <a:pt x="77641" y="11291"/>
                  <a:pt x="77574" y="11291"/>
                </a:cubicBezTo>
                <a:cubicBezTo>
                  <a:pt x="77537" y="11291"/>
                  <a:pt x="77537" y="11291"/>
                  <a:pt x="77500" y="11291"/>
                </a:cubicBezTo>
                <a:cubicBezTo>
                  <a:pt x="77464" y="11367"/>
                  <a:pt x="77427" y="11367"/>
                  <a:pt x="77427" y="11367"/>
                </a:cubicBezTo>
                <a:cubicBezTo>
                  <a:pt x="77390" y="11442"/>
                  <a:pt x="77353" y="11442"/>
                  <a:pt x="77353" y="11442"/>
                </a:cubicBezTo>
                <a:cubicBezTo>
                  <a:pt x="77316" y="11442"/>
                  <a:pt x="77316" y="11517"/>
                  <a:pt x="77280" y="11517"/>
                </a:cubicBezTo>
                <a:cubicBezTo>
                  <a:pt x="77243" y="11517"/>
                  <a:pt x="77243" y="11517"/>
                  <a:pt x="77206" y="11517"/>
                </a:cubicBezTo>
                <a:cubicBezTo>
                  <a:pt x="77096" y="11592"/>
                  <a:pt x="77059" y="11517"/>
                  <a:pt x="76955" y="11517"/>
                </a:cubicBezTo>
                <a:cubicBezTo>
                  <a:pt x="76918" y="11517"/>
                  <a:pt x="76882" y="11517"/>
                  <a:pt x="76808" y="11517"/>
                </a:cubicBezTo>
                <a:cubicBezTo>
                  <a:pt x="76735" y="11517"/>
                  <a:pt x="76735" y="11517"/>
                  <a:pt x="76735" y="11517"/>
                </a:cubicBezTo>
                <a:cubicBezTo>
                  <a:pt x="76698" y="11517"/>
                  <a:pt x="76698" y="11517"/>
                  <a:pt x="76661" y="11517"/>
                </a:cubicBezTo>
                <a:cubicBezTo>
                  <a:pt x="76588" y="11517"/>
                  <a:pt x="76557" y="11517"/>
                  <a:pt x="76520" y="11517"/>
                </a:cubicBezTo>
                <a:cubicBezTo>
                  <a:pt x="76483" y="11517"/>
                  <a:pt x="76447" y="11592"/>
                  <a:pt x="76447" y="11592"/>
                </a:cubicBezTo>
                <a:cubicBezTo>
                  <a:pt x="76373" y="11667"/>
                  <a:pt x="76336" y="11667"/>
                  <a:pt x="76300" y="11743"/>
                </a:cubicBezTo>
                <a:cubicBezTo>
                  <a:pt x="76263" y="11743"/>
                  <a:pt x="76263" y="11818"/>
                  <a:pt x="76263" y="11893"/>
                </a:cubicBezTo>
                <a:cubicBezTo>
                  <a:pt x="76226" y="11968"/>
                  <a:pt x="76189" y="12043"/>
                  <a:pt x="76153" y="12106"/>
                </a:cubicBezTo>
                <a:cubicBezTo>
                  <a:pt x="75681" y="12106"/>
                  <a:pt x="75681" y="12106"/>
                  <a:pt x="75681" y="12106"/>
                </a:cubicBezTo>
                <a:cubicBezTo>
                  <a:pt x="75644" y="12181"/>
                  <a:pt x="75644" y="12181"/>
                  <a:pt x="75607" y="12256"/>
                </a:cubicBezTo>
                <a:cubicBezTo>
                  <a:pt x="75571" y="12256"/>
                  <a:pt x="75571" y="12332"/>
                  <a:pt x="75571" y="12407"/>
                </a:cubicBezTo>
                <a:cubicBezTo>
                  <a:pt x="75540" y="12407"/>
                  <a:pt x="75540" y="12482"/>
                  <a:pt x="75497" y="12557"/>
                </a:cubicBezTo>
                <a:cubicBezTo>
                  <a:pt x="75497" y="12557"/>
                  <a:pt x="75467" y="12557"/>
                  <a:pt x="75430" y="12557"/>
                </a:cubicBezTo>
                <a:cubicBezTo>
                  <a:pt x="75393" y="12632"/>
                  <a:pt x="75356" y="12557"/>
                  <a:pt x="75320" y="12632"/>
                </a:cubicBezTo>
                <a:cubicBezTo>
                  <a:pt x="75320" y="12632"/>
                  <a:pt x="75283" y="12632"/>
                  <a:pt x="75246" y="12632"/>
                </a:cubicBezTo>
                <a:cubicBezTo>
                  <a:pt x="75246" y="12708"/>
                  <a:pt x="75209" y="12708"/>
                  <a:pt x="75173" y="12783"/>
                </a:cubicBezTo>
                <a:cubicBezTo>
                  <a:pt x="75173" y="12783"/>
                  <a:pt x="75173" y="12858"/>
                  <a:pt x="75173" y="12933"/>
                </a:cubicBezTo>
                <a:cubicBezTo>
                  <a:pt x="75173" y="13008"/>
                  <a:pt x="75173" y="13084"/>
                  <a:pt x="75173" y="13221"/>
                </a:cubicBezTo>
                <a:cubicBezTo>
                  <a:pt x="75136" y="13221"/>
                  <a:pt x="75136" y="13159"/>
                  <a:pt x="75099" y="13159"/>
                </a:cubicBezTo>
                <a:cubicBezTo>
                  <a:pt x="74995" y="13159"/>
                  <a:pt x="74958" y="13159"/>
                  <a:pt x="74885" y="13159"/>
                </a:cubicBezTo>
                <a:cubicBezTo>
                  <a:pt x="74848" y="13159"/>
                  <a:pt x="74848" y="13221"/>
                  <a:pt x="74811" y="13221"/>
                </a:cubicBezTo>
                <a:cubicBezTo>
                  <a:pt x="74811" y="13297"/>
                  <a:pt x="74848" y="13297"/>
                  <a:pt x="74848" y="13372"/>
                </a:cubicBezTo>
                <a:cubicBezTo>
                  <a:pt x="74848" y="13522"/>
                  <a:pt x="74811" y="13597"/>
                  <a:pt x="74774" y="13673"/>
                </a:cubicBezTo>
                <a:cubicBezTo>
                  <a:pt x="74738" y="13748"/>
                  <a:pt x="74701" y="13748"/>
                  <a:pt x="74701" y="13823"/>
                </a:cubicBezTo>
                <a:lnTo>
                  <a:pt x="74701" y="13898"/>
                </a:lnTo>
                <a:cubicBezTo>
                  <a:pt x="74701" y="14049"/>
                  <a:pt x="74701" y="14049"/>
                  <a:pt x="74701" y="14049"/>
                </a:cubicBezTo>
                <a:cubicBezTo>
                  <a:pt x="74701" y="14337"/>
                  <a:pt x="74701" y="14337"/>
                  <a:pt x="74701" y="14337"/>
                </a:cubicBezTo>
                <a:cubicBezTo>
                  <a:pt x="74664" y="14337"/>
                  <a:pt x="74627" y="14412"/>
                  <a:pt x="74591" y="14412"/>
                </a:cubicBezTo>
                <a:cubicBezTo>
                  <a:pt x="74523" y="14412"/>
                  <a:pt x="74450" y="14337"/>
                  <a:pt x="74376" y="14412"/>
                </a:cubicBezTo>
                <a:cubicBezTo>
                  <a:pt x="74339" y="14412"/>
                  <a:pt x="74266" y="14412"/>
                  <a:pt x="74229" y="14487"/>
                </a:cubicBezTo>
                <a:cubicBezTo>
                  <a:pt x="74192" y="14562"/>
                  <a:pt x="74156" y="14562"/>
                  <a:pt x="74156" y="14638"/>
                </a:cubicBezTo>
                <a:cubicBezTo>
                  <a:pt x="74082" y="14713"/>
                  <a:pt x="74045" y="14788"/>
                  <a:pt x="74045" y="14863"/>
                </a:cubicBezTo>
                <a:cubicBezTo>
                  <a:pt x="74045" y="14938"/>
                  <a:pt x="74082" y="15014"/>
                  <a:pt x="74082" y="15089"/>
                </a:cubicBezTo>
                <a:cubicBezTo>
                  <a:pt x="74119" y="15089"/>
                  <a:pt x="74119" y="15089"/>
                  <a:pt x="74156" y="15014"/>
                </a:cubicBezTo>
                <a:cubicBezTo>
                  <a:pt x="74192" y="15014"/>
                  <a:pt x="74229" y="14938"/>
                  <a:pt x="74266" y="14938"/>
                </a:cubicBezTo>
                <a:cubicBezTo>
                  <a:pt x="74303" y="14938"/>
                  <a:pt x="74339" y="14938"/>
                  <a:pt x="74376" y="14938"/>
                </a:cubicBezTo>
                <a:cubicBezTo>
                  <a:pt x="74339" y="15089"/>
                  <a:pt x="74339" y="15089"/>
                  <a:pt x="74339" y="15164"/>
                </a:cubicBezTo>
                <a:cubicBezTo>
                  <a:pt x="74339" y="15227"/>
                  <a:pt x="74339" y="15227"/>
                  <a:pt x="74339" y="15227"/>
                </a:cubicBezTo>
                <a:cubicBezTo>
                  <a:pt x="74339" y="15302"/>
                  <a:pt x="74376" y="15377"/>
                  <a:pt x="74376" y="15377"/>
                </a:cubicBezTo>
                <a:cubicBezTo>
                  <a:pt x="74339" y="15377"/>
                  <a:pt x="74229" y="15452"/>
                  <a:pt x="74192" y="15452"/>
                </a:cubicBezTo>
                <a:close/>
                <a:moveTo>
                  <a:pt x="79460" y="15828"/>
                </a:moveTo>
                <a:lnTo>
                  <a:pt x="79460" y="15828"/>
                </a:lnTo>
                <a:cubicBezTo>
                  <a:pt x="79497" y="15828"/>
                  <a:pt x="79534" y="15753"/>
                  <a:pt x="79571" y="15753"/>
                </a:cubicBezTo>
                <a:cubicBezTo>
                  <a:pt x="79571" y="15753"/>
                  <a:pt x="79607" y="15753"/>
                  <a:pt x="79644" y="15753"/>
                </a:cubicBezTo>
                <a:cubicBezTo>
                  <a:pt x="79644" y="15753"/>
                  <a:pt x="79675" y="15678"/>
                  <a:pt x="79712" y="15678"/>
                </a:cubicBezTo>
                <a:cubicBezTo>
                  <a:pt x="79748" y="15678"/>
                  <a:pt x="79785" y="15678"/>
                  <a:pt x="79859" y="15678"/>
                </a:cubicBezTo>
                <a:cubicBezTo>
                  <a:pt x="79895" y="15678"/>
                  <a:pt x="79895" y="15678"/>
                  <a:pt x="79895" y="15678"/>
                </a:cubicBezTo>
                <a:cubicBezTo>
                  <a:pt x="79932" y="15678"/>
                  <a:pt x="79969" y="15603"/>
                  <a:pt x="79969" y="15603"/>
                </a:cubicBezTo>
                <a:cubicBezTo>
                  <a:pt x="79969" y="15527"/>
                  <a:pt x="80006" y="15452"/>
                  <a:pt x="79969" y="15452"/>
                </a:cubicBezTo>
                <a:cubicBezTo>
                  <a:pt x="79969" y="15377"/>
                  <a:pt x="79969" y="15302"/>
                  <a:pt x="79932" y="15302"/>
                </a:cubicBezTo>
                <a:cubicBezTo>
                  <a:pt x="79895" y="15227"/>
                  <a:pt x="79895" y="15227"/>
                  <a:pt x="79859" y="15227"/>
                </a:cubicBezTo>
                <a:cubicBezTo>
                  <a:pt x="79822" y="15227"/>
                  <a:pt x="79822" y="15164"/>
                  <a:pt x="79785" y="15164"/>
                </a:cubicBezTo>
                <a:cubicBezTo>
                  <a:pt x="79748" y="15164"/>
                  <a:pt x="79748" y="15164"/>
                  <a:pt x="79712" y="15164"/>
                </a:cubicBezTo>
                <a:cubicBezTo>
                  <a:pt x="79644" y="15164"/>
                  <a:pt x="79644" y="15227"/>
                  <a:pt x="79571" y="15302"/>
                </a:cubicBezTo>
                <a:cubicBezTo>
                  <a:pt x="79534" y="15302"/>
                  <a:pt x="79534" y="15377"/>
                  <a:pt x="79497" y="15452"/>
                </a:cubicBezTo>
                <a:cubicBezTo>
                  <a:pt x="79460" y="15527"/>
                  <a:pt x="79424" y="15603"/>
                  <a:pt x="79387" y="15678"/>
                </a:cubicBezTo>
                <a:cubicBezTo>
                  <a:pt x="79387" y="15753"/>
                  <a:pt x="79424" y="15828"/>
                  <a:pt x="79460" y="15828"/>
                </a:cubicBezTo>
                <a:close/>
                <a:moveTo>
                  <a:pt x="76955" y="4461"/>
                </a:moveTo>
                <a:lnTo>
                  <a:pt x="76955" y="4461"/>
                </a:lnTo>
                <a:cubicBezTo>
                  <a:pt x="76992" y="4612"/>
                  <a:pt x="76992" y="4612"/>
                  <a:pt x="76992" y="4612"/>
                </a:cubicBezTo>
                <a:cubicBezTo>
                  <a:pt x="77029" y="4687"/>
                  <a:pt x="77059" y="4749"/>
                  <a:pt x="77133" y="4837"/>
                </a:cubicBezTo>
                <a:cubicBezTo>
                  <a:pt x="77169" y="4900"/>
                  <a:pt x="77169" y="4900"/>
                  <a:pt x="77206" y="4975"/>
                </a:cubicBezTo>
                <a:cubicBezTo>
                  <a:pt x="77243" y="5050"/>
                  <a:pt x="77316" y="5050"/>
                  <a:pt x="77390" y="5050"/>
                </a:cubicBezTo>
                <a:cubicBezTo>
                  <a:pt x="77427" y="5050"/>
                  <a:pt x="77464" y="5050"/>
                  <a:pt x="77500" y="5050"/>
                </a:cubicBezTo>
                <a:cubicBezTo>
                  <a:pt x="77500" y="4975"/>
                  <a:pt x="77537" y="4975"/>
                  <a:pt x="77537" y="4975"/>
                </a:cubicBezTo>
                <a:cubicBezTo>
                  <a:pt x="77574" y="4900"/>
                  <a:pt x="77604" y="4900"/>
                  <a:pt x="77604" y="4900"/>
                </a:cubicBezTo>
                <a:cubicBezTo>
                  <a:pt x="77641" y="4837"/>
                  <a:pt x="77641" y="4749"/>
                  <a:pt x="77641" y="4749"/>
                </a:cubicBezTo>
                <a:cubicBezTo>
                  <a:pt x="77678" y="4687"/>
                  <a:pt x="77678" y="4612"/>
                  <a:pt x="77715" y="4612"/>
                </a:cubicBezTo>
                <a:cubicBezTo>
                  <a:pt x="77715" y="4536"/>
                  <a:pt x="77751" y="4612"/>
                  <a:pt x="77788" y="4536"/>
                </a:cubicBezTo>
                <a:cubicBezTo>
                  <a:pt x="77788" y="4536"/>
                  <a:pt x="77825" y="4536"/>
                  <a:pt x="77862" y="4461"/>
                </a:cubicBezTo>
                <a:cubicBezTo>
                  <a:pt x="77862" y="4461"/>
                  <a:pt x="77898" y="4461"/>
                  <a:pt x="77935" y="4386"/>
                </a:cubicBezTo>
                <a:cubicBezTo>
                  <a:pt x="77972" y="4386"/>
                  <a:pt x="78009" y="4386"/>
                  <a:pt x="78045" y="4311"/>
                </a:cubicBezTo>
                <a:cubicBezTo>
                  <a:pt x="78045" y="4236"/>
                  <a:pt x="78045" y="4236"/>
                  <a:pt x="78045" y="4236"/>
                </a:cubicBezTo>
                <a:cubicBezTo>
                  <a:pt x="78009" y="4160"/>
                  <a:pt x="78009" y="4160"/>
                  <a:pt x="77972" y="4160"/>
                </a:cubicBezTo>
                <a:cubicBezTo>
                  <a:pt x="77898" y="4160"/>
                  <a:pt x="77898" y="4160"/>
                  <a:pt x="77898" y="4160"/>
                </a:cubicBezTo>
                <a:cubicBezTo>
                  <a:pt x="77898" y="4160"/>
                  <a:pt x="77862" y="4085"/>
                  <a:pt x="77825" y="4085"/>
                </a:cubicBezTo>
                <a:cubicBezTo>
                  <a:pt x="77788" y="4085"/>
                  <a:pt x="77751" y="4085"/>
                  <a:pt x="77715" y="4085"/>
                </a:cubicBezTo>
                <a:cubicBezTo>
                  <a:pt x="77678" y="4085"/>
                  <a:pt x="77641" y="4085"/>
                  <a:pt x="77604" y="4085"/>
                </a:cubicBezTo>
                <a:cubicBezTo>
                  <a:pt x="77604" y="4085"/>
                  <a:pt x="77574" y="4085"/>
                  <a:pt x="77537" y="4160"/>
                </a:cubicBezTo>
                <a:cubicBezTo>
                  <a:pt x="77537" y="4160"/>
                  <a:pt x="77574" y="4236"/>
                  <a:pt x="77537" y="4236"/>
                </a:cubicBezTo>
                <a:cubicBezTo>
                  <a:pt x="77500" y="4311"/>
                  <a:pt x="77500" y="4236"/>
                  <a:pt x="77464" y="4236"/>
                </a:cubicBezTo>
                <a:cubicBezTo>
                  <a:pt x="77390" y="4311"/>
                  <a:pt x="77316" y="4236"/>
                  <a:pt x="77243" y="4236"/>
                </a:cubicBezTo>
                <a:cubicBezTo>
                  <a:pt x="77243" y="4311"/>
                  <a:pt x="77206" y="4311"/>
                  <a:pt x="77169" y="4311"/>
                </a:cubicBezTo>
                <a:cubicBezTo>
                  <a:pt x="77169" y="4311"/>
                  <a:pt x="77133" y="4386"/>
                  <a:pt x="77096" y="4386"/>
                </a:cubicBezTo>
                <a:cubicBezTo>
                  <a:pt x="77096" y="4461"/>
                  <a:pt x="77059" y="4536"/>
                  <a:pt x="77059" y="4536"/>
                </a:cubicBezTo>
                <a:cubicBezTo>
                  <a:pt x="77029" y="4536"/>
                  <a:pt x="76992" y="4461"/>
                  <a:pt x="76955" y="4461"/>
                </a:cubicBezTo>
                <a:close/>
                <a:moveTo>
                  <a:pt x="76116" y="4461"/>
                </a:moveTo>
                <a:lnTo>
                  <a:pt x="76116" y="4461"/>
                </a:lnTo>
                <a:cubicBezTo>
                  <a:pt x="76116" y="4536"/>
                  <a:pt x="76116" y="4536"/>
                  <a:pt x="76116" y="4612"/>
                </a:cubicBezTo>
                <a:cubicBezTo>
                  <a:pt x="76079" y="4612"/>
                  <a:pt x="76116" y="4687"/>
                  <a:pt x="76116" y="4749"/>
                </a:cubicBezTo>
                <a:cubicBezTo>
                  <a:pt x="76079" y="4749"/>
                  <a:pt x="76042" y="4749"/>
                  <a:pt x="76042" y="4749"/>
                </a:cubicBezTo>
                <a:cubicBezTo>
                  <a:pt x="75975" y="4837"/>
                  <a:pt x="75938" y="4900"/>
                  <a:pt x="75901" y="4975"/>
                </a:cubicBezTo>
                <a:cubicBezTo>
                  <a:pt x="75865" y="4975"/>
                  <a:pt x="75865" y="5050"/>
                  <a:pt x="75865" y="5125"/>
                </a:cubicBezTo>
                <a:cubicBezTo>
                  <a:pt x="75938" y="5201"/>
                  <a:pt x="75938" y="5201"/>
                  <a:pt x="75938" y="5201"/>
                </a:cubicBezTo>
                <a:cubicBezTo>
                  <a:pt x="75938" y="5201"/>
                  <a:pt x="75975" y="5276"/>
                  <a:pt x="76012" y="5276"/>
                </a:cubicBezTo>
                <a:cubicBezTo>
                  <a:pt x="76042" y="5276"/>
                  <a:pt x="76042" y="5276"/>
                  <a:pt x="76116" y="5276"/>
                </a:cubicBezTo>
                <a:lnTo>
                  <a:pt x="76116" y="5276"/>
                </a:lnTo>
                <a:cubicBezTo>
                  <a:pt x="76153" y="5276"/>
                  <a:pt x="76189" y="5201"/>
                  <a:pt x="76189" y="5201"/>
                </a:cubicBezTo>
                <a:cubicBezTo>
                  <a:pt x="76226" y="5201"/>
                  <a:pt x="76263" y="5201"/>
                  <a:pt x="76300" y="5201"/>
                </a:cubicBezTo>
                <a:cubicBezTo>
                  <a:pt x="76410" y="5201"/>
                  <a:pt x="76410" y="5201"/>
                  <a:pt x="76410" y="5201"/>
                </a:cubicBezTo>
                <a:cubicBezTo>
                  <a:pt x="76447" y="5201"/>
                  <a:pt x="76483" y="5201"/>
                  <a:pt x="76520" y="5201"/>
                </a:cubicBezTo>
                <a:cubicBezTo>
                  <a:pt x="76588" y="5276"/>
                  <a:pt x="76661" y="5276"/>
                  <a:pt x="76771" y="5201"/>
                </a:cubicBezTo>
                <a:cubicBezTo>
                  <a:pt x="76808" y="5201"/>
                  <a:pt x="76808" y="5201"/>
                  <a:pt x="76845" y="5201"/>
                </a:cubicBezTo>
                <a:cubicBezTo>
                  <a:pt x="76808" y="5125"/>
                  <a:pt x="76771" y="5050"/>
                  <a:pt x="76771" y="5050"/>
                </a:cubicBezTo>
                <a:cubicBezTo>
                  <a:pt x="76735" y="4975"/>
                  <a:pt x="76735" y="4975"/>
                  <a:pt x="76698" y="4900"/>
                </a:cubicBezTo>
                <a:cubicBezTo>
                  <a:pt x="76698" y="4837"/>
                  <a:pt x="76735" y="4749"/>
                  <a:pt x="76698" y="4749"/>
                </a:cubicBezTo>
                <a:cubicBezTo>
                  <a:pt x="76698" y="4612"/>
                  <a:pt x="76624" y="4536"/>
                  <a:pt x="76624" y="4461"/>
                </a:cubicBezTo>
                <a:cubicBezTo>
                  <a:pt x="76624" y="4386"/>
                  <a:pt x="76624" y="4236"/>
                  <a:pt x="76624" y="4160"/>
                </a:cubicBezTo>
                <a:cubicBezTo>
                  <a:pt x="76520" y="4160"/>
                  <a:pt x="76520" y="4160"/>
                  <a:pt x="76520" y="4160"/>
                </a:cubicBezTo>
                <a:cubicBezTo>
                  <a:pt x="76483" y="4160"/>
                  <a:pt x="76483" y="4160"/>
                  <a:pt x="76447" y="4160"/>
                </a:cubicBezTo>
                <a:cubicBezTo>
                  <a:pt x="76410" y="4236"/>
                  <a:pt x="76410" y="4236"/>
                  <a:pt x="76410" y="4311"/>
                </a:cubicBezTo>
                <a:cubicBezTo>
                  <a:pt x="76373" y="4386"/>
                  <a:pt x="76373" y="4386"/>
                  <a:pt x="76336" y="4461"/>
                </a:cubicBezTo>
                <a:cubicBezTo>
                  <a:pt x="76300" y="4461"/>
                  <a:pt x="76263" y="4461"/>
                  <a:pt x="76263" y="4461"/>
                </a:cubicBezTo>
                <a:cubicBezTo>
                  <a:pt x="76226" y="4536"/>
                  <a:pt x="76226" y="4536"/>
                  <a:pt x="76189" y="4536"/>
                </a:cubicBezTo>
                <a:lnTo>
                  <a:pt x="76116" y="4461"/>
                </a:lnTo>
                <a:close/>
                <a:moveTo>
                  <a:pt x="75975" y="5727"/>
                </a:moveTo>
                <a:lnTo>
                  <a:pt x="75975" y="5727"/>
                </a:lnTo>
                <a:cubicBezTo>
                  <a:pt x="75938" y="5727"/>
                  <a:pt x="75938" y="5802"/>
                  <a:pt x="75901" y="5802"/>
                </a:cubicBezTo>
                <a:cubicBezTo>
                  <a:pt x="75828" y="5802"/>
                  <a:pt x="75828" y="5802"/>
                  <a:pt x="75828" y="5802"/>
                </a:cubicBezTo>
                <a:cubicBezTo>
                  <a:pt x="75791" y="5802"/>
                  <a:pt x="75791" y="5865"/>
                  <a:pt x="75754" y="5865"/>
                </a:cubicBezTo>
                <a:cubicBezTo>
                  <a:pt x="75681" y="5865"/>
                  <a:pt x="75681" y="5865"/>
                  <a:pt x="75681" y="5865"/>
                </a:cubicBezTo>
                <a:cubicBezTo>
                  <a:pt x="75718" y="5865"/>
                  <a:pt x="75681" y="5940"/>
                  <a:pt x="75681" y="6015"/>
                </a:cubicBezTo>
                <a:cubicBezTo>
                  <a:pt x="75718" y="6015"/>
                  <a:pt x="75718" y="6090"/>
                  <a:pt x="75718" y="6166"/>
                </a:cubicBezTo>
                <a:cubicBezTo>
                  <a:pt x="75754" y="6166"/>
                  <a:pt x="75791" y="6166"/>
                  <a:pt x="75828" y="6166"/>
                </a:cubicBezTo>
                <a:cubicBezTo>
                  <a:pt x="75828" y="6166"/>
                  <a:pt x="75865" y="6166"/>
                  <a:pt x="75901" y="6166"/>
                </a:cubicBezTo>
                <a:cubicBezTo>
                  <a:pt x="75901" y="6090"/>
                  <a:pt x="75938" y="6090"/>
                  <a:pt x="75975" y="6090"/>
                </a:cubicBezTo>
                <a:cubicBezTo>
                  <a:pt x="76012" y="6015"/>
                  <a:pt x="76042" y="6015"/>
                  <a:pt x="76116" y="6015"/>
                </a:cubicBezTo>
                <a:cubicBezTo>
                  <a:pt x="76079" y="5940"/>
                  <a:pt x="76116" y="5865"/>
                  <a:pt x="76116" y="5865"/>
                </a:cubicBezTo>
                <a:cubicBezTo>
                  <a:pt x="76079" y="5802"/>
                  <a:pt x="76042" y="5802"/>
                  <a:pt x="76042" y="5727"/>
                </a:cubicBezTo>
                <a:cubicBezTo>
                  <a:pt x="76012" y="5727"/>
                  <a:pt x="76012" y="5727"/>
                  <a:pt x="75975" y="5727"/>
                </a:cubicBezTo>
                <a:close/>
                <a:moveTo>
                  <a:pt x="74738" y="5501"/>
                </a:moveTo>
                <a:lnTo>
                  <a:pt x="74738" y="5501"/>
                </a:lnTo>
                <a:cubicBezTo>
                  <a:pt x="74738" y="5940"/>
                  <a:pt x="74738" y="5940"/>
                  <a:pt x="74738" y="5940"/>
                </a:cubicBezTo>
                <a:cubicBezTo>
                  <a:pt x="75062" y="5940"/>
                  <a:pt x="75062" y="5940"/>
                  <a:pt x="75062" y="5940"/>
                </a:cubicBezTo>
                <a:cubicBezTo>
                  <a:pt x="75099" y="5865"/>
                  <a:pt x="75136" y="5865"/>
                  <a:pt x="75136" y="5802"/>
                </a:cubicBezTo>
                <a:cubicBezTo>
                  <a:pt x="75136" y="5802"/>
                  <a:pt x="75136" y="5727"/>
                  <a:pt x="75136" y="5652"/>
                </a:cubicBezTo>
                <a:cubicBezTo>
                  <a:pt x="75136" y="5652"/>
                  <a:pt x="75173" y="5652"/>
                  <a:pt x="75173" y="5577"/>
                </a:cubicBezTo>
                <a:cubicBezTo>
                  <a:pt x="75173" y="5727"/>
                  <a:pt x="75173" y="5865"/>
                  <a:pt x="75209" y="5940"/>
                </a:cubicBezTo>
                <a:cubicBezTo>
                  <a:pt x="75246" y="6015"/>
                  <a:pt x="75283" y="6015"/>
                  <a:pt x="75320" y="6015"/>
                </a:cubicBezTo>
                <a:cubicBezTo>
                  <a:pt x="75356" y="6015"/>
                  <a:pt x="75356" y="5940"/>
                  <a:pt x="75393" y="5940"/>
                </a:cubicBezTo>
                <a:cubicBezTo>
                  <a:pt x="75430" y="5940"/>
                  <a:pt x="75430" y="5940"/>
                  <a:pt x="75467" y="5940"/>
                </a:cubicBezTo>
                <a:cubicBezTo>
                  <a:pt x="75467" y="5802"/>
                  <a:pt x="75467" y="5727"/>
                  <a:pt x="75467" y="5501"/>
                </a:cubicBezTo>
                <a:cubicBezTo>
                  <a:pt x="75754" y="5501"/>
                  <a:pt x="75754" y="5501"/>
                  <a:pt x="75754" y="5501"/>
                </a:cubicBezTo>
                <a:cubicBezTo>
                  <a:pt x="75754" y="5351"/>
                  <a:pt x="75754" y="5351"/>
                  <a:pt x="75754" y="5351"/>
                </a:cubicBezTo>
                <a:cubicBezTo>
                  <a:pt x="75754" y="5351"/>
                  <a:pt x="75754" y="5276"/>
                  <a:pt x="75754" y="5201"/>
                </a:cubicBezTo>
                <a:cubicBezTo>
                  <a:pt x="75246" y="5201"/>
                  <a:pt x="75246" y="5201"/>
                  <a:pt x="75246" y="5201"/>
                </a:cubicBezTo>
                <a:cubicBezTo>
                  <a:pt x="75173" y="5201"/>
                  <a:pt x="75136" y="5276"/>
                  <a:pt x="75099" y="5351"/>
                </a:cubicBezTo>
                <a:cubicBezTo>
                  <a:pt x="75062" y="5351"/>
                  <a:pt x="75026" y="5426"/>
                  <a:pt x="74995" y="5426"/>
                </a:cubicBezTo>
                <a:cubicBezTo>
                  <a:pt x="74958" y="5426"/>
                  <a:pt x="74958" y="5501"/>
                  <a:pt x="74921" y="5501"/>
                </a:cubicBezTo>
                <a:cubicBezTo>
                  <a:pt x="74885" y="5577"/>
                  <a:pt x="74811" y="5577"/>
                  <a:pt x="74738" y="5652"/>
                </a:cubicBezTo>
                <a:lnTo>
                  <a:pt x="74738" y="5501"/>
                </a:lnTo>
                <a:close/>
                <a:moveTo>
                  <a:pt x="73758" y="5577"/>
                </a:moveTo>
                <a:lnTo>
                  <a:pt x="73758" y="5577"/>
                </a:lnTo>
                <a:cubicBezTo>
                  <a:pt x="73758" y="5577"/>
                  <a:pt x="73831" y="5577"/>
                  <a:pt x="73831" y="5501"/>
                </a:cubicBezTo>
                <a:cubicBezTo>
                  <a:pt x="73831" y="5501"/>
                  <a:pt x="73831" y="5426"/>
                  <a:pt x="73831" y="5351"/>
                </a:cubicBezTo>
                <a:cubicBezTo>
                  <a:pt x="73831" y="5351"/>
                  <a:pt x="73831" y="5276"/>
                  <a:pt x="73868" y="5201"/>
                </a:cubicBezTo>
                <a:cubicBezTo>
                  <a:pt x="73905" y="5201"/>
                  <a:pt x="73941" y="5276"/>
                  <a:pt x="74009" y="5201"/>
                </a:cubicBezTo>
                <a:cubicBezTo>
                  <a:pt x="74009" y="5201"/>
                  <a:pt x="74045" y="5201"/>
                  <a:pt x="74082" y="5201"/>
                </a:cubicBezTo>
                <a:cubicBezTo>
                  <a:pt x="74119" y="5201"/>
                  <a:pt x="74119" y="5125"/>
                  <a:pt x="74156" y="5125"/>
                </a:cubicBezTo>
                <a:cubicBezTo>
                  <a:pt x="74192" y="5050"/>
                  <a:pt x="74229" y="5125"/>
                  <a:pt x="74266" y="5125"/>
                </a:cubicBezTo>
                <a:cubicBezTo>
                  <a:pt x="74303" y="5050"/>
                  <a:pt x="74339" y="4975"/>
                  <a:pt x="74339" y="4975"/>
                </a:cubicBezTo>
                <a:cubicBezTo>
                  <a:pt x="74376" y="4975"/>
                  <a:pt x="74413" y="4975"/>
                  <a:pt x="74413" y="4975"/>
                </a:cubicBezTo>
                <a:cubicBezTo>
                  <a:pt x="74480" y="4975"/>
                  <a:pt x="74523" y="4975"/>
                  <a:pt x="74554" y="4975"/>
                </a:cubicBezTo>
                <a:cubicBezTo>
                  <a:pt x="74591" y="4975"/>
                  <a:pt x="74591" y="4900"/>
                  <a:pt x="74627" y="4900"/>
                </a:cubicBezTo>
                <a:cubicBezTo>
                  <a:pt x="74664" y="4900"/>
                  <a:pt x="74627" y="4749"/>
                  <a:pt x="74664" y="4749"/>
                </a:cubicBezTo>
                <a:cubicBezTo>
                  <a:pt x="74738" y="4749"/>
                  <a:pt x="74738" y="4837"/>
                  <a:pt x="74811" y="4900"/>
                </a:cubicBezTo>
                <a:cubicBezTo>
                  <a:pt x="74811" y="4900"/>
                  <a:pt x="74848" y="4900"/>
                  <a:pt x="74885" y="4900"/>
                </a:cubicBezTo>
                <a:cubicBezTo>
                  <a:pt x="74921" y="4900"/>
                  <a:pt x="74921" y="4975"/>
                  <a:pt x="74958" y="4975"/>
                </a:cubicBezTo>
                <a:cubicBezTo>
                  <a:pt x="75099" y="4975"/>
                  <a:pt x="75099" y="4975"/>
                  <a:pt x="75099" y="4975"/>
                </a:cubicBezTo>
                <a:cubicBezTo>
                  <a:pt x="75099" y="4900"/>
                  <a:pt x="75099" y="4837"/>
                  <a:pt x="75099" y="4837"/>
                </a:cubicBezTo>
                <a:cubicBezTo>
                  <a:pt x="75099" y="4687"/>
                  <a:pt x="75062" y="4612"/>
                  <a:pt x="75062" y="4536"/>
                </a:cubicBezTo>
                <a:cubicBezTo>
                  <a:pt x="75062" y="4386"/>
                  <a:pt x="75136" y="4311"/>
                  <a:pt x="75173" y="4311"/>
                </a:cubicBezTo>
                <a:cubicBezTo>
                  <a:pt x="75246" y="4311"/>
                  <a:pt x="75246" y="4386"/>
                  <a:pt x="75283" y="4386"/>
                </a:cubicBezTo>
                <a:cubicBezTo>
                  <a:pt x="75320" y="4461"/>
                  <a:pt x="75356" y="4461"/>
                  <a:pt x="75356" y="4461"/>
                </a:cubicBezTo>
                <a:cubicBezTo>
                  <a:pt x="75393" y="4461"/>
                  <a:pt x="75393" y="4536"/>
                  <a:pt x="75393" y="4612"/>
                </a:cubicBezTo>
                <a:cubicBezTo>
                  <a:pt x="75467" y="4687"/>
                  <a:pt x="75497" y="4749"/>
                  <a:pt x="75571" y="4749"/>
                </a:cubicBezTo>
                <a:cubicBezTo>
                  <a:pt x="75644" y="4749"/>
                  <a:pt x="75681" y="4687"/>
                  <a:pt x="75754" y="4687"/>
                </a:cubicBezTo>
                <a:cubicBezTo>
                  <a:pt x="75754" y="4612"/>
                  <a:pt x="75791" y="4612"/>
                  <a:pt x="75791" y="4536"/>
                </a:cubicBezTo>
                <a:cubicBezTo>
                  <a:pt x="75791" y="4461"/>
                  <a:pt x="75754" y="4461"/>
                  <a:pt x="75754" y="4386"/>
                </a:cubicBezTo>
                <a:cubicBezTo>
                  <a:pt x="75754" y="4236"/>
                  <a:pt x="75754" y="4236"/>
                  <a:pt x="75754" y="4236"/>
                </a:cubicBezTo>
                <a:cubicBezTo>
                  <a:pt x="75718" y="4236"/>
                  <a:pt x="75681" y="4160"/>
                  <a:pt x="75607" y="4236"/>
                </a:cubicBezTo>
                <a:cubicBezTo>
                  <a:pt x="75571" y="4236"/>
                  <a:pt x="75571" y="4236"/>
                  <a:pt x="75540" y="4236"/>
                </a:cubicBezTo>
                <a:cubicBezTo>
                  <a:pt x="75497" y="4236"/>
                  <a:pt x="75467" y="4236"/>
                  <a:pt x="75393" y="4236"/>
                </a:cubicBezTo>
                <a:cubicBezTo>
                  <a:pt x="75393" y="4236"/>
                  <a:pt x="75356" y="4236"/>
                  <a:pt x="75320" y="4236"/>
                </a:cubicBezTo>
                <a:cubicBezTo>
                  <a:pt x="75356" y="4085"/>
                  <a:pt x="75356" y="4085"/>
                  <a:pt x="75393" y="4010"/>
                </a:cubicBezTo>
                <a:cubicBezTo>
                  <a:pt x="75430" y="3935"/>
                  <a:pt x="75467" y="3935"/>
                  <a:pt x="75497" y="3860"/>
                </a:cubicBezTo>
                <a:cubicBezTo>
                  <a:pt x="75540" y="3784"/>
                  <a:pt x="75540" y="3722"/>
                  <a:pt x="75571" y="3646"/>
                </a:cubicBezTo>
                <a:cubicBezTo>
                  <a:pt x="75540" y="3496"/>
                  <a:pt x="75540" y="3496"/>
                  <a:pt x="75540" y="3496"/>
                </a:cubicBezTo>
                <a:cubicBezTo>
                  <a:pt x="75497" y="3496"/>
                  <a:pt x="75497" y="3496"/>
                  <a:pt x="75467" y="3496"/>
                </a:cubicBezTo>
                <a:cubicBezTo>
                  <a:pt x="75430" y="3496"/>
                  <a:pt x="75430" y="3571"/>
                  <a:pt x="75393" y="3571"/>
                </a:cubicBezTo>
                <a:cubicBezTo>
                  <a:pt x="75356" y="3571"/>
                  <a:pt x="75320" y="3571"/>
                  <a:pt x="75320" y="3571"/>
                </a:cubicBezTo>
                <a:cubicBezTo>
                  <a:pt x="75246" y="3571"/>
                  <a:pt x="75246" y="3571"/>
                  <a:pt x="75246" y="3571"/>
                </a:cubicBezTo>
                <a:cubicBezTo>
                  <a:pt x="75209" y="3571"/>
                  <a:pt x="75209" y="3646"/>
                  <a:pt x="75173" y="3646"/>
                </a:cubicBezTo>
                <a:cubicBezTo>
                  <a:pt x="75136" y="3646"/>
                  <a:pt x="75099" y="3646"/>
                  <a:pt x="75099" y="3646"/>
                </a:cubicBezTo>
                <a:cubicBezTo>
                  <a:pt x="75062" y="3722"/>
                  <a:pt x="75026" y="3722"/>
                  <a:pt x="75026" y="3784"/>
                </a:cubicBezTo>
                <a:cubicBezTo>
                  <a:pt x="75026" y="3784"/>
                  <a:pt x="75026" y="3860"/>
                  <a:pt x="75026" y="3935"/>
                </a:cubicBezTo>
                <a:cubicBezTo>
                  <a:pt x="75026" y="3935"/>
                  <a:pt x="75026" y="4010"/>
                  <a:pt x="75026" y="4085"/>
                </a:cubicBezTo>
                <a:cubicBezTo>
                  <a:pt x="75026" y="4160"/>
                  <a:pt x="75026" y="4160"/>
                  <a:pt x="75026" y="4236"/>
                </a:cubicBezTo>
                <a:cubicBezTo>
                  <a:pt x="74958" y="4236"/>
                  <a:pt x="74921" y="4236"/>
                  <a:pt x="74848" y="4236"/>
                </a:cubicBezTo>
                <a:cubicBezTo>
                  <a:pt x="74848" y="4236"/>
                  <a:pt x="74811" y="4236"/>
                  <a:pt x="74774" y="4236"/>
                </a:cubicBezTo>
                <a:cubicBezTo>
                  <a:pt x="74701" y="4236"/>
                  <a:pt x="74701" y="4236"/>
                  <a:pt x="74701" y="4236"/>
                </a:cubicBezTo>
                <a:cubicBezTo>
                  <a:pt x="74627" y="4236"/>
                  <a:pt x="74627" y="4236"/>
                  <a:pt x="74627" y="4236"/>
                </a:cubicBezTo>
                <a:cubicBezTo>
                  <a:pt x="74591" y="4236"/>
                  <a:pt x="74554" y="4160"/>
                  <a:pt x="74554" y="4236"/>
                </a:cubicBezTo>
                <a:cubicBezTo>
                  <a:pt x="74523" y="4236"/>
                  <a:pt x="74480" y="4236"/>
                  <a:pt x="74480" y="4311"/>
                </a:cubicBezTo>
                <a:cubicBezTo>
                  <a:pt x="74480" y="4386"/>
                  <a:pt x="74523" y="4461"/>
                  <a:pt x="74523" y="4461"/>
                </a:cubicBezTo>
                <a:cubicBezTo>
                  <a:pt x="74480" y="4536"/>
                  <a:pt x="74450" y="4536"/>
                  <a:pt x="74450" y="4536"/>
                </a:cubicBezTo>
                <a:cubicBezTo>
                  <a:pt x="74450" y="4612"/>
                  <a:pt x="74480" y="4612"/>
                  <a:pt x="74480" y="4687"/>
                </a:cubicBezTo>
                <a:cubicBezTo>
                  <a:pt x="74480" y="4975"/>
                  <a:pt x="74480" y="4975"/>
                  <a:pt x="74480" y="4975"/>
                </a:cubicBezTo>
                <a:cubicBezTo>
                  <a:pt x="74376" y="4975"/>
                  <a:pt x="74303" y="4975"/>
                  <a:pt x="74192" y="4975"/>
                </a:cubicBezTo>
                <a:cubicBezTo>
                  <a:pt x="74156" y="4975"/>
                  <a:pt x="74119" y="4975"/>
                  <a:pt x="74119" y="5050"/>
                </a:cubicBezTo>
                <a:cubicBezTo>
                  <a:pt x="74082" y="5050"/>
                  <a:pt x="74045" y="5050"/>
                  <a:pt x="74045" y="5050"/>
                </a:cubicBezTo>
                <a:cubicBezTo>
                  <a:pt x="74009" y="5050"/>
                  <a:pt x="74009" y="5125"/>
                  <a:pt x="73978" y="5125"/>
                </a:cubicBezTo>
                <a:cubicBezTo>
                  <a:pt x="73941" y="5125"/>
                  <a:pt x="73905" y="5125"/>
                  <a:pt x="73905" y="5125"/>
                </a:cubicBezTo>
                <a:cubicBezTo>
                  <a:pt x="73868" y="5125"/>
                  <a:pt x="73868" y="5201"/>
                  <a:pt x="73831" y="5201"/>
                </a:cubicBezTo>
                <a:cubicBezTo>
                  <a:pt x="73794" y="5201"/>
                  <a:pt x="73794" y="5276"/>
                  <a:pt x="73758" y="5351"/>
                </a:cubicBezTo>
                <a:cubicBezTo>
                  <a:pt x="73684" y="5501"/>
                  <a:pt x="73684" y="5501"/>
                  <a:pt x="73684" y="5501"/>
                </a:cubicBezTo>
                <a:lnTo>
                  <a:pt x="73758" y="5577"/>
                </a:lnTo>
                <a:close/>
                <a:moveTo>
                  <a:pt x="72343" y="4612"/>
                </a:moveTo>
                <a:lnTo>
                  <a:pt x="72343" y="4612"/>
                </a:lnTo>
                <a:cubicBezTo>
                  <a:pt x="72306" y="4612"/>
                  <a:pt x="72269" y="4612"/>
                  <a:pt x="72232" y="4612"/>
                </a:cubicBezTo>
                <a:cubicBezTo>
                  <a:pt x="72196" y="4612"/>
                  <a:pt x="72159" y="4687"/>
                  <a:pt x="72159" y="4687"/>
                </a:cubicBezTo>
                <a:cubicBezTo>
                  <a:pt x="72122" y="4749"/>
                  <a:pt x="72122" y="4749"/>
                  <a:pt x="72085" y="4749"/>
                </a:cubicBezTo>
                <a:cubicBezTo>
                  <a:pt x="72049" y="4749"/>
                  <a:pt x="72049" y="4749"/>
                  <a:pt x="72049" y="4749"/>
                </a:cubicBezTo>
                <a:cubicBezTo>
                  <a:pt x="72012" y="4749"/>
                  <a:pt x="71975" y="4749"/>
                  <a:pt x="71944" y="4749"/>
                </a:cubicBezTo>
                <a:cubicBezTo>
                  <a:pt x="71908" y="4749"/>
                  <a:pt x="71908" y="4687"/>
                  <a:pt x="71871" y="4687"/>
                </a:cubicBezTo>
                <a:cubicBezTo>
                  <a:pt x="71834" y="4687"/>
                  <a:pt x="71797" y="4687"/>
                  <a:pt x="71797" y="4612"/>
                </a:cubicBezTo>
                <a:cubicBezTo>
                  <a:pt x="71761" y="4687"/>
                  <a:pt x="71761" y="4749"/>
                  <a:pt x="71724" y="4837"/>
                </a:cubicBezTo>
                <a:lnTo>
                  <a:pt x="71724" y="4975"/>
                </a:lnTo>
                <a:cubicBezTo>
                  <a:pt x="71687" y="4975"/>
                  <a:pt x="71687" y="5050"/>
                  <a:pt x="71650" y="5050"/>
                </a:cubicBezTo>
                <a:cubicBezTo>
                  <a:pt x="71614" y="5050"/>
                  <a:pt x="71614" y="4900"/>
                  <a:pt x="71577" y="4900"/>
                </a:cubicBezTo>
                <a:cubicBezTo>
                  <a:pt x="71540" y="4900"/>
                  <a:pt x="71540" y="4900"/>
                  <a:pt x="71503" y="4900"/>
                </a:cubicBezTo>
                <a:cubicBezTo>
                  <a:pt x="71430" y="4837"/>
                  <a:pt x="71399" y="4837"/>
                  <a:pt x="71362" y="4837"/>
                </a:cubicBezTo>
                <a:cubicBezTo>
                  <a:pt x="71215" y="4837"/>
                  <a:pt x="71215" y="4837"/>
                  <a:pt x="71215" y="4837"/>
                </a:cubicBezTo>
                <a:cubicBezTo>
                  <a:pt x="71215" y="4900"/>
                  <a:pt x="71215" y="5050"/>
                  <a:pt x="71252" y="5125"/>
                </a:cubicBezTo>
                <a:cubicBezTo>
                  <a:pt x="71289" y="5276"/>
                  <a:pt x="71326" y="5351"/>
                  <a:pt x="71399" y="5351"/>
                </a:cubicBezTo>
                <a:cubicBezTo>
                  <a:pt x="71473" y="5351"/>
                  <a:pt x="71473" y="5276"/>
                  <a:pt x="71540" y="5201"/>
                </a:cubicBezTo>
                <a:cubicBezTo>
                  <a:pt x="71540" y="5201"/>
                  <a:pt x="71577" y="5201"/>
                  <a:pt x="71614" y="5201"/>
                </a:cubicBezTo>
                <a:cubicBezTo>
                  <a:pt x="71650" y="5201"/>
                  <a:pt x="71650" y="5125"/>
                  <a:pt x="71687" y="5125"/>
                </a:cubicBezTo>
                <a:cubicBezTo>
                  <a:pt x="71724" y="5125"/>
                  <a:pt x="71724" y="5050"/>
                  <a:pt x="71761" y="5050"/>
                </a:cubicBezTo>
                <a:cubicBezTo>
                  <a:pt x="71834" y="5050"/>
                  <a:pt x="71871" y="5050"/>
                  <a:pt x="71908" y="5050"/>
                </a:cubicBezTo>
                <a:cubicBezTo>
                  <a:pt x="71975" y="5050"/>
                  <a:pt x="71975" y="5050"/>
                  <a:pt x="72049" y="5050"/>
                </a:cubicBezTo>
                <a:cubicBezTo>
                  <a:pt x="72085" y="5050"/>
                  <a:pt x="72085" y="5125"/>
                  <a:pt x="72122" y="5125"/>
                </a:cubicBezTo>
                <a:cubicBezTo>
                  <a:pt x="72122" y="5125"/>
                  <a:pt x="72159" y="5050"/>
                  <a:pt x="72196" y="5050"/>
                </a:cubicBezTo>
                <a:cubicBezTo>
                  <a:pt x="72196" y="5276"/>
                  <a:pt x="72196" y="5276"/>
                  <a:pt x="72196" y="5276"/>
                </a:cubicBezTo>
                <a:cubicBezTo>
                  <a:pt x="72159" y="5351"/>
                  <a:pt x="72159" y="5426"/>
                  <a:pt x="72122" y="5426"/>
                </a:cubicBezTo>
                <a:cubicBezTo>
                  <a:pt x="72085" y="5426"/>
                  <a:pt x="72049" y="5426"/>
                  <a:pt x="71975" y="5426"/>
                </a:cubicBezTo>
                <a:cubicBezTo>
                  <a:pt x="71975" y="5727"/>
                  <a:pt x="71975" y="5727"/>
                  <a:pt x="71975" y="5727"/>
                </a:cubicBezTo>
                <a:cubicBezTo>
                  <a:pt x="71975" y="5802"/>
                  <a:pt x="71975" y="5802"/>
                  <a:pt x="72012" y="5865"/>
                </a:cubicBezTo>
                <a:cubicBezTo>
                  <a:pt x="72049" y="5940"/>
                  <a:pt x="72049" y="5940"/>
                  <a:pt x="72085" y="6015"/>
                </a:cubicBezTo>
                <a:cubicBezTo>
                  <a:pt x="72159" y="6090"/>
                  <a:pt x="72159" y="6090"/>
                  <a:pt x="72159" y="6090"/>
                </a:cubicBezTo>
                <a:cubicBezTo>
                  <a:pt x="72232" y="6166"/>
                  <a:pt x="72269" y="6166"/>
                  <a:pt x="72379" y="6166"/>
                </a:cubicBezTo>
                <a:cubicBezTo>
                  <a:pt x="72416" y="6166"/>
                  <a:pt x="72447" y="6166"/>
                  <a:pt x="72490" y="6166"/>
                </a:cubicBezTo>
                <a:cubicBezTo>
                  <a:pt x="72520" y="6090"/>
                  <a:pt x="72557" y="6090"/>
                  <a:pt x="72557" y="6015"/>
                </a:cubicBezTo>
                <a:cubicBezTo>
                  <a:pt x="72594" y="5940"/>
                  <a:pt x="72630" y="5865"/>
                  <a:pt x="72630" y="5802"/>
                </a:cubicBezTo>
                <a:cubicBezTo>
                  <a:pt x="72630" y="5727"/>
                  <a:pt x="72594" y="5652"/>
                  <a:pt x="72594" y="5501"/>
                </a:cubicBezTo>
                <a:cubicBezTo>
                  <a:pt x="72594" y="5351"/>
                  <a:pt x="72594" y="5351"/>
                  <a:pt x="72594" y="5351"/>
                </a:cubicBezTo>
                <a:cubicBezTo>
                  <a:pt x="72667" y="5351"/>
                  <a:pt x="72741" y="5351"/>
                  <a:pt x="72814" y="5351"/>
                </a:cubicBezTo>
                <a:cubicBezTo>
                  <a:pt x="72851" y="5351"/>
                  <a:pt x="72851" y="5351"/>
                  <a:pt x="72888" y="5351"/>
                </a:cubicBezTo>
                <a:cubicBezTo>
                  <a:pt x="72924" y="5351"/>
                  <a:pt x="72924" y="5351"/>
                  <a:pt x="72924" y="5351"/>
                </a:cubicBezTo>
                <a:cubicBezTo>
                  <a:pt x="72961" y="5351"/>
                  <a:pt x="72992" y="5351"/>
                  <a:pt x="73029" y="5351"/>
                </a:cubicBezTo>
                <a:cubicBezTo>
                  <a:pt x="73065" y="5351"/>
                  <a:pt x="73065" y="5276"/>
                  <a:pt x="73102" y="5201"/>
                </a:cubicBezTo>
                <a:cubicBezTo>
                  <a:pt x="73139" y="5201"/>
                  <a:pt x="73139" y="5201"/>
                  <a:pt x="73176" y="5201"/>
                </a:cubicBezTo>
                <a:cubicBezTo>
                  <a:pt x="73212" y="5125"/>
                  <a:pt x="73212" y="5050"/>
                  <a:pt x="73212" y="4975"/>
                </a:cubicBezTo>
                <a:cubicBezTo>
                  <a:pt x="73212" y="4749"/>
                  <a:pt x="73212" y="4749"/>
                  <a:pt x="73212" y="4749"/>
                </a:cubicBezTo>
                <a:cubicBezTo>
                  <a:pt x="73139" y="4687"/>
                  <a:pt x="73102" y="4687"/>
                  <a:pt x="73029" y="4687"/>
                </a:cubicBezTo>
                <a:cubicBezTo>
                  <a:pt x="73029" y="4236"/>
                  <a:pt x="73029" y="4236"/>
                  <a:pt x="73029" y="4236"/>
                </a:cubicBezTo>
                <a:cubicBezTo>
                  <a:pt x="72992" y="4236"/>
                  <a:pt x="72992" y="4236"/>
                  <a:pt x="72961" y="4236"/>
                </a:cubicBezTo>
                <a:cubicBezTo>
                  <a:pt x="72924" y="4236"/>
                  <a:pt x="72924" y="4236"/>
                  <a:pt x="72888" y="4236"/>
                </a:cubicBezTo>
                <a:cubicBezTo>
                  <a:pt x="72814" y="4236"/>
                  <a:pt x="72777" y="4236"/>
                  <a:pt x="72741" y="4236"/>
                </a:cubicBezTo>
                <a:cubicBezTo>
                  <a:pt x="72741" y="4311"/>
                  <a:pt x="72741" y="4386"/>
                  <a:pt x="72741" y="4386"/>
                </a:cubicBezTo>
                <a:cubicBezTo>
                  <a:pt x="72741" y="4461"/>
                  <a:pt x="72704" y="4461"/>
                  <a:pt x="72667" y="4536"/>
                </a:cubicBezTo>
                <a:cubicBezTo>
                  <a:pt x="72667" y="4612"/>
                  <a:pt x="72630" y="4612"/>
                  <a:pt x="72594" y="4687"/>
                </a:cubicBezTo>
                <a:cubicBezTo>
                  <a:pt x="72520" y="4749"/>
                  <a:pt x="72447" y="4612"/>
                  <a:pt x="72343" y="4612"/>
                </a:cubicBezTo>
                <a:close/>
                <a:moveTo>
                  <a:pt x="62352" y="5865"/>
                </a:moveTo>
                <a:lnTo>
                  <a:pt x="62352" y="5865"/>
                </a:lnTo>
                <a:cubicBezTo>
                  <a:pt x="62352" y="5940"/>
                  <a:pt x="62388" y="5865"/>
                  <a:pt x="62425" y="5940"/>
                </a:cubicBezTo>
                <a:cubicBezTo>
                  <a:pt x="62462" y="5940"/>
                  <a:pt x="62462" y="5940"/>
                  <a:pt x="62499" y="6015"/>
                </a:cubicBezTo>
                <a:cubicBezTo>
                  <a:pt x="62572" y="6015"/>
                  <a:pt x="62572" y="6015"/>
                  <a:pt x="62572" y="6015"/>
                </a:cubicBezTo>
                <a:cubicBezTo>
                  <a:pt x="62572" y="6015"/>
                  <a:pt x="62609" y="6015"/>
                  <a:pt x="62646" y="6015"/>
                </a:cubicBezTo>
                <a:cubicBezTo>
                  <a:pt x="62683" y="6015"/>
                  <a:pt x="62683" y="6090"/>
                  <a:pt x="62756" y="6090"/>
                </a:cubicBezTo>
                <a:cubicBezTo>
                  <a:pt x="62787" y="6090"/>
                  <a:pt x="62823" y="6090"/>
                  <a:pt x="62860" y="6090"/>
                </a:cubicBezTo>
                <a:cubicBezTo>
                  <a:pt x="62897" y="6015"/>
                  <a:pt x="62897" y="6015"/>
                  <a:pt x="62934" y="6015"/>
                </a:cubicBezTo>
                <a:cubicBezTo>
                  <a:pt x="63007" y="6015"/>
                  <a:pt x="63007" y="6015"/>
                  <a:pt x="63044" y="6015"/>
                </a:cubicBezTo>
                <a:cubicBezTo>
                  <a:pt x="63081" y="6015"/>
                  <a:pt x="63117" y="6015"/>
                  <a:pt x="63117" y="6090"/>
                </a:cubicBezTo>
                <a:cubicBezTo>
                  <a:pt x="63154" y="6090"/>
                  <a:pt x="63154" y="6090"/>
                  <a:pt x="63191" y="6166"/>
                </a:cubicBezTo>
                <a:cubicBezTo>
                  <a:pt x="63228" y="6166"/>
                  <a:pt x="63191" y="6241"/>
                  <a:pt x="63228" y="6316"/>
                </a:cubicBezTo>
                <a:cubicBezTo>
                  <a:pt x="62683" y="6316"/>
                  <a:pt x="62683" y="6316"/>
                  <a:pt x="62683" y="6316"/>
                </a:cubicBezTo>
                <a:cubicBezTo>
                  <a:pt x="62683" y="6617"/>
                  <a:pt x="62683" y="6617"/>
                  <a:pt x="62683" y="6617"/>
                </a:cubicBezTo>
                <a:cubicBezTo>
                  <a:pt x="62756" y="6692"/>
                  <a:pt x="62787" y="6692"/>
                  <a:pt x="62823" y="6767"/>
                </a:cubicBezTo>
                <a:cubicBezTo>
                  <a:pt x="62897" y="6767"/>
                  <a:pt x="62897" y="6918"/>
                  <a:pt x="62970" y="6918"/>
                </a:cubicBezTo>
                <a:cubicBezTo>
                  <a:pt x="63332" y="6918"/>
                  <a:pt x="63332" y="6918"/>
                  <a:pt x="63332" y="6918"/>
                </a:cubicBezTo>
                <a:cubicBezTo>
                  <a:pt x="63369" y="6918"/>
                  <a:pt x="63405" y="6830"/>
                  <a:pt x="63405" y="6830"/>
                </a:cubicBezTo>
                <a:cubicBezTo>
                  <a:pt x="63479" y="6830"/>
                  <a:pt x="63516" y="6830"/>
                  <a:pt x="63552" y="6918"/>
                </a:cubicBezTo>
                <a:cubicBezTo>
                  <a:pt x="63589" y="6918"/>
                  <a:pt x="63589" y="6980"/>
                  <a:pt x="63626" y="7055"/>
                </a:cubicBezTo>
                <a:cubicBezTo>
                  <a:pt x="63626" y="7055"/>
                  <a:pt x="63663" y="7055"/>
                  <a:pt x="63699" y="7131"/>
                </a:cubicBezTo>
                <a:cubicBezTo>
                  <a:pt x="63730" y="7131"/>
                  <a:pt x="63730" y="7131"/>
                  <a:pt x="63773" y="7131"/>
                </a:cubicBezTo>
                <a:cubicBezTo>
                  <a:pt x="63803" y="7131"/>
                  <a:pt x="63840" y="7131"/>
                  <a:pt x="63877" y="7131"/>
                </a:cubicBezTo>
                <a:cubicBezTo>
                  <a:pt x="63950" y="7131"/>
                  <a:pt x="63987" y="7131"/>
                  <a:pt x="64061" y="7131"/>
                </a:cubicBezTo>
                <a:cubicBezTo>
                  <a:pt x="64098" y="7055"/>
                  <a:pt x="64098" y="7055"/>
                  <a:pt x="64134" y="7055"/>
                </a:cubicBezTo>
                <a:cubicBezTo>
                  <a:pt x="64171" y="6980"/>
                  <a:pt x="64171" y="6980"/>
                  <a:pt x="64208" y="6918"/>
                </a:cubicBezTo>
                <a:cubicBezTo>
                  <a:pt x="64245" y="6918"/>
                  <a:pt x="64245" y="6767"/>
                  <a:pt x="64275" y="6767"/>
                </a:cubicBezTo>
                <a:cubicBezTo>
                  <a:pt x="64385" y="6767"/>
                  <a:pt x="64422" y="6918"/>
                  <a:pt x="64496" y="6918"/>
                </a:cubicBezTo>
                <a:cubicBezTo>
                  <a:pt x="64569" y="6918"/>
                  <a:pt x="64643" y="6918"/>
                  <a:pt x="64679" y="6830"/>
                </a:cubicBezTo>
                <a:cubicBezTo>
                  <a:pt x="64716" y="6767"/>
                  <a:pt x="64747" y="6767"/>
                  <a:pt x="64747" y="6767"/>
                </a:cubicBezTo>
                <a:cubicBezTo>
                  <a:pt x="64790" y="6692"/>
                  <a:pt x="64747" y="6542"/>
                  <a:pt x="64747" y="6466"/>
                </a:cubicBezTo>
                <a:cubicBezTo>
                  <a:pt x="64790" y="6316"/>
                  <a:pt x="64790" y="6241"/>
                  <a:pt x="64857" y="6241"/>
                </a:cubicBezTo>
                <a:cubicBezTo>
                  <a:pt x="64894" y="6241"/>
                  <a:pt x="64894" y="6241"/>
                  <a:pt x="64931" y="6241"/>
                </a:cubicBezTo>
                <a:cubicBezTo>
                  <a:pt x="64967" y="6241"/>
                  <a:pt x="64967" y="6241"/>
                  <a:pt x="65004" y="6166"/>
                </a:cubicBezTo>
                <a:cubicBezTo>
                  <a:pt x="65041" y="6166"/>
                  <a:pt x="65041" y="6090"/>
                  <a:pt x="65078" y="6090"/>
                </a:cubicBezTo>
                <a:cubicBezTo>
                  <a:pt x="65151" y="6015"/>
                  <a:pt x="65151" y="6015"/>
                  <a:pt x="65151" y="6015"/>
                </a:cubicBezTo>
                <a:cubicBezTo>
                  <a:pt x="65114" y="5940"/>
                  <a:pt x="65078" y="5802"/>
                  <a:pt x="65041" y="5802"/>
                </a:cubicBezTo>
                <a:cubicBezTo>
                  <a:pt x="64967" y="5727"/>
                  <a:pt x="64931" y="5727"/>
                  <a:pt x="64894" y="5727"/>
                </a:cubicBezTo>
                <a:cubicBezTo>
                  <a:pt x="64857" y="5727"/>
                  <a:pt x="64820" y="5727"/>
                  <a:pt x="64790" y="5727"/>
                </a:cubicBezTo>
                <a:cubicBezTo>
                  <a:pt x="64747" y="5727"/>
                  <a:pt x="64716" y="5865"/>
                  <a:pt x="64679" y="5865"/>
                </a:cubicBezTo>
                <a:cubicBezTo>
                  <a:pt x="64532" y="5865"/>
                  <a:pt x="64532" y="5865"/>
                  <a:pt x="64532" y="5865"/>
                </a:cubicBezTo>
                <a:cubicBezTo>
                  <a:pt x="64532" y="5802"/>
                  <a:pt x="64532" y="5727"/>
                  <a:pt x="64532" y="5652"/>
                </a:cubicBezTo>
                <a:cubicBezTo>
                  <a:pt x="64532" y="5577"/>
                  <a:pt x="64496" y="5577"/>
                  <a:pt x="64496" y="5501"/>
                </a:cubicBezTo>
                <a:cubicBezTo>
                  <a:pt x="64459" y="5426"/>
                  <a:pt x="64422" y="5426"/>
                  <a:pt x="64385" y="5351"/>
                </a:cubicBezTo>
                <a:cubicBezTo>
                  <a:pt x="64385" y="5351"/>
                  <a:pt x="64349" y="5276"/>
                  <a:pt x="64349" y="5201"/>
                </a:cubicBezTo>
                <a:cubicBezTo>
                  <a:pt x="64312" y="5276"/>
                  <a:pt x="64312" y="5276"/>
                  <a:pt x="64275" y="5276"/>
                </a:cubicBezTo>
                <a:cubicBezTo>
                  <a:pt x="64245" y="5276"/>
                  <a:pt x="64245" y="5351"/>
                  <a:pt x="64245" y="5426"/>
                </a:cubicBezTo>
                <a:cubicBezTo>
                  <a:pt x="64208" y="5426"/>
                  <a:pt x="64171" y="5501"/>
                  <a:pt x="64171" y="5577"/>
                </a:cubicBezTo>
                <a:cubicBezTo>
                  <a:pt x="64098" y="5652"/>
                  <a:pt x="64061" y="5727"/>
                  <a:pt x="63987" y="5727"/>
                </a:cubicBezTo>
                <a:cubicBezTo>
                  <a:pt x="63987" y="5727"/>
                  <a:pt x="63950" y="5802"/>
                  <a:pt x="63914" y="5802"/>
                </a:cubicBezTo>
                <a:cubicBezTo>
                  <a:pt x="63877" y="5802"/>
                  <a:pt x="63877" y="5727"/>
                  <a:pt x="63840" y="5652"/>
                </a:cubicBezTo>
                <a:cubicBezTo>
                  <a:pt x="63987" y="5351"/>
                  <a:pt x="63987" y="5351"/>
                  <a:pt x="63987" y="5351"/>
                </a:cubicBezTo>
                <a:cubicBezTo>
                  <a:pt x="63987" y="5276"/>
                  <a:pt x="63987" y="5276"/>
                  <a:pt x="63987" y="5276"/>
                </a:cubicBezTo>
                <a:cubicBezTo>
                  <a:pt x="63987" y="5201"/>
                  <a:pt x="63987" y="5201"/>
                  <a:pt x="63987" y="5125"/>
                </a:cubicBezTo>
                <a:cubicBezTo>
                  <a:pt x="63950" y="5125"/>
                  <a:pt x="63950" y="5125"/>
                  <a:pt x="63914" y="5201"/>
                </a:cubicBezTo>
                <a:cubicBezTo>
                  <a:pt x="63877" y="5201"/>
                  <a:pt x="63877" y="5276"/>
                  <a:pt x="63840" y="5276"/>
                </a:cubicBezTo>
                <a:cubicBezTo>
                  <a:pt x="63803" y="5276"/>
                  <a:pt x="63803" y="5276"/>
                  <a:pt x="63803" y="5276"/>
                </a:cubicBezTo>
                <a:cubicBezTo>
                  <a:pt x="63773" y="5351"/>
                  <a:pt x="63773" y="5201"/>
                  <a:pt x="63730" y="5201"/>
                </a:cubicBezTo>
                <a:cubicBezTo>
                  <a:pt x="63516" y="5201"/>
                  <a:pt x="63516" y="5201"/>
                  <a:pt x="63516" y="5201"/>
                </a:cubicBezTo>
                <a:cubicBezTo>
                  <a:pt x="63516" y="5351"/>
                  <a:pt x="63516" y="5426"/>
                  <a:pt x="63516" y="5577"/>
                </a:cubicBezTo>
                <a:cubicBezTo>
                  <a:pt x="63516" y="5727"/>
                  <a:pt x="63516" y="5802"/>
                  <a:pt x="63479" y="5865"/>
                </a:cubicBezTo>
                <a:cubicBezTo>
                  <a:pt x="63479" y="5940"/>
                  <a:pt x="63442" y="5940"/>
                  <a:pt x="63442" y="6015"/>
                </a:cubicBezTo>
                <a:cubicBezTo>
                  <a:pt x="63369" y="6015"/>
                  <a:pt x="63369" y="6015"/>
                  <a:pt x="63369" y="6015"/>
                </a:cubicBezTo>
                <a:cubicBezTo>
                  <a:pt x="63369" y="5802"/>
                  <a:pt x="63369" y="5727"/>
                  <a:pt x="63332" y="5577"/>
                </a:cubicBezTo>
                <a:cubicBezTo>
                  <a:pt x="63332" y="5501"/>
                  <a:pt x="63295" y="5501"/>
                  <a:pt x="63258" y="5426"/>
                </a:cubicBezTo>
                <a:cubicBezTo>
                  <a:pt x="63258" y="5426"/>
                  <a:pt x="63228" y="5426"/>
                  <a:pt x="63191" y="5351"/>
                </a:cubicBezTo>
                <a:cubicBezTo>
                  <a:pt x="63154" y="5351"/>
                  <a:pt x="63154" y="5351"/>
                  <a:pt x="63117" y="5351"/>
                </a:cubicBezTo>
                <a:cubicBezTo>
                  <a:pt x="62897" y="5351"/>
                  <a:pt x="62787" y="5276"/>
                  <a:pt x="62535" y="5276"/>
                </a:cubicBezTo>
                <a:cubicBezTo>
                  <a:pt x="62535" y="5276"/>
                  <a:pt x="62499" y="5351"/>
                  <a:pt x="62462" y="5351"/>
                </a:cubicBezTo>
                <a:lnTo>
                  <a:pt x="62425" y="5351"/>
                </a:lnTo>
                <a:cubicBezTo>
                  <a:pt x="62352" y="5426"/>
                  <a:pt x="62315" y="5501"/>
                  <a:pt x="62315" y="5577"/>
                </a:cubicBezTo>
                <a:cubicBezTo>
                  <a:pt x="62315" y="5727"/>
                  <a:pt x="62315" y="5802"/>
                  <a:pt x="62352" y="5865"/>
                </a:cubicBezTo>
                <a:close/>
                <a:moveTo>
                  <a:pt x="61629" y="8547"/>
                </a:moveTo>
                <a:lnTo>
                  <a:pt x="61629" y="8547"/>
                </a:lnTo>
                <a:cubicBezTo>
                  <a:pt x="61629" y="8622"/>
                  <a:pt x="61666" y="8622"/>
                  <a:pt x="61666" y="8622"/>
                </a:cubicBezTo>
                <a:cubicBezTo>
                  <a:pt x="61666" y="8622"/>
                  <a:pt x="61666" y="8772"/>
                  <a:pt x="61629" y="8772"/>
                </a:cubicBezTo>
                <a:cubicBezTo>
                  <a:pt x="61592" y="8772"/>
                  <a:pt x="61555" y="8697"/>
                  <a:pt x="61482" y="8697"/>
                </a:cubicBezTo>
                <a:cubicBezTo>
                  <a:pt x="61408" y="8697"/>
                  <a:pt x="61408" y="8697"/>
                  <a:pt x="61408" y="8697"/>
                </a:cubicBezTo>
                <a:cubicBezTo>
                  <a:pt x="61372" y="8697"/>
                  <a:pt x="61335" y="8697"/>
                  <a:pt x="61335" y="8697"/>
                </a:cubicBezTo>
                <a:cubicBezTo>
                  <a:pt x="61261" y="8697"/>
                  <a:pt x="61225" y="8622"/>
                  <a:pt x="61194" y="8697"/>
                </a:cubicBezTo>
                <a:cubicBezTo>
                  <a:pt x="61151" y="8697"/>
                  <a:pt x="61151" y="8697"/>
                  <a:pt x="61120" y="8772"/>
                </a:cubicBezTo>
                <a:cubicBezTo>
                  <a:pt x="61084" y="8772"/>
                  <a:pt x="61084" y="8848"/>
                  <a:pt x="61047" y="8848"/>
                </a:cubicBezTo>
                <a:cubicBezTo>
                  <a:pt x="60973" y="8848"/>
                  <a:pt x="60900" y="8772"/>
                  <a:pt x="60826" y="8848"/>
                </a:cubicBezTo>
                <a:cubicBezTo>
                  <a:pt x="60716" y="8848"/>
                  <a:pt x="60679" y="8848"/>
                  <a:pt x="60612" y="8998"/>
                </a:cubicBezTo>
                <a:cubicBezTo>
                  <a:pt x="60575" y="8998"/>
                  <a:pt x="60575" y="9061"/>
                  <a:pt x="60575" y="9136"/>
                </a:cubicBezTo>
                <a:cubicBezTo>
                  <a:pt x="60575" y="9437"/>
                  <a:pt x="60575" y="9437"/>
                  <a:pt x="60575" y="9437"/>
                </a:cubicBezTo>
                <a:cubicBezTo>
                  <a:pt x="60679" y="9361"/>
                  <a:pt x="60716" y="9361"/>
                  <a:pt x="60790" y="9361"/>
                </a:cubicBezTo>
                <a:cubicBezTo>
                  <a:pt x="60863" y="9361"/>
                  <a:pt x="60863" y="9361"/>
                  <a:pt x="60863" y="9361"/>
                </a:cubicBezTo>
                <a:cubicBezTo>
                  <a:pt x="60900" y="9361"/>
                  <a:pt x="60900" y="9361"/>
                  <a:pt x="60937" y="9361"/>
                </a:cubicBezTo>
                <a:cubicBezTo>
                  <a:pt x="60973" y="9361"/>
                  <a:pt x="61010" y="9437"/>
                  <a:pt x="61047" y="9437"/>
                </a:cubicBezTo>
                <a:cubicBezTo>
                  <a:pt x="61120" y="9437"/>
                  <a:pt x="61194" y="9437"/>
                  <a:pt x="61225" y="9361"/>
                </a:cubicBezTo>
                <a:cubicBezTo>
                  <a:pt x="61298" y="9286"/>
                  <a:pt x="61335" y="9211"/>
                  <a:pt x="61372" y="9136"/>
                </a:cubicBezTo>
                <a:cubicBezTo>
                  <a:pt x="61408" y="9136"/>
                  <a:pt x="61445" y="9061"/>
                  <a:pt x="61482" y="9061"/>
                </a:cubicBezTo>
                <a:cubicBezTo>
                  <a:pt x="61519" y="9061"/>
                  <a:pt x="61519" y="9061"/>
                  <a:pt x="61519" y="9061"/>
                </a:cubicBezTo>
                <a:cubicBezTo>
                  <a:pt x="61555" y="9061"/>
                  <a:pt x="61555" y="9061"/>
                  <a:pt x="61592" y="9061"/>
                </a:cubicBezTo>
                <a:cubicBezTo>
                  <a:pt x="61629" y="9136"/>
                  <a:pt x="61592" y="9211"/>
                  <a:pt x="61629" y="9211"/>
                </a:cubicBezTo>
                <a:cubicBezTo>
                  <a:pt x="61592" y="9286"/>
                  <a:pt x="61592" y="9361"/>
                  <a:pt x="61555" y="9361"/>
                </a:cubicBezTo>
                <a:cubicBezTo>
                  <a:pt x="61555" y="9361"/>
                  <a:pt x="61519" y="9361"/>
                  <a:pt x="61482" y="9361"/>
                </a:cubicBezTo>
                <a:cubicBezTo>
                  <a:pt x="61482" y="9437"/>
                  <a:pt x="61445" y="9437"/>
                  <a:pt x="61445" y="9437"/>
                </a:cubicBezTo>
                <a:cubicBezTo>
                  <a:pt x="61408" y="9437"/>
                  <a:pt x="61408" y="9512"/>
                  <a:pt x="61372" y="9587"/>
                </a:cubicBezTo>
                <a:cubicBezTo>
                  <a:pt x="61335" y="9587"/>
                  <a:pt x="61298" y="9662"/>
                  <a:pt x="61261" y="9662"/>
                </a:cubicBezTo>
                <a:cubicBezTo>
                  <a:pt x="61225" y="9662"/>
                  <a:pt x="61194" y="9662"/>
                  <a:pt x="61151" y="9662"/>
                </a:cubicBezTo>
                <a:cubicBezTo>
                  <a:pt x="61084" y="9662"/>
                  <a:pt x="61010" y="9662"/>
                  <a:pt x="60937" y="9662"/>
                </a:cubicBezTo>
                <a:cubicBezTo>
                  <a:pt x="60900" y="9662"/>
                  <a:pt x="60863" y="9662"/>
                  <a:pt x="60863" y="9662"/>
                </a:cubicBezTo>
                <a:cubicBezTo>
                  <a:pt x="60826" y="9662"/>
                  <a:pt x="60790" y="9662"/>
                  <a:pt x="60790" y="9737"/>
                </a:cubicBezTo>
                <a:cubicBezTo>
                  <a:pt x="60753" y="9737"/>
                  <a:pt x="60716" y="9737"/>
                  <a:pt x="60716" y="9737"/>
                </a:cubicBezTo>
                <a:cubicBezTo>
                  <a:pt x="60679" y="9813"/>
                  <a:pt x="60679" y="9813"/>
                  <a:pt x="60679" y="9888"/>
                </a:cubicBezTo>
                <a:cubicBezTo>
                  <a:pt x="60679" y="9963"/>
                  <a:pt x="60716" y="9963"/>
                  <a:pt x="60716" y="10026"/>
                </a:cubicBezTo>
                <a:cubicBezTo>
                  <a:pt x="60753" y="10176"/>
                  <a:pt x="60790" y="10251"/>
                  <a:pt x="60826" y="10251"/>
                </a:cubicBezTo>
                <a:cubicBezTo>
                  <a:pt x="60863" y="10326"/>
                  <a:pt x="60863" y="10251"/>
                  <a:pt x="60900" y="10251"/>
                </a:cubicBezTo>
                <a:cubicBezTo>
                  <a:pt x="60973" y="10326"/>
                  <a:pt x="61010" y="10251"/>
                  <a:pt x="61047" y="10251"/>
                </a:cubicBezTo>
                <a:cubicBezTo>
                  <a:pt x="61084" y="10251"/>
                  <a:pt x="61084" y="10326"/>
                  <a:pt x="61120" y="10326"/>
                </a:cubicBezTo>
                <a:cubicBezTo>
                  <a:pt x="61151" y="10326"/>
                  <a:pt x="61194" y="10402"/>
                  <a:pt x="61261" y="10477"/>
                </a:cubicBezTo>
                <a:cubicBezTo>
                  <a:pt x="61261" y="10477"/>
                  <a:pt x="61298" y="10552"/>
                  <a:pt x="61335" y="10552"/>
                </a:cubicBezTo>
                <a:cubicBezTo>
                  <a:pt x="61335" y="10627"/>
                  <a:pt x="61335" y="10702"/>
                  <a:pt x="61372" y="10702"/>
                </a:cubicBezTo>
                <a:cubicBezTo>
                  <a:pt x="61372" y="10778"/>
                  <a:pt x="61408" y="10778"/>
                  <a:pt x="61408" y="10853"/>
                </a:cubicBezTo>
                <a:cubicBezTo>
                  <a:pt x="61445" y="10991"/>
                  <a:pt x="61482" y="10991"/>
                  <a:pt x="61519" y="11141"/>
                </a:cubicBezTo>
                <a:cubicBezTo>
                  <a:pt x="61592" y="11078"/>
                  <a:pt x="61592" y="11078"/>
                  <a:pt x="61592" y="11078"/>
                </a:cubicBezTo>
                <a:lnTo>
                  <a:pt x="61592" y="10991"/>
                </a:lnTo>
                <a:cubicBezTo>
                  <a:pt x="61592" y="10928"/>
                  <a:pt x="61629" y="10853"/>
                  <a:pt x="61629" y="10853"/>
                </a:cubicBezTo>
                <a:cubicBezTo>
                  <a:pt x="61666" y="10778"/>
                  <a:pt x="61696" y="10778"/>
                  <a:pt x="61696" y="10778"/>
                </a:cubicBezTo>
                <a:cubicBezTo>
                  <a:pt x="61770" y="10702"/>
                  <a:pt x="61807" y="10702"/>
                  <a:pt x="61843" y="10552"/>
                </a:cubicBezTo>
                <a:cubicBezTo>
                  <a:pt x="61843" y="10552"/>
                  <a:pt x="61843" y="10477"/>
                  <a:pt x="61880" y="10402"/>
                </a:cubicBezTo>
                <a:cubicBezTo>
                  <a:pt x="61880" y="10326"/>
                  <a:pt x="61843" y="10251"/>
                  <a:pt x="61880" y="10101"/>
                </a:cubicBezTo>
                <a:cubicBezTo>
                  <a:pt x="61880" y="10026"/>
                  <a:pt x="61880" y="10026"/>
                  <a:pt x="61917" y="9963"/>
                </a:cubicBezTo>
                <a:cubicBezTo>
                  <a:pt x="61917" y="9888"/>
                  <a:pt x="61954" y="9888"/>
                  <a:pt x="61954" y="9813"/>
                </a:cubicBezTo>
                <a:cubicBezTo>
                  <a:pt x="61990" y="9813"/>
                  <a:pt x="62027" y="9737"/>
                  <a:pt x="62027" y="9737"/>
                </a:cubicBezTo>
                <a:cubicBezTo>
                  <a:pt x="62101" y="9737"/>
                  <a:pt x="62137" y="9737"/>
                  <a:pt x="62174" y="9737"/>
                </a:cubicBezTo>
                <a:cubicBezTo>
                  <a:pt x="62174" y="9061"/>
                  <a:pt x="62174" y="9061"/>
                  <a:pt x="62174" y="9061"/>
                </a:cubicBezTo>
                <a:cubicBezTo>
                  <a:pt x="62211" y="9061"/>
                  <a:pt x="62241" y="9061"/>
                  <a:pt x="62315" y="9061"/>
                </a:cubicBezTo>
                <a:cubicBezTo>
                  <a:pt x="62352" y="8998"/>
                  <a:pt x="62388" y="8910"/>
                  <a:pt x="62462" y="8848"/>
                </a:cubicBezTo>
                <a:cubicBezTo>
                  <a:pt x="62425" y="8772"/>
                  <a:pt x="62388" y="8772"/>
                  <a:pt x="62388" y="8697"/>
                </a:cubicBezTo>
                <a:cubicBezTo>
                  <a:pt x="62388" y="8622"/>
                  <a:pt x="62388" y="8622"/>
                  <a:pt x="62388" y="8547"/>
                </a:cubicBezTo>
                <a:cubicBezTo>
                  <a:pt x="62388" y="8547"/>
                  <a:pt x="62388" y="8472"/>
                  <a:pt x="62388" y="8396"/>
                </a:cubicBezTo>
                <a:cubicBezTo>
                  <a:pt x="62388" y="8396"/>
                  <a:pt x="62425" y="8321"/>
                  <a:pt x="62425" y="8246"/>
                </a:cubicBezTo>
                <a:cubicBezTo>
                  <a:pt x="62425" y="8246"/>
                  <a:pt x="62388" y="8171"/>
                  <a:pt x="62388" y="8096"/>
                </a:cubicBezTo>
                <a:cubicBezTo>
                  <a:pt x="62897" y="8096"/>
                  <a:pt x="62897" y="8096"/>
                  <a:pt x="62897" y="8096"/>
                </a:cubicBezTo>
                <a:cubicBezTo>
                  <a:pt x="62897" y="8171"/>
                  <a:pt x="62897" y="8246"/>
                  <a:pt x="62897" y="8321"/>
                </a:cubicBezTo>
                <a:cubicBezTo>
                  <a:pt x="62897" y="8396"/>
                  <a:pt x="62860" y="8472"/>
                  <a:pt x="62860" y="8622"/>
                </a:cubicBezTo>
                <a:cubicBezTo>
                  <a:pt x="62860" y="8697"/>
                  <a:pt x="62860" y="8697"/>
                  <a:pt x="62860" y="8772"/>
                </a:cubicBezTo>
                <a:cubicBezTo>
                  <a:pt x="62897" y="8772"/>
                  <a:pt x="62934" y="8772"/>
                  <a:pt x="63007" y="8772"/>
                </a:cubicBezTo>
                <a:cubicBezTo>
                  <a:pt x="63044" y="8772"/>
                  <a:pt x="63081" y="8772"/>
                  <a:pt x="63081" y="8848"/>
                </a:cubicBezTo>
                <a:cubicBezTo>
                  <a:pt x="63117" y="8848"/>
                  <a:pt x="63154" y="8848"/>
                  <a:pt x="63154" y="8910"/>
                </a:cubicBezTo>
                <a:cubicBezTo>
                  <a:pt x="63154" y="8998"/>
                  <a:pt x="63154" y="8998"/>
                  <a:pt x="63154" y="9061"/>
                </a:cubicBezTo>
                <a:cubicBezTo>
                  <a:pt x="63154" y="9136"/>
                  <a:pt x="63154" y="9286"/>
                  <a:pt x="63154" y="9361"/>
                </a:cubicBezTo>
                <a:cubicBezTo>
                  <a:pt x="63117" y="9437"/>
                  <a:pt x="63081" y="9361"/>
                  <a:pt x="63081" y="9437"/>
                </a:cubicBezTo>
                <a:cubicBezTo>
                  <a:pt x="63007" y="9512"/>
                  <a:pt x="62970" y="9587"/>
                  <a:pt x="62970" y="9737"/>
                </a:cubicBezTo>
                <a:cubicBezTo>
                  <a:pt x="62970" y="9813"/>
                  <a:pt x="62970" y="9888"/>
                  <a:pt x="62970" y="9963"/>
                </a:cubicBezTo>
                <a:cubicBezTo>
                  <a:pt x="63154" y="9963"/>
                  <a:pt x="63154" y="9963"/>
                  <a:pt x="63154" y="9963"/>
                </a:cubicBezTo>
                <a:cubicBezTo>
                  <a:pt x="63228" y="9963"/>
                  <a:pt x="63258" y="9813"/>
                  <a:pt x="63369" y="9662"/>
                </a:cubicBezTo>
                <a:cubicBezTo>
                  <a:pt x="63405" y="9587"/>
                  <a:pt x="63442" y="9512"/>
                  <a:pt x="63479" y="9512"/>
                </a:cubicBezTo>
                <a:cubicBezTo>
                  <a:pt x="63516" y="9512"/>
                  <a:pt x="63552" y="9587"/>
                  <a:pt x="63552" y="9662"/>
                </a:cubicBezTo>
                <a:cubicBezTo>
                  <a:pt x="63589" y="9662"/>
                  <a:pt x="63552" y="9737"/>
                  <a:pt x="63552" y="9813"/>
                </a:cubicBezTo>
                <a:cubicBezTo>
                  <a:pt x="63552" y="9888"/>
                  <a:pt x="63552" y="9963"/>
                  <a:pt x="63552" y="10026"/>
                </a:cubicBezTo>
                <a:cubicBezTo>
                  <a:pt x="63773" y="10026"/>
                  <a:pt x="63773" y="10026"/>
                  <a:pt x="63773" y="10026"/>
                </a:cubicBezTo>
                <a:cubicBezTo>
                  <a:pt x="63773" y="10026"/>
                  <a:pt x="63803" y="10026"/>
                  <a:pt x="63840" y="10026"/>
                </a:cubicBezTo>
                <a:cubicBezTo>
                  <a:pt x="63840" y="9963"/>
                  <a:pt x="63840" y="9888"/>
                  <a:pt x="63840" y="9888"/>
                </a:cubicBezTo>
                <a:cubicBezTo>
                  <a:pt x="63840" y="9813"/>
                  <a:pt x="63877" y="9737"/>
                  <a:pt x="63877" y="9737"/>
                </a:cubicBezTo>
                <a:cubicBezTo>
                  <a:pt x="64275" y="9737"/>
                  <a:pt x="64275" y="9737"/>
                  <a:pt x="64275" y="9737"/>
                </a:cubicBezTo>
                <a:cubicBezTo>
                  <a:pt x="64422" y="9662"/>
                  <a:pt x="64422" y="9662"/>
                  <a:pt x="64422" y="9662"/>
                </a:cubicBezTo>
                <a:cubicBezTo>
                  <a:pt x="64422" y="9512"/>
                  <a:pt x="64422" y="9512"/>
                  <a:pt x="64422" y="9512"/>
                </a:cubicBezTo>
                <a:cubicBezTo>
                  <a:pt x="64385" y="9361"/>
                  <a:pt x="64349" y="9211"/>
                  <a:pt x="64245" y="9211"/>
                </a:cubicBezTo>
                <a:cubicBezTo>
                  <a:pt x="64208" y="9211"/>
                  <a:pt x="64208" y="9211"/>
                  <a:pt x="64171" y="9211"/>
                </a:cubicBezTo>
                <a:cubicBezTo>
                  <a:pt x="64098" y="9211"/>
                  <a:pt x="64061" y="9211"/>
                  <a:pt x="64024" y="9211"/>
                </a:cubicBezTo>
                <a:cubicBezTo>
                  <a:pt x="63987" y="9061"/>
                  <a:pt x="63987" y="8998"/>
                  <a:pt x="63987" y="8910"/>
                </a:cubicBezTo>
                <a:cubicBezTo>
                  <a:pt x="63987" y="8848"/>
                  <a:pt x="64024" y="8772"/>
                  <a:pt x="64024" y="8772"/>
                </a:cubicBezTo>
                <a:cubicBezTo>
                  <a:pt x="63552" y="8772"/>
                  <a:pt x="63552" y="8772"/>
                  <a:pt x="63552" y="8772"/>
                </a:cubicBezTo>
                <a:cubicBezTo>
                  <a:pt x="63552" y="8547"/>
                  <a:pt x="63589" y="8321"/>
                  <a:pt x="63516" y="8171"/>
                </a:cubicBezTo>
                <a:cubicBezTo>
                  <a:pt x="63479" y="8171"/>
                  <a:pt x="63479" y="8171"/>
                  <a:pt x="63442" y="8171"/>
                </a:cubicBezTo>
                <a:cubicBezTo>
                  <a:pt x="63405" y="8171"/>
                  <a:pt x="63405" y="8096"/>
                  <a:pt x="63369" y="8096"/>
                </a:cubicBezTo>
                <a:cubicBezTo>
                  <a:pt x="63369" y="8096"/>
                  <a:pt x="63332" y="8020"/>
                  <a:pt x="63332" y="7945"/>
                </a:cubicBezTo>
                <a:lnTo>
                  <a:pt x="63332" y="7807"/>
                </a:lnTo>
                <a:cubicBezTo>
                  <a:pt x="63258" y="7732"/>
                  <a:pt x="63228" y="7732"/>
                  <a:pt x="63154" y="7732"/>
                </a:cubicBezTo>
                <a:cubicBezTo>
                  <a:pt x="63154" y="7732"/>
                  <a:pt x="63117" y="7732"/>
                  <a:pt x="63081" y="7732"/>
                </a:cubicBezTo>
                <a:cubicBezTo>
                  <a:pt x="63044" y="7732"/>
                  <a:pt x="63044" y="7657"/>
                  <a:pt x="63007" y="7657"/>
                </a:cubicBezTo>
                <a:cubicBezTo>
                  <a:pt x="62970" y="7582"/>
                  <a:pt x="63007" y="7431"/>
                  <a:pt x="62934" y="7356"/>
                </a:cubicBezTo>
                <a:cubicBezTo>
                  <a:pt x="62934" y="7356"/>
                  <a:pt x="62897" y="7356"/>
                  <a:pt x="62897" y="7281"/>
                </a:cubicBezTo>
                <a:cubicBezTo>
                  <a:pt x="62860" y="7281"/>
                  <a:pt x="62823" y="7281"/>
                  <a:pt x="62823" y="7281"/>
                </a:cubicBezTo>
                <a:cubicBezTo>
                  <a:pt x="62787" y="7281"/>
                  <a:pt x="62756" y="7281"/>
                  <a:pt x="62756" y="7281"/>
                </a:cubicBezTo>
                <a:cubicBezTo>
                  <a:pt x="62683" y="7356"/>
                  <a:pt x="62683" y="7431"/>
                  <a:pt x="62646" y="7431"/>
                </a:cubicBezTo>
                <a:cubicBezTo>
                  <a:pt x="62572" y="7431"/>
                  <a:pt x="62535" y="7431"/>
                  <a:pt x="62499" y="7356"/>
                </a:cubicBezTo>
                <a:cubicBezTo>
                  <a:pt x="62462" y="7356"/>
                  <a:pt x="62462" y="7431"/>
                  <a:pt x="62425" y="7356"/>
                </a:cubicBezTo>
                <a:cubicBezTo>
                  <a:pt x="62388" y="7356"/>
                  <a:pt x="62388" y="7281"/>
                  <a:pt x="62352" y="7281"/>
                </a:cubicBezTo>
                <a:cubicBezTo>
                  <a:pt x="62352" y="6830"/>
                  <a:pt x="62352" y="6830"/>
                  <a:pt x="62352" y="6830"/>
                </a:cubicBezTo>
                <a:lnTo>
                  <a:pt x="62388" y="6918"/>
                </a:lnTo>
                <a:cubicBezTo>
                  <a:pt x="62352" y="6918"/>
                  <a:pt x="62315" y="6918"/>
                  <a:pt x="62278" y="6918"/>
                </a:cubicBezTo>
                <a:cubicBezTo>
                  <a:pt x="62241" y="6918"/>
                  <a:pt x="62211" y="6918"/>
                  <a:pt x="62174" y="6918"/>
                </a:cubicBezTo>
                <a:cubicBezTo>
                  <a:pt x="62137" y="6918"/>
                  <a:pt x="62137" y="6918"/>
                  <a:pt x="62101" y="6830"/>
                </a:cubicBezTo>
                <a:cubicBezTo>
                  <a:pt x="62101" y="6830"/>
                  <a:pt x="62101" y="6767"/>
                  <a:pt x="62101" y="6692"/>
                </a:cubicBezTo>
                <a:cubicBezTo>
                  <a:pt x="62137" y="6617"/>
                  <a:pt x="62211" y="6542"/>
                  <a:pt x="62211" y="6391"/>
                </a:cubicBezTo>
                <a:cubicBezTo>
                  <a:pt x="62211" y="6391"/>
                  <a:pt x="62211" y="6316"/>
                  <a:pt x="62211" y="6241"/>
                </a:cubicBezTo>
                <a:cubicBezTo>
                  <a:pt x="61592" y="6090"/>
                  <a:pt x="61592" y="6090"/>
                  <a:pt x="61592" y="6090"/>
                </a:cubicBezTo>
                <a:cubicBezTo>
                  <a:pt x="61592" y="6090"/>
                  <a:pt x="61555" y="6015"/>
                  <a:pt x="61519" y="6090"/>
                </a:cubicBezTo>
                <a:cubicBezTo>
                  <a:pt x="61482" y="6090"/>
                  <a:pt x="61482" y="6166"/>
                  <a:pt x="61482" y="6166"/>
                </a:cubicBezTo>
                <a:cubicBezTo>
                  <a:pt x="61445" y="6316"/>
                  <a:pt x="61445" y="6391"/>
                  <a:pt x="61445" y="6466"/>
                </a:cubicBezTo>
                <a:cubicBezTo>
                  <a:pt x="61445" y="6617"/>
                  <a:pt x="61445" y="6617"/>
                  <a:pt x="61445" y="6617"/>
                </a:cubicBezTo>
                <a:cubicBezTo>
                  <a:pt x="61445" y="6692"/>
                  <a:pt x="61445" y="6767"/>
                  <a:pt x="61445" y="6767"/>
                </a:cubicBezTo>
                <a:cubicBezTo>
                  <a:pt x="61445" y="6830"/>
                  <a:pt x="61482" y="6918"/>
                  <a:pt x="61482" y="6980"/>
                </a:cubicBezTo>
                <a:cubicBezTo>
                  <a:pt x="61482" y="7131"/>
                  <a:pt x="61482" y="7131"/>
                  <a:pt x="61445" y="7206"/>
                </a:cubicBezTo>
                <a:cubicBezTo>
                  <a:pt x="61408" y="7281"/>
                  <a:pt x="61372" y="7356"/>
                  <a:pt x="61335" y="7356"/>
                </a:cubicBezTo>
                <a:cubicBezTo>
                  <a:pt x="61298" y="7356"/>
                  <a:pt x="61261" y="7356"/>
                  <a:pt x="61225" y="7281"/>
                </a:cubicBezTo>
                <a:cubicBezTo>
                  <a:pt x="61194" y="7206"/>
                  <a:pt x="61194" y="7055"/>
                  <a:pt x="61194" y="6980"/>
                </a:cubicBezTo>
                <a:cubicBezTo>
                  <a:pt x="61194" y="6830"/>
                  <a:pt x="61194" y="6830"/>
                  <a:pt x="61194" y="6830"/>
                </a:cubicBezTo>
                <a:cubicBezTo>
                  <a:pt x="61194" y="6767"/>
                  <a:pt x="61151" y="6692"/>
                  <a:pt x="61151" y="6692"/>
                </a:cubicBezTo>
                <a:cubicBezTo>
                  <a:pt x="61151" y="6542"/>
                  <a:pt x="61151" y="6542"/>
                  <a:pt x="61151" y="6542"/>
                </a:cubicBezTo>
                <a:cubicBezTo>
                  <a:pt x="61151" y="6391"/>
                  <a:pt x="61151" y="6391"/>
                  <a:pt x="61151" y="6241"/>
                </a:cubicBezTo>
                <a:cubicBezTo>
                  <a:pt x="61010" y="6241"/>
                  <a:pt x="61010" y="6241"/>
                  <a:pt x="61010" y="6241"/>
                </a:cubicBezTo>
                <a:cubicBezTo>
                  <a:pt x="60973" y="6316"/>
                  <a:pt x="60900" y="6316"/>
                  <a:pt x="60863" y="6391"/>
                </a:cubicBezTo>
                <a:cubicBezTo>
                  <a:pt x="60863" y="6391"/>
                  <a:pt x="60863" y="6466"/>
                  <a:pt x="60826" y="6542"/>
                </a:cubicBezTo>
                <a:cubicBezTo>
                  <a:pt x="60826" y="6542"/>
                  <a:pt x="60790" y="6617"/>
                  <a:pt x="60753" y="6617"/>
                </a:cubicBezTo>
                <a:cubicBezTo>
                  <a:pt x="60753" y="6692"/>
                  <a:pt x="60716" y="6767"/>
                  <a:pt x="60679" y="6767"/>
                </a:cubicBezTo>
                <a:cubicBezTo>
                  <a:pt x="60465" y="6767"/>
                  <a:pt x="60465" y="6767"/>
                  <a:pt x="60465" y="6767"/>
                </a:cubicBezTo>
                <a:cubicBezTo>
                  <a:pt x="60465" y="6466"/>
                  <a:pt x="60465" y="6466"/>
                  <a:pt x="60465" y="6466"/>
                </a:cubicBezTo>
                <a:cubicBezTo>
                  <a:pt x="60502" y="6466"/>
                  <a:pt x="60465" y="6391"/>
                  <a:pt x="60502" y="6316"/>
                </a:cubicBezTo>
                <a:cubicBezTo>
                  <a:pt x="60539" y="6316"/>
                  <a:pt x="60539" y="6391"/>
                  <a:pt x="60575" y="6316"/>
                </a:cubicBezTo>
                <a:cubicBezTo>
                  <a:pt x="60612" y="6316"/>
                  <a:pt x="60612" y="6241"/>
                  <a:pt x="60649" y="6241"/>
                </a:cubicBezTo>
                <a:cubicBezTo>
                  <a:pt x="60612" y="6090"/>
                  <a:pt x="60612" y="6090"/>
                  <a:pt x="60612" y="6090"/>
                </a:cubicBezTo>
                <a:cubicBezTo>
                  <a:pt x="60612" y="6090"/>
                  <a:pt x="60575" y="6090"/>
                  <a:pt x="60539" y="6090"/>
                </a:cubicBezTo>
                <a:lnTo>
                  <a:pt x="60502" y="6166"/>
                </a:lnTo>
                <a:cubicBezTo>
                  <a:pt x="60465" y="6241"/>
                  <a:pt x="60428" y="6241"/>
                  <a:pt x="60428" y="6241"/>
                </a:cubicBezTo>
                <a:cubicBezTo>
                  <a:pt x="60392" y="6316"/>
                  <a:pt x="60392" y="6391"/>
                  <a:pt x="60392" y="6391"/>
                </a:cubicBezTo>
                <a:cubicBezTo>
                  <a:pt x="59926" y="6391"/>
                  <a:pt x="59926" y="6391"/>
                  <a:pt x="59926" y="6391"/>
                </a:cubicBezTo>
                <a:cubicBezTo>
                  <a:pt x="59889" y="6391"/>
                  <a:pt x="59889" y="6466"/>
                  <a:pt x="59852" y="6466"/>
                </a:cubicBezTo>
                <a:cubicBezTo>
                  <a:pt x="59816" y="6466"/>
                  <a:pt x="59742" y="6466"/>
                  <a:pt x="59705" y="6466"/>
                </a:cubicBezTo>
                <a:cubicBezTo>
                  <a:pt x="59669" y="6466"/>
                  <a:pt x="59669" y="6542"/>
                  <a:pt x="59638" y="6542"/>
                </a:cubicBezTo>
                <a:cubicBezTo>
                  <a:pt x="59638" y="6692"/>
                  <a:pt x="59638" y="6767"/>
                  <a:pt x="59638" y="6830"/>
                </a:cubicBezTo>
                <a:cubicBezTo>
                  <a:pt x="59669" y="6918"/>
                  <a:pt x="59705" y="6918"/>
                  <a:pt x="59705" y="6980"/>
                </a:cubicBezTo>
                <a:cubicBezTo>
                  <a:pt x="59742" y="7055"/>
                  <a:pt x="59742" y="7131"/>
                  <a:pt x="59779" y="7131"/>
                </a:cubicBezTo>
                <a:cubicBezTo>
                  <a:pt x="59852" y="7131"/>
                  <a:pt x="59889" y="7131"/>
                  <a:pt x="60000" y="7131"/>
                </a:cubicBezTo>
                <a:cubicBezTo>
                  <a:pt x="60000" y="7131"/>
                  <a:pt x="60030" y="7131"/>
                  <a:pt x="60067" y="7131"/>
                </a:cubicBezTo>
                <a:cubicBezTo>
                  <a:pt x="60067" y="7206"/>
                  <a:pt x="60067" y="7281"/>
                  <a:pt x="60067" y="7281"/>
                </a:cubicBezTo>
                <a:cubicBezTo>
                  <a:pt x="60030" y="7356"/>
                  <a:pt x="60030" y="7431"/>
                  <a:pt x="60030" y="7431"/>
                </a:cubicBezTo>
                <a:cubicBezTo>
                  <a:pt x="60030" y="7507"/>
                  <a:pt x="59963" y="7507"/>
                  <a:pt x="59963" y="7582"/>
                </a:cubicBezTo>
                <a:cubicBezTo>
                  <a:pt x="59963" y="7657"/>
                  <a:pt x="59963" y="7732"/>
                  <a:pt x="60000" y="7807"/>
                </a:cubicBezTo>
                <a:cubicBezTo>
                  <a:pt x="60000" y="7807"/>
                  <a:pt x="60030" y="7807"/>
                  <a:pt x="60067" y="7883"/>
                </a:cubicBezTo>
                <a:cubicBezTo>
                  <a:pt x="60067" y="7945"/>
                  <a:pt x="60067" y="8020"/>
                  <a:pt x="60067" y="8096"/>
                </a:cubicBezTo>
                <a:cubicBezTo>
                  <a:pt x="60067" y="8171"/>
                  <a:pt x="60067" y="8246"/>
                  <a:pt x="60030" y="8321"/>
                </a:cubicBezTo>
                <a:cubicBezTo>
                  <a:pt x="60000" y="8321"/>
                  <a:pt x="60000" y="8321"/>
                  <a:pt x="59963" y="8246"/>
                </a:cubicBezTo>
                <a:cubicBezTo>
                  <a:pt x="59963" y="8246"/>
                  <a:pt x="59926" y="8246"/>
                  <a:pt x="59889" y="8171"/>
                </a:cubicBezTo>
                <a:lnTo>
                  <a:pt x="59889" y="8096"/>
                </a:lnTo>
                <a:cubicBezTo>
                  <a:pt x="59852" y="8020"/>
                  <a:pt x="59852" y="7945"/>
                  <a:pt x="59852" y="7883"/>
                </a:cubicBezTo>
                <a:cubicBezTo>
                  <a:pt x="59816" y="7883"/>
                  <a:pt x="59816" y="7807"/>
                  <a:pt x="59779" y="7807"/>
                </a:cubicBezTo>
                <a:cubicBezTo>
                  <a:pt x="59742" y="7732"/>
                  <a:pt x="59742" y="7732"/>
                  <a:pt x="59705" y="7732"/>
                </a:cubicBezTo>
                <a:cubicBezTo>
                  <a:pt x="59669" y="7657"/>
                  <a:pt x="59669" y="7732"/>
                  <a:pt x="59638" y="7732"/>
                </a:cubicBezTo>
                <a:cubicBezTo>
                  <a:pt x="59669" y="7807"/>
                  <a:pt x="59705" y="7883"/>
                  <a:pt x="59705" y="8020"/>
                </a:cubicBezTo>
                <a:lnTo>
                  <a:pt x="59705" y="8096"/>
                </a:lnTo>
                <a:cubicBezTo>
                  <a:pt x="59705" y="8171"/>
                  <a:pt x="59705" y="8246"/>
                  <a:pt x="59705" y="8246"/>
                </a:cubicBezTo>
                <a:cubicBezTo>
                  <a:pt x="59742" y="8321"/>
                  <a:pt x="59779" y="8396"/>
                  <a:pt x="59779" y="8396"/>
                </a:cubicBezTo>
                <a:cubicBezTo>
                  <a:pt x="59816" y="8472"/>
                  <a:pt x="59816" y="8547"/>
                  <a:pt x="59852" y="8547"/>
                </a:cubicBezTo>
                <a:cubicBezTo>
                  <a:pt x="59926" y="8622"/>
                  <a:pt x="59963" y="8697"/>
                  <a:pt x="60030" y="8697"/>
                </a:cubicBezTo>
                <a:cubicBezTo>
                  <a:pt x="60067" y="8697"/>
                  <a:pt x="60067" y="8622"/>
                  <a:pt x="60104" y="8622"/>
                </a:cubicBezTo>
                <a:cubicBezTo>
                  <a:pt x="60104" y="8547"/>
                  <a:pt x="60067" y="8472"/>
                  <a:pt x="60067" y="8321"/>
                </a:cubicBezTo>
                <a:cubicBezTo>
                  <a:pt x="60067" y="8321"/>
                  <a:pt x="60104" y="8246"/>
                  <a:pt x="60104" y="8171"/>
                </a:cubicBezTo>
                <a:cubicBezTo>
                  <a:pt x="60140" y="8246"/>
                  <a:pt x="60208" y="8171"/>
                  <a:pt x="60245" y="8246"/>
                </a:cubicBezTo>
                <a:cubicBezTo>
                  <a:pt x="60281" y="8321"/>
                  <a:pt x="60245" y="8472"/>
                  <a:pt x="60281" y="8547"/>
                </a:cubicBezTo>
                <a:cubicBezTo>
                  <a:pt x="60318" y="8622"/>
                  <a:pt x="60318" y="8622"/>
                  <a:pt x="60355" y="8622"/>
                </a:cubicBezTo>
                <a:cubicBezTo>
                  <a:pt x="60392" y="8697"/>
                  <a:pt x="60392" y="8697"/>
                  <a:pt x="60428" y="8697"/>
                </a:cubicBezTo>
                <a:cubicBezTo>
                  <a:pt x="60465" y="8772"/>
                  <a:pt x="60539" y="8697"/>
                  <a:pt x="60575" y="8697"/>
                </a:cubicBezTo>
                <a:cubicBezTo>
                  <a:pt x="60649" y="8697"/>
                  <a:pt x="60649" y="8697"/>
                  <a:pt x="60649" y="8697"/>
                </a:cubicBezTo>
                <a:cubicBezTo>
                  <a:pt x="60679" y="8697"/>
                  <a:pt x="60679" y="8772"/>
                  <a:pt x="60716" y="8697"/>
                </a:cubicBezTo>
                <a:cubicBezTo>
                  <a:pt x="60753" y="8697"/>
                  <a:pt x="60753" y="8622"/>
                  <a:pt x="60753" y="8547"/>
                </a:cubicBezTo>
                <a:cubicBezTo>
                  <a:pt x="60790" y="8547"/>
                  <a:pt x="60753" y="8472"/>
                  <a:pt x="60753" y="8396"/>
                </a:cubicBezTo>
                <a:cubicBezTo>
                  <a:pt x="60790" y="8396"/>
                  <a:pt x="60790" y="8321"/>
                  <a:pt x="60826" y="8246"/>
                </a:cubicBezTo>
                <a:cubicBezTo>
                  <a:pt x="60826" y="8246"/>
                  <a:pt x="60863" y="8321"/>
                  <a:pt x="60900" y="8246"/>
                </a:cubicBezTo>
                <a:cubicBezTo>
                  <a:pt x="60900" y="8246"/>
                  <a:pt x="60937" y="8246"/>
                  <a:pt x="60973" y="8171"/>
                </a:cubicBezTo>
                <a:cubicBezTo>
                  <a:pt x="60937" y="8171"/>
                  <a:pt x="60937" y="8096"/>
                  <a:pt x="60937" y="8096"/>
                </a:cubicBezTo>
                <a:cubicBezTo>
                  <a:pt x="60937" y="7883"/>
                  <a:pt x="60937" y="7883"/>
                  <a:pt x="60937" y="7883"/>
                </a:cubicBezTo>
                <a:cubicBezTo>
                  <a:pt x="61084" y="7807"/>
                  <a:pt x="61084" y="7807"/>
                  <a:pt x="61084" y="7807"/>
                </a:cubicBezTo>
                <a:cubicBezTo>
                  <a:pt x="61084" y="7883"/>
                  <a:pt x="61151" y="7883"/>
                  <a:pt x="61151" y="7945"/>
                </a:cubicBezTo>
                <a:cubicBezTo>
                  <a:pt x="61151" y="7945"/>
                  <a:pt x="61151" y="8020"/>
                  <a:pt x="61151" y="8096"/>
                </a:cubicBezTo>
                <a:cubicBezTo>
                  <a:pt x="61151" y="8171"/>
                  <a:pt x="61151" y="8246"/>
                  <a:pt x="61151" y="8321"/>
                </a:cubicBezTo>
                <a:cubicBezTo>
                  <a:pt x="61445" y="8321"/>
                  <a:pt x="61445" y="8321"/>
                  <a:pt x="61445" y="8321"/>
                </a:cubicBezTo>
                <a:cubicBezTo>
                  <a:pt x="61555" y="8096"/>
                  <a:pt x="61555" y="8096"/>
                  <a:pt x="61555" y="8096"/>
                </a:cubicBezTo>
                <a:cubicBezTo>
                  <a:pt x="61629" y="8246"/>
                  <a:pt x="61629" y="8246"/>
                  <a:pt x="61629" y="8246"/>
                </a:cubicBezTo>
                <a:cubicBezTo>
                  <a:pt x="61629" y="8396"/>
                  <a:pt x="61629" y="8472"/>
                  <a:pt x="61629" y="8547"/>
                </a:cubicBezTo>
                <a:close/>
                <a:moveTo>
                  <a:pt x="104882" y="31732"/>
                </a:moveTo>
                <a:lnTo>
                  <a:pt x="104882" y="31732"/>
                </a:lnTo>
                <a:cubicBezTo>
                  <a:pt x="104955" y="31732"/>
                  <a:pt x="104955" y="31732"/>
                  <a:pt x="104992" y="31657"/>
                </a:cubicBezTo>
                <a:cubicBezTo>
                  <a:pt x="105029" y="31657"/>
                  <a:pt x="105065" y="31582"/>
                  <a:pt x="105065" y="31582"/>
                </a:cubicBezTo>
                <a:cubicBezTo>
                  <a:pt x="105935" y="31582"/>
                  <a:pt x="105935" y="31582"/>
                  <a:pt x="105935" y="31582"/>
                </a:cubicBezTo>
                <a:cubicBezTo>
                  <a:pt x="105935" y="31281"/>
                  <a:pt x="105935" y="31281"/>
                  <a:pt x="105935" y="31281"/>
                </a:cubicBezTo>
                <a:cubicBezTo>
                  <a:pt x="105972" y="31206"/>
                  <a:pt x="105935" y="31055"/>
                  <a:pt x="105972" y="30993"/>
                </a:cubicBezTo>
                <a:cubicBezTo>
                  <a:pt x="106009" y="30905"/>
                  <a:pt x="106045" y="30905"/>
                  <a:pt x="106045" y="30905"/>
                </a:cubicBezTo>
                <a:cubicBezTo>
                  <a:pt x="106082" y="30905"/>
                  <a:pt x="106119" y="30993"/>
                  <a:pt x="106156" y="31055"/>
                </a:cubicBezTo>
                <a:cubicBezTo>
                  <a:pt x="106192" y="31055"/>
                  <a:pt x="106192" y="31131"/>
                  <a:pt x="106266" y="31131"/>
                </a:cubicBezTo>
                <a:cubicBezTo>
                  <a:pt x="106297" y="31131"/>
                  <a:pt x="106333" y="31055"/>
                  <a:pt x="106370" y="31055"/>
                </a:cubicBezTo>
                <a:cubicBezTo>
                  <a:pt x="106444" y="31055"/>
                  <a:pt x="106444" y="31131"/>
                  <a:pt x="106480" y="31131"/>
                </a:cubicBezTo>
                <a:cubicBezTo>
                  <a:pt x="106517" y="31206"/>
                  <a:pt x="106517" y="31281"/>
                  <a:pt x="106554" y="31281"/>
                </a:cubicBezTo>
                <a:cubicBezTo>
                  <a:pt x="106591" y="31281"/>
                  <a:pt x="106627" y="31281"/>
                  <a:pt x="106627" y="31281"/>
                </a:cubicBezTo>
                <a:cubicBezTo>
                  <a:pt x="106664" y="31356"/>
                  <a:pt x="106664" y="31431"/>
                  <a:pt x="106701" y="31431"/>
                </a:cubicBezTo>
                <a:cubicBezTo>
                  <a:pt x="106701" y="31507"/>
                  <a:pt x="106701" y="31507"/>
                  <a:pt x="106701" y="31582"/>
                </a:cubicBezTo>
                <a:cubicBezTo>
                  <a:pt x="106664" y="31657"/>
                  <a:pt x="106627" y="31657"/>
                  <a:pt x="106627" y="31732"/>
                </a:cubicBezTo>
                <a:cubicBezTo>
                  <a:pt x="106627" y="31807"/>
                  <a:pt x="106627" y="31883"/>
                  <a:pt x="106664" y="31958"/>
                </a:cubicBezTo>
                <a:cubicBezTo>
                  <a:pt x="106664" y="32020"/>
                  <a:pt x="106701" y="32020"/>
                  <a:pt x="106738" y="32020"/>
                </a:cubicBezTo>
                <a:cubicBezTo>
                  <a:pt x="107062" y="32020"/>
                  <a:pt x="107062" y="32020"/>
                  <a:pt x="107062" y="32020"/>
                </a:cubicBezTo>
                <a:cubicBezTo>
                  <a:pt x="107136" y="32020"/>
                  <a:pt x="107173" y="31883"/>
                  <a:pt x="107209" y="31807"/>
                </a:cubicBezTo>
                <a:cubicBezTo>
                  <a:pt x="107246" y="31732"/>
                  <a:pt x="107246" y="31732"/>
                  <a:pt x="107246" y="31657"/>
                </a:cubicBezTo>
                <a:cubicBezTo>
                  <a:pt x="107283" y="31582"/>
                  <a:pt x="107283" y="31507"/>
                  <a:pt x="107313" y="31507"/>
                </a:cubicBezTo>
                <a:cubicBezTo>
                  <a:pt x="107424" y="31507"/>
                  <a:pt x="107424" y="31657"/>
                  <a:pt x="107497" y="31807"/>
                </a:cubicBezTo>
                <a:cubicBezTo>
                  <a:pt x="107534" y="31883"/>
                  <a:pt x="107571" y="31883"/>
                  <a:pt x="107571" y="31958"/>
                </a:cubicBezTo>
                <a:cubicBezTo>
                  <a:pt x="107571" y="31883"/>
                  <a:pt x="107571" y="31807"/>
                  <a:pt x="107571" y="31807"/>
                </a:cubicBezTo>
                <a:cubicBezTo>
                  <a:pt x="107571" y="31732"/>
                  <a:pt x="107607" y="31732"/>
                  <a:pt x="107607" y="31657"/>
                </a:cubicBezTo>
                <a:cubicBezTo>
                  <a:pt x="107644" y="31657"/>
                  <a:pt x="107644" y="31657"/>
                  <a:pt x="107681" y="31657"/>
                </a:cubicBezTo>
                <a:cubicBezTo>
                  <a:pt x="107718" y="31732"/>
                  <a:pt x="107718" y="31807"/>
                  <a:pt x="107754" y="31807"/>
                </a:cubicBezTo>
                <a:cubicBezTo>
                  <a:pt x="107969" y="31807"/>
                  <a:pt x="107969" y="31807"/>
                  <a:pt x="107969" y="31807"/>
                </a:cubicBezTo>
                <a:cubicBezTo>
                  <a:pt x="107969" y="31732"/>
                  <a:pt x="107969" y="31657"/>
                  <a:pt x="107969" y="31657"/>
                </a:cubicBezTo>
                <a:cubicBezTo>
                  <a:pt x="107932" y="31582"/>
                  <a:pt x="107932" y="31582"/>
                  <a:pt x="107895" y="31507"/>
                </a:cubicBezTo>
                <a:cubicBezTo>
                  <a:pt x="107895" y="31431"/>
                  <a:pt x="107895" y="31431"/>
                  <a:pt x="107895" y="31356"/>
                </a:cubicBezTo>
                <a:cubicBezTo>
                  <a:pt x="107828" y="31356"/>
                  <a:pt x="107791" y="31356"/>
                  <a:pt x="107754" y="31356"/>
                </a:cubicBezTo>
                <a:cubicBezTo>
                  <a:pt x="107718" y="31356"/>
                  <a:pt x="107718" y="31356"/>
                  <a:pt x="107681" y="31356"/>
                </a:cubicBezTo>
                <a:cubicBezTo>
                  <a:pt x="107681" y="30993"/>
                  <a:pt x="107681" y="30993"/>
                  <a:pt x="107681" y="30993"/>
                </a:cubicBezTo>
                <a:cubicBezTo>
                  <a:pt x="107681" y="30842"/>
                  <a:pt x="107754" y="30842"/>
                  <a:pt x="107791" y="30767"/>
                </a:cubicBezTo>
                <a:cubicBezTo>
                  <a:pt x="107828" y="30692"/>
                  <a:pt x="107828" y="30767"/>
                  <a:pt x="107859" y="30767"/>
                </a:cubicBezTo>
                <a:cubicBezTo>
                  <a:pt x="107895" y="30692"/>
                  <a:pt x="107895" y="30692"/>
                  <a:pt x="107895" y="30617"/>
                </a:cubicBezTo>
                <a:cubicBezTo>
                  <a:pt x="107932" y="30542"/>
                  <a:pt x="107932" y="30542"/>
                  <a:pt x="107932" y="30466"/>
                </a:cubicBezTo>
                <a:cubicBezTo>
                  <a:pt x="107969" y="30391"/>
                  <a:pt x="107969" y="30391"/>
                  <a:pt x="108006" y="30316"/>
                </a:cubicBezTo>
                <a:cubicBezTo>
                  <a:pt x="108006" y="30241"/>
                  <a:pt x="108042" y="30241"/>
                  <a:pt x="108042" y="30166"/>
                </a:cubicBezTo>
                <a:cubicBezTo>
                  <a:pt x="108079" y="30090"/>
                  <a:pt x="108079" y="30015"/>
                  <a:pt x="108116" y="30015"/>
                </a:cubicBezTo>
                <a:cubicBezTo>
                  <a:pt x="108153" y="30015"/>
                  <a:pt x="108153" y="30015"/>
                  <a:pt x="108189" y="30015"/>
                </a:cubicBezTo>
                <a:cubicBezTo>
                  <a:pt x="108263" y="29940"/>
                  <a:pt x="108263" y="29940"/>
                  <a:pt x="108263" y="29940"/>
                </a:cubicBezTo>
                <a:cubicBezTo>
                  <a:pt x="108300" y="29940"/>
                  <a:pt x="108300" y="29877"/>
                  <a:pt x="108300" y="29802"/>
                </a:cubicBezTo>
                <a:cubicBezTo>
                  <a:pt x="108367" y="29652"/>
                  <a:pt x="108404" y="29577"/>
                  <a:pt x="108441" y="29426"/>
                </a:cubicBezTo>
                <a:cubicBezTo>
                  <a:pt x="108514" y="29276"/>
                  <a:pt x="108551" y="29125"/>
                  <a:pt x="108661" y="29050"/>
                </a:cubicBezTo>
                <a:cubicBezTo>
                  <a:pt x="108698" y="28912"/>
                  <a:pt x="108735" y="28912"/>
                  <a:pt x="108808" y="28912"/>
                </a:cubicBezTo>
                <a:cubicBezTo>
                  <a:pt x="108845" y="28912"/>
                  <a:pt x="108875" y="28912"/>
                  <a:pt x="108912" y="28912"/>
                </a:cubicBezTo>
                <a:cubicBezTo>
                  <a:pt x="108949" y="28912"/>
                  <a:pt x="108986" y="28975"/>
                  <a:pt x="109022" y="28975"/>
                </a:cubicBezTo>
                <a:cubicBezTo>
                  <a:pt x="109059" y="28975"/>
                  <a:pt x="109059" y="28975"/>
                  <a:pt x="109059" y="28975"/>
                </a:cubicBezTo>
                <a:cubicBezTo>
                  <a:pt x="109096" y="28975"/>
                  <a:pt x="109096" y="28975"/>
                  <a:pt x="109133" y="28912"/>
                </a:cubicBezTo>
                <a:cubicBezTo>
                  <a:pt x="109169" y="28912"/>
                  <a:pt x="109169" y="28762"/>
                  <a:pt x="109206" y="28762"/>
                </a:cubicBezTo>
                <a:cubicBezTo>
                  <a:pt x="109243" y="28762"/>
                  <a:pt x="109243" y="28762"/>
                  <a:pt x="109243" y="28762"/>
                </a:cubicBezTo>
                <a:cubicBezTo>
                  <a:pt x="109280" y="28762"/>
                  <a:pt x="109280" y="28912"/>
                  <a:pt x="109280" y="28912"/>
                </a:cubicBezTo>
                <a:cubicBezTo>
                  <a:pt x="109316" y="28975"/>
                  <a:pt x="109316" y="29050"/>
                  <a:pt x="109347" y="29050"/>
                </a:cubicBezTo>
                <a:cubicBezTo>
                  <a:pt x="109347" y="29050"/>
                  <a:pt x="109390" y="29125"/>
                  <a:pt x="109421" y="29125"/>
                </a:cubicBezTo>
                <a:cubicBezTo>
                  <a:pt x="109421" y="29125"/>
                  <a:pt x="109457" y="29125"/>
                  <a:pt x="109494" y="29125"/>
                </a:cubicBezTo>
                <a:cubicBezTo>
                  <a:pt x="109494" y="29125"/>
                  <a:pt x="109531" y="29201"/>
                  <a:pt x="109568" y="29201"/>
                </a:cubicBezTo>
                <a:cubicBezTo>
                  <a:pt x="109531" y="29276"/>
                  <a:pt x="109494" y="29351"/>
                  <a:pt x="109494" y="29426"/>
                </a:cubicBezTo>
                <a:cubicBezTo>
                  <a:pt x="109494" y="29501"/>
                  <a:pt x="109494" y="29501"/>
                  <a:pt x="109494" y="29501"/>
                </a:cubicBezTo>
                <a:cubicBezTo>
                  <a:pt x="109494" y="29577"/>
                  <a:pt x="109494" y="29577"/>
                  <a:pt x="109531" y="29652"/>
                </a:cubicBezTo>
                <a:cubicBezTo>
                  <a:pt x="109531" y="29652"/>
                  <a:pt x="109568" y="29652"/>
                  <a:pt x="109604" y="29727"/>
                </a:cubicBezTo>
                <a:cubicBezTo>
                  <a:pt x="109604" y="29727"/>
                  <a:pt x="109604" y="29802"/>
                  <a:pt x="109604" y="29877"/>
                </a:cubicBezTo>
                <a:cubicBezTo>
                  <a:pt x="109604" y="29940"/>
                  <a:pt x="109604" y="30015"/>
                  <a:pt x="109604" y="30166"/>
                </a:cubicBezTo>
                <a:cubicBezTo>
                  <a:pt x="109678" y="30166"/>
                  <a:pt x="109678" y="30166"/>
                  <a:pt x="109678" y="30166"/>
                </a:cubicBezTo>
                <a:cubicBezTo>
                  <a:pt x="109715" y="30166"/>
                  <a:pt x="109751" y="30166"/>
                  <a:pt x="109751" y="30090"/>
                </a:cubicBezTo>
                <a:cubicBezTo>
                  <a:pt x="109788" y="30015"/>
                  <a:pt x="109788" y="30015"/>
                  <a:pt x="109825" y="29940"/>
                </a:cubicBezTo>
                <a:cubicBezTo>
                  <a:pt x="109862" y="29877"/>
                  <a:pt x="109892" y="29802"/>
                  <a:pt x="109966" y="29727"/>
                </a:cubicBezTo>
                <a:cubicBezTo>
                  <a:pt x="110003" y="29727"/>
                  <a:pt x="110003" y="29727"/>
                  <a:pt x="110039" y="29727"/>
                </a:cubicBezTo>
                <a:cubicBezTo>
                  <a:pt x="110076" y="29652"/>
                  <a:pt x="110076" y="29652"/>
                  <a:pt x="110113" y="29577"/>
                </a:cubicBezTo>
                <a:cubicBezTo>
                  <a:pt x="110150" y="29577"/>
                  <a:pt x="110150" y="29501"/>
                  <a:pt x="110150" y="29426"/>
                </a:cubicBezTo>
                <a:cubicBezTo>
                  <a:pt x="110186" y="29426"/>
                  <a:pt x="110223" y="29351"/>
                  <a:pt x="110223" y="29351"/>
                </a:cubicBezTo>
                <a:cubicBezTo>
                  <a:pt x="110260" y="29276"/>
                  <a:pt x="110260" y="29201"/>
                  <a:pt x="110297" y="29201"/>
                </a:cubicBezTo>
                <a:cubicBezTo>
                  <a:pt x="110333" y="29125"/>
                  <a:pt x="110364" y="29125"/>
                  <a:pt x="110437" y="29125"/>
                </a:cubicBezTo>
                <a:cubicBezTo>
                  <a:pt x="110437" y="29125"/>
                  <a:pt x="110474" y="29125"/>
                  <a:pt x="110511" y="29125"/>
                </a:cubicBezTo>
                <a:cubicBezTo>
                  <a:pt x="110511" y="29125"/>
                  <a:pt x="110511" y="29050"/>
                  <a:pt x="110548" y="28975"/>
                </a:cubicBezTo>
                <a:cubicBezTo>
                  <a:pt x="110548" y="28975"/>
                  <a:pt x="110548" y="28912"/>
                  <a:pt x="110548" y="28825"/>
                </a:cubicBezTo>
                <a:cubicBezTo>
                  <a:pt x="110584" y="28825"/>
                  <a:pt x="110584" y="28762"/>
                  <a:pt x="110584" y="28687"/>
                </a:cubicBezTo>
                <a:cubicBezTo>
                  <a:pt x="110621" y="28612"/>
                  <a:pt x="110584" y="28536"/>
                  <a:pt x="110584" y="28386"/>
                </a:cubicBezTo>
                <a:cubicBezTo>
                  <a:pt x="110621" y="28311"/>
                  <a:pt x="110621" y="28236"/>
                  <a:pt x="110621" y="28160"/>
                </a:cubicBezTo>
                <a:cubicBezTo>
                  <a:pt x="110695" y="28160"/>
                  <a:pt x="110732" y="28160"/>
                  <a:pt x="110768" y="28160"/>
                </a:cubicBezTo>
                <a:cubicBezTo>
                  <a:pt x="110842" y="28085"/>
                  <a:pt x="110879" y="28010"/>
                  <a:pt x="110909" y="28010"/>
                </a:cubicBezTo>
                <a:cubicBezTo>
                  <a:pt x="111277" y="28010"/>
                  <a:pt x="111277" y="28010"/>
                  <a:pt x="111277" y="28010"/>
                </a:cubicBezTo>
                <a:cubicBezTo>
                  <a:pt x="111277" y="28236"/>
                  <a:pt x="111277" y="28236"/>
                  <a:pt x="111277" y="28236"/>
                </a:cubicBezTo>
                <a:cubicBezTo>
                  <a:pt x="111240" y="28311"/>
                  <a:pt x="111240" y="28311"/>
                  <a:pt x="111203" y="28386"/>
                </a:cubicBezTo>
                <a:cubicBezTo>
                  <a:pt x="111056" y="28461"/>
                  <a:pt x="111056" y="28461"/>
                  <a:pt x="111056" y="28461"/>
                </a:cubicBezTo>
                <a:cubicBezTo>
                  <a:pt x="111019" y="28536"/>
                  <a:pt x="111019" y="28536"/>
                  <a:pt x="110983" y="28536"/>
                </a:cubicBezTo>
                <a:cubicBezTo>
                  <a:pt x="110946" y="28612"/>
                  <a:pt x="110909" y="28612"/>
                  <a:pt x="110909" y="28687"/>
                </a:cubicBezTo>
                <a:cubicBezTo>
                  <a:pt x="110909" y="28762"/>
                  <a:pt x="110879" y="28825"/>
                  <a:pt x="110879" y="28825"/>
                </a:cubicBezTo>
                <a:cubicBezTo>
                  <a:pt x="110879" y="28912"/>
                  <a:pt x="110879" y="28975"/>
                  <a:pt x="110879" y="28975"/>
                </a:cubicBezTo>
                <a:cubicBezTo>
                  <a:pt x="110879" y="29050"/>
                  <a:pt x="110879" y="29125"/>
                  <a:pt x="110879" y="29125"/>
                </a:cubicBezTo>
                <a:cubicBezTo>
                  <a:pt x="110879" y="29201"/>
                  <a:pt x="110842" y="29201"/>
                  <a:pt x="110842" y="29276"/>
                </a:cubicBezTo>
                <a:cubicBezTo>
                  <a:pt x="110842" y="29426"/>
                  <a:pt x="110805" y="29501"/>
                  <a:pt x="110768" y="29577"/>
                </a:cubicBezTo>
                <a:cubicBezTo>
                  <a:pt x="110768" y="29652"/>
                  <a:pt x="110768" y="29727"/>
                  <a:pt x="110768" y="29727"/>
                </a:cubicBezTo>
                <a:cubicBezTo>
                  <a:pt x="110768" y="29802"/>
                  <a:pt x="110768" y="29877"/>
                  <a:pt x="110732" y="29877"/>
                </a:cubicBezTo>
                <a:cubicBezTo>
                  <a:pt x="110732" y="29940"/>
                  <a:pt x="110732" y="30015"/>
                  <a:pt x="110695" y="30015"/>
                </a:cubicBezTo>
                <a:cubicBezTo>
                  <a:pt x="110658" y="30015"/>
                  <a:pt x="110658" y="30015"/>
                  <a:pt x="110621" y="30090"/>
                </a:cubicBezTo>
                <a:cubicBezTo>
                  <a:pt x="110584" y="30090"/>
                  <a:pt x="110548" y="30090"/>
                  <a:pt x="110548" y="30166"/>
                </a:cubicBezTo>
                <a:cubicBezTo>
                  <a:pt x="110511" y="30166"/>
                  <a:pt x="110474" y="30166"/>
                  <a:pt x="110474" y="30166"/>
                </a:cubicBezTo>
                <a:cubicBezTo>
                  <a:pt x="110437" y="30241"/>
                  <a:pt x="110437" y="30241"/>
                  <a:pt x="110437" y="30316"/>
                </a:cubicBezTo>
                <a:cubicBezTo>
                  <a:pt x="110437" y="30391"/>
                  <a:pt x="110437" y="30391"/>
                  <a:pt x="110437" y="30466"/>
                </a:cubicBezTo>
                <a:cubicBezTo>
                  <a:pt x="110407" y="30617"/>
                  <a:pt x="110333" y="30617"/>
                  <a:pt x="110297" y="30692"/>
                </a:cubicBezTo>
                <a:cubicBezTo>
                  <a:pt x="110223" y="30767"/>
                  <a:pt x="110150" y="30905"/>
                  <a:pt x="110076" y="30993"/>
                </a:cubicBezTo>
                <a:cubicBezTo>
                  <a:pt x="110003" y="31131"/>
                  <a:pt x="109929" y="31206"/>
                  <a:pt x="109862" y="31281"/>
                </a:cubicBezTo>
                <a:cubicBezTo>
                  <a:pt x="109751" y="31356"/>
                  <a:pt x="109715" y="31507"/>
                  <a:pt x="109641" y="31582"/>
                </a:cubicBezTo>
                <a:cubicBezTo>
                  <a:pt x="109568" y="31732"/>
                  <a:pt x="109531" y="31883"/>
                  <a:pt x="109457" y="32020"/>
                </a:cubicBezTo>
                <a:cubicBezTo>
                  <a:pt x="109457" y="32096"/>
                  <a:pt x="109421" y="32171"/>
                  <a:pt x="109421" y="32171"/>
                </a:cubicBezTo>
                <a:cubicBezTo>
                  <a:pt x="109347" y="32246"/>
                  <a:pt x="109316" y="32246"/>
                  <a:pt x="109280" y="32321"/>
                </a:cubicBezTo>
                <a:cubicBezTo>
                  <a:pt x="109243" y="32396"/>
                  <a:pt x="109280" y="32472"/>
                  <a:pt x="109243" y="32472"/>
                </a:cubicBezTo>
                <a:cubicBezTo>
                  <a:pt x="109243" y="32547"/>
                  <a:pt x="109206" y="32622"/>
                  <a:pt x="109169" y="32622"/>
                </a:cubicBezTo>
                <a:lnTo>
                  <a:pt x="109133" y="32622"/>
                </a:lnTo>
                <a:cubicBezTo>
                  <a:pt x="109096" y="32622"/>
                  <a:pt x="109059" y="32622"/>
                  <a:pt x="109022" y="32622"/>
                </a:cubicBezTo>
                <a:cubicBezTo>
                  <a:pt x="108986" y="32622"/>
                  <a:pt x="108986" y="32697"/>
                  <a:pt x="108949" y="32697"/>
                </a:cubicBezTo>
                <a:cubicBezTo>
                  <a:pt x="108949" y="32697"/>
                  <a:pt x="108912" y="32772"/>
                  <a:pt x="108875" y="32772"/>
                </a:cubicBezTo>
                <a:cubicBezTo>
                  <a:pt x="108845" y="32772"/>
                  <a:pt x="108808" y="32848"/>
                  <a:pt x="108735" y="32923"/>
                </a:cubicBezTo>
                <a:cubicBezTo>
                  <a:pt x="108698" y="32923"/>
                  <a:pt x="108698" y="32923"/>
                  <a:pt x="108661" y="32985"/>
                </a:cubicBezTo>
                <a:cubicBezTo>
                  <a:pt x="108624" y="32985"/>
                  <a:pt x="108624" y="32923"/>
                  <a:pt x="108588" y="32985"/>
                </a:cubicBezTo>
                <a:cubicBezTo>
                  <a:pt x="108551" y="32985"/>
                  <a:pt x="108551" y="32985"/>
                  <a:pt x="108514" y="33073"/>
                </a:cubicBezTo>
                <a:cubicBezTo>
                  <a:pt x="108514" y="33073"/>
                  <a:pt x="108477" y="33136"/>
                  <a:pt x="108477" y="33211"/>
                </a:cubicBezTo>
                <a:cubicBezTo>
                  <a:pt x="108477" y="33286"/>
                  <a:pt x="108514" y="33286"/>
                  <a:pt x="108514" y="33361"/>
                </a:cubicBezTo>
                <a:cubicBezTo>
                  <a:pt x="108514" y="33512"/>
                  <a:pt x="108514" y="33662"/>
                  <a:pt x="108477" y="33813"/>
                </a:cubicBezTo>
                <a:cubicBezTo>
                  <a:pt x="108477" y="33888"/>
                  <a:pt x="108441" y="33888"/>
                  <a:pt x="108404" y="33963"/>
                </a:cubicBezTo>
                <a:cubicBezTo>
                  <a:pt x="108404" y="33963"/>
                  <a:pt x="108367" y="33963"/>
                  <a:pt x="108330" y="34038"/>
                </a:cubicBezTo>
                <a:cubicBezTo>
                  <a:pt x="108330" y="34101"/>
                  <a:pt x="108330" y="34101"/>
                  <a:pt x="108330" y="34176"/>
                </a:cubicBezTo>
                <a:cubicBezTo>
                  <a:pt x="108330" y="34251"/>
                  <a:pt x="108300" y="34251"/>
                  <a:pt x="108263" y="34326"/>
                </a:cubicBezTo>
                <a:cubicBezTo>
                  <a:pt x="108263" y="34402"/>
                  <a:pt x="108263" y="34477"/>
                  <a:pt x="108263" y="34552"/>
                </a:cubicBezTo>
                <a:cubicBezTo>
                  <a:pt x="108263" y="34627"/>
                  <a:pt x="108300" y="34702"/>
                  <a:pt x="108263" y="34853"/>
                </a:cubicBezTo>
                <a:cubicBezTo>
                  <a:pt x="108263" y="34928"/>
                  <a:pt x="108189" y="35003"/>
                  <a:pt x="108189" y="35154"/>
                </a:cubicBezTo>
                <a:cubicBezTo>
                  <a:pt x="108189" y="35216"/>
                  <a:pt x="108189" y="35291"/>
                  <a:pt x="108189" y="35442"/>
                </a:cubicBezTo>
                <a:cubicBezTo>
                  <a:pt x="108189" y="35517"/>
                  <a:pt x="108189" y="35592"/>
                  <a:pt x="108189" y="35743"/>
                </a:cubicBezTo>
                <a:cubicBezTo>
                  <a:pt x="108189" y="36332"/>
                  <a:pt x="108226" y="36632"/>
                  <a:pt x="108226" y="37234"/>
                </a:cubicBezTo>
                <a:cubicBezTo>
                  <a:pt x="108226" y="37297"/>
                  <a:pt x="108226" y="37372"/>
                  <a:pt x="108226" y="37447"/>
                </a:cubicBezTo>
                <a:cubicBezTo>
                  <a:pt x="108226" y="37522"/>
                  <a:pt x="108189" y="37522"/>
                  <a:pt x="108153" y="37597"/>
                </a:cubicBezTo>
                <a:cubicBezTo>
                  <a:pt x="108330" y="38199"/>
                  <a:pt x="108330" y="38199"/>
                  <a:pt x="108330" y="38199"/>
                </a:cubicBezTo>
                <a:cubicBezTo>
                  <a:pt x="108330" y="39377"/>
                  <a:pt x="108330" y="39377"/>
                  <a:pt x="108330" y="39377"/>
                </a:cubicBezTo>
                <a:cubicBezTo>
                  <a:pt x="108367" y="39377"/>
                  <a:pt x="108367" y="39452"/>
                  <a:pt x="108404" y="39452"/>
                </a:cubicBezTo>
                <a:cubicBezTo>
                  <a:pt x="108441" y="39452"/>
                  <a:pt x="108441" y="39377"/>
                  <a:pt x="108477" y="39314"/>
                </a:cubicBezTo>
                <a:cubicBezTo>
                  <a:pt x="108514" y="39314"/>
                  <a:pt x="108551" y="39314"/>
                  <a:pt x="108551" y="39314"/>
                </a:cubicBezTo>
                <a:cubicBezTo>
                  <a:pt x="108588" y="39314"/>
                  <a:pt x="108588" y="39239"/>
                  <a:pt x="108624" y="39239"/>
                </a:cubicBezTo>
                <a:cubicBezTo>
                  <a:pt x="108661" y="39239"/>
                  <a:pt x="108661" y="39164"/>
                  <a:pt x="108698" y="39164"/>
                </a:cubicBezTo>
                <a:cubicBezTo>
                  <a:pt x="108735" y="39164"/>
                  <a:pt x="108771" y="39164"/>
                  <a:pt x="108808" y="39164"/>
                </a:cubicBezTo>
                <a:cubicBezTo>
                  <a:pt x="108808" y="39014"/>
                  <a:pt x="108808" y="38938"/>
                  <a:pt x="108808" y="38788"/>
                </a:cubicBezTo>
                <a:cubicBezTo>
                  <a:pt x="108808" y="38713"/>
                  <a:pt x="108808" y="38638"/>
                  <a:pt x="108808" y="38638"/>
                </a:cubicBezTo>
                <a:cubicBezTo>
                  <a:pt x="108845" y="38562"/>
                  <a:pt x="108845" y="38487"/>
                  <a:pt x="108875" y="38487"/>
                </a:cubicBezTo>
                <a:cubicBezTo>
                  <a:pt x="108875" y="38412"/>
                  <a:pt x="108912" y="38412"/>
                  <a:pt x="108949" y="38412"/>
                </a:cubicBezTo>
                <a:cubicBezTo>
                  <a:pt x="108949" y="38337"/>
                  <a:pt x="108986" y="38337"/>
                  <a:pt x="108986" y="38274"/>
                </a:cubicBezTo>
                <a:cubicBezTo>
                  <a:pt x="109022" y="38199"/>
                  <a:pt x="109022" y="38199"/>
                  <a:pt x="109059" y="38124"/>
                </a:cubicBezTo>
                <a:cubicBezTo>
                  <a:pt x="109096" y="37973"/>
                  <a:pt x="109096" y="37973"/>
                  <a:pt x="109096" y="37973"/>
                </a:cubicBezTo>
                <a:cubicBezTo>
                  <a:pt x="109096" y="37898"/>
                  <a:pt x="109096" y="37898"/>
                  <a:pt x="109133" y="37823"/>
                </a:cubicBezTo>
                <a:cubicBezTo>
                  <a:pt x="109133" y="37748"/>
                  <a:pt x="109169" y="37673"/>
                  <a:pt x="109206" y="37673"/>
                </a:cubicBezTo>
                <a:cubicBezTo>
                  <a:pt x="109243" y="37673"/>
                  <a:pt x="109243" y="37673"/>
                  <a:pt x="109243" y="37673"/>
                </a:cubicBezTo>
                <a:cubicBezTo>
                  <a:pt x="109280" y="37673"/>
                  <a:pt x="109280" y="37748"/>
                  <a:pt x="109316" y="37748"/>
                </a:cubicBezTo>
                <a:cubicBezTo>
                  <a:pt x="109390" y="37748"/>
                  <a:pt x="109390" y="37748"/>
                  <a:pt x="109390" y="37748"/>
                </a:cubicBezTo>
                <a:cubicBezTo>
                  <a:pt x="109390" y="37748"/>
                  <a:pt x="109421" y="37748"/>
                  <a:pt x="109457" y="37748"/>
                </a:cubicBezTo>
                <a:cubicBezTo>
                  <a:pt x="109457" y="37748"/>
                  <a:pt x="109494" y="37673"/>
                  <a:pt x="109494" y="37597"/>
                </a:cubicBezTo>
                <a:cubicBezTo>
                  <a:pt x="109531" y="37597"/>
                  <a:pt x="109531" y="37522"/>
                  <a:pt x="109531" y="37447"/>
                </a:cubicBezTo>
                <a:cubicBezTo>
                  <a:pt x="109531" y="36783"/>
                  <a:pt x="109531" y="36783"/>
                  <a:pt x="109531" y="36783"/>
                </a:cubicBezTo>
                <a:cubicBezTo>
                  <a:pt x="109568" y="36632"/>
                  <a:pt x="109604" y="36557"/>
                  <a:pt x="109641" y="36482"/>
                </a:cubicBezTo>
                <a:cubicBezTo>
                  <a:pt x="109678" y="36407"/>
                  <a:pt x="109715" y="36407"/>
                  <a:pt x="109715" y="36332"/>
                </a:cubicBezTo>
                <a:cubicBezTo>
                  <a:pt x="110223" y="36332"/>
                  <a:pt x="110223" y="36332"/>
                  <a:pt x="110223" y="36332"/>
                </a:cubicBezTo>
                <a:cubicBezTo>
                  <a:pt x="110223" y="35968"/>
                  <a:pt x="110223" y="35968"/>
                  <a:pt x="110223" y="35968"/>
                </a:cubicBezTo>
                <a:cubicBezTo>
                  <a:pt x="110223" y="35818"/>
                  <a:pt x="110186" y="35818"/>
                  <a:pt x="110150" y="35667"/>
                </a:cubicBezTo>
                <a:cubicBezTo>
                  <a:pt x="110150" y="35592"/>
                  <a:pt x="110113" y="35592"/>
                  <a:pt x="110113" y="35517"/>
                </a:cubicBezTo>
                <a:cubicBezTo>
                  <a:pt x="110113" y="35367"/>
                  <a:pt x="110113" y="35367"/>
                  <a:pt x="110113" y="35367"/>
                </a:cubicBezTo>
                <a:cubicBezTo>
                  <a:pt x="110113" y="35216"/>
                  <a:pt x="110113" y="35216"/>
                  <a:pt x="110113" y="35216"/>
                </a:cubicBezTo>
                <a:lnTo>
                  <a:pt x="110150" y="35154"/>
                </a:lnTo>
                <a:cubicBezTo>
                  <a:pt x="110186" y="35078"/>
                  <a:pt x="110223" y="35003"/>
                  <a:pt x="110223" y="34928"/>
                </a:cubicBezTo>
                <a:cubicBezTo>
                  <a:pt x="110260" y="34853"/>
                  <a:pt x="110260" y="34853"/>
                  <a:pt x="110260" y="34778"/>
                </a:cubicBezTo>
                <a:cubicBezTo>
                  <a:pt x="110297" y="34702"/>
                  <a:pt x="110297" y="34627"/>
                  <a:pt x="110333" y="34627"/>
                </a:cubicBezTo>
                <a:cubicBezTo>
                  <a:pt x="110364" y="34627"/>
                  <a:pt x="110407" y="34627"/>
                  <a:pt x="110437" y="34702"/>
                </a:cubicBezTo>
                <a:cubicBezTo>
                  <a:pt x="110474" y="34702"/>
                  <a:pt x="110437" y="34778"/>
                  <a:pt x="110474" y="34853"/>
                </a:cubicBezTo>
                <a:cubicBezTo>
                  <a:pt x="110474" y="34853"/>
                  <a:pt x="110511" y="34853"/>
                  <a:pt x="110548" y="34928"/>
                </a:cubicBezTo>
                <a:cubicBezTo>
                  <a:pt x="110658" y="34928"/>
                  <a:pt x="110658" y="34928"/>
                  <a:pt x="110658" y="34928"/>
                </a:cubicBezTo>
                <a:cubicBezTo>
                  <a:pt x="110695" y="34627"/>
                  <a:pt x="110695" y="34627"/>
                  <a:pt x="110695" y="34627"/>
                </a:cubicBezTo>
                <a:cubicBezTo>
                  <a:pt x="110658" y="34627"/>
                  <a:pt x="110658" y="34552"/>
                  <a:pt x="110621" y="34477"/>
                </a:cubicBezTo>
                <a:cubicBezTo>
                  <a:pt x="110584" y="34402"/>
                  <a:pt x="110548" y="34402"/>
                  <a:pt x="110511" y="34251"/>
                </a:cubicBezTo>
                <a:cubicBezTo>
                  <a:pt x="110511" y="34176"/>
                  <a:pt x="110511" y="34176"/>
                  <a:pt x="110511" y="34101"/>
                </a:cubicBezTo>
                <a:cubicBezTo>
                  <a:pt x="110511" y="34038"/>
                  <a:pt x="110511" y="34038"/>
                  <a:pt x="110511" y="33963"/>
                </a:cubicBezTo>
                <a:cubicBezTo>
                  <a:pt x="110511" y="33888"/>
                  <a:pt x="110474" y="33888"/>
                  <a:pt x="110474" y="33813"/>
                </a:cubicBezTo>
                <a:cubicBezTo>
                  <a:pt x="110474" y="33737"/>
                  <a:pt x="110474" y="33662"/>
                  <a:pt x="110474" y="33512"/>
                </a:cubicBezTo>
                <a:cubicBezTo>
                  <a:pt x="110474" y="33437"/>
                  <a:pt x="110437" y="33437"/>
                  <a:pt x="110474" y="33361"/>
                </a:cubicBezTo>
                <a:cubicBezTo>
                  <a:pt x="110474" y="33286"/>
                  <a:pt x="110511" y="33361"/>
                  <a:pt x="110548" y="33286"/>
                </a:cubicBezTo>
                <a:cubicBezTo>
                  <a:pt x="110548" y="33286"/>
                  <a:pt x="110584" y="33286"/>
                  <a:pt x="110584" y="33211"/>
                </a:cubicBezTo>
                <a:cubicBezTo>
                  <a:pt x="110584" y="33211"/>
                  <a:pt x="110621" y="33136"/>
                  <a:pt x="110584" y="33136"/>
                </a:cubicBezTo>
                <a:cubicBezTo>
                  <a:pt x="110584" y="33073"/>
                  <a:pt x="110548" y="32985"/>
                  <a:pt x="110548" y="32985"/>
                </a:cubicBezTo>
                <a:cubicBezTo>
                  <a:pt x="110511" y="32985"/>
                  <a:pt x="110511" y="32923"/>
                  <a:pt x="110474" y="32985"/>
                </a:cubicBezTo>
                <a:cubicBezTo>
                  <a:pt x="110437" y="32985"/>
                  <a:pt x="110437" y="33136"/>
                  <a:pt x="110437" y="33136"/>
                </a:cubicBezTo>
                <a:cubicBezTo>
                  <a:pt x="110297" y="33136"/>
                  <a:pt x="110297" y="33136"/>
                  <a:pt x="110297" y="33136"/>
                </a:cubicBezTo>
                <a:cubicBezTo>
                  <a:pt x="110297" y="32985"/>
                  <a:pt x="110260" y="32923"/>
                  <a:pt x="110297" y="32772"/>
                </a:cubicBezTo>
                <a:cubicBezTo>
                  <a:pt x="110297" y="32697"/>
                  <a:pt x="110333" y="32622"/>
                  <a:pt x="110364" y="32472"/>
                </a:cubicBezTo>
                <a:cubicBezTo>
                  <a:pt x="110364" y="32472"/>
                  <a:pt x="110364" y="32396"/>
                  <a:pt x="110364" y="32321"/>
                </a:cubicBezTo>
                <a:cubicBezTo>
                  <a:pt x="110407" y="32321"/>
                  <a:pt x="110407" y="32246"/>
                  <a:pt x="110437" y="32246"/>
                </a:cubicBezTo>
                <a:cubicBezTo>
                  <a:pt x="110474" y="32096"/>
                  <a:pt x="110511" y="32171"/>
                  <a:pt x="110548" y="32096"/>
                </a:cubicBezTo>
                <a:cubicBezTo>
                  <a:pt x="110584" y="32020"/>
                  <a:pt x="110621" y="31958"/>
                  <a:pt x="110621" y="31958"/>
                </a:cubicBezTo>
                <a:cubicBezTo>
                  <a:pt x="110621" y="31883"/>
                  <a:pt x="110621" y="31807"/>
                  <a:pt x="110621" y="31807"/>
                </a:cubicBezTo>
                <a:cubicBezTo>
                  <a:pt x="110658" y="31732"/>
                  <a:pt x="110658" y="31732"/>
                  <a:pt x="110658" y="31657"/>
                </a:cubicBezTo>
                <a:cubicBezTo>
                  <a:pt x="110695" y="31582"/>
                  <a:pt x="110695" y="31582"/>
                  <a:pt x="110695" y="31507"/>
                </a:cubicBezTo>
                <a:cubicBezTo>
                  <a:pt x="110695" y="31356"/>
                  <a:pt x="110695" y="31281"/>
                  <a:pt x="110695" y="31206"/>
                </a:cubicBezTo>
                <a:cubicBezTo>
                  <a:pt x="110695" y="31131"/>
                  <a:pt x="110695" y="31055"/>
                  <a:pt x="110695" y="31055"/>
                </a:cubicBezTo>
                <a:cubicBezTo>
                  <a:pt x="110695" y="30993"/>
                  <a:pt x="110695" y="30905"/>
                  <a:pt x="110732" y="30905"/>
                </a:cubicBezTo>
                <a:cubicBezTo>
                  <a:pt x="110732" y="30842"/>
                  <a:pt x="110768" y="30767"/>
                  <a:pt x="110768" y="30767"/>
                </a:cubicBezTo>
                <a:cubicBezTo>
                  <a:pt x="110805" y="30692"/>
                  <a:pt x="110842" y="30692"/>
                  <a:pt x="110842" y="30692"/>
                </a:cubicBezTo>
                <a:cubicBezTo>
                  <a:pt x="110879" y="30692"/>
                  <a:pt x="110879" y="30692"/>
                  <a:pt x="110909" y="30692"/>
                </a:cubicBezTo>
                <a:cubicBezTo>
                  <a:pt x="110983" y="30692"/>
                  <a:pt x="111019" y="30767"/>
                  <a:pt x="111056" y="30842"/>
                </a:cubicBezTo>
                <a:cubicBezTo>
                  <a:pt x="111093" y="30842"/>
                  <a:pt x="111056" y="30905"/>
                  <a:pt x="111093" y="30993"/>
                </a:cubicBezTo>
                <a:cubicBezTo>
                  <a:pt x="111130" y="30993"/>
                  <a:pt x="111166" y="31055"/>
                  <a:pt x="111203" y="31055"/>
                </a:cubicBezTo>
                <a:cubicBezTo>
                  <a:pt x="111240" y="31055"/>
                  <a:pt x="111277" y="31055"/>
                  <a:pt x="111313" y="30993"/>
                </a:cubicBezTo>
                <a:cubicBezTo>
                  <a:pt x="111313" y="30993"/>
                  <a:pt x="111350" y="30905"/>
                  <a:pt x="111350" y="30842"/>
                </a:cubicBezTo>
                <a:cubicBezTo>
                  <a:pt x="111381" y="30842"/>
                  <a:pt x="111381" y="30767"/>
                  <a:pt x="111424" y="30692"/>
                </a:cubicBezTo>
                <a:cubicBezTo>
                  <a:pt x="111424" y="30692"/>
                  <a:pt x="111454" y="30692"/>
                  <a:pt x="111491" y="30617"/>
                </a:cubicBezTo>
                <a:cubicBezTo>
                  <a:pt x="111491" y="30692"/>
                  <a:pt x="111528" y="30692"/>
                  <a:pt x="111528" y="30767"/>
                </a:cubicBezTo>
                <a:cubicBezTo>
                  <a:pt x="111565" y="30767"/>
                  <a:pt x="111528" y="30842"/>
                  <a:pt x="111528" y="30905"/>
                </a:cubicBezTo>
                <a:cubicBezTo>
                  <a:pt x="111565" y="30993"/>
                  <a:pt x="111601" y="30993"/>
                  <a:pt x="111601" y="31055"/>
                </a:cubicBezTo>
                <a:cubicBezTo>
                  <a:pt x="111601" y="30993"/>
                  <a:pt x="111638" y="31055"/>
                  <a:pt x="111675" y="31055"/>
                </a:cubicBezTo>
                <a:cubicBezTo>
                  <a:pt x="111712" y="30993"/>
                  <a:pt x="111712" y="30993"/>
                  <a:pt x="111748" y="30905"/>
                </a:cubicBezTo>
                <a:cubicBezTo>
                  <a:pt x="111748" y="30905"/>
                  <a:pt x="111785" y="30842"/>
                  <a:pt x="111822" y="30842"/>
                </a:cubicBezTo>
                <a:cubicBezTo>
                  <a:pt x="111852" y="30692"/>
                  <a:pt x="111852" y="30617"/>
                  <a:pt x="111926" y="30542"/>
                </a:cubicBezTo>
                <a:cubicBezTo>
                  <a:pt x="111926" y="30466"/>
                  <a:pt x="111926" y="30391"/>
                  <a:pt x="111963" y="30391"/>
                </a:cubicBezTo>
                <a:cubicBezTo>
                  <a:pt x="112000" y="30391"/>
                  <a:pt x="112036" y="30391"/>
                  <a:pt x="112073" y="30391"/>
                </a:cubicBezTo>
                <a:cubicBezTo>
                  <a:pt x="112110" y="30391"/>
                  <a:pt x="112147" y="30391"/>
                  <a:pt x="112183" y="30391"/>
                </a:cubicBezTo>
                <a:cubicBezTo>
                  <a:pt x="112220" y="30391"/>
                  <a:pt x="112220" y="30391"/>
                  <a:pt x="112257" y="30391"/>
                </a:cubicBezTo>
                <a:cubicBezTo>
                  <a:pt x="112257" y="30466"/>
                  <a:pt x="112294" y="30466"/>
                  <a:pt x="112330" y="30466"/>
                </a:cubicBezTo>
                <a:cubicBezTo>
                  <a:pt x="112839" y="30466"/>
                  <a:pt x="112839" y="30466"/>
                  <a:pt x="112839" y="30466"/>
                </a:cubicBezTo>
                <a:cubicBezTo>
                  <a:pt x="112839" y="30542"/>
                  <a:pt x="112802" y="30617"/>
                  <a:pt x="112839" y="30767"/>
                </a:cubicBezTo>
                <a:cubicBezTo>
                  <a:pt x="112839" y="30842"/>
                  <a:pt x="112802" y="30842"/>
                  <a:pt x="112839" y="30905"/>
                </a:cubicBezTo>
                <a:cubicBezTo>
                  <a:pt x="112839" y="30993"/>
                  <a:pt x="112875" y="31055"/>
                  <a:pt x="112912" y="31131"/>
                </a:cubicBezTo>
                <a:cubicBezTo>
                  <a:pt x="112943" y="31131"/>
                  <a:pt x="112980" y="31131"/>
                  <a:pt x="112980" y="31131"/>
                </a:cubicBezTo>
                <a:cubicBezTo>
                  <a:pt x="112980" y="30905"/>
                  <a:pt x="112980" y="30692"/>
                  <a:pt x="113053" y="30542"/>
                </a:cubicBezTo>
                <a:cubicBezTo>
                  <a:pt x="113090" y="30542"/>
                  <a:pt x="113127" y="30542"/>
                  <a:pt x="113127" y="30466"/>
                </a:cubicBezTo>
                <a:cubicBezTo>
                  <a:pt x="113163" y="30466"/>
                  <a:pt x="113163" y="30391"/>
                  <a:pt x="113200" y="30391"/>
                </a:cubicBezTo>
                <a:cubicBezTo>
                  <a:pt x="113237" y="30316"/>
                  <a:pt x="113237" y="30316"/>
                  <a:pt x="113274" y="30241"/>
                </a:cubicBezTo>
                <a:cubicBezTo>
                  <a:pt x="113310" y="30090"/>
                  <a:pt x="113310" y="30015"/>
                  <a:pt x="113384" y="29940"/>
                </a:cubicBezTo>
                <a:cubicBezTo>
                  <a:pt x="113384" y="29877"/>
                  <a:pt x="113415" y="29802"/>
                  <a:pt x="113415" y="29727"/>
                </a:cubicBezTo>
                <a:cubicBezTo>
                  <a:pt x="113457" y="29727"/>
                  <a:pt x="113457" y="29652"/>
                  <a:pt x="113488" y="29577"/>
                </a:cubicBezTo>
                <a:cubicBezTo>
                  <a:pt x="113525" y="29577"/>
                  <a:pt x="113562" y="29577"/>
                  <a:pt x="113635" y="29501"/>
                </a:cubicBezTo>
                <a:cubicBezTo>
                  <a:pt x="113672" y="29501"/>
                  <a:pt x="113672" y="29426"/>
                  <a:pt x="113709" y="29426"/>
                </a:cubicBezTo>
                <a:cubicBezTo>
                  <a:pt x="113819" y="29426"/>
                  <a:pt x="113819" y="29426"/>
                  <a:pt x="113819" y="29426"/>
                </a:cubicBezTo>
                <a:cubicBezTo>
                  <a:pt x="113856" y="29426"/>
                  <a:pt x="113892" y="29501"/>
                  <a:pt x="113960" y="29426"/>
                </a:cubicBezTo>
                <a:cubicBezTo>
                  <a:pt x="113996" y="29426"/>
                  <a:pt x="113996" y="29426"/>
                  <a:pt x="114033" y="29351"/>
                </a:cubicBezTo>
                <a:cubicBezTo>
                  <a:pt x="114070" y="29351"/>
                  <a:pt x="114107" y="29351"/>
                  <a:pt x="114180" y="29276"/>
                </a:cubicBezTo>
                <a:cubicBezTo>
                  <a:pt x="114217" y="29276"/>
                  <a:pt x="114217" y="29276"/>
                  <a:pt x="114254" y="29201"/>
                </a:cubicBezTo>
                <a:cubicBezTo>
                  <a:pt x="114290" y="29201"/>
                  <a:pt x="114290" y="29125"/>
                  <a:pt x="114290" y="29050"/>
                </a:cubicBezTo>
                <a:cubicBezTo>
                  <a:pt x="114327" y="28975"/>
                  <a:pt x="114327" y="28975"/>
                  <a:pt x="114364" y="28912"/>
                </a:cubicBezTo>
                <a:cubicBezTo>
                  <a:pt x="114401" y="28912"/>
                  <a:pt x="114401" y="28912"/>
                  <a:pt x="114437" y="28912"/>
                </a:cubicBezTo>
                <a:cubicBezTo>
                  <a:pt x="114505" y="28825"/>
                  <a:pt x="114542" y="28612"/>
                  <a:pt x="114652" y="28612"/>
                </a:cubicBezTo>
                <a:cubicBezTo>
                  <a:pt x="114689" y="28612"/>
                  <a:pt x="114725" y="28612"/>
                  <a:pt x="114799" y="28612"/>
                </a:cubicBezTo>
                <a:cubicBezTo>
                  <a:pt x="114836" y="28612"/>
                  <a:pt x="114872" y="28536"/>
                  <a:pt x="114872" y="28536"/>
                </a:cubicBezTo>
                <a:cubicBezTo>
                  <a:pt x="114909" y="28536"/>
                  <a:pt x="114946" y="28461"/>
                  <a:pt x="114977" y="28461"/>
                </a:cubicBezTo>
                <a:cubicBezTo>
                  <a:pt x="115050" y="28386"/>
                  <a:pt x="115050" y="28236"/>
                  <a:pt x="115124" y="28160"/>
                </a:cubicBezTo>
                <a:cubicBezTo>
                  <a:pt x="115124" y="28085"/>
                  <a:pt x="115160" y="28010"/>
                  <a:pt x="115197" y="28010"/>
                </a:cubicBezTo>
                <a:cubicBezTo>
                  <a:pt x="115234" y="28010"/>
                  <a:pt x="115271" y="28010"/>
                  <a:pt x="115307" y="28010"/>
                </a:cubicBezTo>
                <a:cubicBezTo>
                  <a:pt x="115418" y="28010"/>
                  <a:pt x="115454" y="28010"/>
                  <a:pt x="115522" y="28085"/>
                </a:cubicBezTo>
                <a:cubicBezTo>
                  <a:pt x="115558" y="28085"/>
                  <a:pt x="115558" y="28160"/>
                  <a:pt x="115595" y="28160"/>
                </a:cubicBezTo>
                <a:cubicBezTo>
                  <a:pt x="115632" y="28236"/>
                  <a:pt x="115632" y="28311"/>
                  <a:pt x="115669" y="28311"/>
                </a:cubicBezTo>
                <a:cubicBezTo>
                  <a:pt x="115705" y="28311"/>
                  <a:pt x="115705" y="28311"/>
                  <a:pt x="115742" y="28386"/>
                </a:cubicBezTo>
                <a:cubicBezTo>
                  <a:pt x="115816" y="28386"/>
                  <a:pt x="115852" y="28386"/>
                  <a:pt x="115926" y="28386"/>
                </a:cubicBezTo>
                <a:cubicBezTo>
                  <a:pt x="116030" y="28386"/>
                  <a:pt x="116030" y="28386"/>
                  <a:pt x="116030" y="28386"/>
                </a:cubicBezTo>
                <a:cubicBezTo>
                  <a:pt x="116067" y="28386"/>
                  <a:pt x="116067" y="28386"/>
                  <a:pt x="116104" y="28386"/>
                </a:cubicBezTo>
                <a:cubicBezTo>
                  <a:pt x="116104" y="27935"/>
                  <a:pt x="116104" y="27935"/>
                  <a:pt x="116104" y="27935"/>
                </a:cubicBezTo>
                <a:cubicBezTo>
                  <a:pt x="116067" y="27860"/>
                  <a:pt x="116067" y="27860"/>
                  <a:pt x="116030" y="27797"/>
                </a:cubicBezTo>
                <a:cubicBezTo>
                  <a:pt x="116030" y="27797"/>
                  <a:pt x="116000" y="27797"/>
                  <a:pt x="115963" y="27722"/>
                </a:cubicBezTo>
                <a:cubicBezTo>
                  <a:pt x="115963" y="27646"/>
                  <a:pt x="115963" y="27646"/>
                  <a:pt x="115963" y="27571"/>
                </a:cubicBezTo>
                <a:cubicBezTo>
                  <a:pt x="115926" y="27421"/>
                  <a:pt x="115926" y="27421"/>
                  <a:pt x="115926" y="27421"/>
                </a:cubicBezTo>
                <a:cubicBezTo>
                  <a:pt x="115889" y="27346"/>
                  <a:pt x="115889" y="27346"/>
                  <a:pt x="115852" y="27271"/>
                </a:cubicBezTo>
                <a:cubicBezTo>
                  <a:pt x="115852" y="27195"/>
                  <a:pt x="115816" y="27195"/>
                  <a:pt x="115816" y="27120"/>
                </a:cubicBezTo>
                <a:cubicBezTo>
                  <a:pt x="115816" y="27120"/>
                  <a:pt x="115816" y="27045"/>
                  <a:pt x="115779" y="26970"/>
                </a:cubicBezTo>
                <a:cubicBezTo>
                  <a:pt x="115779" y="26531"/>
                  <a:pt x="115779" y="26531"/>
                  <a:pt x="115779" y="26531"/>
                </a:cubicBezTo>
                <a:cubicBezTo>
                  <a:pt x="115705" y="26531"/>
                  <a:pt x="115632" y="26606"/>
                  <a:pt x="115595" y="26456"/>
                </a:cubicBezTo>
                <a:cubicBezTo>
                  <a:pt x="115558" y="26456"/>
                  <a:pt x="115558" y="26381"/>
                  <a:pt x="115558" y="26381"/>
                </a:cubicBezTo>
                <a:cubicBezTo>
                  <a:pt x="115522" y="26306"/>
                  <a:pt x="115558" y="26230"/>
                  <a:pt x="115522" y="26230"/>
                </a:cubicBezTo>
                <a:cubicBezTo>
                  <a:pt x="115522" y="26155"/>
                  <a:pt x="115522" y="26080"/>
                  <a:pt x="115485" y="26080"/>
                </a:cubicBezTo>
                <a:cubicBezTo>
                  <a:pt x="115485" y="26005"/>
                  <a:pt x="115454" y="26005"/>
                  <a:pt x="115418" y="26005"/>
                </a:cubicBezTo>
                <a:cubicBezTo>
                  <a:pt x="115050" y="26005"/>
                  <a:pt x="115050" y="26005"/>
                  <a:pt x="115050" y="26005"/>
                </a:cubicBezTo>
                <a:cubicBezTo>
                  <a:pt x="115013" y="26005"/>
                  <a:pt x="115013" y="26005"/>
                  <a:pt x="114977" y="26005"/>
                </a:cubicBezTo>
                <a:cubicBezTo>
                  <a:pt x="114946" y="25930"/>
                  <a:pt x="114977" y="25854"/>
                  <a:pt x="114946" y="25854"/>
                </a:cubicBezTo>
                <a:cubicBezTo>
                  <a:pt x="114977" y="25779"/>
                  <a:pt x="114977" y="25716"/>
                  <a:pt x="115013" y="25716"/>
                </a:cubicBezTo>
                <a:cubicBezTo>
                  <a:pt x="115013" y="25716"/>
                  <a:pt x="115050" y="25716"/>
                  <a:pt x="115087" y="25641"/>
                </a:cubicBezTo>
                <a:cubicBezTo>
                  <a:pt x="115124" y="25641"/>
                  <a:pt x="115124" y="25566"/>
                  <a:pt x="115160" y="25491"/>
                </a:cubicBezTo>
                <a:cubicBezTo>
                  <a:pt x="115160" y="25491"/>
                  <a:pt x="115197" y="25491"/>
                  <a:pt x="115234" y="25491"/>
                </a:cubicBezTo>
                <a:cubicBezTo>
                  <a:pt x="115271" y="25491"/>
                  <a:pt x="115271" y="25491"/>
                  <a:pt x="115271" y="25491"/>
                </a:cubicBezTo>
                <a:cubicBezTo>
                  <a:pt x="115344" y="25566"/>
                  <a:pt x="115381" y="25716"/>
                  <a:pt x="115418" y="25716"/>
                </a:cubicBezTo>
                <a:cubicBezTo>
                  <a:pt x="115852" y="25716"/>
                  <a:pt x="115852" y="25716"/>
                  <a:pt x="115852" y="25716"/>
                </a:cubicBezTo>
                <a:cubicBezTo>
                  <a:pt x="115926" y="25716"/>
                  <a:pt x="115963" y="25716"/>
                  <a:pt x="116000" y="25716"/>
                </a:cubicBezTo>
                <a:cubicBezTo>
                  <a:pt x="116067" y="25716"/>
                  <a:pt x="116104" y="25716"/>
                  <a:pt x="116140" y="25716"/>
                </a:cubicBezTo>
                <a:cubicBezTo>
                  <a:pt x="116214" y="25641"/>
                  <a:pt x="116214" y="25566"/>
                  <a:pt x="116251" y="25491"/>
                </a:cubicBezTo>
                <a:cubicBezTo>
                  <a:pt x="116287" y="25416"/>
                  <a:pt x="116324" y="25340"/>
                  <a:pt x="116324" y="25340"/>
                </a:cubicBezTo>
                <a:cubicBezTo>
                  <a:pt x="116361" y="25265"/>
                  <a:pt x="116398" y="25265"/>
                  <a:pt x="116398" y="25265"/>
                </a:cubicBezTo>
                <a:cubicBezTo>
                  <a:pt x="116434" y="25190"/>
                  <a:pt x="116398" y="25115"/>
                  <a:pt x="116398" y="25040"/>
                </a:cubicBezTo>
                <a:cubicBezTo>
                  <a:pt x="116398" y="24965"/>
                  <a:pt x="116434" y="24889"/>
                  <a:pt x="116398" y="24814"/>
                </a:cubicBezTo>
                <a:cubicBezTo>
                  <a:pt x="116398" y="24751"/>
                  <a:pt x="116361" y="24814"/>
                  <a:pt x="116324" y="24751"/>
                </a:cubicBezTo>
                <a:lnTo>
                  <a:pt x="116324" y="24664"/>
                </a:lnTo>
                <a:cubicBezTo>
                  <a:pt x="116324" y="24225"/>
                  <a:pt x="116324" y="24225"/>
                  <a:pt x="116324" y="24225"/>
                </a:cubicBezTo>
                <a:cubicBezTo>
                  <a:pt x="116398" y="24225"/>
                  <a:pt x="116434" y="24150"/>
                  <a:pt x="116508" y="24150"/>
                </a:cubicBezTo>
                <a:cubicBezTo>
                  <a:pt x="116575" y="24150"/>
                  <a:pt x="116649" y="24300"/>
                  <a:pt x="116686" y="24451"/>
                </a:cubicBezTo>
                <a:cubicBezTo>
                  <a:pt x="116686" y="24526"/>
                  <a:pt x="116649" y="24526"/>
                  <a:pt x="116686" y="24601"/>
                </a:cubicBezTo>
                <a:cubicBezTo>
                  <a:pt x="116686" y="24664"/>
                  <a:pt x="116686" y="24664"/>
                  <a:pt x="116686" y="24751"/>
                </a:cubicBezTo>
                <a:cubicBezTo>
                  <a:pt x="116722" y="24889"/>
                  <a:pt x="116759" y="24889"/>
                  <a:pt x="116796" y="25040"/>
                </a:cubicBezTo>
                <a:cubicBezTo>
                  <a:pt x="117378" y="25040"/>
                  <a:pt x="117378" y="25040"/>
                  <a:pt x="117378" y="25040"/>
                </a:cubicBezTo>
                <a:cubicBezTo>
                  <a:pt x="117415" y="25040"/>
                  <a:pt x="117415" y="25040"/>
                  <a:pt x="117451" y="25040"/>
                </a:cubicBezTo>
                <a:cubicBezTo>
                  <a:pt x="117488" y="25040"/>
                  <a:pt x="117525" y="25115"/>
                  <a:pt x="117562" y="25115"/>
                </a:cubicBezTo>
                <a:cubicBezTo>
                  <a:pt x="117562" y="25190"/>
                  <a:pt x="117592" y="25190"/>
                  <a:pt x="117629" y="25265"/>
                </a:cubicBezTo>
                <a:cubicBezTo>
                  <a:pt x="117629" y="25416"/>
                  <a:pt x="117629" y="25491"/>
                  <a:pt x="117629" y="25641"/>
                </a:cubicBezTo>
                <a:cubicBezTo>
                  <a:pt x="117960" y="25641"/>
                  <a:pt x="117960" y="25641"/>
                  <a:pt x="117960" y="25641"/>
                </a:cubicBezTo>
                <a:cubicBezTo>
                  <a:pt x="117996" y="25641"/>
                  <a:pt x="118033" y="25716"/>
                  <a:pt x="118101" y="25779"/>
                </a:cubicBezTo>
                <a:cubicBezTo>
                  <a:pt x="118101" y="25854"/>
                  <a:pt x="118101" y="25930"/>
                  <a:pt x="118137" y="25930"/>
                </a:cubicBezTo>
                <a:cubicBezTo>
                  <a:pt x="118174" y="26005"/>
                  <a:pt x="118211" y="26080"/>
                  <a:pt x="118284" y="26155"/>
                </a:cubicBezTo>
                <a:cubicBezTo>
                  <a:pt x="118321" y="26155"/>
                  <a:pt x="118321" y="26155"/>
                  <a:pt x="118358" y="26230"/>
                </a:cubicBezTo>
                <a:cubicBezTo>
                  <a:pt x="118395" y="26230"/>
                  <a:pt x="118431" y="26306"/>
                  <a:pt x="118468" y="26306"/>
                </a:cubicBezTo>
                <a:cubicBezTo>
                  <a:pt x="118505" y="26306"/>
                  <a:pt x="118505" y="26306"/>
                  <a:pt x="118505" y="26306"/>
                </a:cubicBezTo>
                <a:cubicBezTo>
                  <a:pt x="118542" y="26306"/>
                  <a:pt x="118578" y="26230"/>
                  <a:pt x="118578" y="26230"/>
                </a:cubicBezTo>
                <a:cubicBezTo>
                  <a:pt x="118578" y="26155"/>
                  <a:pt x="118578" y="26080"/>
                  <a:pt x="118578" y="26080"/>
                </a:cubicBezTo>
                <a:cubicBezTo>
                  <a:pt x="118578" y="25930"/>
                  <a:pt x="118578" y="25854"/>
                  <a:pt x="118578" y="25779"/>
                </a:cubicBezTo>
                <a:cubicBezTo>
                  <a:pt x="118578" y="25716"/>
                  <a:pt x="118578" y="25716"/>
                  <a:pt x="118578" y="25641"/>
                </a:cubicBezTo>
                <a:cubicBezTo>
                  <a:pt x="118646" y="25641"/>
                  <a:pt x="118646" y="25641"/>
                  <a:pt x="118646" y="25641"/>
                </a:cubicBezTo>
                <a:cubicBezTo>
                  <a:pt x="118683" y="25641"/>
                  <a:pt x="118719" y="25641"/>
                  <a:pt x="118756" y="25566"/>
                </a:cubicBezTo>
                <a:cubicBezTo>
                  <a:pt x="118756" y="25416"/>
                  <a:pt x="118793" y="25340"/>
                  <a:pt x="118756" y="25190"/>
                </a:cubicBezTo>
                <a:cubicBezTo>
                  <a:pt x="118756" y="25115"/>
                  <a:pt x="118756" y="25040"/>
                  <a:pt x="118756" y="25040"/>
                </a:cubicBezTo>
                <a:cubicBezTo>
                  <a:pt x="118756" y="24965"/>
                  <a:pt x="118756" y="24889"/>
                  <a:pt x="118756" y="24889"/>
                </a:cubicBezTo>
                <a:cubicBezTo>
                  <a:pt x="118756" y="24814"/>
                  <a:pt x="118756" y="24751"/>
                  <a:pt x="118756" y="24751"/>
                </a:cubicBezTo>
                <a:cubicBezTo>
                  <a:pt x="118793" y="24664"/>
                  <a:pt x="118830" y="24664"/>
                  <a:pt x="118830" y="24664"/>
                </a:cubicBezTo>
                <a:cubicBezTo>
                  <a:pt x="118903" y="24751"/>
                  <a:pt x="118903" y="24814"/>
                  <a:pt x="118977" y="24889"/>
                </a:cubicBezTo>
                <a:cubicBezTo>
                  <a:pt x="119013" y="24889"/>
                  <a:pt x="119013" y="24965"/>
                  <a:pt x="119050" y="24965"/>
                </a:cubicBezTo>
                <a:cubicBezTo>
                  <a:pt x="119117" y="24965"/>
                  <a:pt x="119117" y="24965"/>
                  <a:pt x="119117" y="24965"/>
                </a:cubicBezTo>
                <a:cubicBezTo>
                  <a:pt x="119154" y="24965"/>
                  <a:pt x="119154" y="24965"/>
                  <a:pt x="119191" y="24965"/>
                </a:cubicBezTo>
                <a:cubicBezTo>
                  <a:pt x="119228" y="24965"/>
                  <a:pt x="119228" y="24965"/>
                  <a:pt x="119264" y="24889"/>
                </a:cubicBezTo>
                <a:cubicBezTo>
                  <a:pt x="119264" y="24889"/>
                  <a:pt x="119301" y="24814"/>
                  <a:pt x="119301" y="24751"/>
                </a:cubicBezTo>
                <a:cubicBezTo>
                  <a:pt x="119338" y="24751"/>
                  <a:pt x="119375" y="24664"/>
                  <a:pt x="119375" y="24664"/>
                </a:cubicBezTo>
                <a:cubicBezTo>
                  <a:pt x="119411" y="24601"/>
                  <a:pt x="119411" y="24526"/>
                  <a:pt x="119411" y="24526"/>
                </a:cubicBezTo>
                <a:cubicBezTo>
                  <a:pt x="119448" y="24526"/>
                  <a:pt x="119448" y="24526"/>
                  <a:pt x="119485" y="24526"/>
                </a:cubicBezTo>
                <a:cubicBezTo>
                  <a:pt x="119522" y="24526"/>
                  <a:pt x="119522" y="24451"/>
                  <a:pt x="119558" y="24451"/>
                </a:cubicBezTo>
                <a:cubicBezTo>
                  <a:pt x="119595" y="24375"/>
                  <a:pt x="119626" y="24375"/>
                  <a:pt x="119626" y="24375"/>
                </a:cubicBezTo>
                <a:cubicBezTo>
                  <a:pt x="119626" y="24300"/>
                  <a:pt x="119626" y="24225"/>
                  <a:pt x="119626" y="24225"/>
                </a:cubicBezTo>
                <a:cubicBezTo>
                  <a:pt x="119626" y="24075"/>
                  <a:pt x="119595" y="24000"/>
                  <a:pt x="119522" y="24000"/>
                </a:cubicBezTo>
                <a:cubicBezTo>
                  <a:pt x="119522" y="23924"/>
                  <a:pt x="119485" y="23924"/>
                  <a:pt x="119485" y="23924"/>
                </a:cubicBezTo>
                <a:cubicBezTo>
                  <a:pt x="119411" y="23849"/>
                  <a:pt x="119375" y="23924"/>
                  <a:pt x="119338" y="23849"/>
                </a:cubicBezTo>
                <a:cubicBezTo>
                  <a:pt x="119301" y="23849"/>
                  <a:pt x="119338" y="23774"/>
                  <a:pt x="119301" y="23699"/>
                </a:cubicBezTo>
                <a:cubicBezTo>
                  <a:pt x="119301" y="23699"/>
                  <a:pt x="119264" y="23636"/>
                  <a:pt x="119264" y="23561"/>
                </a:cubicBezTo>
                <a:cubicBezTo>
                  <a:pt x="119228" y="23561"/>
                  <a:pt x="119228" y="23561"/>
                  <a:pt x="119191" y="23486"/>
                </a:cubicBezTo>
                <a:cubicBezTo>
                  <a:pt x="119154" y="23410"/>
                  <a:pt x="119081" y="23410"/>
                  <a:pt x="119050" y="23410"/>
                </a:cubicBezTo>
                <a:cubicBezTo>
                  <a:pt x="118977" y="23410"/>
                  <a:pt x="118977" y="23410"/>
                  <a:pt x="118977" y="23410"/>
                </a:cubicBezTo>
                <a:cubicBezTo>
                  <a:pt x="118903" y="23410"/>
                  <a:pt x="118903" y="23486"/>
                  <a:pt x="118830" y="23486"/>
                </a:cubicBezTo>
                <a:cubicBezTo>
                  <a:pt x="118756" y="23486"/>
                  <a:pt x="118719" y="23410"/>
                  <a:pt x="118646" y="23410"/>
                </a:cubicBezTo>
                <a:cubicBezTo>
                  <a:pt x="118578" y="23410"/>
                  <a:pt x="118578" y="23410"/>
                  <a:pt x="118578" y="23410"/>
                </a:cubicBezTo>
                <a:cubicBezTo>
                  <a:pt x="118542" y="23410"/>
                  <a:pt x="118542" y="23410"/>
                  <a:pt x="118505" y="23410"/>
                </a:cubicBezTo>
                <a:cubicBezTo>
                  <a:pt x="118468" y="23410"/>
                  <a:pt x="118431" y="23335"/>
                  <a:pt x="118431" y="23335"/>
                </a:cubicBezTo>
                <a:cubicBezTo>
                  <a:pt x="118395" y="23260"/>
                  <a:pt x="118395" y="23185"/>
                  <a:pt x="118358" y="23185"/>
                </a:cubicBezTo>
                <a:cubicBezTo>
                  <a:pt x="118321" y="23185"/>
                  <a:pt x="118284" y="23185"/>
                  <a:pt x="118284" y="23185"/>
                </a:cubicBezTo>
                <a:cubicBezTo>
                  <a:pt x="118248" y="23185"/>
                  <a:pt x="118211" y="23185"/>
                  <a:pt x="118174" y="23185"/>
                </a:cubicBezTo>
                <a:cubicBezTo>
                  <a:pt x="118174" y="23185"/>
                  <a:pt x="118137" y="23260"/>
                  <a:pt x="118101" y="23260"/>
                </a:cubicBezTo>
                <a:cubicBezTo>
                  <a:pt x="118137" y="23335"/>
                  <a:pt x="118137" y="23410"/>
                  <a:pt x="118174" y="23410"/>
                </a:cubicBezTo>
                <a:cubicBezTo>
                  <a:pt x="118211" y="23410"/>
                  <a:pt x="118211" y="23410"/>
                  <a:pt x="118248" y="23410"/>
                </a:cubicBezTo>
                <a:cubicBezTo>
                  <a:pt x="118248" y="23410"/>
                  <a:pt x="118284" y="23486"/>
                  <a:pt x="118321" y="23486"/>
                </a:cubicBezTo>
                <a:cubicBezTo>
                  <a:pt x="118358" y="23561"/>
                  <a:pt x="118321" y="23636"/>
                  <a:pt x="118321" y="23699"/>
                </a:cubicBezTo>
                <a:cubicBezTo>
                  <a:pt x="118321" y="23774"/>
                  <a:pt x="118321" y="23774"/>
                  <a:pt x="118321" y="23774"/>
                </a:cubicBezTo>
                <a:cubicBezTo>
                  <a:pt x="118321" y="23774"/>
                  <a:pt x="118321" y="23849"/>
                  <a:pt x="118321" y="23924"/>
                </a:cubicBezTo>
                <a:cubicBezTo>
                  <a:pt x="118284" y="24000"/>
                  <a:pt x="118248" y="24000"/>
                  <a:pt x="118211" y="24000"/>
                </a:cubicBezTo>
                <a:cubicBezTo>
                  <a:pt x="118101" y="24000"/>
                  <a:pt x="118064" y="23924"/>
                  <a:pt x="118033" y="23774"/>
                </a:cubicBezTo>
                <a:cubicBezTo>
                  <a:pt x="118033" y="23699"/>
                  <a:pt x="118033" y="23699"/>
                  <a:pt x="118033" y="23636"/>
                </a:cubicBezTo>
                <a:cubicBezTo>
                  <a:pt x="118033" y="22734"/>
                  <a:pt x="118033" y="22734"/>
                  <a:pt x="118033" y="22734"/>
                </a:cubicBezTo>
                <a:cubicBezTo>
                  <a:pt x="118033" y="22671"/>
                  <a:pt x="117996" y="22671"/>
                  <a:pt x="117960" y="22583"/>
                </a:cubicBezTo>
                <a:cubicBezTo>
                  <a:pt x="117923" y="22583"/>
                  <a:pt x="117923" y="22583"/>
                  <a:pt x="117886" y="22583"/>
                </a:cubicBezTo>
                <a:cubicBezTo>
                  <a:pt x="117849" y="22521"/>
                  <a:pt x="117849" y="22521"/>
                  <a:pt x="117813" y="22521"/>
                </a:cubicBezTo>
                <a:cubicBezTo>
                  <a:pt x="117739" y="22521"/>
                  <a:pt x="117739" y="22521"/>
                  <a:pt x="117739" y="22521"/>
                </a:cubicBezTo>
                <a:cubicBezTo>
                  <a:pt x="117702" y="22521"/>
                  <a:pt x="117702" y="22445"/>
                  <a:pt x="117666" y="22445"/>
                </a:cubicBezTo>
                <a:cubicBezTo>
                  <a:pt x="117592" y="22445"/>
                  <a:pt x="117562" y="22445"/>
                  <a:pt x="117525" y="22445"/>
                </a:cubicBezTo>
                <a:cubicBezTo>
                  <a:pt x="117488" y="22370"/>
                  <a:pt x="117488" y="22295"/>
                  <a:pt x="117451" y="22295"/>
                </a:cubicBezTo>
                <a:cubicBezTo>
                  <a:pt x="117415" y="22220"/>
                  <a:pt x="117378" y="22220"/>
                  <a:pt x="117378" y="22220"/>
                </a:cubicBezTo>
                <a:cubicBezTo>
                  <a:pt x="117341" y="22220"/>
                  <a:pt x="117304" y="22145"/>
                  <a:pt x="117267" y="22145"/>
                </a:cubicBezTo>
                <a:cubicBezTo>
                  <a:pt x="117231" y="22145"/>
                  <a:pt x="117194" y="22069"/>
                  <a:pt x="117157" y="22069"/>
                </a:cubicBezTo>
                <a:cubicBezTo>
                  <a:pt x="117120" y="21994"/>
                  <a:pt x="117084" y="21994"/>
                  <a:pt x="117084" y="21919"/>
                </a:cubicBezTo>
                <a:cubicBezTo>
                  <a:pt x="117047" y="21844"/>
                  <a:pt x="117016" y="21844"/>
                  <a:pt x="117016" y="21769"/>
                </a:cubicBezTo>
                <a:cubicBezTo>
                  <a:pt x="116980" y="21693"/>
                  <a:pt x="117016" y="21618"/>
                  <a:pt x="116980" y="21618"/>
                </a:cubicBezTo>
                <a:cubicBezTo>
                  <a:pt x="116980" y="21618"/>
                  <a:pt x="116943" y="21618"/>
                  <a:pt x="116906" y="21618"/>
                </a:cubicBezTo>
                <a:cubicBezTo>
                  <a:pt x="116869" y="21556"/>
                  <a:pt x="116869" y="21556"/>
                  <a:pt x="116833" y="21556"/>
                </a:cubicBezTo>
                <a:cubicBezTo>
                  <a:pt x="116759" y="21556"/>
                  <a:pt x="116722" y="21556"/>
                  <a:pt x="116686" y="21556"/>
                </a:cubicBezTo>
                <a:cubicBezTo>
                  <a:pt x="116649" y="21556"/>
                  <a:pt x="116612" y="21480"/>
                  <a:pt x="116612" y="21480"/>
                </a:cubicBezTo>
                <a:cubicBezTo>
                  <a:pt x="116539" y="21480"/>
                  <a:pt x="116508" y="21480"/>
                  <a:pt x="116434" y="21480"/>
                </a:cubicBezTo>
                <a:cubicBezTo>
                  <a:pt x="116434" y="21330"/>
                  <a:pt x="116471" y="21180"/>
                  <a:pt x="116398" y="21104"/>
                </a:cubicBezTo>
                <a:cubicBezTo>
                  <a:pt x="116361" y="20954"/>
                  <a:pt x="116287" y="20879"/>
                  <a:pt x="116214" y="20804"/>
                </a:cubicBezTo>
                <a:cubicBezTo>
                  <a:pt x="116140" y="20728"/>
                  <a:pt x="116140" y="20653"/>
                  <a:pt x="116104" y="20653"/>
                </a:cubicBezTo>
                <a:cubicBezTo>
                  <a:pt x="116067" y="20578"/>
                  <a:pt x="116030" y="20578"/>
                  <a:pt x="115963" y="20578"/>
                </a:cubicBezTo>
                <a:cubicBezTo>
                  <a:pt x="115926" y="20503"/>
                  <a:pt x="115889" y="20578"/>
                  <a:pt x="115816" y="20578"/>
                </a:cubicBezTo>
                <a:cubicBezTo>
                  <a:pt x="115779" y="20578"/>
                  <a:pt x="115779" y="20503"/>
                  <a:pt x="115742" y="20503"/>
                </a:cubicBezTo>
                <a:cubicBezTo>
                  <a:pt x="115705" y="20440"/>
                  <a:pt x="115669" y="20440"/>
                  <a:pt x="115669" y="20440"/>
                </a:cubicBezTo>
                <a:cubicBezTo>
                  <a:pt x="115632" y="20365"/>
                  <a:pt x="115632" y="20290"/>
                  <a:pt x="115595" y="20290"/>
                </a:cubicBezTo>
                <a:cubicBezTo>
                  <a:pt x="115558" y="20290"/>
                  <a:pt x="115522" y="20290"/>
                  <a:pt x="115522" y="20290"/>
                </a:cubicBezTo>
                <a:cubicBezTo>
                  <a:pt x="115485" y="20215"/>
                  <a:pt x="115485" y="20215"/>
                  <a:pt x="115454" y="20215"/>
                </a:cubicBezTo>
                <a:cubicBezTo>
                  <a:pt x="115381" y="20215"/>
                  <a:pt x="115381" y="20215"/>
                  <a:pt x="115381" y="20215"/>
                </a:cubicBezTo>
                <a:cubicBezTo>
                  <a:pt x="115307" y="20215"/>
                  <a:pt x="115307" y="20215"/>
                  <a:pt x="115307" y="20215"/>
                </a:cubicBezTo>
                <a:cubicBezTo>
                  <a:pt x="115271" y="20215"/>
                  <a:pt x="115271" y="20139"/>
                  <a:pt x="115234" y="20139"/>
                </a:cubicBezTo>
                <a:cubicBezTo>
                  <a:pt x="115197" y="20139"/>
                  <a:pt x="115160" y="20064"/>
                  <a:pt x="115160" y="20064"/>
                </a:cubicBezTo>
                <a:cubicBezTo>
                  <a:pt x="115087" y="19989"/>
                  <a:pt x="115013" y="19989"/>
                  <a:pt x="114977" y="19914"/>
                </a:cubicBezTo>
                <a:cubicBezTo>
                  <a:pt x="114946" y="19914"/>
                  <a:pt x="114946" y="19839"/>
                  <a:pt x="114909" y="19763"/>
                </a:cubicBezTo>
                <a:cubicBezTo>
                  <a:pt x="114836" y="19763"/>
                  <a:pt x="114762" y="19763"/>
                  <a:pt x="114689" y="19763"/>
                </a:cubicBezTo>
                <a:cubicBezTo>
                  <a:pt x="114578" y="19763"/>
                  <a:pt x="114578" y="19763"/>
                  <a:pt x="114578" y="19763"/>
                </a:cubicBezTo>
                <a:cubicBezTo>
                  <a:pt x="114542" y="19763"/>
                  <a:pt x="114542" y="19839"/>
                  <a:pt x="114505" y="19839"/>
                </a:cubicBezTo>
                <a:cubicBezTo>
                  <a:pt x="114468" y="19914"/>
                  <a:pt x="114468" y="19989"/>
                  <a:pt x="114437" y="19989"/>
                </a:cubicBezTo>
                <a:cubicBezTo>
                  <a:pt x="114401" y="20064"/>
                  <a:pt x="114364" y="20064"/>
                  <a:pt x="114327" y="20064"/>
                </a:cubicBezTo>
                <a:cubicBezTo>
                  <a:pt x="114254" y="20064"/>
                  <a:pt x="114217" y="19989"/>
                  <a:pt x="114143" y="19989"/>
                </a:cubicBezTo>
                <a:cubicBezTo>
                  <a:pt x="114070" y="19989"/>
                  <a:pt x="114070" y="19989"/>
                  <a:pt x="114070" y="19989"/>
                </a:cubicBezTo>
                <a:cubicBezTo>
                  <a:pt x="114033" y="19989"/>
                  <a:pt x="113996" y="19989"/>
                  <a:pt x="113960" y="19914"/>
                </a:cubicBezTo>
                <a:cubicBezTo>
                  <a:pt x="113929" y="19914"/>
                  <a:pt x="113929" y="19839"/>
                  <a:pt x="113892" y="19763"/>
                </a:cubicBezTo>
                <a:cubicBezTo>
                  <a:pt x="113892" y="19763"/>
                  <a:pt x="113856" y="19839"/>
                  <a:pt x="113856" y="19763"/>
                </a:cubicBezTo>
                <a:cubicBezTo>
                  <a:pt x="113782" y="19763"/>
                  <a:pt x="113745" y="19763"/>
                  <a:pt x="113672" y="19688"/>
                </a:cubicBezTo>
                <a:cubicBezTo>
                  <a:pt x="113635" y="19613"/>
                  <a:pt x="113598" y="19538"/>
                  <a:pt x="113525" y="19538"/>
                </a:cubicBezTo>
                <a:cubicBezTo>
                  <a:pt x="113525" y="19475"/>
                  <a:pt x="113488" y="19475"/>
                  <a:pt x="113457" y="19475"/>
                </a:cubicBezTo>
                <a:cubicBezTo>
                  <a:pt x="113415" y="19475"/>
                  <a:pt x="113415" y="19475"/>
                  <a:pt x="113384" y="19475"/>
                </a:cubicBezTo>
                <a:cubicBezTo>
                  <a:pt x="113310" y="19475"/>
                  <a:pt x="113310" y="19475"/>
                  <a:pt x="113274" y="19475"/>
                </a:cubicBezTo>
                <a:cubicBezTo>
                  <a:pt x="113237" y="19475"/>
                  <a:pt x="113200" y="19538"/>
                  <a:pt x="113200" y="19538"/>
                </a:cubicBezTo>
                <a:cubicBezTo>
                  <a:pt x="113163" y="19613"/>
                  <a:pt x="113127" y="19613"/>
                  <a:pt x="113127" y="19688"/>
                </a:cubicBezTo>
                <a:cubicBezTo>
                  <a:pt x="113127" y="19688"/>
                  <a:pt x="113163" y="19763"/>
                  <a:pt x="113127" y="19763"/>
                </a:cubicBezTo>
                <a:cubicBezTo>
                  <a:pt x="113127" y="19839"/>
                  <a:pt x="113090" y="19914"/>
                  <a:pt x="113090" y="19914"/>
                </a:cubicBezTo>
                <a:cubicBezTo>
                  <a:pt x="113090" y="19989"/>
                  <a:pt x="113053" y="20064"/>
                  <a:pt x="113053" y="20064"/>
                </a:cubicBezTo>
                <a:cubicBezTo>
                  <a:pt x="113016" y="20139"/>
                  <a:pt x="113016" y="20139"/>
                  <a:pt x="112980" y="20215"/>
                </a:cubicBezTo>
                <a:cubicBezTo>
                  <a:pt x="113016" y="20215"/>
                  <a:pt x="113016" y="20215"/>
                  <a:pt x="113053" y="20290"/>
                </a:cubicBezTo>
                <a:cubicBezTo>
                  <a:pt x="113090" y="20290"/>
                  <a:pt x="113090" y="20365"/>
                  <a:pt x="113127" y="20365"/>
                </a:cubicBezTo>
                <a:cubicBezTo>
                  <a:pt x="113127" y="20440"/>
                  <a:pt x="113163" y="20440"/>
                  <a:pt x="113200" y="20440"/>
                </a:cubicBezTo>
                <a:cubicBezTo>
                  <a:pt x="113237" y="20503"/>
                  <a:pt x="113237" y="20653"/>
                  <a:pt x="113237" y="20728"/>
                </a:cubicBezTo>
                <a:cubicBezTo>
                  <a:pt x="113237" y="20804"/>
                  <a:pt x="113237" y="20804"/>
                  <a:pt x="113237" y="20879"/>
                </a:cubicBezTo>
                <a:cubicBezTo>
                  <a:pt x="113200" y="20954"/>
                  <a:pt x="113163" y="20954"/>
                  <a:pt x="113163" y="21029"/>
                </a:cubicBezTo>
                <a:cubicBezTo>
                  <a:pt x="113127" y="21029"/>
                  <a:pt x="113127" y="21104"/>
                  <a:pt x="113127" y="21180"/>
                </a:cubicBezTo>
                <a:cubicBezTo>
                  <a:pt x="113090" y="21180"/>
                  <a:pt x="113090" y="21255"/>
                  <a:pt x="113053" y="21255"/>
                </a:cubicBezTo>
                <a:cubicBezTo>
                  <a:pt x="112765" y="21255"/>
                  <a:pt x="112765" y="21255"/>
                  <a:pt x="112765" y="21255"/>
                </a:cubicBezTo>
                <a:cubicBezTo>
                  <a:pt x="112765" y="20728"/>
                  <a:pt x="112765" y="20728"/>
                  <a:pt x="112765" y="20728"/>
                </a:cubicBezTo>
                <a:cubicBezTo>
                  <a:pt x="112398" y="20728"/>
                  <a:pt x="112398" y="20728"/>
                  <a:pt x="112398" y="20728"/>
                </a:cubicBezTo>
                <a:cubicBezTo>
                  <a:pt x="112398" y="20215"/>
                  <a:pt x="112398" y="20215"/>
                  <a:pt x="112398" y="20215"/>
                </a:cubicBezTo>
                <a:cubicBezTo>
                  <a:pt x="112441" y="20215"/>
                  <a:pt x="112441" y="20215"/>
                  <a:pt x="112441" y="20215"/>
                </a:cubicBezTo>
                <a:cubicBezTo>
                  <a:pt x="112545" y="20215"/>
                  <a:pt x="112581" y="20215"/>
                  <a:pt x="112655" y="20215"/>
                </a:cubicBezTo>
                <a:cubicBezTo>
                  <a:pt x="112728" y="20139"/>
                  <a:pt x="112765" y="20064"/>
                  <a:pt x="112802" y="19989"/>
                </a:cubicBezTo>
                <a:cubicBezTo>
                  <a:pt x="112802" y="19839"/>
                  <a:pt x="112802" y="19839"/>
                  <a:pt x="112802" y="19839"/>
                </a:cubicBezTo>
                <a:cubicBezTo>
                  <a:pt x="112765" y="19839"/>
                  <a:pt x="112728" y="19839"/>
                  <a:pt x="112728" y="19839"/>
                </a:cubicBezTo>
                <a:cubicBezTo>
                  <a:pt x="112692" y="19839"/>
                  <a:pt x="112692" y="19763"/>
                  <a:pt x="112655" y="19763"/>
                </a:cubicBezTo>
                <a:cubicBezTo>
                  <a:pt x="112183" y="19763"/>
                  <a:pt x="112183" y="19763"/>
                  <a:pt x="112183" y="19763"/>
                </a:cubicBezTo>
                <a:cubicBezTo>
                  <a:pt x="112183" y="19914"/>
                  <a:pt x="112183" y="19989"/>
                  <a:pt x="112183" y="20064"/>
                </a:cubicBezTo>
                <a:cubicBezTo>
                  <a:pt x="112183" y="20139"/>
                  <a:pt x="112183" y="20215"/>
                  <a:pt x="112183" y="20215"/>
                </a:cubicBezTo>
                <a:cubicBezTo>
                  <a:pt x="112183" y="20290"/>
                  <a:pt x="112147" y="20365"/>
                  <a:pt x="112147" y="20365"/>
                </a:cubicBezTo>
                <a:cubicBezTo>
                  <a:pt x="112110" y="20440"/>
                  <a:pt x="112073" y="20365"/>
                  <a:pt x="112073" y="20440"/>
                </a:cubicBezTo>
                <a:cubicBezTo>
                  <a:pt x="112036" y="20440"/>
                  <a:pt x="112000" y="20503"/>
                  <a:pt x="111963" y="20503"/>
                </a:cubicBezTo>
                <a:cubicBezTo>
                  <a:pt x="111926" y="20503"/>
                  <a:pt x="111926" y="20503"/>
                  <a:pt x="111926" y="20503"/>
                </a:cubicBezTo>
                <a:cubicBezTo>
                  <a:pt x="111895" y="20440"/>
                  <a:pt x="111852" y="20440"/>
                  <a:pt x="111852" y="20365"/>
                </a:cubicBezTo>
                <a:cubicBezTo>
                  <a:pt x="111785" y="20365"/>
                  <a:pt x="111748" y="20290"/>
                  <a:pt x="111712" y="20290"/>
                </a:cubicBezTo>
                <a:cubicBezTo>
                  <a:pt x="111565" y="20215"/>
                  <a:pt x="111454" y="20290"/>
                  <a:pt x="111313" y="20290"/>
                </a:cubicBezTo>
                <a:cubicBezTo>
                  <a:pt x="111019" y="20290"/>
                  <a:pt x="111019" y="20290"/>
                  <a:pt x="111019" y="20290"/>
                </a:cubicBezTo>
                <a:cubicBezTo>
                  <a:pt x="110983" y="20290"/>
                  <a:pt x="110946" y="20290"/>
                  <a:pt x="110909" y="20290"/>
                </a:cubicBezTo>
                <a:cubicBezTo>
                  <a:pt x="110842" y="20290"/>
                  <a:pt x="110805" y="20440"/>
                  <a:pt x="110732" y="20440"/>
                </a:cubicBezTo>
                <a:cubicBezTo>
                  <a:pt x="110695" y="20440"/>
                  <a:pt x="110695" y="20440"/>
                  <a:pt x="110621" y="20440"/>
                </a:cubicBezTo>
                <a:cubicBezTo>
                  <a:pt x="110584" y="20440"/>
                  <a:pt x="110584" y="20440"/>
                  <a:pt x="110548" y="20440"/>
                </a:cubicBezTo>
                <a:cubicBezTo>
                  <a:pt x="110511" y="20440"/>
                  <a:pt x="110474" y="20440"/>
                  <a:pt x="110437" y="20365"/>
                </a:cubicBezTo>
                <a:cubicBezTo>
                  <a:pt x="110407" y="20290"/>
                  <a:pt x="110407" y="20215"/>
                  <a:pt x="110364" y="20215"/>
                </a:cubicBezTo>
                <a:cubicBezTo>
                  <a:pt x="110364" y="20139"/>
                  <a:pt x="110333" y="20139"/>
                  <a:pt x="110297" y="20139"/>
                </a:cubicBezTo>
                <a:cubicBezTo>
                  <a:pt x="110150" y="20139"/>
                  <a:pt x="110150" y="20139"/>
                  <a:pt x="110150" y="20139"/>
                </a:cubicBezTo>
                <a:cubicBezTo>
                  <a:pt x="110150" y="20215"/>
                  <a:pt x="110150" y="20290"/>
                  <a:pt x="110150" y="20365"/>
                </a:cubicBezTo>
                <a:cubicBezTo>
                  <a:pt x="110150" y="20440"/>
                  <a:pt x="110150" y="20440"/>
                  <a:pt x="110150" y="20503"/>
                </a:cubicBezTo>
                <a:cubicBezTo>
                  <a:pt x="110150" y="20954"/>
                  <a:pt x="110150" y="20954"/>
                  <a:pt x="110150" y="20954"/>
                </a:cubicBezTo>
                <a:cubicBezTo>
                  <a:pt x="110076" y="21029"/>
                  <a:pt x="110076" y="21029"/>
                  <a:pt x="110076" y="21029"/>
                </a:cubicBezTo>
                <a:cubicBezTo>
                  <a:pt x="110003" y="20954"/>
                  <a:pt x="110003" y="20954"/>
                  <a:pt x="110003" y="20954"/>
                </a:cubicBezTo>
                <a:cubicBezTo>
                  <a:pt x="110003" y="20653"/>
                  <a:pt x="110003" y="20653"/>
                  <a:pt x="110003" y="20653"/>
                </a:cubicBezTo>
                <a:cubicBezTo>
                  <a:pt x="110003" y="20578"/>
                  <a:pt x="110003" y="20440"/>
                  <a:pt x="109966" y="20365"/>
                </a:cubicBezTo>
                <a:cubicBezTo>
                  <a:pt x="109966" y="20290"/>
                  <a:pt x="109929" y="20290"/>
                  <a:pt x="109892" y="20290"/>
                </a:cubicBezTo>
                <a:cubicBezTo>
                  <a:pt x="109892" y="20215"/>
                  <a:pt x="109862" y="20215"/>
                  <a:pt x="109825" y="20215"/>
                </a:cubicBezTo>
                <a:cubicBezTo>
                  <a:pt x="109825" y="20215"/>
                  <a:pt x="109788" y="20139"/>
                  <a:pt x="109751" y="20139"/>
                </a:cubicBezTo>
                <a:cubicBezTo>
                  <a:pt x="109751" y="20139"/>
                  <a:pt x="109715" y="20139"/>
                  <a:pt x="109678" y="20064"/>
                </a:cubicBezTo>
                <a:cubicBezTo>
                  <a:pt x="109678" y="20064"/>
                  <a:pt x="109641" y="19989"/>
                  <a:pt x="109604" y="19914"/>
                </a:cubicBezTo>
                <a:cubicBezTo>
                  <a:pt x="109604" y="19839"/>
                  <a:pt x="109568" y="19763"/>
                  <a:pt x="109568" y="19688"/>
                </a:cubicBezTo>
                <a:cubicBezTo>
                  <a:pt x="109568" y="19538"/>
                  <a:pt x="109604" y="19475"/>
                  <a:pt x="109604" y="19325"/>
                </a:cubicBezTo>
                <a:cubicBezTo>
                  <a:pt x="109604" y="19325"/>
                  <a:pt x="109641" y="19250"/>
                  <a:pt x="109641" y="19174"/>
                </a:cubicBezTo>
                <a:cubicBezTo>
                  <a:pt x="109641" y="19099"/>
                  <a:pt x="109604" y="19099"/>
                  <a:pt x="109604" y="19024"/>
                </a:cubicBezTo>
                <a:cubicBezTo>
                  <a:pt x="109604" y="18949"/>
                  <a:pt x="109568" y="18949"/>
                  <a:pt x="109568" y="18874"/>
                </a:cubicBezTo>
                <a:cubicBezTo>
                  <a:pt x="109531" y="18874"/>
                  <a:pt x="109531" y="18798"/>
                  <a:pt x="109531" y="18723"/>
                </a:cubicBezTo>
                <a:cubicBezTo>
                  <a:pt x="109494" y="18723"/>
                  <a:pt x="109457" y="18723"/>
                  <a:pt x="109457" y="18723"/>
                </a:cubicBezTo>
                <a:cubicBezTo>
                  <a:pt x="109421" y="18648"/>
                  <a:pt x="109390" y="18648"/>
                  <a:pt x="109390" y="18648"/>
                </a:cubicBezTo>
                <a:cubicBezTo>
                  <a:pt x="109347" y="18573"/>
                  <a:pt x="109390" y="18498"/>
                  <a:pt x="109347" y="18498"/>
                </a:cubicBezTo>
                <a:cubicBezTo>
                  <a:pt x="109347" y="18422"/>
                  <a:pt x="109316" y="18422"/>
                  <a:pt x="109280" y="18422"/>
                </a:cubicBezTo>
                <a:cubicBezTo>
                  <a:pt x="109280" y="18422"/>
                  <a:pt x="109243" y="18422"/>
                  <a:pt x="109206" y="18422"/>
                </a:cubicBezTo>
                <a:cubicBezTo>
                  <a:pt x="109206" y="18422"/>
                  <a:pt x="109169" y="18360"/>
                  <a:pt x="109133" y="18360"/>
                </a:cubicBezTo>
                <a:cubicBezTo>
                  <a:pt x="109133" y="18360"/>
                  <a:pt x="109096" y="18360"/>
                  <a:pt x="109059" y="18360"/>
                </a:cubicBezTo>
                <a:cubicBezTo>
                  <a:pt x="109022" y="18360"/>
                  <a:pt x="109022" y="18285"/>
                  <a:pt x="108986" y="18285"/>
                </a:cubicBezTo>
                <a:cubicBezTo>
                  <a:pt x="108949" y="18285"/>
                  <a:pt x="108912" y="18285"/>
                  <a:pt x="108845" y="18285"/>
                </a:cubicBezTo>
                <a:cubicBezTo>
                  <a:pt x="108808" y="18285"/>
                  <a:pt x="108771" y="18285"/>
                  <a:pt x="108698" y="18285"/>
                </a:cubicBezTo>
                <a:cubicBezTo>
                  <a:pt x="108661" y="18285"/>
                  <a:pt x="108661" y="18285"/>
                  <a:pt x="108624" y="18285"/>
                </a:cubicBezTo>
                <a:cubicBezTo>
                  <a:pt x="108588" y="18285"/>
                  <a:pt x="108588" y="18285"/>
                  <a:pt x="108551" y="18360"/>
                </a:cubicBezTo>
                <a:cubicBezTo>
                  <a:pt x="108514" y="18360"/>
                  <a:pt x="108514" y="18360"/>
                  <a:pt x="108477" y="18422"/>
                </a:cubicBezTo>
                <a:cubicBezTo>
                  <a:pt x="108441" y="18422"/>
                  <a:pt x="108477" y="18498"/>
                  <a:pt x="108441" y="18573"/>
                </a:cubicBezTo>
                <a:cubicBezTo>
                  <a:pt x="108404" y="18573"/>
                  <a:pt x="108367" y="18573"/>
                  <a:pt x="108330" y="18573"/>
                </a:cubicBezTo>
                <a:cubicBezTo>
                  <a:pt x="108330" y="18573"/>
                  <a:pt x="108300" y="18648"/>
                  <a:pt x="108263" y="18648"/>
                </a:cubicBezTo>
                <a:cubicBezTo>
                  <a:pt x="108116" y="18648"/>
                  <a:pt x="108116" y="18648"/>
                  <a:pt x="108116" y="18648"/>
                </a:cubicBezTo>
                <a:cubicBezTo>
                  <a:pt x="108079" y="18648"/>
                  <a:pt x="108042" y="18648"/>
                  <a:pt x="108042" y="18648"/>
                </a:cubicBezTo>
                <a:cubicBezTo>
                  <a:pt x="107932" y="18648"/>
                  <a:pt x="107895" y="18648"/>
                  <a:pt x="107791" y="18648"/>
                </a:cubicBezTo>
                <a:cubicBezTo>
                  <a:pt x="107718" y="18648"/>
                  <a:pt x="107681" y="18648"/>
                  <a:pt x="107644" y="18723"/>
                </a:cubicBezTo>
                <a:cubicBezTo>
                  <a:pt x="107607" y="18723"/>
                  <a:pt x="107607" y="18798"/>
                  <a:pt x="107571" y="18798"/>
                </a:cubicBezTo>
                <a:cubicBezTo>
                  <a:pt x="107497" y="18798"/>
                  <a:pt x="107497" y="18798"/>
                  <a:pt x="107497" y="18798"/>
                </a:cubicBezTo>
                <a:cubicBezTo>
                  <a:pt x="107460" y="18798"/>
                  <a:pt x="107424" y="18798"/>
                  <a:pt x="107424" y="18798"/>
                </a:cubicBezTo>
                <a:cubicBezTo>
                  <a:pt x="107387" y="18798"/>
                  <a:pt x="107387" y="18723"/>
                  <a:pt x="107350" y="18723"/>
                </a:cubicBezTo>
                <a:cubicBezTo>
                  <a:pt x="107313" y="18723"/>
                  <a:pt x="107313" y="18723"/>
                  <a:pt x="107283" y="18723"/>
                </a:cubicBezTo>
                <a:cubicBezTo>
                  <a:pt x="107246" y="18648"/>
                  <a:pt x="107246" y="18573"/>
                  <a:pt x="107209" y="18573"/>
                </a:cubicBezTo>
                <a:cubicBezTo>
                  <a:pt x="107173" y="18498"/>
                  <a:pt x="107173" y="18422"/>
                  <a:pt x="107136" y="18422"/>
                </a:cubicBezTo>
                <a:cubicBezTo>
                  <a:pt x="107099" y="18422"/>
                  <a:pt x="107062" y="18422"/>
                  <a:pt x="107062" y="18422"/>
                </a:cubicBezTo>
                <a:cubicBezTo>
                  <a:pt x="106879" y="18422"/>
                  <a:pt x="106879" y="18422"/>
                  <a:pt x="106879" y="18422"/>
                </a:cubicBezTo>
                <a:cubicBezTo>
                  <a:pt x="106842" y="18422"/>
                  <a:pt x="106842" y="18360"/>
                  <a:pt x="106805" y="18360"/>
                </a:cubicBezTo>
                <a:cubicBezTo>
                  <a:pt x="106774" y="18360"/>
                  <a:pt x="106738" y="18360"/>
                  <a:pt x="106701" y="18360"/>
                </a:cubicBezTo>
                <a:cubicBezTo>
                  <a:pt x="106664" y="18360"/>
                  <a:pt x="106627" y="18285"/>
                  <a:pt x="106591" y="18285"/>
                </a:cubicBezTo>
                <a:cubicBezTo>
                  <a:pt x="106554" y="18285"/>
                  <a:pt x="106554" y="18209"/>
                  <a:pt x="106517" y="18209"/>
                </a:cubicBezTo>
                <a:cubicBezTo>
                  <a:pt x="106591" y="18059"/>
                  <a:pt x="106591" y="18059"/>
                  <a:pt x="106591" y="18059"/>
                </a:cubicBezTo>
                <a:cubicBezTo>
                  <a:pt x="106517" y="17984"/>
                  <a:pt x="106480" y="17984"/>
                  <a:pt x="106444" y="17909"/>
                </a:cubicBezTo>
                <a:cubicBezTo>
                  <a:pt x="106407" y="17833"/>
                  <a:pt x="106407" y="17833"/>
                  <a:pt x="106370" y="17758"/>
                </a:cubicBezTo>
                <a:cubicBezTo>
                  <a:pt x="106333" y="17758"/>
                  <a:pt x="106370" y="17683"/>
                  <a:pt x="106333" y="17683"/>
                </a:cubicBezTo>
                <a:cubicBezTo>
                  <a:pt x="106297" y="17608"/>
                  <a:pt x="106266" y="17608"/>
                  <a:pt x="106192" y="17608"/>
                </a:cubicBezTo>
                <a:cubicBezTo>
                  <a:pt x="106045" y="17608"/>
                  <a:pt x="106045" y="17608"/>
                  <a:pt x="106045" y="17608"/>
                </a:cubicBezTo>
                <a:cubicBezTo>
                  <a:pt x="106009" y="17457"/>
                  <a:pt x="106009" y="17457"/>
                  <a:pt x="106009" y="17457"/>
                </a:cubicBezTo>
                <a:cubicBezTo>
                  <a:pt x="106045" y="17457"/>
                  <a:pt x="106045" y="17382"/>
                  <a:pt x="106082" y="17320"/>
                </a:cubicBezTo>
                <a:cubicBezTo>
                  <a:pt x="106119" y="17244"/>
                  <a:pt x="106156" y="17244"/>
                  <a:pt x="106229" y="17169"/>
                </a:cubicBezTo>
                <a:cubicBezTo>
                  <a:pt x="106192" y="17019"/>
                  <a:pt x="106192" y="17019"/>
                  <a:pt x="106192" y="17019"/>
                </a:cubicBezTo>
                <a:cubicBezTo>
                  <a:pt x="106156" y="17019"/>
                  <a:pt x="106119" y="17019"/>
                  <a:pt x="106119" y="17019"/>
                </a:cubicBezTo>
                <a:cubicBezTo>
                  <a:pt x="106082" y="17019"/>
                  <a:pt x="106045" y="16944"/>
                  <a:pt x="106009" y="16944"/>
                </a:cubicBezTo>
                <a:cubicBezTo>
                  <a:pt x="105139" y="16944"/>
                  <a:pt x="105139" y="16944"/>
                  <a:pt x="105139" y="16944"/>
                </a:cubicBezTo>
                <a:cubicBezTo>
                  <a:pt x="105139" y="17094"/>
                  <a:pt x="105139" y="17094"/>
                  <a:pt x="105139" y="17244"/>
                </a:cubicBezTo>
                <a:cubicBezTo>
                  <a:pt x="105139" y="17320"/>
                  <a:pt x="105102" y="17320"/>
                  <a:pt x="105065" y="17382"/>
                </a:cubicBezTo>
                <a:cubicBezTo>
                  <a:pt x="105029" y="17457"/>
                  <a:pt x="105029" y="17533"/>
                  <a:pt x="104955" y="17608"/>
                </a:cubicBezTo>
                <a:cubicBezTo>
                  <a:pt x="104918" y="17608"/>
                  <a:pt x="104918" y="17608"/>
                  <a:pt x="104882" y="17608"/>
                </a:cubicBezTo>
                <a:cubicBezTo>
                  <a:pt x="104808" y="17608"/>
                  <a:pt x="104808" y="17608"/>
                  <a:pt x="104808" y="17608"/>
                </a:cubicBezTo>
                <a:cubicBezTo>
                  <a:pt x="104771" y="17608"/>
                  <a:pt x="104771" y="17533"/>
                  <a:pt x="104741" y="17533"/>
                </a:cubicBezTo>
                <a:cubicBezTo>
                  <a:pt x="104771" y="17457"/>
                  <a:pt x="104771" y="17382"/>
                  <a:pt x="104771" y="17382"/>
                </a:cubicBezTo>
                <a:cubicBezTo>
                  <a:pt x="104771" y="17320"/>
                  <a:pt x="104808" y="17244"/>
                  <a:pt x="104808" y="17169"/>
                </a:cubicBezTo>
                <a:cubicBezTo>
                  <a:pt x="104808" y="17169"/>
                  <a:pt x="104808" y="17094"/>
                  <a:pt x="104808" y="17019"/>
                </a:cubicBezTo>
                <a:cubicBezTo>
                  <a:pt x="104808" y="17019"/>
                  <a:pt x="104845" y="16944"/>
                  <a:pt x="104882" y="16868"/>
                </a:cubicBezTo>
                <a:lnTo>
                  <a:pt x="104918" y="16868"/>
                </a:lnTo>
                <a:cubicBezTo>
                  <a:pt x="104955" y="16868"/>
                  <a:pt x="104918" y="16793"/>
                  <a:pt x="104918" y="16718"/>
                </a:cubicBezTo>
                <a:cubicBezTo>
                  <a:pt x="104882" y="16718"/>
                  <a:pt x="104845" y="16718"/>
                  <a:pt x="104808" y="16718"/>
                </a:cubicBezTo>
                <a:cubicBezTo>
                  <a:pt x="104771" y="16718"/>
                  <a:pt x="104741" y="16643"/>
                  <a:pt x="104704" y="16643"/>
                </a:cubicBezTo>
                <a:cubicBezTo>
                  <a:pt x="104667" y="16643"/>
                  <a:pt x="104667" y="16568"/>
                  <a:pt x="104630" y="16568"/>
                </a:cubicBezTo>
                <a:cubicBezTo>
                  <a:pt x="104594" y="16568"/>
                  <a:pt x="104594" y="16568"/>
                  <a:pt x="104557" y="16568"/>
                </a:cubicBezTo>
                <a:cubicBezTo>
                  <a:pt x="104483" y="16492"/>
                  <a:pt x="104483" y="16417"/>
                  <a:pt x="104410" y="16417"/>
                </a:cubicBezTo>
                <a:cubicBezTo>
                  <a:pt x="104373" y="16417"/>
                  <a:pt x="104373" y="16417"/>
                  <a:pt x="104336" y="16417"/>
                </a:cubicBezTo>
                <a:cubicBezTo>
                  <a:pt x="104300" y="16417"/>
                  <a:pt x="104300" y="16417"/>
                  <a:pt x="104263" y="16417"/>
                </a:cubicBezTo>
                <a:cubicBezTo>
                  <a:pt x="104196" y="16417"/>
                  <a:pt x="104159" y="16417"/>
                  <a:pt x="104085" y="16417"/>
                </a:cubicBezTo>
                <a:cubicBezTo>
                  <a:pt x="104049" y="16417"/>
                  <a:pt x="104012" y="16417"/>
                  <a:pt x="103938" y="16417"/>
                </a:cubicBezTo>
                <a:cubicBezTo>
                  <a:pt x="103901" y="16342"/>
                  <a:pt x="103901" y="16279"/>
                  <a:pt x="103865" y="16279"/>
                </a:cubicBezTo>
                <a:cubicBezTo>
                  <a:pt x="103828" y="16279"/>
                  <a:pt x="103791" y="16279"/>
                  <a:pt x="103754" y="16279"/>
                </a:cubicBezTo>
                <a:cubicBezTo>
                  <a:pt x="103724" y="16279"/>
                  <a:pt x="103681" y="16204"/>
                  <a:pt x="103614" y="16204"/>
                </a:cubicBezTo>
                <a:cubicBezTo>
                  <a:pt x="103540" y="16129"/>
                  <a:pt x="103467" y="16204"/>
                  <a:pt x="103393" y="16204"/>
                </a:cubicBezTo>
                <a:cubicBezTo>
                  <a:pt x="103356" y="16204"/>
                  <a:pt x="103320" y="16129"/>
                  <a:pt x="103246" y="16129"/>
                </a:cubicBezTo>
                <a:cubicBezTo>
                  <a:pt x="103246" y="16129"/>
                  <a:pt x="103209" y="16054"/>
                  <a:pt x="103179" y="16054"/>
                </a:cubicBezTo>
                <a:cubicBezTo>
                  <a:pt x="103142" y="16054"/>
                  <a:pt x="103142" y="16129"/>
                  <a:pt x="103105" y="16204"/>
                </a:cubicBezTo>
                <a:cubicBezTo>
                  <a:pt x="103105" y="16204"/>
                  <a:pt x="103142" y="16279"/>
                  <a:pt x="103105" y="16342"/>
                </a:cubicBezTo>
                <a:cubicBezTo>
                  <a:pt x="103105" y="16417"/>
                  <a:pt x="103105" y="16492"/>
                  <a:pt x="103105" y="16643"/>
                </a:cubicBezTo>
                <a:cubicBezTo>
                  <a:pt x="102707" y="16643"/>
                  <a:pt x="102707" y="16643"/>
                  <a:pt x="102707" y="16643"/>
                </a:cubicBezTo>
                <a:cubicBezTo>
                  <a:pt x="102664" y="16643"/>
                  <a:pt x="102633" y="16718"/>
                  <a:pt x="102560" y="16718"/>
                </a:cubicBezTo>
                <a:cubicBezTo>
                  <a:pt x="102560" y="16793"/>
                  <a:pt x="102560" y="16793"/>
                  <a:pt x="102560" y="16868"/>
                </a:cubicBezTo>
                <a:cubicBezTo>
                  <a:pt x="102560" y="16944"/>
                  <a:pt x="102560" y="17019"/>
                  <a:pt x="102597" y="17019"/>
                </a:cubicBezTo>
                <a:cubicBezTo>
                  <a:pt x="102597" y="17094"/>
                  <a:pt x="102633" y="17169"/>
                  <a:pt x="102633" y="17169"/>
                </a:cubicBezTo>
                <a:cubicBezTo>
                  <a:pt x="102664" y="17244"/>
                  <a:pt x="102707" y="17244"/>
                  <a:pt x="102707" y="17244"/>
                </a:cubicBezTo>
                <a:cubicBezTo>
                  <a:pt x="102738" y="17320"/>
                  <a:pt x="102774" y="17244"/>
                  <a:pt x="102774" y="17320"/>
                </a:cubicBezTo>
                <a:cubicBezTo>
                  <a:pt x="102811" y="17320"/>
                  <a:pt x="102811" y="17382"/>
                  <a:pt x="102811" y="17457"/>
                </a:cubicBezTo>
                <a:cubicBezTo>
                  <a:pt x="102848" y="17457"/>
                  <a:pt x="102885" y="17457"/>
                  <a:pt x="102885" y="17533"/>
                </a:cubicBezTo>
                <a:cubicBezTo>
                  <a:pt x="102885" y="17608"/>
                  <a:pt x="102885" y="17608"/>
                  <a:pt x="102921" y="17683"/>
                </a:cubicBezTo>
                <a:cubicBezTo>
                  <a:pt x="102921" y="17758"/>
                  <a:pt x="102921" y="17758"/>
                  <a:pt x="102921" y="17833"/>
                </a:cubicBezTo>
                <a:cubicBezTo>
                  <a:pt x="102921" y="17909"/>
                  <a:pt x="102921" y="17909"/>
                  <a:pt x="102921" y="17984"/>
                </a:cubicBezTo>
                <a:cubicBezTo>
                  <a:pt x="102848" y="17984"/>
                  <a:pt x="102848" y="17984"/>
                  <a:pt x="102848" y="17984"/>
                </a:cubicBezTo>
                <a:cubicBezTo>
                  <a:pt x="102774" y="17984"/>
                  <a:pt x="102738" y="17909"/>
                  <a:pt x="102707" y="17909"/>
                </a:cubicBezTo>
                <a:cubicBezTo>
                  <a:pt x="102664" y="17909"/>
                  <a:pt x="102664" y="17833"/>
                  <a:pt x="102633" y="17833"/>
                </a:cubicBezTo>
                <a:cubicBezTo>
                  <a:pt x="102597" y="17833"/>
                  <a:pt x="102560" y="17909"/>
                  <a:pt x="102523" y="17833"/>
                </a:cubicBezTo>
                <a:lnTo>
                  <a:pt x="102486" y="17833"/>
                </a:lnTo>
                <a:cubicBezTo>
                  <a:pt x="102450" y="17833"/>
                  <a:pt x="102413" y="17758"/>
                  <a:pt x="102413" y="17758"/>
                </a:cubicBezTo>
                <a:cubicBezTo>
                  <a:pt x="102376" y="17683"/>
                  <a:pt x="102339" y="17683"/>
                  <a:pt x="102339" y="17683"/>
                </a:cubicBezTo>
                <a:cubicBezTo>
                  <a:pt x="102303" y="17683"/>
                  <a:pt x="102303" y="17758"/>
                  <a:pt x="102266" y="17758"/>
                </a:cubicBezTo>
                <a:cubicBezTo>
                  <a:pt x="102192" y="17758"/>
                  <a:pt x="102162" y="17683"/>
                  <a:pt x="102088" y="17683"/>
                </a:cubicBezTo>
                <a:cubicBezTo>
                  <a:pt x="102088" y="17909"/>
                  <a:pt x="102088" y="17909"/>
                  <a:pt x="102088" y="17909"/>
                </a:cubicBezTo>
                <a:cubicBezTo>
                  <a:pt x="102162" y="17984"/>
                  <a:pt x="102162" y="17984"/>
                  <a:pt x="102162" y="17984"/>
                </a:cubicBezTo>
                <a:cubicBezTo>
                  <a:pt x="102192" y="17984"/>
                  <a:pt x="102192" y="17984"/>
                  <a:pt x="102229" y="18059"/>
                </a:cubicBezTo>
                <a:cubicBezTo>
                  <a:pt x="102266" y="18059"/>
                  <a:pt x="102303" y="18134"/>
                  <a:pt x="102303" y="18209"/>
                </a:cubicBezTo>
                <a:cubicBezTo>
                  <a:pt x="102303" y="18360"/>
                  <a:pt x="102266" y="18360"/>
                  <a:pt x="102266" y="18498"/>
                </a:cubicBezTo>
                <a:cubicBezTo>
                  <a:pt x="102192" y="18422"/>
                  <a:pt x="102162" y="18422"/>
                  <a:pt x="102088" y="18360"/>
                </a:cubicBezTo>
                <a:cubicBezTo>
                  <a:pt x="102088" y="18285"/>
                  <a:pt x="102052" y="18285"/>
                  <a:pt x="102052" y="18209"/>
                </a:cubicBezTo>
                <a:cubicBezTo>
                  <a:pt x="102015" y="18209"/>
                  <a:pt x="101978" y="18134"/>
                  <a:pt x="101978" y="18059"/>
                </a:cubicBezTo>
                <a:cubicBezTo>
                  <a:pt x="101941" y="18059"/>
                  <a:pt x="101905" y="18059"/>
                  <a:pt x="101905" y="17984"/>
                </a:cubicBezTo>
                <a:cubicBezTo>
                  <a:pt x="101868" y="17984"/>
                  <a:pt x="101868" y="17909"/>
                  <a:pt x="101831" y="17833"/>
                </a:cubicBezTo>
                <a:cubicBezTo>
                  <a:pt x="101831" y="17833"/>
                  <a:pt x="101868" y="17758"/>
                  <a:pt x="101831" y="17758"/>
                </a:cubicBezTo>
                <a:cubicBezTo>
                  <a:pt x="101831" y="17683"/>
                  <a:pt x="101794" y="17683"/>
                  <a:pt x="101758" y="17683"/>
                </a:cubicBezTo>
                <a:cubicBezTo>
                  <a:pt x="101721" y="17683"/>
                  <a:pt x="101690" y="17683"/>
                  <a:pt x="101617" y="17683"/>
                </a:cubicBezTo>
                <a:cubicBezTo>
                  <a:pt x="101580" y="17683"/>
                  <a:pt x="101580" y="17683"/>
                  <a:pt x="101543" y="17683"/>
                </a:cubicBezTo>
                <a:cubicBezTo>
                  <a:pt x="101506" y="17683"/>
                  <a:pt x="101506" y="17683"/>
                  <a:pt x="101470" y="17683"/>
                </a:cubicBezTo>
                <a:cubicBezTo>
                  <a:pt x="101470" y="17683"/>
                  <a:pt x="101470" y="17758"/>
                  <a:pt x="101470" y="17833"/>
                </a:cubicBezTo>
                <a:cubicBezTo>
                  <a:pt x="101470" y="17909"/>
                  <a:pt x="101433" y="17909"/>
                  <a:pt x="101396" y="17909"/>
                </a:cubicBezTo>
                <a:cubicBezTo>
                  <a:pt x="101359" y="18059"/>
                  <a:pt x="101286" y="18059"/>
                  <a:pt x="101176" y="18059"/>
                </a:cubicBezTo>
                <a:cubicBezTo>
                  <a:pt x="101108" y="18059"/>
                  <a:pt x="101071" y="17984"/>
                  <a:pt x="100998" y="17909"/>
                </a:cubicBezTo>
                <a:cubicBezTo>
                  <a:pt x="100924" y="17909"/>
                  <a:pt x="100888" y="17909"/>
                  <a:pt x="100814" y="17833"/>
                </a:cubicBezTo>
                <a:cubicBezTo>
                  <a:pt x="100814" y="17833"/>
                  <a:pt x="100777" y="17909"/>
                  <a:pt x="100741" y="17833"/>
                </a:cubicBezTo>
                <a:cubicBezTo>
                  <a:pt x="100741" y="17833"/>
                  <a:pt x="100741" y="17758"/>
                  <a:pt x="100704" y="17758"/>
                </a:cubicBezTo>
                <a:cubicBezTo>
                  <a:pt x="100673" y="17683"/>
                  <a:pt x="100673" y="17683"/>
                  <a:pt x="100630" y="17683"/>
                </a:cubicBezTo>
                <a:cubicBezTo>
                  <a:pt x="100600" y="17683"/>
                  <a:pt x="100600" y="17683"/>
                  <a:pt x="100563" y="17758"/>
                </a:cubicBezTo>
                <a:cubicBezTo>
                  <a:pt x="100526" y="17758"/>
                  <a:pt x="100563" y="17833"/>
                  <a:pt x="100526" y="17833"/>
                </a:cubicBezTo>
                <a:cubicBezTo>
                  <a:pt x="100416" y="17833"/>
                  <a:pt x="100416" y="17758"/>
                  <a:pt x="100306" y="17758"/>
                </a:cubicBezTo>
                <a:cubicBezTo>
                  <a:pt x="100269" y="17758"/>
                  <a:pt x="100232" y="17758"/>
                  <a:pt x="100196" y="17833"/>
                </a:cubicBezTo>
                <a:cubicBezTo>
                  <a:pt x="100196" y="17909"/>
                  <a:pt x="100232" y="18059"/>
                  <a:pt x="100232" y="18134"/>
                </a:cubicBezTo>
                <a:cubicBezTo>
                  <a:pt x="100232" y="18360"/>
                  <a:pt x="100232" y="18422"/>
                  <a:pt x="100232" y="18573"/>
                </a:cubicBezTo>
                <a:cubicBezTo>
                  <a:pt x="100232" y="18723"/>
                  <a:pt x="100232" y="18723"/>
                  <a:pt x="100196" y="18874"/>
                </a:cubicBezTo>
                <a:cubicBezTo>
                  <a:pt x="99834" y="18874"/>
                  <a:pt x="99834" y="18874"/>
                  <a:pt x="99834" y="18874"/>
                </a:cubicBezTo>
                <a:cubicBezTo>
                  <a:pt x="99834" y="18723"/>
                  <a:pt x="99871" y="18573"/>
                  <a:pt x="99797" y="18422"/>
                </a:cubicBezTo>
                <a:cubicBezTo>
                  <a:pt x="99797" y="18360"/>
                  <a:pt x="99761" y="18360"/>
                  <a:pt x="99724" y="18360"/>
                </a:cubicBezTo>
                <a:cubicBezTo>
                  <a:pt x="99724" y="18285"/>
                  <a:pt x="99687" y="18209"/>
                  <a:pt x="99656" y="18209"/>
                </a:cubicBezTo>
                <a:cubicBezTo>
                  <a:pt x="99614" y="18209"/>
                  <a:pt x="99614" y="18209"/>
                  <a:pt x="99583" y="18134"/>
                </a:cubicBezTo>
                <a:cubicBezTo>
                  <a:pt x="99546" y="18134"/>
                  <a:pt x="99546" y="18059"/>
                  <a:pt x="99509" y="18059"/>
                </a:cubicBezTo>
                <a:cubicBezTo>
                  <a:pt x="99473" y="17984"/>
                  <a:pt x="99473" y="17984"/>
                  <a:pt x="99436" y="17909"/>
                </a:cubicBezTo>
                <a:cubicBezTo>
                  <a:pt x="99399" y="17909"/>
                  <a:pt x="99399" y="17833"/>
                  <a:pt x="99362" y="17758"/>
                </a:cubicBezTo>
                <a:cubicBezTo>
                  <a:pt x="99289" y="17683"/>
                  <a:pt x="99252" y="17608"/>
                  <a:pt x="99252" y="17457"/>
                </a:cubicBezTo>
                <a:cubicBezTo>
                  <a:pt x="99252" y="17382"/>
                  <a:pt x="99252" y="17382"/>
                  <a:pt x="99252" y="17382"/>
                </a:cubicBezTo>
                <a:cubicBezTo>
                  <a:pt x="99252" y="17320"/>
                  <a:pt x="99252" y="17320"/>
                  <a:pt x="99252" y="17244"/>
                </a:cubicBezTo>
                <a:cubicBezTo>
                  <a:pt x="99252" y="17244"/>
                  <a:pt x="99326" y="17244"/>
                  <a:pt x="99326" y="17169"/>
                </a:cubicBezTo>
                <a:cubicBezTo>
                  <a:pt x="99326" y="17094"/>
                  <a:pt x="99289" y="17094"/>
                  <a:pt x="99289" y="17019"/>
                </a:cubicBezTo>
                <a:cubicBezTo>
                  <a:pt x="99289" y="16868"/>
                  <a:pt x="99289" y="16793"/>
                  <a:pt x="99289" y="16718"/>
                </a:cubicBezTo>
                <a:cubicBezTo>
                  <a:pt x="99289" y="16568"/>
                  <a:pt x="99289" y="16492"/>
                  <a:pt x="99289" y="16417"/>
                </a:cubicBezTo>
                <a:cubicBezTo>
                  <a:pt x="99289" y="16279"/>
                  <a:pt x="99252" y="16204"/>
                  <a:pt x="99252" y="16054"/>
                </a:cubicBezTo>
                <a:cubicBezTo>
                  <a:pt x="99252" y="15979"/>
                  <a:pt x="99289" y="15903"/>
                  <a:pt x="99252" y="15828"/>
                </a:cubicBezTo>
                <a:cubicBezTo>
                  <a:pt x="99252" y="15753"/>
                  <a:pt x="99252" y="15678"/>
                  <a:pt x="99252" y="15678"/>
                </a:cubicBezTo>
                <a:cubicBezTo>
                  <a:pt x="99215" y="15603"/>
                  <a:pt x="99179" y="15603"/>
                  <a:pt x="99179" y="15527"/>
                </a:cubicBezTo>
                <a:cubicBezTo>
                  <a:pt x="99142" y="15452"/>
                  <a:pt x="99111" y="15452"/>
                  <a:pt x="99075" y="15377"/>
                </a:cubicBezTo>
                <a:cubicBezTo>
                  <a:pt x="99038" y="15377"/>
                  <a:pt x="99038" y="15302"/>
                  <a:pt x="99001" y="15302"/>
                </a:cubicBezTo>
                <a:cubicBezTo>
                  <a:pt x="98964" y="15302"/>
                  <a:pt x="98928" y="15302"/>
                  <a:pt x="98854" y="15302"/>
                </a:cubicBezTo>
                <a:cubicBezTo>
                  <a:pt x="98817" y="15302"/>
                  <a:pt x="98781" y="15302"/>
                  <a:pt x="98744" y="15377"/>
                </a:cubicBezTo>
                <a:cubicBezTo>
                  <a:pt x="98744" y="15377"/>
                  <a:pt x="98744" y="15452"/>
                  <a:pt x="98707" y="15527"/>
                </a:cubicBezTo>
                <a:cubicBezTo>
                  <a:pt x="98707" y="15527"/>
                  <a:pt x="98707" y="15603"/>
                  <a:pt x="98707" y="15678"/>
                </a:cubicBezTo>
                <a:cubicBezTo>
                  <a:pt x="98670" y="15678"/>
                  <a:pt x="98633" y="15678"/>
                  <a:pt x="98566" y="15678"/>
                </a:cubicBezTo>
                <a:cubicBezTo>
                  <a:pt x="98493" y="15678"/>
                  <a:pt x="98419" y="15678"/>
                  <a:pt x="98382" y="15527"/>
                </a:cubicBezTo>
                <a:cubicBezTo>
                  <a:pt x="98382" y="15452"/>
                  <a:pt x="98382" y="15377"/>
                  <a:pt x="98346" y="15377"/>
                </a:cubicBezTo>
                <a:cubicBezTo>
                  <a:pt x="98346" y="15302"/>
                  <a:pt x="98309" y="15227"/>
                  <a:pt x="98309" y="15227"/>
                </a:cubicBezTo>
                <a:cubicBezTo>
                  <a:pt x="98272" y="15164"/>
                  <a:pt x="98272" y="15089"/>
                  <a:pt x="98235" y="15089"/>
                </a:cubicBezTo>
                <a:cubicBezTo>
                  <a:pt x="98199" y="15089"/>
                  <a:pt x="98199" y="15089"/>
                  <a:pt x="98162" y="15089"/>
                </a:cubicBezTo>
                <a:cubicBezTo>
                  <a:pt x="98094" y="15089"/>
                  <a:pt x="98058" y="15089"/>
                  <a:pt x="97984" y="15014"/>
                </a:cubicBezTo>
                <a:cubicBezTo>
                  <a:pt x="97947" y="15014"/>
                  <a:pt x="97984" y="14938"/>
                  <a:pt x="97947" y="14863"/>
                </a:cubicBezTo>
                <a:cubicBezTo>
                  <a:pt x="97874" y="14788"/>
                  <a:pt x="97837" y="14788"/>
                  <a:pt x="97764" y="14788"/>
                </a:cubicBezTo>
                <a:cubicBezTo>
                  <a:pt x="97727" y="14788"/>
                  <a:pt x="97690" y="14788"/>
                  <a:pt x="97653" y="14863"/>
                </a:cubicBezTo>
                <a:cubicBezTo>
                  <a:pt x="97617" y="14863"/>
                  <a:pt x="97580" y="14863"/>
                  <a:pt x="97549" y="14863"/>
                </a:cubicBezTo>
                <a:cubicBezTo>
                  <a:pt x="97513" y="14938"/>
                  <a:pt x="97513" y="14938"/>
                  <a:pt x="97476" y="15014"/>
                </a:cubicBezTo>
                <a:cubicBezTo>
                  <a:pt x="97439" y="15014"/>
                  <a:pt x="97402" y="15089"/>
                  <a:pt x="97366" y="15089"/>
                </a:cubicBezTo>
                <a:cubicBezTo>
                  <a:pt x="97329" y="15089"/>
                  <a:pt x="97329" y="15164"/>
                  <a:pt x="97292" y="15227"/>
                </a:cubicBezTo>
                <a:cubicBezTo>
                  <a:pt x="97366" y="15527"/>
                  <a:pt x="97366" y="15527"/>
                  <a:pt x="97366" y="15527"/>
                </a:cubicBezTo>
                <a:cubicBezTo>
                  <a:pt x="97366" y="15603"/>
                  <a:pt x="97402" y="15603"/>
                  <a:pt x="97402" y="15678"/>
                </a:cubicBezTo>
                <a:cubicBezTo>
                  <a:pt x="97439" y="15678"/>
                  <a:pt x="97476" y="15753"/>
                  <a:pt x="97476" y="15828"/>
                </a:cubicBezTo>
                <a:cubicBezTo>
                  <a:pt x="97476" y="15828"/>
                  <a:pt x="97476" y="15903"/>
                  <a:pt x="97476" y="15979"/>
                </a:cubicBezTo>
                <a:cubicBezTo>
                  <a:pt x="97476" y="16054"/>
                  <a:pt x="97476" y="16054"/>
                  <a:pt x="97476" y="16129"/>
                </a:cubicBezTo>
                <a:cubicBezTo>
                  <a:pt x="97004" y="16129"/>
                  <a:pt x="97004" y="16129"/>
                  <a:pt x="97004" y="16129"/>
                </a:cubicBezTo>
                <a:cubicBezTo>
                  <a:pt x="96967" y="16129"/>
                  <a:pt x="96967" y="16204"/>
                  <a:pt x="96931" y="16204"/>
                </a:cubicBezTo>
                <a:cubicBezTo>
                  <a:pt x="96857" y="16279"/>
                  <a:pt x="96820" y="16342"/>
                  <a:pt x="96710" y="16342"/>
                </a:cubicBezTo>
                <a:cubicBezTo>
                  <a:pt x="96637" y="16342"/>
                  <a:pt x="96600" y="16279"/>
                  <a:pt x="96532" y="16204"/>
                </a:cubicBezTo>
                <a:cubicBezTo>
                  <a:pt x="96496" y="16204"/>
                  <a:pt x="96459" y="16129"/>
                  <a:pt x="96422" y="16129"/>
                </a:cubicBezTo>
                <a:cubicBezTo>
                  <a:pt x="96349" y="16054"/>
                  <a:pt x="96312" y="16054"/>
                  <a:pt x="96275" y="16054"/>
                </a:cubicBezTo>
                <a:cubicBezTo>
                  <a:pt x="96238" y="16054"/>
                  <a:pt x="96238" y="15903"/>
                  <a:pt x="96202" y="15903"/>
                </a:cubicBezTo>
                <a:cubicBezTo>
                  <a:pt x="96165" y="15828"/>
                  <a:pt x="96128" y="15828"/>
                  <a:pt x="96091" y="15828"/>
                </a:cubicBezTo>
                <a:cubicBezTo>
                  <a:pt x="96055" y="15828"/>
                  <a:pt x="96055" y="15903"/>
                  <a:pt x="96024" y="15903"/>
                </a:cubicBezTo>
                <a:cubicBezTo>
                  <a:pt x="95987" y="15903"/>
                  <a:pt x="95987" y="16054"/>
                  <a:pt x="95950" y="16054"/>
                </a:cubicBezTo>
                <a:cubicBezTo>
                  <a:pt x="95914" y="16054"/>
                  <a:pt x="95877" y="15979"/>
                  <a:pt x="95840" y="15903"/>
                </a:cubicBezTo>
                <a:cubicBezTo>
                  <a:pt x="95803" y="15828"/>
                  <a:pt x="95840" y="15753"/>
                  <a:pt x="95840" y="15678"/>
                </a:cubicBezTo>
                <a:cubicBezTo>
                  <a:pt x="95840" y="15377"/>
                  <a:pt x="95840" y="15377"/>
                  <a:pt x="95840" y="15377"/>
                </a:cubicBezTo>
                <a:cubicBezTo>
                  <a:pt x="95803" y="15302"/>
                  <a:pt x="95767" y="15227"/>
                  <a:pt x="95730" y="15227"/>
                </a:cubicBezTo>
                <a:cubicBezTo>
                  <a:pt x="95693" y="15164"/>
                  <a:pt x="95693" y="15089"/>
                  <a:pt x="95656" y="15089"/>
                </a:cubicBezTo>
                <a:cubicBezTo>
                  <a:pt x="95656" y="15089"/>
                  <a:pt x="95620" y="15089"/>
                  <a:pt x="95583" y="15089"/>
                </a:cubicBezTo>
                <a:cubicBezTo>
                  <a:pt x="95583" y="15089"/>
                  <a:pt x="95546" y="15089"/>
                  <a:pt x="95509" y="15089"/>
                </a:cubicBezTo>
                <a:cubicBezTo>
                  <a:pt x="95509" y="15089"/>
                  <a:pt x="95479" y="15089"/>
                  <a:pt x="95442" y="15164"/>
                </a:cubicBezTo>
                <a:cubicBezTo>
                  <a:pt x="95442" y="15164"/>
                  <a:pt x="95442" y="15302"/>
                  <a:pt x="95405" y="15302"/>
                </a:cubicBezTo>
                <a:cubicBezTo>
                  <a:pt x="95369" y="15302"/>
                  <a:pt x="95332" y="15227"/>
                  <a:pt x="95295" y="15227"/>
                </a:cubicBezTo>
                <a:cubicBezTo>
                  <a:pt x="95222" y="15227"/>
                  <a:pt x="95222" y="15227"/>
                  <a:pt x="95222" y="15227"/>
                </a:cubicBezTo>
                <a:cubicBezTo>
                  <a:pt x="95185" y="15227"/>
                  <a:pt x="95185" y="15164"/>
                  <a:pt x="95148" y="15164"/>
                </a:cubicBezTo>
                <a:cubicBezTo>
                  <a:pt x="94787" y="15164"/>
                  <a:pt x="94787" y="15164"/>
                  <a:pt x="94787" y="15164"/>
                </a:cubicBezTo>
                <a:cubicBezTo>
                  <a:pt x="94640" y="15227"/>
                  <a:pt x="94640" y="15227"/>
                  <a:pt x="94640" y="15227"/>
                </a:cubicBezTo>
                <a:cubicBezTo>
                  <a:pt x="94566" y="15227"/>
                  <a:pt x="94529" y="15164"/>
                  <a:pt x="94462" y="15164"/>
                </a:cubicBezTo>
                <a:cubicBezTo>
                  <a:pt x="94425" y="15164"/>
                  <a:pt x="94425" y="15164"/>
                  <a:pt x="94388" y="15164"/>
                </a:cubicBezTo>
                <a:lnTo>
                  <a:pt x="94388" y="15302"/>
                </a:lnTo>
                <a:cubicBezTo>
                  <a:pt x="94352" y="15377"/>
                  <a:pt x="94315" y="15302"/>
                  <a:pt x="94241" y="15302"/>
                </a:cubicBezTo>
                <a:cubicBezTo>
                  <a:pt x="94131" y="15302"/>
                  <a:pt x="94131" y="15302"/>
                  <a:pt x="94131" y="15302"/>
                </a:cubicBezTo>
                <a:cubicBezTo>
                  <a:pt x="94131" y="15302"/>
                  <a:pt x="94094" y="15302"/>
                  <a:pt x="94058" y="15302"/>
                </a:cubicBezTo>
                <a:cubicBezTo>
                  <a:pt x="94058" y="15302"/>
                  <a:pt x="94021" y="15302"/>
                  <a:pt x="93990" y="15302"/>
                </a:cubicBezTo>
                <a:cubicBezTo>
                  <a:pt x="93990" y="15227"/>
                  <a:pt x="94021" y="15164"/>
                  <a:pt x="94021" y="15014"/>
                </a:cubicBezTo>
                <a:cubicBezTo>
                  <a:pt x="94021" y="15014"/>
                  <a:pt x="93990" y="14938"/>
                  <a:pt x="93990" y="14863"/>
                </a:cubicBezTo>
                <a:lnTo>
                  <a:pt x="93990" y="14788"/>
                </a:lnTo>
                <a:cubicBezTo>
                  <a:pt x="93880" y="14713"/>
                  <a:pt x="93880" y="14713"/>
                  <a:pt x="93880" y="14713"/>
                </a:cubicBezTo>
                <a:cubicBezTo>
                  <a:pt x="93880" y="14713"/>
                  <a:pt x="93843" y="14713"/>
                  <a:pt x="93807" y="14788"/>
                </a:cubicBezTo>
                <a:cubicBezTo>
                  <a:pt x="93807" y="14788"/>
                  <a:pt x="93807" y="14863"/>
                  <a:pt x="93770" y="14863"/>
                </a:cubicBezTo>
                <a:cubicBezTo>
                  <a:pt x="93733" y="15014"/>
                  <a:pt x="93696" y="15089"/>
                  <a:pt x="93586" y="15089"/>
                </a:cubicBezTo>
                <a:cubicBezTo>
                  <a:pt x="93549" y="15089"/>
                  <a:pt x="93549" y="15089"/>
                  <a:pt x="93513" y="15014"/>
                </a:cubicBezTo>
                <a:cubicBezTo>
                  <a:pt x="93476" y="15014"/>
                  <a:pt x="93445" y="14938"/>
                  <a:pt x="93445" y="14863"/>
                </a:cubicBezTo>
                <a:cubicBezTo>
                  <a:pt x="93445" y="14788"/>
                  <a:pt x="93445" y="14788"/>
                  <a:pt x="93445" y="14788"/>
                </a:cubicBezTo>
                <a:cubicBezTo>
                  <a:pt x="93513" y="14788"/>
                  <a:pt x="93549" y="14788"/>
                  <a:pt x="93586" y="14788"/>
                </a:cubicBezTo>
                <a:cubicBezTo>
                  <a:pt x="93623" y="14788"/>
                  <a:pt x="93623" y="14788"/>
                  <a:pt x="93660" y="14788"/>
                </a:cubicBezTo>
                <a:cubicBezTo>
                  <a:pt x="93696" y="14713"/>
                  <a:pt x="93696" y="14713"/>
                  <a:pt x="93733" y="14638"/>
                </a:cubicBezTo>
                <a:cubicBezTo>
                  <a:pt x="93733" y="14638"/>
                  <a:pt x="93733" y="14562"/>
                  <a:pt x="93770" y="14487"/>
                </a:cubicBezTo>
                <a:cubicBezTo>
                  <a:pt x="93770" y="14487"/>
                  <a:pt x="93807" y="14487"/>
                  <a:pt x="93843" y="14487"/>
                </a:cubicBezTo>
                <a:cubicBezTo>
                  <a:pt x="93843" y="14412"/>
                  <a:pt x="93880" y="14412"/>
                  <a:pt x="93917" y="14412"/>
                </a:cubicBezTo>
                <a:cubicBezTo>
                  <a:pt x="93947" y="14337"/>
                  <a:pt x="93947" y="14262"/>
                  <a:pt x="93947" y="14186"/>
                </a:cubicBezTo>
                <a:cubicBezTo>
                  <a:pt x="93947" y="14124"/>
                  <a:pt x="93947" y="14124"/>
                  <a:pt x="93947" y="14124"/>
                </a:cubicBezTo>
                <a:cubicBezTo>
                  <a:pt x="93947" y="14049"/>
                  <a:pt x="93947" y="14049"/>
                  <a:pt x="93917" y="13973"/>
                </a:cubicBezTo>
                <a:cubicBezTo>
                  <a:pt x="93880" y="13898"/>
                  <a:pt x="93843" y="13973"/>
                  <a:pt x="93807" y="13973"/>
                </a:cubicBezTo>
                <a:cubicBezTo>
                  <a:pt x="93733" y="13973"/>
                  <a:pt x="93696" y="13973"/>
                  <a:pt x="93623" y="13973"/>
                </a:cubicBezTo>
                <a:cubicBezTo>
                  <a:pt x="93623" y="14049"/>
                  <a:pt x="93586" y="14049"/>
                  <a:pt x="93586" y="14124"/>
                </a:cubicBezTo>
                <a:cubicBezTo>
                  <a:pt x="93549" y="14124"/>
                  <a:pt x="93513" y="14124"/>
                  <a:pt x="93513" y="14186"/>
                </a:cubicBezTo>
                <a:cubicBezTo>
                  <a:pt x="93476" y="14186"/>
                  <a:pt x="93476" y="14337"/>
                  <a:pt x="93476" y="14337"/>
                </a:cubicBezTo>
                <a:cubicBezTo>
                  <a:pt x="93445" y="14412"/>
                  <a:pt x="93445" y="14487"/>
                  <a:pt x="93408" y="14487"/>
                </a:cubicBezTo>
                <a:cubicBezTo>
                  <a:pt x="93408" y="14562"/>
                  <a:pt x="93372" y="14562"/>
                  <a:pt x="93335" y="14638"/>
                </a:cubicBezTo>
                <a:cubicBezTo>
                  <a:pt x="93298" y="14638"/>
                  <a:pt x="93298" y="14788"/>
                  <a:pt x="93261" y="14788"/>
                </a:cubicBezTo>
                <a:cubicBezTo>
                  <a:pt x="92826" y="14788"/>
                  <a:pt x="92826" y="14788"/>
                  <a:pt x="92826" y="14788"/>
                </a:cubicBezTo>
                <a:cubicBezTo>
                  <a:pt x="92753" y="14863"/>
                  <a:pt x="92753" y="14863"/>
                  <a:pt x="92753" y="14863"/>
                </a:cubicBezTo>
                <a:lnTo>
                  <a:pt x="92753" y="14938"/>
                </a:lnTo>
                <a:cubicBezTo>
                  <a:pt x="92790" y="15089"/>
                  <a:pt x="92826" y="15089"/>
                  <a:pt x="92826" y="15164"/>
                </a:cubicBezTo>
                <a:cubicBezTo>
                  <a:pt x="92826" y="15227"/>
                  <a:pt x="92826" y="15227"/>
                  <a:pt x="92826" y="15227"/>
                </a:cubicBezTo>
                <a:cubicBezTo>
                  <a:pt x="92826" y="15302"/>
                  <a:pt x="92753" y="15302"/>
                  <a:pt x="92753" y="15302"/>
                </a:cubicBezTo>
                <a:cubicBezTo>
                  <a:pt x="92716" y="15377"/>
                  <a:pt x="92716" y="15452"/>
                  <a:pt x="92679" y="15452"/>
                </a:cubicBezTo>
                <a:cubicBezTo>
                  <a:pt x="92643" y="15527"/>
                  <a:pt x="92606" y="15527"/>
                  <a:pt x="92569" y="15527"/>
                </a:cubicBezTo>
                <a:cubicBezTo>
                  <a:pt x="92532" y="15527"/>
                  <a:pt x="92532" y="15527"/>
                  <a:pt x="92532" y="15527"/>
                </a:cubicBezTo>
                <a:cubicBezTo>
                  <a:pt x="92496" y="15527"/>
                  <a:pt x="92496" y="15452"/>
                  <a:pt x="92459" y="15452"/>
                </a:cubicBezTo>
                <a:cubicBezTo>
                  <a:pt x="92428" y="15452"/>
                  <a:pt x="92392" y="15452"/>
                  <a:pt x="92318" y="15452"/>
                </a:cubicBezTo>
                <a:cubicBezTo>
                  <a:pt x="92281" y="15452"/>
                  <a:pt x="92281" y="15527"/>
                  <a:pt x="92245" y="15527"/>
                </a:cubicBezTo>
                <a:cubicBezTo>
                  <a:pt x="92208" y="15603"/>
                  <a:pt x="92208" y="15603"/>
                  <a:pt x="92171" y="15678"/>
                </a:cubicBezTo>
                <a:cubicBezTo>
                  <a:pt x="92134" y="15678"/>
                  <a:pt x="92098" y="15678"/>
                  <a:pt x="92024" y="15678"/>
                </a:cubicBezTo>
                <a:cubicBezTo>
                  <a:pt x="91883" y="15678"/>
                  <a:pt x="91883" y="15678"/>
                  <a:pt x="91883" y="15678"/>
                </a:cubicBezTo>
                <a:cubicBezTo>
                  <a:pt x="91810" y="15678"/>
                  <a:pt x="91773" y="15753"/>
                  <a:pt x="91699" y="15753"/>
                </a:cubicBezTo>
                <a:cubicBezTo>
                  <a:pt x="91663" y="15753"/>
                  <a:pt x="91663" y="15753"/>
                  <a:pt x="91663" y="15753"/>
                </a:cubicBezTo>
                <a:lnTo>
                  <a:pt x="91663" y="15678"/>
                </a:lnTo>
                <a:cubicBezTo>
                  <a:pt x="91699" y="15678"/>
                  <a:pt x="91736" y="15678"/>
                  <a:pt x="91736" y="15678"/>
                </a:cubicBezTo>
                <a:cubicBezTo>
                  <a:pt x="91773" y="15603"/>
                  <a:pt x="91773" y="15527"/>
                  <a:pt x="91810" y="15527"/>
                </a:cubicBezTo>
                <a:cubicBezTo>
                  <a:pt x="91810" y="15452"/>
                  <a:pt x="91846" y="15452"/>
                  <a:pt x="91883" y="15377"/>
                </a:cubicBezTo>
                <a:cubicBezTo>
                  <a:pt x="91883" y="15377"/>
                  <a:pt x="91914" y="15302"/>
                  <a:pt x="91914" y="15227"/>
                </a:cubicBezTo>
                <a:cubicBezTo>
                  <a:pt x="91957" y="15227"/>
                  <a:pt x="91957" y="15227"/>
                  <a:pt x="91987" y="15164"/>
                </a:cubicBezTo>
                <a:cubicBezTo>
                  <a:pt x="92024" y="15164"/>
                  <a:pt x="92098" y="15227"/>
                  <a:pt x="92134" y="15164"/>
                </a:cubicBezTo>
                <a:cubicBezTo>
                  <a:pt x="92171" y="15164"/>
                  <a:pt x="92171" y="15227"/>
                  <a:pt x="92208" y="15164"/>
                </a:cubicBezTo>
                <a:cubicBezTo>
                  <a:pt x="92245" y="15164"/>
                  <a:pt x="92208" y="15089"/>
                  <a:pt x="92245" y="15014"/>
                </a:cubicBezTo>
                <a:cubicBezTo>
                  <a:pt x="92281" y="15014"/>
                  <a:pt x="92281" y="14938"/>
                  <a:pt x="92318" y="14938"/>
                </a:cubicBezTo>
                <a:cubicBezTo>
                  <a:pt x="92355" y="14863"/>
                  <a:pt x="92428" y="14863"/>
                  <a:pt x="92459" y="14713"/>
                </a:cubicBezTo>
                <a:cubicBezTo>
                  <a:pt x="92496" y="14638"/>
                  <a:pt x="92496" y="14487"/>
                  <a:pt x="92532" y="14412"/>
                </a:cubicBezTo>
                <a:cubicBezTo>
                  <a:pt x="92569" y="14337"/>
                  <a:pt x="92606" y="14337"/>
                  <a:pt x="92679" y="14337"/>
                </a:cubicBezTo>
                <a:cubicBezTo>
                  <a:pt x="92753" y="14337"/>
                  <a:pt x="92753" y="14337"/>
                  <a:pt x="92753" y="14337"/>
                </a:cubicBezTo>
                <a:cubicBezTo>
                  <a:pt x="92790" y="14337"/>
                  <a:pt x="92790" y="14337"/>
                  <a:pt x="92826" y="14337"/>
                </a:cubicBezTo>
                <a:cubicBezTo>
                  <a:pt x="92826" y="14337"/>
                  <a:pt x="92863" y="14337"/>
                  <a:pt x="92900" y="14337"/>
                </a:cubicBezTo>
                <a:cubicBezTo>
                  <a:pt x="92900" y="14337"/>
                  <a:pt x="92931" y="14262"/>
                  <a:pt x="92973" y="14262"/>
                </a:cubicBezTo>
                <a:cubicBezTo>
                  <a:pt x="92973" y="14186"/>
                  <a:pt x="92973" y="14124"/>
                  <a:pt x="92973" y="14124"/>
                </a:cubicBezTo>
                <a:cubicBezTo>
                  <a:pt x="93004" y="14049"/>
                  <a:pt x="93004" y="14049"/>
                  <a:pt x="93041" y="13973"/>
                </a:cubicBezTo>
                <a:cubicBezTo>
                  <a:pt x="93078" y="13898"/>
                  <a:pt x="93114" y="13898"/>
                  <a:pt x="93151" y="13898"/>
                </a:cubicBezTo>
                <a:cubicBezTo>
                  <a:pt x="93225" y="13898"/>
                  <a:pt x="93225" y="13898"/>
                  <a:pt x="93225" y="13898"/>
                </a:cubicBezTo>
                <a:cubicBezTo>
                  <a:pt x="93261" y="13898"/>
                  <a:pt x="93298" y="13898"/>
                  <a:pt x="93298" y="13898"/>
                </a:cubicBezTo>
                <a:cubicBezTo>
                  <a:pt x="93335" y="13898"/>
                  <a:pt x="93372" y="13898"/>
                  <a:pt x="93408" y="13898"/>
                </a:cubicBezTo>
                <a:cubicBezTo>
                  <a:pt x="93408" y="13823"/>
                  <a:pt x="93445" y="13823"/>
                  <a:pt x="93476" y="13823"/>
                </a:cubicBezTo>
                <a:cubicBezTo>
                  <a:pt x="93476" y="13823"/>
                  <a:pt x="93513" y="13748"/>
                  <a:pt x="93549" y="13748"/>
                </a:cubicBezTo>
                <a:cubicBezTo>
                  <a:pt x="93549" y="13673"/>
                  <a:pt x="93586" y="13673"/>
                  <a:pt x="93586" y="13597"/>
                </a:cubicBezTo>
                <a:cubicBezTo>
                  <a:pt x="93623" y="13597"/>
                  <a:pt x="93586" y="13522"/>
                  <a:pt x="93586" y="13447"/>
                </a:cubicBezTo>
                <a:cubicBezTo>
                  <a:pt x="93623" y="13372"/>
                  <a:pt x="93623" y="13297"/>
                  <a:pt x="93623" y="13159"/>
                </a:cubicBezTo>
                <a:cubicBezTo>
                  <a:pt x="93990" y="13159"/>
                  <a:pt x="93990" y="13159"/>
                  <a:pt x="93990" y="13159"/>
                </a:cubicBezTo>
                <a:cubicBezTo>
                  <a:pt x="93990" y="13084"/>
                  <a:pt x="93990" y="13084"/>
                  <a:pt x="94021" y="12933"/>
                </a:cubicBezTo>
                <a:cubicBezTo>
                  <a:pt x="94021" y="12933"/>
                  <a:pt x="93990" y="12858"/>
                  <a:pt x="94021" y="12858"/>
                </a:cubicBezTo>
                <a:cubicBezTo>
                  <a:pt x="94021" y="12783"/>
                  <a:pt x="94021" y="12708"/>
                  <a:pt x="94021" y="12708"/>
                </a:cubicBezTo>
                <a:cubicBezTo>
                  <a:pt x="94058" y="12632"/>
                  <a:pt x="94094" y="12708"/>
                  <a:pt x="94094" y="12708"/>
                </a:cubicBezTo>
                <a:cubicBezTo>
                  <a:pt x="94131" y="12632"/>
                  <a:pt x="94131" y="12632"/>
                  <a:pt x="94131" y="12557"/>
                </a:cubicBezTo>
                <a:cubicBezTo>
                  <a:pt x="94131" y="12482"/>
                  <a:pt x="94131" y="12407"/>
                  <a:pt x="94131" y="12407"/>
                </a:cubicBezTo>
                <a:cubicBezTo>
                  <a:pt x="94131" y="12332"/>
                  <a:pt x="94131" y="12256"/>
                  <a:pt x="94094" y="12256"/>
                </a:cubicBezTo>
                <a:cubicBezTo>
                  <a:pt x="94094" y="12181"/>
                  <a:pt x="94058" y="12256"/>
                  <a:pt x="94021" y="12181"/>
                </a:cubicBezTo>
                <a:cubicBezTo>
                  <a:pt x="94021" y="12181"/>
                  <a:pt x="94058" y="12106"/>
                  <a:pt x="94021" y="12043"/>
                </a:cubicBezTo>
                <a:lnTo>
                  <a:pt x="94021" y="11968"/>
                </a:lnTo>
                <a:cubicBezTo>
                  <a:pt x="93990" y="11893"/>
                  <a:pt x="93947" y="11968"/>
                  <a:pt x="93947" y="11968"/>
                </a:cubicBezTo>
                <a:cubicBezTo>
                  <a:pt x="93917" y="11893"/>
                  <a:pt x="93947" y="11818"/>
                  <a:pt x="93947" y="11818"/>
                </a:cubicBezTo>
                <a:cubicBezTo>
                  <a:pt x="93917" y="11743"/>
                  <a:pt x="93917" y="11667"/>
                  <a:pt x="93917" y="11592"/>
                </a:cubicBezTo>
                <a:cubicBezTo>
                  <a:pt x="93880" y="11517"/>
                  <a:pt x="93843" y="11517"/>
                  <a:pt x="93807" y="11442"/>
                </a:cubicBezTo>
                <a:cubicBezTo>
                  <a:pt x="93770" y="11442"/>
                  <a:pt x="93770" y="11367"/>
                  <a:pt x="93733" y="11367"/>
                </a:cubicBezTo>
                <a:cubicBezTo>
                  <a:pt x="93696" y="11367"/>
                  <a:pt x="93696" y="11367"/>
                  <a:pt x="93660" y="11367"/>
                </a:cubicBezTo>
                <a:cubicBezTo>
                  <a:pt x="93623" y="11367"/>
                  <a:pt x="93623" y="11291"/>
                  <a:pt x="93586" y="11291"/>
                </a:cubicBezTo>
                <a:cubicBezTo>
                  <a:pt x="93586" y="11141"/>
                  <a:pt x="93586" y="11078"/>
                  <a:pt x="93586" y="10928"/>
                </a:cubicBezTo>
                <a:cubicBezTo>
                  <a:pt x="93078" y="10928"/>
                  <a:pt x="93078" y="10928"/>
                  <a:pt x="93078" y="10928"/>
                </a:cubicBezTo>
                <a:cubicBezTo>
                  <a:pt x="93004" y="10928"/>
                  <a:pt x="92973" y="10853"/>
                  <a:pt x="92931" y="10853"/>
                </a:cubicBezTo>
                <a:cubicBezTo>
                  <a:pt x="92863" y="10778"/>
                  <a:pt x="92826" y="10778"/>
                  <a:pt x="92753" y="10778"/>
                </a:cubicBezTo>
                <a:cubicBezTo>
                  <a:pt x="92753" y="10778"/>
                  <a:pt x="92716" y="10778"/>
                  <a:pt x="92679" y="10778"/>
                </a:cubicBezTo>
                <a:cubicBezTo>
                  <a:pt x="92679" y="10778"/>
                  <a:pt x="92643" y="10853"/>
                  <a:pt x="92606" y="10853"/>
                </a:cubicBezTo>
                <a:cubicBezTo>
                  <a:pt x="92606" y="10853"/>
                  <a:pt x="92606" y="10991"/>
                  <a:pt x="92569" y="10991"/>
                </a:cubicBezTo>
                <a:cubicBezTo>
                  <a:pt x="92569" y="10991"/>
                  <a:pt x="92532" y="10991"/>
                  <a:pt x="92496" y="10991"/>
                </a:cubicBezTo>
                <a:cubicBezTo>
                  <a:pt x="92459" y="10928"/>
                  <a:pt x="92428" y="10853"/>
                  <a:pt x="92392" y="10778"/>
                </a:cubicBezTo>
                <a:cubicBezTo>
                  <a:pt x="92355" y="10778"/>
                  <a:pt x="92318" y="10778"/>
                  <a:pt x="92318" y="10778"/>
                </a:cubicBezTo>
                <a:cubicBezTo>
                  <a:pt x="92281" y="10702"/>
                  <a:pt x="92245" y="10702"/>
                  <a:pt x="92208" y="10702"/>
                </a:cubicBezTo>
                <a:cubicBezTo>
                  <a:pt x="92171" y="10702"/>
                  <a:pt x="92134" y="10778"/>
                  <a:pt x="92098" y="10778"/>
                </a:cubicBezTo>
                <a:cubicBezTo>
                  <a:pt x="92098" y="11141"/>
                  <a:pt x="92098" y="11141"/>
                  <a:pt x="92098" y="11141"/>
                </a:cubicBezTo>
                <a:cubicBezTo>
                  <a:pt x="91883" y="11141"/>
                  <a:pt x="91883" y="11141"/>
                  <a:pt x="91883" y="11141"/>
                </a:cubicBezTo>
                <a:cubicBezTo>
                  <a:pt x="91810" y="11078"/>
                  <a:pt x="91810" y="11078"/>
                  <a:pt x="91810" y="11078"/>
                </a:cubicBezTo>
                <a:cubicBezTo>
                  <a:pt x="91846" y="10991"/>
                  <a:pt x="91846" y="10928"/>
                  <a:pt x="91846" y="10928"/>
                </a:cubicBezTo>
                <a:cubicBezTo>
                  <a:pt x="91883" y="10928"/>
                  <a:pt x="91914" y="10928"/>
                  <a:pt x="91914" y="10928"/>
                </a:cubicBezTo>
                <a:cubicBezTo>
                  <a:pt x="91957" y="10778"/>
                  <a:pt x="91987" y="10702"/>
                  <a:pt x="91987" y="10627"/>
                </a:cubicBezTo>
                <a:cubicBezTo>
                  <a:pt x="91987" y="10552"/>
                  <a:pt x="91987" y="10552"/>
                  <a:pt x="91987" y="10477"/>
                </a:cubicBezTo>
                <a:cubicBezTo>
                  <a:pt x="91589" y="10477"/>
                  <a:pt x="91589" y="10477"/>
                  <a:pt x="91589" y="10477"/>
                </a:cubicBezTo>
                <a:cubicBezTo>
                  <a:pt x="91552" y="10477"/>
                  <a:pt x="91516" y="10402"/>
                  <a:pt x="91442" y="10402"/>
                </a:cubicBezTo>
                <a:cubicBezTo>
                  <a:pt x="91375" y="10402"/>
                  <a:pt x="91338" y="10402"/>
                  <a:pt x="91264" y="10402"/>
                </a:cubicBezTo>
                <a:lnTo>
                  <a:pt x="91228" y="10326"/>
                </a:lnTo>
                <a:cubicBezTo>
                  <a:pt x="91228" y="10326"/>
                  <a:pt x="91228" y="10251"/>
                  <a:pt x="91228" y="10176"/>
                </a:cubicBezTo>
                <a:cubicBezTo>
                  <a:pt x="91264" y="10101"/>
                  <a:pt x="91301" y="10026"/>
                  <a:pt x="91375" y="9963"/>
                </a:cubicBezTo>
                <a:cubicBezTo>
                  <a:pt x="91375" y="9963"/>
                  <a:pt x="91411" y="9963"/>
                  <a:pt x="91442" y="9963"/>
                </a:cubicBezTo>
                <a:cubicBezTo>
                  <a:pt x="91479" y="9963"/>
                  <a:pt x="91479" y="9888"/>
                  <a:pt x="91516" y="9888"/>
                </a:cubicBezTo>
                <a:cubicBezTo>
                  <a:pt x="91516" y="9587"/>
                  <a:pt x="91516" y="9587"/>
                  <a:pt x="91516" y="9587"/>
                </a:cubicBezTo>
                <a:cubicBezTo>
                  <a:pt x="90719" y="9587"/>
                  <a:pt x="90719" y="9587"/>
                  <a:pt x="90719" y="9587"/>
                </a:cubicBezTo>
                <a:cubicBezTo>
                  <a:pt x="90683" y="9587"/>
                  <a:pt x="90646" y="9587"/>
                  <a:pt x="90646" y="9662"/>
                </a:cubicBezTo>
                <a:cubicBezTo>
                  <a:pt x="90572" y="9662"/>
                  <a:pt x="90535" y="9737"/>
                  <a:pt x="90499" y="9737"/>
                </a:cubicBezTo>
                <a:cubicBezTo>
                  <a:pt x="90462" y="9737"/>
                  <a:pt x="90425" y="9737"/>
                  <a:pt x="90425" y="9737"/>
                </a:cubicBezTo>
                <a:cubicBezTo>
                  <a:pt x="90358" y="9813"/>
                  <a:pt x="90284" y="9813"/>
                  <a:pt x="90211" y="9888"/>
                </a:cubicBezTo>
                <a:cubicBezTo>
                  <a:pt x="90174" y="9888"/>
                  <a:pt x="90174" y="9888"/>
                  <a:pt x="90137" y="9963"/>
                </a:cubicBezTo>
                <a:cubicBezTo>
                  <a:pt x="90101" y="9963"/>
                  <a:pt x="90101" y="10026"/>
                  <a:pt x="90064" y="10026"/>
                </a:cubicBezTo>
                <a:cubicBezTo>
                  <a:pt x="90027" y="10101"/>
                  <a:pt x="90027" y="10101"/>
                  <a:pt x="90027" y="10176"/>
                </a:cubicBezTo>
                <a:cubicBezTo>
                  <a:pt x="90027" y="10251"/>
                  <a:pt x="90027" y="10326"/>
                  <a:pt x="90027" y="10326"/>
                </a:cubicBezTo>
                <a:cubicBezTo>
                  <a:pt x="90027" y="10402"/>
                  <a:pt x="90027" y="10477"/>
                  <a:pt x="90027" y="10477"/>
                </a:cubicBezTo>
                <a:cubicBezTo>
                  <a:pt x="89990" y="10552"/>
                  <a:pt x="89990" y="10627"/>
                  <a:pt x="89954" y="10627"/>
                </a:cubicBezTo>
                <a:cubicBezTo>
                  <a:pt x="89917" y="10702"/>
                  <a:pt x="89880" y="10702"/>
                  <a:pt x="89813" y="10778"/>
                </a:cubicBezTo>
                <a:cubicBezTo>
                  <a:pt x="89849" y="10853"/>
                  <a:pt x="89849" y="10853"/>
                  <a:pt x="89849" y="10928"/>
                </a:cubicBezTo>
                <a:cubicBezTo>
                  <a:pt x="89880" y="10991"/>
                  <a:pt x="89917" y="10991"/>
                  <a:pt x="89917" y="10991"/>
                </a:cubicBezTo>
                <a:cubicBezTo>
                  <a:pt x="89917" y="11141"/>
                  <a:pt x="89917" y="11141"/>
                  <a:pt x="89917" y="11141"/>
                </a:cubicBezTo>
                <a:cubicBezTo>
                  <a:pt x="89231" y="11141"/>
                  <a:pt x="89231" y="11141"/>
                  <a:pt x="89231" y="11141"/>
                </a:cubicBezTo>
                <a:cubicBezTo>
                  <a:pt x="89194" y="11291"/>
                  <a:pt x="89231" y="11367"/>
                  <a:pt x="89194" y="11442"/>
                </a:cubicBezTo>
                <a:cubicBezTo>
                  <a:pt x="89120" y="11517"/>
                  <a:pt x="89084" y="11442"/>
                  <a:pt x="89010" y="11517"/>
                </a:cubicBezTo>
                <a:cubicBezTo>
                  <a:pt x="89010" y="11592"/>
                  <a:pt x="89047" y="11667"/>
                  <a:pt x="89010" y="11667"/>
                </a:cubicBezTo>
                <a:cubicBezTo>
                  <a:pt x="89010" y="11743"/>
                  <a:pt x="88973" y="11818"/>
                  <a:pt x="88973" y="11818"/>
                </a:cubicBezTo>
                <a:cubicBezTo>
                  <a:pt x="88937" y="11893"/>
                  <a:pt x="88937" y="11893"/>
                  <a:pt x="88900" y="11893"/>
                </a:cubicBezTo>
                <a:cubicBezTo>
                  <a:pt x="88833" y="11968"/>
                  <a:pt x="88796" y="11968"/>
                  <a:pt x="88722" y="11968"/>
                </a:cubicBezTo>
                <a:cubicBezTo>
                  <a:pt x="88649" y="11968"/>
                  <a:pt x="88612" y="11968"/>
                  <a:pt x="88575" y="11968"/>
                </a:cubicBezTo>
                <a:cubicBezTo>
                  <a:pt x="88575" y="11893"/>
                  <a:pt x="88539" y="11893"/>
                  <a:pt x="88502" y="11893"/>
                </a:cubicBezTo>
                <a:cubicBezTo>
                  <a:pt x="88502" y="11818"/>
                  <a:pt x="88465" y="11818"/>
                  <a:pt x="88428" y="11743"/>
                </a:cubicBezTo>
                <a:cubicBezTo>
                  <a:pt x="88428" y="11743"/>
                  <a:pt x="88428" y="11667"/>
                  <a:pt x="88392" y="11592"/>
                </a:cubicBezTo>
                <a:cubicBezTo>
                  <a:pt x="88355" y="11592"/>
                  <a:pt x="88355" y="11592"/>
                  <a:pt x="88324" y="11592"/>
                </a:cubicBezTo>
                <a:cubicBezTo>
                  <a:pt x="88287" y="11592"/>
                  <a:pt x="88287" y="11592"/>
                  <a:pt x="88251" y="11592"/>
                </a:cubicBezTo>
                <a:cubicBezTo>
                  <a:pt x="88177" y="11592"/>
                  <a:pt x="88140" y="11592"/>
                  <a:pt x="88067" y="11592"/>
                </a:cubicBezTo>
                <a:cubicBezTo>
                  <a:pt x="87993" y="11592"/>
                  <a:pt x="87993" y="11592"/>
                  <a:pt x="87993" y="11592"/>
                </a:cubicBezTo>
                <a:cubicBezTo>
                  <a:pt x="87957" y="11592"/>
                  <a:pt x="87920" y="11442"/>
                  <a:pt x="87846" y="11442"/>
                </a:cubicBezTo>
                <a:cubicBezTo>
                  <a:pt x="87816" y="11442"/>
                  <a:pt x="87779" y="11517"/>
                  <a:pt x="87779" y="11517"/>
                </a:cubicBezTo>
                <a:cubicBezTo>
                  <a:pt x="87742" y="11517"/>
                  <a:pt x="87705" y="11442"/>
                  <a:pt x="87669" y="11517"/>
                </a:cubicBezTo>
                <a:cubicBezTo>
                  <a:pt x="87669" y="11592"/>
                  <a:pt x="87632" y="11592"/>
                  <a:pt x="87632" y="11667"/>
                </a:cubicBezTo>
                <a:cubicBezTo>
                  <a:pt x="87595" y="11743"/>
                  <a:pt x="87669" y="11818"/>
                  <a:pt x="87632" y="11893"/>
                </a:cubicBezTo>
                <a:lnTo>
                  <a:pt x="87632" y="11968"/>
                </a:lnTo>
                <a:cubicBezTo>
                  <a:pt x="87632" y="12043"/>
                  <a:pt x="87558" y="12043"/>
                  <a:pt x="87558" y="12043"/>
                </a:cubicBezTo>
                <a:cubicBezTo>
                  <a:pt x="87522" y="12106"/>
                  <a:pt x="87485" y="12106"/>
                  <a:pt x="87448" y="12106"/>
                </a:cubicBezTo>
                <a:cubicBezTo>
                  <a:pt x="87087" y="12106"/>
                  <a:pt x="87087" y="12106"/>
                  <a:pt x="87087" y="12106"/>
                </a:cubicBezTo>
                <a:cubicBezTo>
                  <a:pt x="87013" y="12106"/>
                  <a:pt x="86977" y="12181"/>
                  <a:pt x="86903" y="12256"/>
                </a:cubicBezTo>
                <a:cubicBezTo>
                  <a:pt x="86866" y="12332"/>
                  <a:pt x="86830" y="12332"/>
                  <a:pt x="86830" y="12332"/>
                </a:cubicBezTo>
                <a:cubicBezTo>
                  <a:pt x="86762" y="12407"/>
                  <a:pt x="86725" y="12482"/>
                  <a:pt x="86689" y="12482"/>
                </a:cubicBezTo>
                <a:cubicBezTo>
                  <a:pt x="86652" y="12482"/>
                  <a:pt x="86615" y="12482"/>
                  <a:pt x="86615" y="12557"/>
                </a:cubicBezTo>
                <a:cubicBezTo>
                  <a:pt x="86578" y="12557"/>
                  <a:pt x="86578" y="12708"/>
                  <a:pt x="86505" y="12708"/>
                </a:cubicBezTo>
                <a:lnTo>
                  <a:pt x="86468" y="12632"/>
                </a:lnTo>
                <a:cubicBezTo>
                  <a:pt x="86431" y="12632"/>
                  <a:pt x="86431" y="12482"/>
                  <a:pt x="86431" y="12482"/>
                </a:cubicBezTo>
                <a:cubicBezTo>
                  <a:pt x="86395" y="12482"/>
                  <a:pt x="86358" y="12482"/>
                  <a:pt x="86321" y="12482"/>
                </a:cubicBezTo>
                <a:cubicBezTo>
                  <a:pt x="86290" y="12482"/>
                  <a:pt x="86254" y="12482"/>
                  <a:pt x="86180" y="12557"/>
                </a:cubicBezTo>
                <a:cubicBezTo>
                  <a:pt x="86143" y="12557"/>
                  <a:pt x="86143" y="12632"/>
                  <a:pt x="86107" y="12632"/>
                </a:cubicBezTo>
                <a:cubicBezTo>
                  <a:pt x="86070" y="12708"/>
                  <a:pt x="86033" y="12708"/>
                  <a:pt x="85996" y="12783"/>
                </a:cubicBezTo>
                <a:cubicBezTo>
                  <a:pt x="85960" y="12858"/>
                  <a:pt x="85960" y="12933"/>
                  <a:pt x="85923" y="12933"/>
                </a:cubicBezTo>
                <a:cubicBezTo>
                  <a:pt x="85886" y="12933"/>
                  <a:pt x="85849" y="12933"/>
                  <a:pt x="85849" y="12933"/>
                </a:cubicBezTo>
                <a:cubicBezTo>
                  <a:pt x="85813" y="13008"/>
                  <a:pt x="85776" y="12933"/>
                  <a:pt x="85745" y="12933"/>
                </a:cubicBezTo>
                <a:cubicBezTo>
                  <a:pt x="85672" y="12933"/>
                  <a:pt x="85635" y="12933"/>
                  <a:pt x="85562" y="13008"/>
                </a:cubicBezTo>
                <a:cubicBezTo>
                  <a:pt x="85525" y="13008"/>
                  <a:pt x="85488" y="13084"/>
                  <a:pt x="85451" y="13159"/>
                </a:cubicBezTo>
                <a:cubicBezTo>
                  <a:pt x="85415" y="13159"/>
                  <a:pt x="85415" y="13221"/>
                  <a:pt x="85378" y="13297"/>
                </a:cubicBezTo>
                <a:cubicBezTo>
                  <a:pt x="85378" y="13372"/>
                  <a:pt x="85378" y="13447"/>
                  <a:pt x="85378" y="13447"/>
                </a:cubicBezTo>
                <a:cubicBezTo>
                  <a:pt x="85341" y="13522"/>
                  <a:pt x="85341" y="13597"/>
                  <a:pt x="85341" y="13597"/>
                </a:cubicBezTo>
                <a:cubicBezTo>
                  <a:pt x="85304" y="13597"/>
                  <a:pt x="85274" y="13597"/>
                  <a:pt x="85274" y="13597"/>
                </a:cubicBezTo>
                <a:cubicBezTo>
                  <a:pt x="85237" y="13597"/>
                  <a:pt x="85200" y="13597"/>
                  <a:pt x="85163" y="13597"/>
                </a:cubicBezTo>
                <a:cubicBezTo>
                  <a:pt x="85163" y="13597"/>
                  <a:pt x="85127" y="13673"/>
                  <a:pt x="85090" y="13673"/>
                </a:cubicBezTo>
                <a:lnTo>
                  <a:pt x="85053" y="13673"/>
                </a:lnTo>
                <a:cubicBezTo>
                  <a:pt x="85016" y="13673"/>
                  <a:pt x="84980" y="13673"/>
                  <a:pt x="84980" y="13748"/>
                </a:cubicBezTo>
                <a:cubicBezTo>
                  <a:pt x="84943" y="13748"/>
                  <a:pt x="84906" y="13748"/>
                  <a:pt x="84906" y="13898"/>
                </a:cubicBezTo>
                <a:cubicBezTo>
                  <a:pt x="84906" y="13973"/>
                  <a:pt x="84943" y="14049"/>
                  <a:pt x="84980" y="14124"/>
                </a:cubicBezTo>
                <a:cubicBezTo>
                  <a:pt x="84980" y="14186"/>
                  <a:pt x="85016" y="14186"/>
                  <a:pt x="85053" y="14186"/>
                </a:cubicBezTo>
                <a:cubicBezTo>
                  <a:pt x="85090" y="14262"/>
                  <a:pt x="85127" y="14262"/>
                  <a:pt x="85200" y="14337"/>
                </a:cubicBezTo>
                <a:cubicBezTo>
                  <a:pt x="85237" y="14337"/>
                  <a:pt x="85237" y="14337"/>
                  <a:pt x="85274" y="14412"/>
                </a:cubicBezTo>
                <a:cubicBezTo>
                  <a:pt x="85274" y="14412"/>
                  <a:pt x="85274" y="14487"/>
                  <a:pt x="85274" y="14562"/>
                </a:cubicBezTo>
                <a:cubicBezTo>
                  <a:pt x="85274" y="14713"/>
                  <a:pt x="85274" y="14713"/>
                  <a:pt x="85274" y="14713"/>
                </a:cubicBezTo>
                <a:cubicBezTo>
                  <a:pt x="85274" y="14713"/>
                  <a:pt x="85237" y="14788"/>
                  <a:pt x="85200" y="14863"/>
                </a:cubicBezTo>
                <a:cubicBezTo>
                  <a:pt x="85200" y="14788"/>
                  <a:pt x="85163" y="14788"/>
                  <a:pt x="85127" y="14788"/>
                </a:cubicBezTo>
                <a:cubicBezTo>
                  <a:pt x="85053" y="14788"/>
                  <a:pt x="85016" y="14713"/>
                  <a:pt x="84906" y="14713"/>
                </a:cubicBezTo>
                <a:cubicBezTo>
                  <a:pt x="84869" y="14713"/>
                  <a:pt x="84833" y="14713"/>
                  <a:pt x="84759" y="14788"/>
                </a:cubicBezTo>
                <a:cubicBezTo>
                  <a:pt x="84759" y="14788"/>
                  <a:pt x="84728" y="14788"/>
                  <a:pt x="84692" y="14788"/>
                </a:cubicBezTo>
                <a:cubicBezTo>
                  <a:pt x="84692" y="14788"/>
                  <a:pt x="84692" y="14863"/>
                  <a:pt x="84655" y="14938"/>
                </a:cubicBezTo>
                <a:cubicBezTo>
                  <a:pt x="84618" y="14938"/>
                  <a:pt x="84618" y="15014"/>
                  <a:pt x="84581" y="15014"/>
                </a:cubicBezTo>
                <a:cubicBezTo>
                  <a:pt x="84545" y="15089"/>
                  <a:pt x="84545" y="15014"/>
                  <a:pt x="84508" y="15014"/>
                </a:cubicBezTo>
                <a:cubicBezTo>
                  <a:pt x="84471" y="15014"/>
                  <a:pt x="84471" y="15089"/>
                  <a:pt x="84434" y="15014"/>
                </a:cubicBezTo>
                <a:cubicBezTo>
                  <a:pt x="84398" y="15014"/>
                  <a:pt x="84398" y="14863"/>
                  <a:pt x="84361" y="14863"/>
                </a:cubicBezTo>
                <a:cubicBezTo>
                  <a:pt x="84287" y="14863"/>
                  <a:pt x="84257" y="14938"/>
                  <a:pt x="84147" y="14938"/>
                </a:cubicBezTo>
                <a:cubicBezTo>
                  <a:pt x="84110" y="14938"/>
                  <a:pt x="84073" y="14938"/>
                  <a:pt x="84036" y="14938"/>
                </a:cubicBezTo>
                <a:cubicBezTo>
                  <a:pt x="84000" y="14938"/>
                  <a:pt x="83963" y="14938"/>
                  <a:pt x="83963" y="14938"/>
                </a:cubicBezTo>
                <a:cubicBezTo>
                  <a:pt x="83926" y="15014"/>
                  <a:pt x="83889" y="15014"/>
                  <a:pt x="83889" y="15014"/>
                </a:cubicBezTo>
                <a:cubicBezTo>
                  <a:pt x="83565" y="15014"/>
                  <a:pt x="83565" y="15014"/>
                  <a:pt x="83565" y="15014"/>
                </a:cubicBezTo>
                <a:cubicBezTo>
                  <a:pt x="83528" y="15014"/>
                  <a:pt x="83491" y="15014"/>
                  <a:pt x="83491" y="15014"/>
                </a:cubicBezTo>
                <a:cubicBezTo>
                  <a:pt x="83454" y="15014"/>
                  <a:pt x="83418" y="15014"/>
                  <a:pt x="83418" y="15014"/>
                </a:cubicBezTo>
                <a:cubicBezTo>
                  <a:pt x="83381" y="15089"/>
                  <a:pt x="83418" y="15164"/>
                  <a:pt x="83381" y="15164"/>
                </a:cubicBezTo>
                <a:cubicBezTo>
                  <a:pt x="83381" y="15227"/>
                  <a:pt x="83344" y="15302"/>
                  <a:pt x="83344" y="15302"/>
                </a:cubicBezTo>
                <a:cubicBezTo>
                  <a:pt x="82983" y="15302"/>
                  <a:pt x="82983" y="15302"/>
                  <a:pt x="82983" y="15302"/>
                </a:cubicBezTo>
                <a:cubicBezTo>
                  <a:pt x="82909" y="15302"/>
                  <a:pt x="82909" y="15452"/>
                  <a:pt x="82836" y="15527"/>
                </a:cubicBezTo>
                <a:cubicBezTo>
                  <a:pt x="82872" y="15603"/>
                  <a:pt x="82872" y="15603"/>
                  <a:pt x="82872" y="15678"/>
                </a:cubicBezTo>
                <a:cubicBezTo>
                  <a:pt x="82909" y="15753"/>
                  <a:pt x="82946" y="15753"/>
                  <a:pt x="82946" y="15828"/>
                </a:cubicBezTo>
                <a:cubicBezTo>
                  <a:pt x="82983" y="15903"/>
                  <a:pt x="83019" y="15903"/>
                  <a:pt x="83019" y="15979"/>
                </a:cubicBezTo>
                <a:cubicBezTo>
                  <a:pt x="83056" y="16054"/>
                  <a:pt x="83093" y="16054"/>
                  <a:pt x="83093" y="16054"/>
                </a:cubicBezTo>
                <a:cubicBezTo>
                  <a:pt x="83093" y="16204"/>
                  <a:pt x="83093" y="16279"/>
                  <a:pt x="83093" y="16342"/>
                </a:cubicBezTo>
                <a:cubicBezTo>
                  <a:pt x="83093" y="16417"/>
                  <a:pt x="83093" y="16492"/>
                  <a:pt x="83093" y="16492"/>
                </a:cubicBezTo>
                <a:cubicBezTo>
                  <a:pt x="83093" y="16568"/>
                  <a:pt x="83130" y="16568"/>
                  <a:pt x="83130" y="16643"/>
                </a:cubicBezTo>
                <a:cubicBezTo>
                  <a:pt x="83130" y="16718"/>
                  <a:pt x="83130" y="16793"/>
                  <a:pt x="83166" y="16793"/>
                </a:cubicBezTo>
                <a:cubicBezTo>
                  <a:pt x="83197" y="16868"/>
                  <a:pt x="83240" y="16793"/>
                  <a:pt x="83307" y="16793"/>
                </a:cubicBezTo>
                <a:cubicBezTo>
                  <a:pt x="83418" y="16793"/>
                  <a:pt x="83418" y="16793"/>
                  <a:pt x="83418" y="16793"/>
                </a:cubicBezTo>
                <a:cubicBezTo>
                  <a:pt x="83454" y="16793"/>
                  <a:pt x="83491" y="16793"/>
                  <a:pt x="83528" y="16793"/>
                </a:cubicBezTo>
                <a:cubicBezTo>
                  <a:pt x="83528" y="16793"/>
                  <a:pt x="83565" y="16868"/>
                  <a:pt x="83601" y="16868"/>
                </a:cubicBezTo>
                <a:cubicBezTo>
                  <a:pt x="83601" y="16868"/>
                  <a:pt x="83601" y="16944"/>
                  <a:pt x="83638" y="17019"/>
                </a:cubicBezTo>
                <a:cubicBezTo>
                  <a:pt x="83675" y="17094"/>
                  <a:pt x="83712" y="17094"/>
                  <a:pt x="83712" y="17169"/>
                </a:cubicBezTo>
                <a:cubicBezTo>
                  <a:pt x="83712" y="17169"/>
                  <a:pt x="83712" y="17244"/>
                  <a:pt x="83712" y="17320"/>
                </a:cubicBezTo>
                <a:cubicBezTo>
                  <a:pt x="83712" y="17457"/>
                  <a:pt x="83712" y="17457"/>
                  <a:pt x="83712" y="17457"/>
                </a:cubicBezTo>
                <a:cubicBezTo>
                  <a:pt x="83712" y="17608"/>
                  <a:pt x="83638" y="17683"/>
                  <a:pt x="83565" y="17683"/>
                </a:cubicBezTo>
                <a:cubicBezTo>
                  <a:pt x="83491" y="17683"/>
                  <a:pt x="83491" y="17608"/>
                  <a:pt x="83454" y="17608"/>
                </a:cubicBezTo>
                <a:cubicBezTo>
                  <a:pt x="83418" y="17533"/>
                  <a:pt x="83381" y="17533"/>
                  <a:pt x="83381" y="17533"/>
                </a:cubicBezTo>
                <a:cubicBezTo>
                  <a:pt x="83344" y="17457"/>
                  <a:pt x="83381" y="17382"/>
                  <a:pt x="83344" y="17382"/>
                </a:cubicBezTo>
                <a:cubicBezTo>
                  <a:pt x="83307" y="17320"/>
                  <a:pt x="83307" y="17382"/>
                  <a:pt x="83271" y="17382"/>
                </a:cubicBezTo>
                <a:cubicBezTo>
                  <a:pt x="83240" y="17320"/>
                  <a:pt x="83197" y="17320"/>
                  <a:pt x="83197" y="17320"/>
                </a:cubicBezTo>
                <a:cubicBezTo>
                  <a:pt x="83166" y="17320"/>
                  <a:pt x="83130" y="17320"/>
                  <a:pt x="83130" y="17244"/>
                </a:cubicBezTo>
                <a:cubicBezTo>
                  <a:pt x="83093" y="17244"/>
                  <a:pt x="83056" y="17244"/>
                  <a:pt x="83056" y="17244"/>
                </a:cubicBezTo>
                <a:cubicBezTo>
                  <a:pt x="83019" y="17169"/>
                  <a:pt x="83056" y="17094"/>
                  <a:pt x="83019" y="17094"/>
                </a:cubicBezTo>
                <a:cubicBezTo>
                  <a:pt x="83019" y="17019"/>
                  <a:pt x="83019" y="17019"/>
                  <a:pt x="83019" y="16944"/>
                </a:cubicBezTo>
                <a:cubicBezTo>
                  <a:pt x="82983" y="16868"/>
                  <a:pt x="82946" y="16868"/>
                  <a:pt x="82946" y="16868"/>
                </a:cubicBezTo>
                <a:cubicBezTo>
                  <a:pt x="82511" y="16868"/>
                  <a:pt x="82511" y="16868"/>
                  <a:pt x="82511" y="16868"/>
                </a:cubicBezTo>
                <a:cubicBezTo>
                  <a:pt x="82474" y="16868"/>
                  <a:pt x="82437" y="16793"/>
                  <a:pt x="82364" y="16718"/>
                </a:cubicBezTo>
                <a:lnTo>
                  <a:pt x="82364" y="16568"/>
                </a:lnTo>
                <a:cubicBezTo>
                  <a:pt x="82327" y="16492"/>
                  <a:pt x="82254" y="16492"/>
                  <a:pt x="82223" y="16492"/>
                </a:cubicBezTo>
                <a:cubicBezTo>
                  <a:pt x="82180" y="16492"/>
                  <a:pt x="82180" y="16492"/>
                  <a:pt x="82150" y="16492"/>
                </a:cubicBezTo>
                <a:cubicBezTo>
                  <a:pt x="82113" y="16492"/>
                  <a:pt x="82113" y="16568"/>
                  <a:pt x="82076" y="16643"/>
                </a:cubicBezTo>
                <a:cubicBezTo>
                  <a:pt x="82076" y="16643"/>
                  <a:pt x="82039" y="16643"/>
                  <a:pt x="82003" y="16643"/>
                </a:cubicBezTo>
                <a:cubicBezTo>
                  <a:pt x="81929" y="16718"/>
                  <a:pt x="81892" y="16718"/>
                  <a:pt x="81782" y="16793"/>
                </a:cubicBezTo>
                <a:cubicBezTo>
                  <a:pt x="81819" y="16868"/>
                  <a:pt x="81819" y="16868"/>
                  <a:pt x="81819" y="16868"/>
                </a:cubicBezTo>
                <a:cubicBezTo>
                  <a:pt x="81856" y="16944"/>
                  <a:pt x="81856" y="16944"/>
                  <a:pt x="81892" y="16944"/>
                </a:cubicBezTo>
                <a:cubicBezTo>
                  <a:pt x="81929" y="16944"/>
                  <a:pt x="81966" y="16944"/>
                  <a:pt x="82039" y="16944"/>
                </a:cubicBezTo>
                <a:cubicBezTo>
                  <a:pt x="82039" y="16944"/>
                  <a:pt x="82076" y="16944"/>
                  <a:pt x="82113" y="16944"/>
                </a:cubicBezTo>
                <a:cubicBezTo>
                  <a:pt x="82113" y="16944"/>
                  <a:pt x="82150" y="17019"/>
                  <a:pt x="82150" y="17094"/>
                </a:cubicBezTo>
                <a:cubicBezTo>
                  <a:pt x="82180" y="17169"/>
                  <a:pt x="82223" y="17169"/>
                  <a:pt x="82223" y="17244"/>
                </a:cubicBezTo>
                <a:cubicBezTo>
                  <a:pt x="82223" y="17320"/>
                  <a:pt x="82180" y="17320"/>
                  <a:pt x="82180" y="17382"/>
                </a:cubicBezTo>
                <a:cubicBezTo>
                  <a:pt x="82113" y="17382"/>
                  <a:pt x="82076" y="17382"/>
                  <a:pt x="82003" y="17320"/>
                </a:cubicBezTo>
                <a:cubicBezTo>
                  <a:pt x="82003" y="17320"/>
                  <a:pt x="81966" y="17320"/>
                  <a:pt x="81929" y="17320"/>
                </a:cubicBezTo>
                <a:cubicBezTo>
                  <a:pt x="81892" y="17244"/>
                  <a:pt x="81929" y="17169"/>
                  <a:pt x="81892" y="17169"/>
                </a:cubicBezTo>
                <a:cubicBezTo>
                  <a:pt x="81856" y="17094"/>
                  <a:pt x="81819" y="17169"/>
                  <a:pt x="81782" y="17169"/>
                </a:cubicBezTo>
                <a:cubicBezTo>
                  <a:pt x="81745" y="17169"/>
                  <a:pt x="81745" y="17169"/>
                  <a:pt x="81745" y="17169"/>
                </a:cubicBezTo>
                <a:cubicBezTo>
                  <a:pt x="81709" y="17169"/>
                  <a:pt x="81678" y="17094"/>
                  <a:pt x="81678" y="17169"/>
                </a:cubicBezTo>
                <a:cubicBezTo>
                  <a:pt x="81641" y="17169"/>
                  <a:pt x="81641" y="17244"/>
                  <a:pt x="81641" y="17320"/>
                </a:cubicBezTo>
                <a:cubicBezTo>
                  <a:pt x="81604" y="17320"/>
                  <a:pt x="81604" y="17382"/>
                  <a:pt x="81604" y="17457"/>
                </a:cubicBezTo>
                <a:cubicBezTo>
                  <a:pt x="81604" y="17533"/>
                  <a:pt x="81531" y="17533"/>
                  <a:pt x="81531" y="17608"/>
                </a:cubicBezTo>
                <a:cubicBezTo>
                  <a:pt x="81531" y="17758"/>
                  <a:pt x="81641" y="17909"/>
                  <a:pt x="81709" y="17909"/>
                </a:cubicBezTo>
                <a:cubicBezTo>
                  <a:pt x="81745" y="17909"/>
                  <a:pt x="81782" y="17909"/>
                  <a:pt x="81856" y="17909"/>
                </a:cubicBezTo>
                <a:cubicBezTo>
                  <a:pt x="81892" y="17909"/>
                  <a:pt x="81892" y="17909"/>
                  <a:pt x="81929" y="17909"/>
                </a:cubicBezTo>
                <a:cubicBezTo>
                  <a:pt x="82003" y="17984"/>
                  <a:pt x="82076" y="18059"/>
                  <a:pt x="82150" y="18134"/>
                </a:cubicBezTo>
                <a:cubicBezTo>
                  <a:pt x="82150" y="18134"/>
                  <a:pt x="82150" y="18209"/>
                  <a:pt x="82180" y="18285"/>
                </a:cubicBezTo>
                <a:cubicBezTo>
                  <a:pt x="82223" y="18285"/>
                  <a:pt x="82223" y="18285"/>
                  <a:pt x="82254" y="18285"/>
                </a:cubicBezTo>
                <a:cubicBezTo>
                  <a:pt x="82290" y="18360"/>
                  <a:pt x="82290" y="18360"/>
                  <a:pt x="82327" y="18360"/>
                </a:cubicBezTo>
                <a:cubicBezTo>
                  <a:pt x="82327" y="18422"/>
                  <a:pt x="82364" y="18422"/>
                  <a:pt x="82364" y="18498"/>
                </a:cubicBezTo>
                <a:cubicBezTo>
                  <a:pt x="82364" y="18573"/>
                  <a:pt x="82327" y="18573"/>
                  <a:pt x="82327" y="18648"/>
                </a:cubicBezTo>
                <a:cubicBezTo>
                  <a:pt x="82290" y="18573"/>
                  <a:pt x="82290" y="18498"/>
                  <a:pt x="82254" y="18422"/>
                </a:cubicBezTo>
                <a:cubicBezTo>
                  <a:pt x="82223" y="18422"/>
                  <a:pt x="82150" y="18422"/>
                  <a:pt x="82113" y="18422"/>
                </a:cubicBezTo>
                <a:cubicBezTo>
                  <a:pt x="82076" y="18360"/>
                  <a:pt x="82076" y="18285"/>
                  <a:pt x="82039" y="18285"/>
                </a:cubicBezTo>
                <a:cubicBezTo>
                  <a:pt x="82039" y="18285"/>
                  <a:pt x="82003" y="18285"/>
                  <a:pt x="81966" y="18285"/>
                </a:cubicBezTo>
                <a:cubicBezTo>
                  <a:pt x="81966" y="18285"/>
                  <a:pt x="81929" y="18285"/>
                  <a:pt x="81892" y="18285"/>
                </a:cubicBezTo>
                <a:cubicBezTo>
                  <a:pt x="81892" y="18285"/>
                  <a:pt x="81856" y="18209"/>
                  <a:pt x="81819" y="18209"/>
                </a:cubicBezTo>
                <a:lnTo>
                  <a:pt x="81782" y="18134"/>
                </a:lnTo>
                <a:cubicBezTo>
                  <a:pt x="81678" y="18134"/>
                  <a:pt x="81641" y="18209"/>
                  <a:pt x="81568" y="18134"/>
                </a:cubicBezTo>
                <a:cubicBezTo>
                  <a:pt x="81494" y="18134"/>
                  <a:pt x="81457" y="18134"/>
                  <a:pt x="81421" y="18059"/>
                </a:cubicBezTo>
                <a:cubicBezTo>
                  <a:pt x="81384" y="17984"/>
                  <a:pt x="81347" y="17984"/>
                  <a:pt x="81347" y="17909"/>
                </a:cubicBezTo>
                <a:cubicBezTo>
                  <a:pt x="81347" y="17833"/>
                  <a:pt x="81310" y="17833"/>
                  <a:pt x="81310" y="17758"/>
                </a:cubicBezTo>
                <a:cubicBezTo>
                  <a:pt x="81310" y="17683"/>
                  <a:pt x="81310" y="17683"/>
                  <a:pt x="81310" y="17608"/>
                </a:cubicBezTo>
                <a:cubicBezTo>
                  <a:pt x="81310" y="17320"/>
                  <a:pt x="81310" y="17320"/>
                  <a:pt x="81310" y="17320"/>
                </a:cubicBezTo>
                <a:cubicBezTo>
                  <a:pt x="81310" y="17244"/>
                  <a:pt x="81310" y="17169"/>
                  <a:pt x="81310" y="17019"/>
                </a:cubicBezTo>
                <a:cubicBezTo>
                  <a:pt x="81310" y="17019"/>
                  <a:pt x="81347" y="16944"/>
                  <a:pt x="81347" y="16868"/>
                </a:cubicBezTo>
                <a:cubicBezTo>
                  <a:pt x="81384" y="16868"/>
                  <a:pt x="81347" y="16793"/>
                  <a:pt x="81347" y="16793"/>
                </a:cubicBezTo>
                <a:cubicBezTo>
                  <a:pt x="81347" y="16718"/>
                  <a:pt x="81384" y="16643"/>
                  <a:pt x="81347" y="16643"/>
                </a:cubicBezTo>
                <a:cubicBezTo>
                  <a:pt x="81347" y="16568"/>
                  <a:pt x="81347" y="16492"/>
                  <a:pt x="81347" y="16492"/>
                </a:cubicBezTo>
                <a:cubicBezTo>
                  <a:pt x="81347" y="16417"/>
                  <a:pt x="81274" y="16417"/>
                  <a:pt x="81274" y="16417"/>
                </a:cubicBezTo>
                <a:cubicBezTo>
                  <a:pt x="81274" y="16342"/>
                  <a:pt x="81274" y="16279"/>
                  <a:pt x="81274" y="16279"/>
                </a:cubicBezTo>
                <a:cubicBezTo>
                  <a:pt x="81237" y="16129"/>
                  <a:pt x="81237" y="16054"/>
                  <a:pt x="81206" y="15979"/>
                </a:cubicBezTo>
                <a:cubicBezTo>
                  <a:pt x="81163" y="15979"/>
                  <a:pt x="81163" y="16054"/>
                  <a:pt x="81133" y="16054"/>
                </a:cubicBezTo>
                <a:cubicBezTo>
                  <a:pt x="81096" y="16054"/>
                  <a:pt x="81096" y="16054"/>
                  <a:pt x="81059" y="16054"/>
                </a:cubicBezTo>
                <a:cubicBezTo>
                  <a:pt x="81059" y="16129"/>
                  <a:pt x="81059" y="16204"/>
                  <a:pt x="81059" y="16279"/>
                </a:cubicBezTo>
                <a:cubicBezTo>
                  <a:pt x="81059" y="16279"/>
                  <a:pt x="81096" y="16342"/>
                  <a:pt x="81096" y="16417"/>
                </a:cubicBezTo>
                <a:cubicBezTo>
                  <a:pt x="81096" y="16568"/>
                  <a:pt x="81096" y="16643"/>
                  <a:pt x="81096" y="16793"/>
                </a:cubicBezTo>
                <a:cubicBezTo>
                  <a:pt x="81096" y="16868"/>
                  <a:pt x="81059" y="16944"/>
                  <a:pt x="81059" y="16944"/>
                </a:cubicBezTo>
                <a:cubicBezTo>
                  <a:pt x="81059" y="17169"/>
                  <a:pt x="81059" y="17169"/>
                  <a:pt x="81059" y="17169"/>
                </a:cubicBezTo>
                <a:cubicBezTo>
                  <a:pt x="81022" y="17169"/>
                  <a:pt x="80986" y="17094"/>
                  <a:pt x="80912" y="17094"/>
                </a:cubicBezTo>
                <a:cubicBezTo>
                  <a:pt x="80875" y="17094"/>
                  <a:pt x="80875" y="17169"/>
                  <a:pt x="80839" y="17169"/>
                </a:cubicBezTo>
                <a:cubicBezTo>
                  <a:pt x="80802" y="17169"/>
                  <a:pt x="80802" y="17169"/>
                  <a:pt x="80765" y="17169"/>
                </a:cubicBezTo>
                <a:cubicBezTo>
                  <a:pt x="80765" y="17244"/>
                  <a:pt x="80765" y="17320"/>
                  <a:pt x="80765" y="17382"/>
                </a:cubicBezTo>
                <a:cubicBezTo>
                  <a:pt x="80765" y="17382"/>
                  <a:pt x="80765" y="17457"/>
                  <a:pt x="80765" y="17533"/>
                </a:cubicBezTo>
                <a:cubicBezTo>
                  <a:pt x="80728" y="17533"/>
                  <a:pt x="80692" y="17533"/>
                  <a:pt x="80692" y="17608"/>
                </a:cubicBezTo>
                <a:cubicBezTo>
                  <a:pt x="80661" y="17608"/>
                  <a:pt x="80624" y="17608"/>
                  <a:pt x="80624" y="17608"/>
                </a:cubicBezTo>
                <a:cubicBezTo>
                  <a:pt x="80551" y="17683"/>
                  <a:pt x="80514" y="17758"/>
                  <a:pt x="80514" y="17909"/>
                </a:cubicBezTo>
                <a:cubicBezTo>
                  <a:pt x="80514" y="17984"/>
                  <a:pt x="80514" y="17984"/>
                  <a:pt x="80514" y="17984"/>
                </a:cubicBezTo>
                <a:cubicBezTo>
                  <a:pt x="80551" y="18209"/>
                  <a:pt x="80624" y="18285"/>
                  <a:pt x="80692" y="18422"/>
                </a:cubicBezTo>
                <a:cubicBezTo>
                  <a:pt x="80728" y="18498"/>
                  <a:pt x="80765" y="18498"/>
                  <a:pt x="80802" y="18648"/>
                </a:cubicBezTo>
                <a:cubicBezTo>
                  <a:pt x="80802" y="18723"/>
                  <a:pt x="80802" y="18723"/>
                  <a:pt x="80802" y="18798"/>
                </a:cubicBezTo>
                <a:cubicBezTo>
                  <a:pt x="80802" y="18874"/>
                  <a:pt x="80839" y="18949"/>
                  <a:pt x="80839" y="19099"/>
                </a:cubicBezTo>
                <a:cubicBezTo>
                  <a:pt x="80839" y="19174"/>
                  <a:pt x="80839" y="19174"/>
                  <a:pt x="80839" y="19250"/>
                </a:cubicBezTo>
                <a:cubicBezTo>
                  <a:pt x="80802" y="19250"/>
                  <a:pt x="80802" y="19325"/>
                  <a:pt x="80802" y="19400"/>
                </a:cubicBezTo>
                <a:cubicBezTo>
                  <a:pt x="80765" y="19475"/>
                  <a:pt x="80692" y="19475"/>
                  <a:pt x="80692" y="19613"/>
                </a:cubicBezTo>
                <a:cubicBezTo>
                  <a:pt x="80692" y="19688"/>
                  <a:pt x="80692" y="19688"/>
                  <a:pt x="80692" y="19688"/>
                </a:cubicBezTo>
                <a:lnTo>
                  <a:pt x="80728" y="19763"/>
                </a:lnTo>
                <a:cubicBezTo>
                  <a:pt x="80728" y="19839"/>
                  <a:pt x="80728" y="19914"/>
                  <a:pt x="80765" y="19989"/>
                </a:cubicBezTo>
                <a:cubicBezTo>
                  <a:pt x="80765" y="19989"/>
                  <a:pt x="80765" y="20064"/>
                  <a:pt x="80765" y="20139"/>
                </a:cubicBezTo>
                <a:cubicBezTo>
                  <a:pt x="80765" y="20215"/>
                  <a:pt x="80728" y="20215"/>
                  <a:pt x="80728" y="20290"/>
                </a:cubicBezTo>
                <a:cubicBezTo>
                  <a:pt x="80728" y="20290"/>
                  <a:pt x="80728" y="20365"/>
                  <a:pt x="80765" y="20440"/>
                </a:cubicBezTo>
                <a:cubicBezTo>
                  <a:pt x="80765" y="20503"/>
                  <a:pt x="80802" y="20578"/>
                  <a:pt x="80839" y="20653"/>
                </a:cubicBezTo>
                <a:cubicBezTo>
                  <a:pt x="80839" y="20728"/>
                  <a:pt x="80875" y="20728"/>
                  <a:pt x="80912" y="20728"/>
                </a:cubicBezTo>
                <a:cubicBezTo>
                  <a:pt x="81237" y="20728"/>
                  <a:pt x="81237" y="20728"/>
                  <a:pt x="81237" y="20728"/>
                </a:cubicBezTo>
                <a:cubicBezTo>
                  <a:pt x="81274" y="20728"/>
                  <a:pt x="81274" y="20653"/>
                  <a:pt x="81310" y="20653"/>
                </a:cubicBezTo>
                <a:cubicBezTo>
                  <a:pt x="81310" y="20578"/>
                  <a:pt x="81347" y="20578"/>
                  <a:pt x="81347" y="20503"/>
                </a:cubicBezTo>
                <a:cubicBezTo>
                  <a:pt x="81384" y="20440"/>
                  <a:pt x="81384" y="20365"/>
                  <a:pt x="81421" y="20365"/>
                </a:cubicBezTo>
                <a:cubicBezTo>
                  <a:pt x="81457" y="20365"/>
                  <a:pt x="81457" y="20365"/>
                  <a:pt x="81457" y="20365"/>
                </a:cubicBezTo>
                <a:cubicBezTo>
                  <a:pt x="81494" y="20365"/>
                  <a:pt x="81531" y="20365"/>
                  <a:pt x="81531" y="20440"/>
                </a:cubicBezTo>
                <a:cubicBezTo>
                  <a:pt x="81568" y="20440"/>
                  <a:pt x="81568" y="20503"/>
                  <a:pt x="81604" y="20578"/>
                </a:cubicBezTo>
                <a:cubicBezTo>
                  <a:pt x="81641" y="20653"/>
                  <a:pt x="81678" y="20653"/>
                  <a:pt x="81745" y="20728"/>
                </a:cubicBezTo>
                <a:lnTo>
                  <a:pt x="81782" y="20728"/>
                </a:lnTo>
                <a:cubicBezTo>
                  <a:pt x="81819" y="20804"/>
                  <a:pt x="81856" y="20804"/>
                  <a:pt x="81856" y="20879"/>
                </a:cubicBezTo>
                <a:cubicBezTo>
                  <a:pt x="81892" y="20954"/>
                  <a:pt x="81892" y="21029"/>
                  <a:pt x="81929" y="21180"/>
                </a:cubicBezTo>
                <a:cubicBezTo>
                  <a:pt x="81966" y="21255"/>
                  <a:pt x="82003" y="21330"/>
                  <a:pt x="82076" y="21405"/>
                </a:cubicBezTo>
                <a:cubicBezTo>
                  <a:pt x="82076" y="21480"/>
                  <a:pt x="82113" y="21480"/>
                  <a:pt x="82150" y="21556"/>
                </a:cubicBezTo>
                <a:lnTo>
                  <a:pt x="82180" y="21618"/>
                </a:lnTo>
                <a:cubicBezTo>
                  <a:pt x="82180" y="21769"/>
                  <a:pt x="82150" y="21844"/>
                  <a:pt x="82150" y="21919"/>
                </a:cubicBezTo>
                <a:cubicBezTo>
                  <a:pt x="82113" y="21994"/>
                  <a:pt x="82113" y="22069"/>
                  <a:pt x="82076" y="22069"/>
                </a:cubicBezTo>
                <a:cubicBezTo>
                  <a:pt x="82076" y="22145"/>
                  <a:pt x="82003" y="22145"/>
                  <a:pt x="82003" y="22220"/>
                </a:cubicBezTo>
                <a:cubicBezTo>
                  <a:pt x="82003" y="22295"/>
                  <a:pt x="82039" y="22295"/>
                  <a:pt x="82039" y="22370"/>
                </a:cubicBezTo>
                <a:cubicBezTo>
                  <a:pt x="82076" y="22370"/>
                  <a:pt x="82113" y="22295"/>
                  <a:pt x="82113" y="22370"/>
                </a:cubicBezTo>
                <a:cubicBezTo>
                  <a:pt x="82180" y="22445"/>
                  <a:pt x="82180" y="22445"/>
                  <a:pt x="82180" y="22445"/>
                </a:cubicBezTo>
                <a:cubicBezTo>
                  <a:pt x="82223" y="22445"/>
                  <a:pt x="82223" y="22521"/>
                  <a:pt x="82254" y="22583"/>
                </a:cubicBezTo>
                <a:cubicBezTo>
                  <a:pt x="82290" y="22583"/>
                  <a:pt x="82364" y="22583"/>
                  <a:pt x="82437" y="22583"/>
                </a:cubicBezTo>
                <a:cubicBezTo>
                  <a:pt x="82474" y="22583"/>
                  <a:pt x="82474" y="22583"/>
                  <a:pt x="82511" y="22583"/>
                </a:cubicBezTo>
                <a:cubicBezTo>
                  <a:pt x="82474" y="22734"/>
                  <a:pt x="82474" y="22734"/>
                  <a:pt x="82474" y="22734"/>
                </a:cubicBezTo>
                <a:cubicBezTo>
                  <a:pt x="82437" y="22809"/>
                  <a:pt x="82437" y="22809"/>
                  <a:pt x="82401" y="22809"/>
                </a:cubicBezTo>
                <a:cubicBezTo>
                  <a:pt x="82364" y="22884"/>
                  <a:pt x="82290" y="22884"/>
                  <a:pt x="82254" y="22884"/>
                </a:cubicBezTo>
                <a:cubicBezTo>
                  <a:pt x="82180" y="22884"/>
                  <a:pt x="82180" y="22884"/>
                  <a:pt x="82180" y="22884"/>
                </a:cubicBezTo>
                <a:cubicBezTo>
                  <a:pt x="82150" y="22884"/>
                  <a:pt x="82150" y="22809"/>
                  <a:pt x="82113" y="22734"/>
                </a:cubicBezTo>
                <a:cubicBezTo>
                  <a:pt x="82076" y="22734"/>
                  <a:pt x="82076" y="22671"/>
                  <a:pt x="82039" y="22671"/>
                </a:cubicBezTo>
                <a:cubicBezTo>
                  <a:pt x="82039" y="22671"/>
                  <a:pt x="82003" y="22671"/>
                  <a:pt x="81966" y="22583"/>
                </a:cubicBezTo>
                <a:cubicBezTo>
                  <a:pt x="81929" y="22583"/>
                  <a:pt x="81929" y="22445"/>
                  <a:pt x="81929" y="22295"/>
                </a:cubicBezTo>
                <a:cubicBezTo>
                  <a:pt x="81929" y="22069"/>
                  <a:pt x="81929" y="22069"/>
                  <a:pt x="81929" y="22069"/>
                </a:cubicBezTo>
                <a:cubicBezTo>
                  <a:pt x="81929" y="21994"/>
                  <a:pt x="81966" y="21994"/>
                  <a:pt x="81966" y="21919"/>
                </a:cubicBezTo>
                <a:cubicBezTo>
                  <a:pt x="81966" y="21769"/>
                  <a:pt x="81892" y="21693"/>
                  <a:pt x="81856" y="21618"/>
                </a:cubicBezTo>
                <a:cubicBezTo>
                  <a:pt x="81819" y="21556"/>
                  <a:pt x="81782" y="21618"/>
                  <a:pt x="81782" y="21556"/>
                </a:cubicBezTo>
                <a:cubicBezTo>
                  <a:pt x="81782" y="21480"/>
                  <a:pt x="81782" y="21480"/>
                  <a:pt x="81782" y="21405"/>
                </a:cubicBezTo>
                <a:cubicBezTo>
                  <a:pt x="81782" y="21330"/>
                  <a:pt x="81745" y="21330"/>
                  <a:pt x="81745" y="21255"/>
                </a:cubicBezTo>
                <a:cubicBezTo>
                  <a:pt x="81709" y="21255"/>
                  <a:pt x="81678" y="21255"/>
                  <a:pt x="81678" y="21255"/>
                </a:cubicBezTo>
                <a:cubicBezTo>
                  <a:pt x="81641" y="21180"/>
                  <a:pt x="81604" y="21180"/>
                  <a:pt x="81568" y="21180"/>
                </a:cubicBezTo>
                <a:cubicBezTo>
                  <a:pt x="81531" y="21180"/>
                  <a:pt x="81494" y="21180"/>
                  <a:pt x="81421" y="21180"/>
                </a:cubicBezTo>
                <a:cubicBezTo>
                  <a:pt x="81347" y="21180"/>
                  <a:pt x="81310" y="21180"/>
                  <a:pt x="81237" y="21180"/>
                </a:cubicBezTo>
                <a:cubicBezTo>
                  <a:pt x="81206" y="21180"/>
                  <a:pt x="81163" y="21180"/>
                  <a:pt x="81163" y="21180"/>
                </a:cubicBezTo>
                <a:cubicBezTo>
                  <a:pt x="81133" y="21180"/>
                  <a:pt x="81096" y="21255"/>
                  <a:pt x="81096" y="21255"/>
                </a:cubicBezTo>
                <a:cubicBezTo>
                  <a:pt x="81059" y="21255"/>
                  <a:pt x="81022" y="21330"/>
                  <a:pt x="81022" y="21330"/>
                </a:cubicBezTo>
                <a:cubicBezTo>
                  <a:pt x="80986" y="21405"/>
                  <a:pt x="80949" y="21405"/>
                  <a:pt x="80949" y="21480"/>
                </a:cubicBezTo>
                <a:cubicBezTo>
                  <a:pt x="80949" y="21556"/>
                  <a:pt x="80949" y="21556"/>
                  <a:pt x="80949" y="21618"/>
                </a:cubicBezTo>
                <a:cubicBezTo>
                  <a:pt x="80949" y="21693"/>
                  <a:pt x="80986" y="21693"/>
                  <a:pt x="80986" y="21769"/>
                </a:cubicBezTo>
                <a:cubicBezTo>
                  <a:pt x="80986" y="21919"/>
                  <a:pt x="81022" y="21994"/>
                  <a:pt x="81022" y="22145"/>
                </a:cubicBezTo>
                <a:cubicBezTo>
                  <a:pt x="81022" y="22295"/>
                  <a:pt x="81022" y="22370"/>
                  <a:pt x="80986" y="22521"/>
                </a:cubicBezTo>
                <a:lnTo>
                  <a:pt x="80986" y="22583"/>
                </a:lnTo>
                <a:cubicBezTo>
                  <a:pt x="80949" y="22671"/>
                  <a:pt x="80949" y="22734"/>
                  <a:pt x="80912" y="22734"/>
                </a:cubicBezTo>
                <a:cubicBezTo>
                  <a:pt x="80875" y="22809"/>
                  <a:pt x="80875" y="22809"/>
                  <a:pt x="80839" y="22884"/>
                </a:cubicBezTo>
                <a:cubicBezTo>
                  <a:pt x="80802" y="22959"/>
                  <a:pt x="80765" y="22959"/>
                  <a:pt x="80765" y="23034"/>
                </a:cubicBezTo>
                <a:cubicBezTo>
                  <a:pt x="80728" y="23034"/>
                  <a:pt x="80692" y="23034"/>
                  <a:pt x="80692" y="23110"/>
                </a:cubicBezTo>
                <a:cubicBezTo>
                  <a:pt x="80661" y="23260"/>
                  <a:pt x="80692" y="23335"/>
                  <a:pt x="80692" y="23486"/>
                </a:cubicBezTo>
                <a:cubicBezTo>
                  <a:pt x="80624" y="23486"/>
                  <a:pt x="80588" y="23486"/>
                  <a:pt x="80551" y="23486"/>
                </a:cubicBezTo>
                <a:cubicBezTo>
                  <a:pt x="80441" y="23561"/>
                  <a:pt x="80404" y="23636"/>
                  <a:pt x="80330" y="23699"/>
                </a:cubicBezTo>
                <a:cubicBezTo>
                  <a:pt x="80294" y="23774"/>
                  <a:pt x="80220" y="23774"/>
                  <a:pt x="80183" y="23924"/>
                </a:cubicBezTo>
                <a:cubicBezTo>
                  <a:pt x="80183" y="23924"/>
                  <a:pt x="80183" y="24000"/>
                  <a:pt x="80183" y="24075"/>
                </a:cubicBezTo>
                <a:cubicBezTo>
                  <a:pt x="80183" y="24075"/>
                  <a:pt x="80147" y="24150"/>
                  <a:pt x="80147" y="24225"/>
                </a:cubicBezTo>
                <a:cubicBezTo>
                  <a:pt x="80116" y="24225"/>
                  <a:pt x="80116" y="24225"/>
                  <a:pt x="80079" y="24225"/>
                </a:cubicBezTo>
                <a:cubicBezTo>
                  <a:pt x="80006" y="24225"/>
                  <a:pt x="79969" y="24225"/>
                  <a:pt x="79932" y="24150"/>
                </a:cubicBezTo>
                <a:cubicBezTo>
                  <a:pt x="79895" y="24150"/>
                  <a:pt x="79895" y="24075"/>
                  <a:pt x="79859" y="24075"/>
                </a:cubicBezTo>
                <a:cubicBezTo>
                  <a:pt x="79822" y="24075"/>
                  <a:pt x="79822" y="24075"/>
                  <a:pt x="79785" y="24075"/>
                </a:cubicBezTo>
                <a:cubicBezTo>
                  <a:pt x="79748" y="24000"/>
                  <a:pt x="79748" y="23924"/>
                  <a:pt x="79712" y="23924"/>
                </a:cubicBezTo>
                <a:cubicBezTo>
                  <a:pt x="79313" y="23924"/>
                  <a:pt x="79313" y="23924"/>
                  <a:pt x="79313" y="23924"/>
                </a:cubicBezTo>
                <a:cubicBezTo>
                  <a:pt x="79240" y="23849"/>
                  <a:pt x="79240" y="23849"/>
                  <a:pt x="79240" y="23849"/>
                </a:cubicBezTo>
                <a:cubicBezTo>
                  <a:pt x="79240" y="23849"/>
                  <a:pt x="79277" y="23774"/>
                  <a:pt x="79277" y="23699"/>
                </a:cubicBezTo>
                <a:cubicBezTo>
                  <a:pt x="79313" y="23699"/>
                  <a:pt x="79313" y="23636"/>
                  <a:pt x="79350" y="23561"/>
                </a:cubicBezTo>
                <a:cubicBezTo>
                  <a:pt x="79387" y="23561"/>
                  <a:pt x="79387" y="23561"/>
                  <a:pt x="79424" y="23561"/>
                </a:cubicBezTo>
                <a:cubicBezTo>
                  <a:pt x="79497" y="23561"/>
                  <a:pt x="79497" y="23561"/>
                  <a:pt x="79534" y="23561"/>
                </a:cubicBezTo>
                <a:cubicBezTo>
                  <a:pt x="79571" y="23636"/>
                  <a:pt x="79607" y="23636"/>
                  <a:pt x="79607" y="23636"/>
                </a:cubicBezTo>
                <a:cubicBezTo>
                  <a:pt x="79675" y="23699"/>
                  <a:pt x="79712" y="23636"/>
                  <a:pt x="79748" y="23636"/>
                </a:cubicBezTo>
                <a:cubicBezTo>
                  <a:pt x="79822" y="23636"/>
                  <a:pt x="79859" y="23699"/>
                  <a:pt x="79895" y="23636"/>
                </a:cubicBezTo>
                <a:cubicBezTo>
                  <a:pt x="79932" y="23636"/>
                  <a:pt x="79932" y="23561"/>
                  <a:pt x="79969" y="23561"/>
                </a:cubicBezTo>
                <a:cubicBezTo>
                  <a:pt x="80006" y="23561"/>
                  <a:pt x="80006" y="23486"/>
                  <a:pt x="80042" y="23486"/>
                </a:cubicBezTo>
                <a:cubicBezTo>
                  <a:pt x="80042" y="23410"/>
                  <a:pt x="80079" y="23410"/>
                  <a:pt x="80116" y="23335"/>
                </a:cubicBezTo>
                <a:cubicBezTo>
                  <a:pt x="80147" y="23260"/>
                  <a:pt x="80147" y="23110"/>
                  <a:pt x="80183" y="23034"/>
                </a:cubicBezTo>
                <a:cubicBezTo>
                  <a:pt x="80183" y="23034"/>
                  <a:pt x="80220" y="23034"/>
                  <a:pt x="80257" y="22959"/>
                </a:cubicBezTo>
                <a:cubicBezTo>
                  <a:pt x="80294" y="22884"/>
                  <a:pt x="80330" y="22809"/>
                  <a:pt x="80367" y="22734"/>
                </a:cubicBezTo>
                <a:cubicBezTo>
                  <a:pt x="80367" y="22671"/>
                  <a:pt x="80367" y="22583"/>
                  <a:pt x="80367" y="22583"/>
                </a:cubicBezTo>
                <a:cubicBezTo>
                  <a:pt x="80404" y="22521"/>
                  <a:pt x="80441" y="22583"/>
                  <a:pt x="80441" y="22521"/>
                </a:cubicBezTo>
                <a:cubicBezTo>
                  <a:pt x="80477" y="22521"/>
                  <a:pt x="80514" y="22521"/>
                  <a:pt x="80514" y="22445"/>
                </a:cubicBezTo>
                <a:cubicBezTo>
                  <a:pt x="80551" y="22445"/>
                  <a:pt x="80514" y="22370"/>
                  <a:pt x="80514" y="22295"/>
                </a:cubicBezTo>
                <a:cubicBezTo>
                  <a:pt x="80514" y="22295"/>
                  <a:pt x="80551" y="22220"/>
                  <a:pt x="80551" y="22145"/>
                </a:cubicBezTo>
                <a:cubicBezTo>
                  <a:pt x="80551" y="22069"/>
                  <a:pt x="80588" y="21994"/>
                  <a:pt x="80588" y="21844"/>
                </a:cubicBezTo>
                <a:cubicBezTo>
                  <a:pt x="80588" y="21844"/>
                  <a:pt x="80624" y="21769"/>
                  <a:pt x="80624" y="21693"/>
                </a:cubicBezTo>
                <a:lnTo>
                  <a:pt x="80624" y="21618"/>
                </a:lnTo>
                <a:cubicBezTo>
                  <a:pt x="80624" y="21556"/>
                  <a:pt x="80661" y="21556"/>
                  <a:pt x="80661" y="21480"/>
                </a:cubicBezTo>
                <a:cubicBezTo>
                  <a:pt x="80661" y="21405"/>
                  <a:pt x="80661" y="21330"/>
                  <a:pt x="80661" y="21255"/>
                </a:cubicBezTo>
                <a:cubicBezTo>
                  <a:pt x="80588" y="21255"/>
                  <a:pt x="80551" y="21330"/>
                  <a:pt x="80514" y="21330"/>
                </a:cubicBezTo>
                <a:cubicBezTo>
                  <a:pt x="80477" y="21330"/>
                  <a:pt x="80441" y="21255"/>
                  <a:pt x="80404" y="21255"/>
                </a:cubicBezTo>
                <a:cubicBezTo>
                  <a:pt x="80404" y="21255"/>
                  <a:pt x="80367" y="21180"/>
                  <a:pt x="80330" y="21180"/>
                </a:cubicBezTo>
                <a:cubicBezTo>
                  <a:pt x="80294" y="21180"/>
                  <a:pt x="80294" y="21104"/>
                  <a:pt x="80294" y="21029"/>
                </a:cubicBezTo>
                <a:cubicBezTo>
                  <a:pt x="80257" y="20954"/>
                  <a:pt x="80257" y="20879"/>
                  <a:pt x="80257" y="20804"/>
                </a:cubicBezTo>
                <a:cubicBezTo>
                  <a:pt x="80257" y="20653"/>
                  <a:pt x="80294" y="20653"/>
                  <a:pt x="80294" y="20503"/>
                </a:cubicBezTo>
                <a:cubicBezTo>
                  <a:pt x="80294" y="20290"/>
                  <a:pt x="80294" y="20215"/>
                  <a:pt x="80294" y="20064"/>
                </a:cubicBezTo>
                <a:cubicBezTo>
                  <a:pt x="80294" y="19914"/>
                  <a:pt x="80294" y="19914"/>
                  <a:pt x="80294" y="19914"/>
                </a:cubicBezTo>
                <a:cubicBezTo>
                  <a:pt x="80294" y="19763"/>
                  <a:pt x="80330" y="19688"/>
                  <a:pt x="80330" y="19613"/>
                </a:cubicBezTo>
                <a:cubicBezTo>
                  <a:pt x="80367" y="19475"/>
                  <a:pt x="80367" y="19400"/>
                  <a:pt x="80367" y="19174"/>
                </a:cubicBezTo>
                <a:cubicBezTo>
                  <a:pt x="80367" y="19174"/>
                  <a:pt x="80367" y="19099"/>
                  <a:pt x="80367" y="19024"/>
                </a:cubicBezTo>
                <a:cubicBezTo>
                  <a:pt x="80367" y="18949"/>
                  <a:pt x="80330" y="18874"/>
                  <a:pt x="80294" y="18723"/>
                </a:cubicBezTo>
                <a:lnTo>
                  <a:pt x="80294" y="18648"/>
                </a:lnTo>
                <a:cubicBezTo>
                  <a:pt x="80257" y="18498"/>
                  <a:pt x="80257" y="18422"/>
                  <a:pt x="80220" y="18360"/>
                </a:cubicBezTo>
                <a:cubicBezTo>
                  <a:pt x="80220" y="18285"/>
                  <a:pt x="80183" y="18209"/>
                  <a:pt x="80183" y="18209"/>
                </a:cubicBezTo>
                <a:cubicBezTo>
                  <a:pt x="80147" y="18134"/>
                  <a:pt x="80147" y="18134"/>
                  <a:pt x="80147" y="18059"/>
                </a:cubicBezTo>
                <a:cubicBezTo>
                  <a:pt x="80147" y="17169"/>
                  <a:pt x="80147" y="17169"/>
                  <a:pt x="80147" y="17169"/>
                </a:cubicBezTo>
                <a:cubicBezTo>
                  <a:pt x="80183" y="17169"/>
                  <a:pt x="80220" y="17169"/>
                  <a:pt x="80294" y="17169"/>
                </a:cubicBezTo>
                <a:cubicBezTo>
                  <a:pt x="80294" y="17169"/>
                  <a:pt x="80330" y="17169"/>
                  <a:pt x="80367" y="17169"/>
                </a:cubicBezTo>
                <a:lnTo>
                  <a:pt x="80367" y="17169"/>
                </a:lnTo>
                <a:cubicBezTo>
                  <a:pt x="80367" y="16279"/>
                  <a:pt x="80367" y="16279"/>
                  <a:pt x="80367" y="16279"/>
                </a:cubicBezTo>
                <a:cubicBezTo>
                  <a:pt x="80294" y="16279"/>
                  <a:pt x="80257" y="16279"/>
                  <a:pt x="80183" y="16279"/>
                </a:cubicBezTo>
                <a:cubicBezTo>
                  <a:pt x="80147" y="16279"/>
                  <a:pt x="80147" y="16129"/>
                  <a:pt x="80116" y="16129"/>
                </a:cubicBezTo>
                <a:cubicBezTo>
                  <a:pt x="80116" y="16129"/>
                  <a:pt x="80079" y="16054"/>
                  <a:pt x="80042" y="16054"/>
                </a:cubicBezTo>
                <a:cubicBezTo>
                  <a:pt x="80006" y="16054"/>
                  <a:pt x="79969" y="16054"/>
                  <a:pt x="79895" y="16054"/>
                </a:cubicBezTo>
                <a:cubicBezTo>
                  <a:pt x="79785" y="16054"/>
                  <a:pt x="79785" y="16054"/>
                  <a:pt x="79785" y="16054"/>
                </a:cubicBezTo>
                <a:cubicBezTo>
                  <a:pt x="79748" y="16054"/>
                  <a:pt x="79712" y="16054"/>
                  <a:pt x="79675" y="16054"/>
                </a:cubicBezTo>
                <a:cubicBezTo>
                  <a:pt x="79607" y="16054"/>
                  <a:pt x="79571" y="16054"/>
                  <a:pt x="79497" y="16129"/>
                </a:cubicBezTo>
                <a:cubicBezTo>
                  <a:pt x="79460" y="16129"/>
                  <a:pt x="79460" y="16204"/>
                  <a:pt x="79424" y="16204"/>
                </a:cubicBezTo>
                <a:cubicBezTo>
                  <a:pt x="79387" y="16279"/>
                  <a:pt x="79387" y="16279"/>
                  <a:pt x="79350" y="16279"/>
                </a:cubicBezTo>
                <a:cubicBezTo>
                  <a:pt x="79313" y="16279"/>
                  <a:pt x="79313" y="16279"/>
                  <a:pt x="79277" y="16279"/>
                </a:cubicBezTo>
                <a:cubicBezTo>
                  <a:pt x="79240" y="16279"/>
                  <a:pt x="79203" y="16279"/>
                  <a:pt x="79130" y="16279"/>
                </a:cubicBezTo>
                <a:cubicBezTo>
                  <a:pt x="79130" y="16279"/>
                  <a:pt x="79099" y="16342"/>
                  <a:pt x="79062" y="16342"/>
                </a:cubicBezTo>
                <a:cubicBezTo>
                  <a:pt x="79062" y="16492"/>
                  <a:pt x="79062" y="16568"/>
                  <a:pt x="79062" y="16793"/>
                </a:cubicBezTo>
                <a:cubicBezTo>
                  <a:pt x="79062" y="16793"/>
                  <a:pt x="79062" y="16868"/>
                  <a:pt x="79062" y="16944"/>
                </a:cubicBezTo>
                <a:cubicBezTo>
                  <a:pt x="79062" y="17019"/>
                  <a:pt x="79026" y="17094"/>
                  <a:pt x="78989" y="17244"/>
                </a:cubicBezTo>
                <a:cubicBezTo>
                  <a:pt x="78952" y="17320"/>
                  <a:pt x="78952" y="17320"/>
                  <a:pt x="78952" y="17382"/>
                </a:cubicBezTo>
                <a:cubicBezTo>
                  <a:pt x="78879" y="17457"/>
                  <a:pt x="78842" y="17533"/>
                  <a:pt x="78805" y="17683"/>
                </a:cubicBezTo>
                <a:cubicBezTo>
                  <a:pt x="78805" y="17758"/>
                  <a:pt x="78805" y="17833"/>
                  <a:pt x="78768" y="17909"/>
                </a:cubicBezTo>
                <a:cubicBezTo>
                  <a:pt x="78768" y="17984"/>
                  <a:pt x="78768" y="18059"/>
                  <a:pt x="78732" y="18134"/>
                </a:cubicBezTo>
                <a:cubicBezTo>
                  <a:pt x="78732" y="18134"/>
                  <a:pt x="78695" y="18134"/>
                  <a:pt x="78658" y="18134"/>
                </a:cubicBezTo>
                <a:cubicBezTo>
                  <a:pt x="78621" y="18209"/>
                  <a:pt x="78591" y="18134"/>
                  <a:pt x="78517" y="18134"/>
                </a:cubicBezTo>
                <a:cubicBezTo>
                  <a:pt x="78480" y="18134"/>
                  <a:pt x="78480" y="18134"/>
                  <a:pt x="78480" y="18134"/>
                </a:cubicBezTo>
                <a:cubicBezTo>
                  <a:pt x="78444" y="18134"/>
                  <a:pt x="78407" y="18209"/>
                  <a:pt x="78407" y="18209"/>
                </a:cubicBezTo>
                <a:cubicBezTo>
                  <a:pt x="78370" y="18285"/>
                  <a:pt x="78370" y="18360"/>
                  <a:pt x="78370" y="18422"/>
                </a:cubicBezTo>
                <a:cubicBezTo>
                  <a:pt x="78370" y="18498"/>
                  <a:pt x="78370" y="18498"/>
                  <a:pt x="78370" y="18498"/>
                </a:cubicBezTo>
                <a:cubicBezTo>
                  <a:pt x="78370" y="18573"/>
                  <a:pt x="78370" y="18648"/>
                  <a:pt x="78370" y="18723"/>
                </a:cubicBezTo>
                <a:cubicBezTo>
                  <a:pt x="78370" y="18723"/>
                  <a:pt x="78444" y="18648"/>
                  <a:pt x="78444" y="18723"/>
                </a:cubicBezTo>
                <a:cubicBezTo>
                  <a:pt x="78480" y="18798"/>
                  <a:pt x="78554" y="18798"/>
                  <a:pt x="78554" y="18949"/>
                </a:cubicBezTo>
                <a:cubicBezTo>
                  <a:pt x="78591" y="19024"/>
                  <a:pt x="78591" y="19099"/>
                  <a:pt x="78591" y="19250"/>
                </a:cubicBezTo>
                <a:cubicBezTo>
                  <a:pt x="78591" y="19325"/>
                  <a:pt x="78591" y="19475"/>
                  <a:pt x="78554" y="19538"/>
                </a:cubicBezTo>
                <a:cubicBezTo>
                  <a:pt x="78517" y="19538"/>
                  <a:pt x="78480" y="19538"/>
                  <a:pt x="78480" y="19538"/>
                </a:cubicBezTo>
                <a:cubicBezTo>
                  <a:pt x="78444" y="19613"/>
                  <a:pt x="78444" y="19613"/>
                  <a:pt x="78407" y="19613"/>
                </a:cubicBezTo>
                <a:cubicBezTo>
                  <a:pt x="78370" y="19688"/>
                  <a:pt x="78407" y="19763"/>
                  <a:pt x="78407" y="19839"/>
                </a:cubicBezTo>
                <a:cubicBezTo>
                  <a:pt x="78407" y="19914"/>
                  <a:pt x="78407" y="19989"/>
                  <a:pt x="78407" y="20139"/>
                </a:cubicBezTo>
                <a:cubicBezTo>
                  <a:pt x="78480" y="20139"/>
                  <a:pt x="78480" y="20139"/>
                  <a:pt x="78554" y="20139"/>
                </a:cubicBezTo>
                <a:cubicBezTo>
                  <a:pt x="78591" y="20139"/>
                  <a:pt x="78591" y="20064"/>
                  <a:pt x="78621" y="20139"/>
                </a:cubicBezTo>
                <a:cubicBezTo>
                  <a:pt x="78658" y="20139"/>
                  <a:pt x="78658" y="20215"/>
                  <a:pt x="78695" y="20215"/>
                </a:cubicBezTo>
                <a:cubicBezTo>
                  <a:pt x="78695" y="20290"/>
                  <a:pt x="78732" y="20290"/>
                  <a:pt x="78732" y="20365"/>
                </a:cubicBezTo>
                <a:cubicBezTo>
                  <a:pt x="78732" y="20440"/>
                  <a:pt x="78732" y="20440"/>
                  <a:pt x="78732" y="20503"/>
                </a:cubicBezTo>
                <a:cubicBezTo>
                  <a:pt x="78768" y="20578"/>
                  <a:pt x="78768" y="20578"/>
                  <a:pt x="78768" y="20653"/>
                </a:cubicBezTo>
                <a:cubicBezTo>
                  <a:pt x="78805" y="20728"/>
                  <a:pt x="78842" y="20653"/>
                  <a:pt x="78842" y="20728"/>
                </a:cubicBezTo>
                <a:cubicBezTo>
                  <a:pt x="78879" y="20804"/>
                  <a:pt x="78879" y="20804"/>
                  <a:pt x="78915" y="20879"/>
                </a:cubicBezTo>
                <a:lnTo>
                  <a:pt x="78952" y="20879"/>
                </a:lnTo>
                <a:cubicBezTo>
                  <a:pt x="79026" y="20954"/>
                  <a:pt x="79062" y="21104"/>
                  <a:pt x="79099" y="21180"/>
                </a:cubicBezTo>
                <a:cubicBezTo>
                  <a:pt x="79099" y="21180"/>
                  <a:pt x="79130" y="21180"/>
                  <a:pt x="79166" y="21255"/>
                </a:cubicBezTo>
                <a:cubicBezTo>
                  <a:pt x="79166" y="21255"/>
                  <a:pt x="79166" y="21330"/>
                  <a:pt x="79166" y="21405"/>
                </a:cubicBezTo>
                <a:cubicBezTo>
                  <a:pt x="79166" y="21405"/>
                  <a:pt x="79166" y="21480"/>
                  <a:pt x="79166" y="21556"/>
                </a:cubicBezTo>
                <a:cubicBezTo>
                  <a:pt x="79166" y="21618"/>
                  <a:pt x="79099" y="21618"/>
                  <a:pt x="79099" y="21618"/>
                </a:cubicBezTo>
                <a:cubicBezTo>
                  <a:pt x="79062" y="21693"/>
                  <a:pt x="79099" y="21769"/>
                  <a:pt x="79062" y="21769"/>
                </a:cubicBezTo>
                <a:cubicBezTo>
                  <a:pt x="79062" y="21844"/>
                  <a:pt x="79026" y="21769"/>
                  <a:pt x="78989" y="21769"/>
                </a:cubicBezTo>
                <a:cubicBezTo>
                  <a:pt x="78952" y="21769"/>
                  <a:pt x="78952" y="21769"/>
                  <a:pt x="78952" y="21769"/>
                </a:cubicBezTo>
                <a:cubicBezTo>
                  <a:pt x="78879" y="21769"/>
                  <a:pt x="78842" y="21844"/>
                  <a:pt x="78805" y="21769"/>
                </a:cubicBezTo>
                <a:cubicBezTo>
                  <a:pt x="78732" y="21769"/>
                  <a:pt x="78695" y="21693"/>
                  <a:pt x="78658" y="21618"/>
                </a:cubicBezTo>
                <a:cubicBezTo>
                  <a:pt x="78591" y="21556"/>
                  <a:pt x="78554" y="21405"/>
                  <a:pt x="78554" y="21180"/>
                </a:cubicBezTo>
                <a:cubicBezTo>
                  <a:pt x="78517" y="21180"/>
                  <a:pt x="78480" y="21104"/>
                  <a:pt x="78444" y="21104"/>
                </a:cubicBezTo>
                <a:cubicBezTo>
                  <a:pt x="78333" y="21104"/>
                  <a:pt x="78297" y="21104"/>
                  <a:pt x="78223" y="21029"/>
                </a:cubicBezTo>
                <a:cubicBezTo>
                  <a:pt x="78186" y="21029"/>
                  <a:pt x="78186" y="20954"/>
                  <a:pt x="78150" y="20879"/>
                </a:cubicBezTo>
                <a:cubicBezTo>
                  <a:pt x="78150" y="20879"/>
                  <a:pt x="78113" y="20804"/>
                  <a:pt x="78082" y="20804"/>
                </a:cubicBezTo>
                <a:cubicBezTo>
                  <a:pt x="78045" y="20728"/>
                  <a:pt x="78009" y="20804"/>
                  <a:pt x="77972" y="20804"/>
                </a:cubicBezTo>
                <a:cubicBezTo>
                  <a:pt x="77935" y="20804"/>
                  <a:pt x="77898" y="20728"/>
                  <a:pt x="77898" y="20728"/>
                </a:cubicBezTo>
                <a:cubicBezTo>
                  <a:pt x="77825" y="20728"/>
                  <a:pt x="77788" y="20728"/>
                  <a:pt x="77751" y="20728"/>
                </a:cubicBezTo>
                <a:cubicBezTo>
                  <a:pt x="77715" y="20728"/>
                  <a:pt x="77678" y="20653"/>
                  <a:pt x="77678" y="20578"/>
                </a:cubicBezTo>
                <a:cubicBezTo>
                  <a:pt x="77641" y="20503"/>
                  <a:pt x="77678" y="20440"/>
                  <a:pt x="77641" y="20440"/>
                </a:cubicBezTo>
                <a:cubicBezTo>
                  <a:pt x="77604" y="20365"/>
                  <a:pt x="77604" y="20365"/>
                  <a:pt x="77574" y="20365"/>
                </a:cubicBezTo>
                <a:cubicBezTo>
                  <a:pt x="77537" y="20365"/>
                  <a:pt x="77537" y="20365"/>
                  <a:pt x="77500" y="20365"/>
                </a:cubicBezTo>
                <a:cubicBezTo>
                  <a:pt x="77464" y="20290"/>
                  <a:pt x="77427" y="20290"/>
                  <a:pt x="77427" y="20215"/>
                </a:cubicBezTo>
                <a:cubicBezTo>
                  <a:pt x="77390" y="20215"/>
                  <a:pt x="77353" y="20139"/>
                  <a:pt x="77353" y="20139"/>
                </a:cubicBezTo>
                <a:cubicBezTo>
                  <a:pt x="76992" y="20139"/>
                  <a:pt x="76992" y="20139"/>
                  <a:pt x="76992" y="20139"/>
                </a:cubicBezTo>
                <a:cubicBezTo>
                  <a:pt x="76955" y="20139"/>
                  <a:pt x="76955" y="20139"/>
                  <a:pt x="76918" y="20064"/>
                </a:cubicBezTo>
                <a:cubicBezTo>
                  <a:pt x="76918" y="20064"/>
                  <a:pt x="76918" y="19989"/>
                  <a:pt x="76882" y="19914"/>
                </a:cubicBezTo>
                <a:cubicBezTo>
                  <a:pt x="76882" y="19914"/>
                  <a:pt x="76845" y="19839"/>
                  <a:pt x="76808" y="19839"/>
                </a:cubicBezTo>
                <a:cubicBezTo>
                  <a:pt x="76447" y="19839"/>
                  <a:pt x="76447" y="19839"/>
                  <a:pt x="76447" y="19839"/>
                </a:cubicBezTo>
                <a:cubicBezTo>
                  <a:pt x="76373" y="19839"/>
                  <a:pt x="76373" y="19763"/>
                  <a:pt x="76300" y="19688"/>
                </a:cubicBezTo>
                <a:cubicBezTo>
                  <a:pt x="76263" y="19613"/>
                  <a:pt x="76226" y="19538"/>
                  <a:pt x="76153" y="19538"/>
                </a:cubicBezTo>
                <a:cubicBezTo>
                  <a:pt x="76153" y="19475"/>
                  <a:pt x="76116" y="19475"/>
                  <a:pt x="76116" y="19475"/>
                </a:cubicBezTo>
                <a:cubicBezTo>
                  <a:pt x="76079" y="19475"/>
                  <a:pt x="76079" y="19400"/>
                  <a:pt x="76079" y="19325"/>
                </a:cubicBezTo>
                <a:cubicBezTo>
                  <a:pt x="76042" y="19325"/>
                  <a:pt x="76012" y="19325"/>
                  <a:pt x="76012" y="19325"/>
                </a:cubicBezTo>
                <a:cubicBezTo>
                  <a:pt x="75975" y="19250"/>
                  <a:pt x="75938" y="19250"/>
                  <a:pt x="75938" y="19174"/>
                </a:cubicBezTo>
                <a:cubicBezTo>
                  <a:pt x="75901" y="19174"/>
                  <a:pt x="75938" y="19099"/>
                  <a:pt x="75901" y="19024"/>
                </a:cubicBezTo>
                <a:cubicBezTo>
                  <a:pt x="75901" y="19024"/>
                  <a:pt x="75865" y="19024"/>
                  <a:pt x="75828" y="19024"/>
                </a:cubicBezTo>
                <a:cubicBezTo>
                  <a:pt x="75791" y="19024"/>
                  <a:pt x="75754" y="19024"/>
                  <a:pt x="75718" y="19024"/>
                </a:cubicBezTo>
                <a:cubicBezTo>
                  <a:pt x="75681" y="19024"/>
                  <a:pt x="75681" y="19024"/>
                  <a:pt x="75681" y="19024"/>
                </a:cubicBezTo>
                <a:cubicBezTo>
                  <a:pt x="75681" y="19024"/>
                  <a:pt x="75644" y="19024"/>
                  <a:pt x="75644" y="19099"/>
                </a:cubicBezTo>
                <a:cubicBezTo>
                  <a:pt x="75607" y="19099"/>
                  <a:pt x="75571" y="19174"/>
                  <a:pt x="75571" y="19250"/>
                </a:cubicBezTo>
                <a:cubicBezTo>
                  <a:pt x="75571" y="19325"/>
                  <a:pt x="75571" y="19400"/>
                  <a:pt x="75571" y="19475"/>
                </a:cubicBezTo>
                <a:cubicBezTo>
                  <a:pt x="75571" y="19538"/>
                  <a:pt x="75607" y="19538"/>
                  <a:pt x="75644" y="19613"/>
                </a:cubicBezTo>
                <a:cubicBezTo>
                  <a:pt x="75681" y="19613"/>
                  <a:pt x="75718" y="19613"/>
                  <a:pt x="75718" y="19688"/>
                </a:cubicBezTo>
                <a:cubicBezTo>
                  <a:pt x="75718" y="19763"/>
                  <a:pt x="75718" y="19763"/>
                  <a:pt x="75718" y="19839"/>
                </a:cubicBezTo>
                <a:cubicBezTo>
                  <a:pt x="75718" y="19914"/>
                  <a:pt x="75718" y="19914"/>
                  <a:pt x="75718" y="19989"/>
                </a:cubicBezTo>
                <a:cubicBezTo>
                  <a:pt x="75754" y="19989"/>
                  <a:pt x="75791" y="19989"/>
                  <a:pt x="75865" y="19989"/>
                </a:cubicBezTo>
                <a:cubicBezTo>
                  <a:pt x="75901" y="19989"/>
                  <a:pt x="75901" y="20064"/>
                  <a:pt x="75938" y="20064"/>
                </a:cubicBezTo>
                <a:cubicBezTo>
                  <a:pt x="75938" y="20064"/>
                  <a:pt x="75975" y="20064"/>
                  <a:pt x="76012" y="20064"/>
                </a:cubicBezTo>
                <a:cubicBezTo>
                  <a:pt x="76012" y="20064"/>
                  <a:pt x="76042" y="20064"/>
                  <a:pt x="76079" y="20139"/>
                </a:cubicBezTo>
                <a:cubicBezTo>
                  <a:pt x="76079" y="20139"/>
                  <a:pt x="76079" y="20215"/>
                  <a:pt x="76079" y="20290"/>
                </a:cubicBezTo>
                <a:cubicBezTo>
                  <a:pt x="76079" y="20365"/>
                  <a:pt x="76116" y="20365"/>
                  <a:pt x="76116" y="20440"/>
                </a:cubicBezTo>
                <a:cubicBezTo>
                  <a:pt x="76153" y="20503"/>
                  <a:pt x="76226" y="20503"/>
                  <a:pt x="76300" y="20578"/>
                </a:cubicBezTo>
                <a:cubicBezTo>
                  <a:pt x="76336" y="20578"/>
                  <a:pt x="76336" y="20578"/>
                  <a:pt x="76373" y="20653"/>
                </a:cubicBezTo>
                <a:cubicBezTo>
                  <a:pt x="76373" y="20653"/>
                  <a:pt x="76410" y="20653"/>
                  <a:pt x="76410" y="20728"/>
                </a:cubicBezTo>
                <a:cubicBezTo>
                  <a:pt x="76410" y="20804"/>
                  <a:pt x="76410" y="20879"/>
                  <a:pt x="76410" y="20879"/>
                </a:cubicBezTo>
                <a:cubicBezTo>
                  <a:pt x="76410" y="20954"/>
                  <a:pt x="76373" y="21029"/>
                  <a:pt x="76373" y="21029"/>
                </a:cubicBezTo>
                <a:cubicBezTo>
                  <a:pt x="76336" y="21180"/>
                  <a:pt x="76300" y="21255"/>
                  <a:pt x="76263" y="21330"/>
                </a:cubicBezTo>
                <a:cubicBezTo>
                  <a:pt x="76226" y="21330"/>
                  <a:pt x="76226" y="21330"/>
                  <a:pt x="76189" y="21330"/>
                </a:cubicBezTo>
                <a:cubicBezTo>
                  <a:pt x="76116" y="21330"/>
                  <a:pt x="76116" y="21330"/>
                  <a:pt x="76116" y="21330"/>
                </a:cubicBezTo>
                <a:cubicBezTo>
                  <a:pt x="76079" y="21330"/>
                  <a:pt x="76079" y="21255"/>
                  <a:pt x="76042" y="21330"/>
                </a:cubicBezTo>
                <a:cubicBezTo>
                  <a:pt x="76012" y="21330"/>
                  <a:pt x="76012" y="21405"/>
                  <a:pt x="76012" y="21480"/>
                </a:cubicBezTo>
                <a:cubicBezTo>
                  <a:pt x="76012" y="21480"/>
                  <a:pt x="76012" y="21556"/>
                  <a:pt x="76012" y="21618"/>
                </a:cubicBezTo>
                <a:cubicBezTo>
                  <a:pt x="75975" y="21618"/>
                  <a:pt x="75975" y="21693"/>
                  <a:pt x="75975" y="21693"/>
                </a:cubicBezTo>
                <a:cubicBezTo>
                  <a:pt x="75938" y="21769"/>
                  <a:pt x="75901" y="21769"/>
                  <a:pt x="75901" y="21769"/>
                </a:cubicBezTo>
                <a:cubicBezTo>
                  <a:pt x="75828" y="21769"/>
                  <a:pt x="75828" y="21769"/>
                  <a:pt x="75828" y="21769"/>
                </a:cubicBezTo>
                <a:cubicBezTo>
                  <a:pt x="75828" y="21618"/>
                  <a:pt x="75828" y="21618"/>
                  <a:pt x="75828" y="21480"/>
                </a:cubicBezTo>
                <a:cubicBezTo>
                  <a:pt x="75828" y="21405"/>
                  <a:pt x="75828" y="21405"/>
                  <a:pt x="75828" y="21330"/>
                </a:cubicBezTo>
                <a:cubicBezTo>
                  <a:pt x="75828" y="21255"/>
                  <a:pt x="75828" y="21180"/>
                  <a:pt x="75828" y="21029"/>
                </a:cubicBezTo>
                <a:cubicBezTo>
                  <a:pt x="75828" y="20954"/>
                  <a:pt x="75828" y="20954"/>
                  <a:pt x="75828" y="20879"/>
                </a:cubicBezTo>
                <a:cubicBezTo>
                  <a:pt x="75718" y="20879"/>
                  <a:pt x="75718" y="20879"/>
                  <a:pt x="75718" y="20879"/>
                </a:cubicBezTo>
                <a:cubicBezTo>
                  <a:pt x="75681" y="20954"/>
                  <a:pt x="75644" y="20879"/>
                  <a:pt x="75644" y="20954"/>
                </a:cubicBezTo>
                <a:cubicBezTo>
                  <a:pt x="75607" y="20954"/>
                  <a:pt x="75607" y="21029"/>
                  <a:pt x="75571" y="21029"/>
                </a:cubicBezTo>
                <a:cubicBezTo>
                  <a:pt x="75571" y="21104"/>
                  <a:pt x="75571" y="21180"/>
                  <a:pt x="75540" y="21180"/>
                </a:cubicBezTo>
                <a:cubicBezTo>
                  <a:pt x="75540" y="21255"/>
                  <a:pt x="75540" y="21330"/>
                  <a:pt x="75497" y="21330"/>
                </a:cubicBezTo>
                <a:cubicBezTo>
                  <a:pt x="75467" y="21405"/>
                  <a:pt x="75430" y="21330"/>
                  <a:pt x="75356" y="21330"/>
                </a:cubicBezTo>
                <a:cubicBezTo>
                  <a:pt x="75283" y="21330"/>
                  <a:pt x="75283" y="21330"/>
                  <a:pt x="75283" y="21330"/>
                </a:cubicBezTo>
                <a:cubicBezTo>
                  <a:pt x="75246" y="21330"/>
                  <a:pt x="75209" y="21330"/>
                  <a:pt x="75173" y="21330"/>
                </a:cubicBezTo>
                <a:cubicBezTo>
                  <a:pt x="75136" y="21330"/>
                  <a:pt x="75099" y="21255"/>
                  <a:pt x="75062" y="21330"/>
                </a:cubicBezTo>
                <a:cubicBezTo>
                  <a:pt x="75026" y="21330"/>
                  <a:pt x="75062" y="21405"/>
                  <a:pt x="75026" y="21480"/>
                </a:cubicBezTo>
                <a:cubicBezTo>
                  <a:pt x="74995" y="21480"/>
                  <a:pt x="75026" y="21556"/>
                  <a:pt x="74995" y="21618"/>
                </a:cubicBezTo>
                <a:cubicBezTo>
                  <a:pt x="74958" y="21618"/>
                  <a:pt x="74921" y="21618"/>
                  <a:pt x="74885" y="21618"/>
                </a:cubicBezTo>
                <a:cubicBezTo>
                  <a:pt x="74811" y="21618"/>
                  <a:pt x="74811" y="21618"/>
                  <a:pt x="74811" y="21618"/>
                </a:cubicBezTo>
                <a:cubicBezTo>
                  <a:pt x="74811" y="21618"/>
                  <a:pt x="74774" y="21556"/>
                  <a:pt x="74738" y="21556"/>
                </a:cubicBezTo>
                <a:cubicBezTo>
                  <a:pt x="74701" y="21556"/>
                  <a:pt x="74701" y="21556"/>
                  <a:pt x="74701" y="21556"/>
                </a:cubicBezTo>
                <a:cubicBezTo>
                  <a:pt x="74523" y="21556"/>
                  <a:pt x="74523" y="21556"/>
                  <a:pt x="74523" y="21556"/>
                </a:cubicBezTo>
                <a:cubicBezTo>
                  <a:pt x="74480" y="21556"/>
                  <a:pt x="74480" y="21556"/>
                  <a:pt x="74450" y="21556"/>
                </a:cubicBezTo>
                <a:cubicBezTo>
                  <a:pt x="74450" y="21919"/>
                  <a:pt x="74450" y="21919"/>
                  <a:pt x="74450" y="21919"/>
                </a:cubicBezTo>
                <a:cubicBezTo>
                  <a:pt x="74229" y="21919"/>
                  <a:pt x="74229" y="21919"/>
                  <a:pt x="74229" y="21919"/>
                </a:cubicBezTo>
                <a:lnTo>
                  <a:pt x="74192" y="21844"/>
                </a:lnTo>
                <a:cubicBezTo>
                  <a:pt x="74156" y="21769"/>
                  <a:pt x="74156" y="21769"/>
                  <a:pt x="74156" y="21693"/>
                </a:cubicBezTo>
                <a:cubicBezTo>
                  <a:pt x="74119" y="21618"/>
                  <a:pt x="74082" y="21693"/>
                  <a:pt x="74082" y="21618"/>
                </a:cubicBezTo>
                <a:lnTo>
                  <a:pt x="74119" y="21556"/>
                </a:lnTo>
                <a:cubicBezTo>
                  <a:pt x="74119" y="21480"/>
                  <a:pt x="74119" y="21405"/>
                  <a:pt x="74119" y="21405"/>
                </a:cubicBezTo>
                <a:cubicBezTo>
                  <a:pt x="74119" y="21255"/>
                  <a:pt x="74156" y="21180"/>
                  <a:pt x="74192" y="21104"/>
                </a:cubicBezTo>
                <a:cubicBezTo>
                  <a:pt x="74156" y="20954"/>
                  <a:pt x="74156" y="20954"/>
                  <a:pt x="74156" y="20954"/>
                </a:cubicBezTo>
                <a:cubicBezTo>
                  <a:pt x="74119" y="20954"/>
                  <a:pt x="74119" y="20954"/>
                  <a:pt x="74082" y="20954"/>
                </a:cubicBezTo>
                <a:cubicBezTo>
                  <a:pt x="74082" y="21029"/>
                  <a:pt x="74082" y="21104"/>
                  <a:pt x="74045" y="21104"/>
                </a:cubicBezTo>
                <a:cubicBezTo>
                  <a:pt x="74045" y="21180"/>
                  <a:pt x="74009" y="21180"/>
                  <a:pt x="73978" y="21180"/>
                </a:cubicBezTo>
                <a:cubicBezTo>
                  <a:pt x="73978" y="21180"/>
                  <a:pt x="73941" y="21180"/>
                  <a:pt x="73905" y="21180"/>
                </a:cubicBezTo>
                <a:cubicBezTo>
                  <a:pt x="73868" y="21180"/>
                  <a:pt x="73794" y="21180"/>
                  <a:pt x="73758" y="21255"/>
                </a:cubicBezTo>
                <a:cubicBezTo>
                  <a:pt x="73721" y="21255"/>
                  <a:pt x="73721" y="21330"/>
                  <a:pt x="73721" y="21405"/>
                </a:cubicBezTo>
                <a:cubicBezTo>
                  <a:pt x="73647" y="21405"/>
                  <a:pt x="73611" y="21480"/>
                  <a:pt x="73574" y="21556"/>
                </a:cubicBezTo>
                <a:cubicBezTo>
                  <a:pt x="73464" y="21556"/>
                  <a:pt x="73464" y="21556"/>
                  <a:pt x="73464" y="21556"/>
                </a:cubicBezTo>
                <a:cubicBezTo>
                  <a:pt x="73396" y="21556"/>
                  <a:pt x="73323" y="21480"/>
                  <a:pt x="73249" y="21556"/>
                </a:cubicBezTo>
                <a:cubicBezTo>
                  <a:pt x="73212" y="21556"/>
                  <a:pt x="73212" y="21618"/>
                  <a:pt x="73176" y="21618"/>
                </a:cubicBezTo>
                <a:lnTo>
                  <a:pt x="73176" y="21769"/>
                </a:lnTo>
                <a:cubicBezTo>
                  <a:pt x="73139" y="21769"/>
                  <a:pt x="73102" y="21844"/>
                  <a:pt x="73102" y="21844"/>
                </a:cubicBezTo>
                <a:cubicBezTo>
                  <a:pt x="73065" y="21844"/>
                  <a:pt x="73065" y="21844"/>
                  <a:pt x="73029" y="21844"/>
                </a:cubicBezTo>
                <a:cubicBezTo>
                  <a:pt x="72961" y="21844"/>
                  <a:pt x="72961" y="21844"/>
                  <a:pt x="72961" y="21844"/>
                </a:cubicBezTo>
                <a:cubicBezTo>
                  <a:pt x="72924" y="21844"/>
                  <a:pt x="72924" y="21844"/>
                  <a:pt x="72888" y="21844"/>
                </a:cubicBezTo>
                <a:cubicBezTo>
                  <a:pt x="72814" y="21919"/>
                  <a:pt x="72777" y="21919"/>
                  <a:pt x="72741" y="21919"/>
                </a:cubicBezTo>
                <a:cubicBezTo>
                  <a:pt x="72704" y="21994"/>
                  <a:pt x="72667" y="21994"/>
                  <a:pt x="72667" y="22069"/>
                </a:cubicBezTo>
                <a:cubicBezTo>
                  <a:pt x="72594" y="22145"/>
                  <a:pt x="72557" y="22220"/>
                  <a:pt x="72520" y="22295"/>
                </a:cubicBezTo>
                <a:cubicBezTo>
                  <a:pt x="72490" y="22370"/>
                  <a:pt x="72447" y="22370"/>
                  <a:pt x="72416" y="22445"/>
                </a:cubicBezTo>
                <a:cubicBezTo>
                  <a:pt x="72343" y="22445"/>
                  <a:pt x="72232" y="22370"/>
                  <a:pt x="72159" y="22445"/>
                </a:cubicBezTo>
                <a:cubicBezTo>
                  <a:pt x="72122" y="22445"/>
                  <a:pt x="72122" y="22521"/>
                  <a:pt x="72085" y="22583"/>
                </a:cubicBezTo>
                <a:cubicBezTo>
                  <a:pt x="72085" y="22671"/>
                  <a:pt x="72085" y="22671"/>
                  <a:pt x="72122" y="22734"/>
                </a:cubicBezTo>
                <a:cubicBezTo>
                  <a:pt x="72122" y="22809"/>
                  <a:pt x="72196" y="22809"/>
                  <a:pt x="72196" y="22884"/>
                </a:cubicBezTo>
                <a:cubicBezTo>
                  <a:pt x="72196" y="23034"/>
                  <a:pt x="72196" y="23034"/>
                  <a:pt x="72159" y="23110"/>
                </a:cubicBezTo>
                <a:cubicBezTo>
                  <a:pt x="72122" y="23185"/>
                  <a:pt x="72049" y="23185"/>
                  <a:pt x="72012" y="23260"/>
                </a:cubicBezTo>
                <a:cubicBezTo>
                  <a:pt x="71975" y="23335"/>
                  <a:pt x="71975" y="23335"/>
                  <a:pt x="71944" y="23410"/>
                </a:cubicBezTo>
                <a:cubicBezTo>
                  <a:pt x="71908" y="23410"/>
                  <a:pt x="71908" y="23410"/>
                  <a:pt x="71871" y="23410"/>
                </a:cubicBezTo>
                <a:cubicBezTo>
                  <a:pt x="71834" y="23410"/>
                  <a:pt x="71834" y="23410"/>
                  <a:pt x="71797" y="23410"/>
                </a:cubicBezTo>
                <a:cubicBezTo>
                  <a:pt x="71761" y="23410"/>
                  <a:pt x="71761" y="23410"/>
                  <a:pt x="71724" y="23410"/>
                </a:cubicBezTo>
                <a:cubicBezTo>
                  <a:pt x="71650" y="23410"/>
                  <a:pt x="71650" y="23561"/>
                  <a:pt x="71614" y="23561"/>
                </a:cubicBezTo>
                <a:cubicBezTo>
                  <a:pt x="71577" y="23561"/>
                  <a:pt x="71577" y="23561"/>
                  <a:pt x="71577" y="23561"/>
                </a:cubicBezTo>
                <a:cubicBezTo>
                  <a:pt x="71540" y="23561"/>
                  <a:pt x="71540" y="23410"/>
                  <a:pt x="71503" y="23410"/>
                </a:cubicBezTo>
                <a:cubicBezTo>
                  <a:pt x="71503" y="23335"/>
                  <a:pt x="71473" y="23335"/>
                  <a:pt x="71430" y="23335"/>
                </a:cubicBezTo>
                <a:cubicBezTo>
                  <a:pt x="71399" y="23260"/>
                  <a:pt x="71399" y="23185"/>
                  <a:pt x="71362" y="23185"/>
                </a:cubicBezTo>
                <a:cubicBezTo>
                  <a:pt x="71362" y="23110"/>
                  <a:pt x="71362" y="23034"/>
                  <a:pt x="71362" y="23034"/>
                </a:cubicBezTo>
                <a:cubicBezTo>
                  <a:pt x="71326" y="22959"/>
                  <a:pt x="71289" y="22884"/>
                  <a:pt x="71289" y="22809"/>
                </a:cubicBezTo>
                <a:cubicBezTo>
                  <a:pt x="71289" y="22671"/>
                  <a:pt x="71289" y="22583"/>
                  <a:pt x="71289" y="22445"/>
                </a:cubicBezTo>
                <a:cubicBezTo>
                  <a:pt x="71687" y="22445"/>
                  <a:pt x="71687" y="22445"/>
                  <a:pt x="71687" y="22445"/>
                </a:cubicBezTo>
                <a:cubicBezTo>
                  <a:pt x="71687" y="21994"/>
                  <a:pt x="71687" y="21994"/>
                  <a:pt x="71687" y="21994"/>
                </a:cubicBezTo>
                <a:cubicBezTo>
                  <a:pt x="71650" y="21994"/>
                  <a:pt x="71650" y="21919"/>
                  <a:pt x="71614" y="21844"/>
                </a:cubicBezTo>
                <a:cubicBezTo>
                  <a:pt x="71577" y="21844"/>
                  <a:pt x="71540" y="21844"/>
                  <a:pt x="71540" y="21844"/>
                </a:cubicBezTo>
                <a:cubicBezTo>
                  <a:pt x="71503" y="21769"/>
                  <a:pt x="71503" y="21769"/>
                  <a:pt x="71503" y="21693"/>
                </a:cubicBezTo>
                <a:cubicBezTo>
                  <a:pt x="71473" y="21618"/>
                  <a:pt x="71473" y="21618"/>
                  <a:pt x="71430" y="21556"/>
                </a:cubicBezTo>
                <a:cubicBezTo>
                  <a:pt x="71430" y="21480"/>
                  <a:pt x="71430" y="21405"/>
                  <a:pt x="71399" y="21405"/>
                </a:cubicBezTo>
                <a:cubicBezTo>
                  <a:pt x="71326" y="21405"/>
                  <a:pt x="71289" y="21480"/>
                  <a:pt x="71252" y="21480"/>
                </a:cubicBezTo>
                <a:cubicBezTo>
                  <a:pt x="71215" y="21480"/>
                  <a:pt x="71215" y="21480"/>
                  <a:pt x="71215" y="21480"/>
                </a:cubicBezTo>
                <a:cubicBezTo>
                  <a:pt x="71179" y="21480"/>
                  <a:pt x="71179" y="21405"/>
                  <a:pt x="71142" y="21330"/>
                </a:cubicBezTo>
                <a:cubicBezTo>
                  <a:pt x="71105" y="21330"/>
                  <a:pt x="71068" y="21330"/>
                  <a:pt x="71068" y="21330"/>
                </a:cubicBezTo>
                <a:cubicBezTo>
                  <a:pt x="70995" y="21255"/>
                  <a:pt x="70958" y="21330"/>
                  <a:pt x="70928" y="21330"/>
                </a:cubicBezTo>
                <a:cubicBezTo>
                  <a:pt x="70781" y="21330"/>
                  <a:pt x="70781" y="21330"/>
                  <a:pt x="70781" y="21330"/>
                </a:cubicBezTo>
                <a:cubicBezTo>
                  <a:pt x="70744" y="21330"/>
                  <a:pt x="70707" y="21330"/>
                  <a:pt x="70707" y="21330"/>
                </a:cubicBezTo>
                <a:cubicBezTo>
                  <a:pt x="70670" y="21330"/>
                  <a:pt x="70670" y="21330"/>
                  <a:pt x="70633" y="21330"/>
                </a:cubicBezTo>
                <a:cubicBezTo>
                  <a:pt x="70633" y="21618"/>
                  <a:pt x="70633" y="21618"/>
                  <a:pt x="70633" y="21618"/>
                </a:cubicBezTo>
                <a:cubicBezTo>
                  <a:pt x="70707" y="21618"/>
                  <a:pt x="70744" y="21618"/>
                  <a:pt x="70781" y="21618"/>
                </a:cubicBezTo>
                <a:cubicBezTo>
                  <a:pt x="70817" y="21618"/>
                  <a:pt x="70817" y="21693"/>
                  <a:pt x="70854" y="21693"/>
                </a:cubicBezTo>
                <a:cubicBezTo>
                  <a:pt x="70854" y="22583"/>
                  <a:pt x="70854" y="22583"/>
                  <a:pt x="70854" y="22583"/>
                </a:cubicBezTo>
                <a:cubicBezTo>
                  <a:pt x="70854" y="22671"/>
                  <a:pt x="70817" y="22671"/>
                  <a:pt x="70817" y="22734"/>
                </a:cubicBezTo>
                <a:cubicBezTo>
                  <a:pt x="70781" y="22809"/>
                  <a:pt x="70744" y="22734"/>
                  <a:pt x="70744" y="22809"/>
                </a:cubicBezTo>
                <a:cubicBezTo>
                  <a:pt x="70744" y="22884"/>
                  <a:pt x="70744" y="22959"/>
                  <a:pt x="70744" y="22959"/>
                </a:cubicBezTo>
                <a:cubicBezTo>
                  <a:pt x="70744" y="23034"/>
                  <a:pt x="70744" y="23110"/>
                  <a:pt x="70744" y="23110"/>
                </a:cubicBezTo>
                <a:cubicBezTo>
                  <a:pt x="70781" y="23185"/>
                  <a:pt x="70817" y="23110"/>
                  <a:pt x="70817" y="23185"/>
                </a:cubicBezTo>
                <a:cubicBezTo>
                  <a:pt x="70854" y="23185"/>
                  <a:pt x="70854" y="23185"/>
                  <a:pt x="70891" y="23260"/>
                </a:cubicBezTo>
                <a:cubicBezTo>
                  <a:pt x="70928" y="23260"/>
                  <a:pt x="70928" y="23335"/>
                  <a:pt x="70928" y="23410"/>
                </a:cubicBezTo>
                <a:cubicBezTo>
                  <a:pt x="70958" y="23410"/>
                  <a:pt x="70995" y="23486"/>
                  <a:pt x="70995" y="23561"/>
                </a:cubicBezTo>
                <a:cubicBezTo>
                  <a:pt x="70995" y="23636"/>
                  <a:pt x="70995" y="23636"/>
                  <a:pt x="70995" y="23636"/>
                </a:cubicBezTo>
                <a:cubicBezTo>
                  <a:pt x="70995" y="23699"/>
                  <a:pt x="70958" y="23636"/>
                  <a:pt x="70958" y="23699"/>
                </a:cubicBezTo>
                <a:cubicBezTo>
                  <a:pt x="70958" y="23774"/>
                  <a:pt x="70958" y="23774"/>
                  <a:pt x="70958" y="23849"/>
                </a:cubicBezTo>
                <a:cubicBezTo>
                  <a:pt x="70958" y="24000"/>
                  <a:pt x="70958" y="24075"/>
                  <a:pt x="70958" y="24300"/>
                </a:cubicBezTo>
                <a:cubicBezTo>
                  <a:pt x="70958" y="24300"/>
                  <a:pt x="70958" y="24300"/>
                  <a:pt x="70958" y="24375"/>
                </a:cubicBezTo>
                <a:cubicBezTo>
                  <a:pt x="70891" y="24300"/>
                  <a:pt x="70854" y="24300"/>
                  <a:pt x="70817" y="24300"/>
                </a:cubicBezTo>
                <a:cubicBezTo>
                  <a:pt x="70781" y="24300"/>
                  <a:pt x="70744" y="24300"/>
                  <a:pt x="70744" y="24300"/>
                </a:cubicBezTo>
                <a:cubicBezTo>
                  <a:pt x="70707" y="24300"/>
                  <a:pt x="70670" y="24225"/>
                  <a:pt x="70670" y="24225"/>
                </a:cubicBezTo>
                <a:cubicBezTo>
                  <a:pt x="70633" y="24150"/>
                  <a:pt x="70670" y="24075"/>
                  <a:pt x="70670" y="24075"/>
                </a:cubicBezTo>
                <a:cubicBezTo>
                  <a:pt x="70633" y="24000"/>
                  <a:pt x="70633" y="23924"/>
                  <a:pt x="70597" y="23924"/>
                </a:cubicBezTo>
                <a:cubicBezTo>
                  <a:pt x="70597" y="23849"/>
                  <a:pt x="70560" y="23924"/>
                  <a:pt x="70523" y="23924"/>
                </a:cubicBezTo>
                <a:cubicBezTo>
                  <a:pt x="70486" y="23924"/>
                  <a:pt x="70486" y="23924"/>
                  <a:pt x="70450" y="23924"/>
                </a:cubicBezTo>
                <a:cubicBezTo>
                  <a:pt x="70413" y="23924"/>
                  <a:pt x="70413" y="24000"/>
                  <a:pt x="70382" y="24000"/>
                </a:cubicBezTo>
                <a:cubicBezTo>
                  <a:pt x="70346" y="24000"/>
                  <a:pt x="70346" y="24000"/>
                  <a:pt x="70309" y="24000"/>
                </a:cubicBezTo>
                <a:cubicBezTo>
                  <a:pt x="70235" y="24000"/>
                  <a:pt x="70199" y="24000"/>
                  <a:pt x="70162" y="24000"/>
                </a:cubicBezTo>
                <a:cubicBezTo>
                  <a:pt x="70125" y="24000"/>
                  <a:pt x="70125" y="24075"/>
                  <a:pt x="70088" y="24075"/>
                </a:cubicBezTo>
                <a:cubicBezTo>
                  <a:pt x="70088" y="24075"/>
                  <a:pt x="70088" y="24150"/>
                  <a:pt x="70088" y="24225"/>
                </a:cubicBezTo>
                <a:cubicBezTo>
                  <a:pt x="70088" y="24225"/>
                  <a:pt x="70088" y="24300"/>
                  <a:pt x="70052" y="24375"/>
                </a:cubicBezTo>
                <a:cubicBezTo>
                  <a:pt x="70052" y="24375"/>
                  <a:pt x="70015" y="24375"/>
                  <a:pt x="69978" y="24451"/>
                </a:cubicBezTo>
                <a:lnTo>
                  <a:pt x="69941" y="24451"/>
                </a:lnTo>
                <a:cubicBezTo>
                  <a:pt x="69874" y="24451"/>
                  <a:pt x="69837" y="24526"/>
                  <a:pt x="69800" y="24526"/>
                </a:cubicBezTo>
                <a:cubicBezTo>
                  <a:pt x="69764" y="24526"/>
                  <a:pt x="69727" y="24526"/>
                  <a:pt x="69690" y="24526"/>
                </a:cubicBezTo>
                <a:cubicBezTo>
                  <a:pt x="69653" y="24601"/>
                  <a:pt x="69653" y="24601"/>
                  <a:pt x="69617" y="24664"/>
                </a:cubicBezTo>
                <a:cubicBezTo>
                  <a:pt x="69617" y="24751"/>
                  <a:pt x="69617" y="24751"/>
                  <a:pt x="69580" y="24814"/>
                </a:cubicBezTo>
                <a:cubicBezTo>
                  <a:pt x="69580" y="24814"/>
                  <a:pt x="69543" y="24889"/>
                  <a:pt x="69506" y="24889"/>
                </a:cubicBezTo>
                <a:cubicBezTo>
                  <a:pt x="69470" y="24965"/>
                  <a:pt x="69433" y="24965"/>
                  <a:pt x="69396" y="24965"/>
                </a:cubicBezTo>
                <a:cubicBezTo>
                  <a:pt x="69396" y="24965"/>
                  <a:pt x="69433" y="24889"/>
                  <a:pt x="69433" y="24965"/>
                </a:cubicBezTo>
                <a:cubicBezTo>
                  <a:pt x="69433" y="25040"/>
                  <a:pt x="69396" y="25115"/>
                  <a:pt x="69433" y="25265"/>
                </a:cubicBezTo>
                <a:cubicBezTo>
                  <a:pt x="69433" y="25265"/>
                  <a:pt x="69433" y="25340"/>
                  <a:pt x="69470" y="25416"/>
                </a:cubicBezTo>
                <a:lnTo>
                  <a:pt x="69470" y="25491"/>
                </a:lnTo>
                <a:cubicBezTo>
                  <a:pt x="69506" y="25566"/>
                  <a:pt x="69506" y="25566"/>
                  <a:pt x="69543" y="25566"/>
                </a:cubicBezTo>
                <a:cubicBezTo>
                  <a:pt x="69580" y="25566"/>
                  <a:pt x="69580" y="25641"/>
                  <a:pt x="69617" y="25641"/>
                </a:cubicBezTo>
                <a:cubicBezTo>
                  <a:pt x="69653" y="25716"/>
                  <a:pt x="69653" y="25779"/>
                  <a:pt x="69653" y="25854"/>
                </a:cubicBezTo>
                <a:cubicBezTo>
                  <a:pt x="69653" y="25930"/>
                  <a:pt x="69617" y="26005"/>
                  <a:pt x="69617" y="26080"/>
                </a:cubicBezTo>
                <a:cubicBezTo>
                  <a:pt x="69617" y="26080"/>
                  <a:pt x="69653" y="26005"/>
                  <a:pt x="69617" y="26005"/>
                </a:cubicBezTo>
                <a:cubicBezTo>
                  <a:pt x="69580" y="25930"/>
                  <a:pt x="69543" y="26005"/>
                  <a:pt x="69506" y="26005"/>
                </a:cubicBezTo>
                <a:cubicBezTo>
                  <a:pt x="69433" y="26005"/>
                  <a:pt x="69396" y="26005"/>
                  <a:pt x="69366" y="26005"/>
                </a:cubicBezTo>
                <a:cubicBezTo>
                  <a:pt x="69292" y="26005"/>
                  <a:pt x="69255" y="25930"/>
                  <a:pt x="69218" y="25930"/>
                </a:cubicBezTo>
                <a:cubicBezTo>
                  <a:pt x="69145" y="25930"/>
                  <a:pt x="69145" y="25930"/>
                  <a:pt x="69145" y="25930"/>
                </a:cubicBezTo>
                <a:cubicBezTo>
                  <a:pt x="69108" y="25930"/>
                  <a:pt x="69108" y="25854"/>
                  <a:pt x="69071" y="25854"/>
                </a:cubicBezTo>
                <a:cubicBezTo>
                  <a:pt x="68998" y="25854"/>
                  <a:pt x="68961" y="25854"/>
                  <a:pt x="68924" y="25854"/>
                </a:cubicBezTo>
                <a:cubicBezTo>
                  <a:pt x="68888" y="25854"/>
                  <a:pt x="68888" y="25779"/>
                  <a:pt x="68857" y="25716"/>
                </a:cubicBezTo>
                <a:cubicBezTo>
                  <a:pt x="68820" y="25716"/>
                  <a:pt x="68784" y="25716"/>
                  <a:pt x="68784" y="25716"/>
                </a:cubicBezTo>
                <a:cubicBezTo>
                  <a:pt x="68747" y="25716"/>
                  <a:pt x="68710" y="25716"/>
                  <a:pt x="68710" y="25716"/>
                </a:cubicBezTo>
                <a:cubicBezTo>
                  <a:pt x="68673" y="25716"/>
                  <a:pt x="68673" y="25641"/>
                  <a:pt x="68637" y="25566"/>
                </a:cubicBezTo>
                <a:cubicBezTo>
                  <a:pt x="68600" y="25566"/>
                  <a:pt x="68600" y="25491"/>
                  <a:pt x="68563" y="25416"/>
                </a:cubicBezTo>
                <a:cubicBezTo>
                  <a:pt x="68563" y="25265"/>
                  <a:pt x="68563" y="25265"/>
                  <a:pt x="68563" y="25265"/>
                </a:cubicBezTo>
                <a:cubicBezTo>
                  <a:pt x="68526" y="25265"/>
                  <a:pt x="68490" y="25340"/>
                  <a:pt x="68490" y="25340"/>
                </a:cubicBezTo>
                <a:cubicBezTo>
                  <a:pt x="68453" y="25416"/>
                  <a:pt x="68453" y="25491"/>
                  <a:pt x="68416" y="25491"/>
                </a:cubicBezTo>
                <a:cubicBezTo>
                  <a:pt x="68416" y="25491"/>
                  <a:pt x="68379" y="25491"/>
                  <a:pt x="68349" y="25491"/>
                </a:cubicBezTo>
                <a:cubicBezTo>
                  <a:pt x="68312" y="25491"/>
                  <a:pt x="68275" y="25566"/>
                  <a:pt x="68275" y="25641"/>
                </a:cubicBezTo>
                <a:cubicBezTo>
                  <a:pt x="68275" y="25779"/>
                  <a:pt x="68312" y="25779"/>
                  <a:pt x="68312" y="25854"/>
                </a:cubicBezTo>
                <a:cubicBezTo>
                  <a:pt x="68349" y="25930"/>
                  <a:pt x="68349" y="25930"/>
                  <a:pt x="68379" y="26005"/>
                </a:cubicBezTo>
                <a:cubicBezTo>
                  <a:pt x="68416" y="26005"/>
                  <a:pt x="68453" y="26005"/>
                  <a:pt x="68453" y="26005"/>
                </a:cubicBezTo>
                <a:cubicBezTo>
                  <a:pt x="68453" y="26080"/>
                  <a:pt x="68453" y="26155"/>
                  <a:pt x="68453" y="26155"/>
                </a:cubicBezTo>
                <a:cubicBezTo>
                  <a:pt x="68453" y="26230"/>
                  <a:pt x="68490" y="26230"/>
                  <a:pt x="68490" y="26306"/>
                </a:cubicBezTo>
                <a:cubicBezTo>
                  <a:pt x="68563" y="26306"/>
                  <a:pt x="68563" y="26306"/>
                  <a:pt x="68563" y="26306"/>
                </a:cubicBezTo>
                <a:cubicBezTo>
                  <a:pt x="68637" y="26306"/>
                  <a:pt x="68673" y="26230"/>
                  <a:pt x="68710" y="26306"/>
                </a:cubicBezTo>
                <a:cubicBezTo>
                  <a:pt x="68784" y="26306"/>
                  <a:pt x="68820" y="26381"/>
                  <a:pt x="68857" y="26456"/>
                </a:cubicBezTo>
                <a:cubicBezTo>
                  <a:pt x="68888" y="26531"/>
                  <a:pt x="68924" y="26531"/>
                  <a:pt x="68924" y="26606"/>
                </a:cubicBezTo>
                <a:cubicBezTo>
                  <a:pt x="68924" y="26681"/>
                  <a:pt x="68857" y="26681"/>
                  <a:pt x="68857" y="26744"/>
                </a:cubicBezTo>
                <a:cubicBezTo>
                  <a:pt x="68526" y="26744"/>
                  <a:pt x="68526" y="26744"/>
                  <a:pt x="68526" y="26744"/>
                </a:cubicBezTo>
                <a:cubicBezTo>
                  <a:pt x="68490" y="26832"/>
                  <a:pt x="68490" y="26895"/>
                  <a:pt x="68490" y="26895"/>
                </a:cubicBezTo>
                <a:cubicBezTo>
                  <a:pt x="68453" y="26895"/>
                  <a:pt x="68416" y="26970"/>
                  <a:pt x="68416" y="26970"/>
                </a:cubicBezTo>
                <a:cubicBezTo>
                  <a:pt x="68379" y="26970"/>
                  <a:pt x="68349" y="26970"/>
                  <a:pt x="68349" y="26895"/>
                </a:cubicBezTo>
                <a:cubicBezTo>
                  <a:pt x="68312" y="26895"/>
                  <a:pt x="68349" y="26832"/>
                  <a:pt x="68312" y="26744"/>
                </a:cubicBezTo>
                <a:cubicBezTo>
                  <a:pt x="68312" y="26744"/>
                  <a:pt x="68275" y="26681"/>
                  <a:pt x="68238" y="26681"/>
                </a:cubicBezTo>
                <a:cubicBezTo>
                  <a:pt x="68202" y="26531"/>
                  <a:pt x="68128" y="26531"/>
                  <a:pt x="68055" y="26456"/>
                </a:cubicBezTo>
                <a:cubicBezTo>
                  <a:pt x="68018" y="26456"/>
                  <a:pt x="67981" y="26531"/>
                  <a:pt x="67981" y="26456"/>
                </a:cubicBezTo>
                <a:cubicBezTo>
                  <a:pt x="67908" y="26456"/>
                  <a:pt x="67871" y="26381"/>
                  <a:pt x="67840" y="26306"/>
                </a:cubicBezTo>
                <a:cubicBezTo>
                  <a:pt x="67840" y="26230"/>
                  <a:pt x="67803" y="26155"/>
                  <a:pt x="67803" y="26155"/>
                </a:cubicBezTo>
                <a:cubicBezTo>
                  <a:pt x="67803" y="26080"/>
                  <a:pt x="67803" y="26005"/>
                  <a:pt x="67803" y="26005"/>
                </a:cubicBezTo>
                <a:cubicBezTo>
                  <a:pt x="67803" y="25779"/>
                  <a:pt x="67803" y="25716"/>
                  <a:pt x="67803" y="25566"/>
                </a:cubicBezTo>
                <a:cubicBezTo>
                  <a:pt x="67583" y="25566"/>
                  <a:pt x="67583" y="25566"/>
                  <a:pt x="67583" y="25566"/>
                </a:cubicBezTo>
                <a:cubicBezTo>
                  <a:pt x="67583" y="25115"/>
                  <a:pt x="67583" y="25115"/>
                  <a:pt x="67583" y="25115"/>
                </a:cubicBezTo>
                <a:cubicBezTo>
                  <a:pt x="67583" y="24889"/>
                  <a:pt x="67620" y="24664"/>
                  <a:pt x="67620" y="24526"/>
                </a:cubicBezTo>
                <a:cubicBezTo>
                  <a:pt x="67620" y="24375"/>
                  <a:pt x="67620" y="24300"/>
                  <a:pt x="67583" y="24225"/>
                </a:cubicBezTo>
                <a:cubicBezTo>
                  <a:pt x="67509" y="24075"/>
                  <a:pt x="67436" y="24150"/>
                  <a:pt x="67362" y="24150"/>
                </a:cubicBezTo>
                <a:cubicBezTo>
                  <a:pt x="67326" y="24150"/>
                  <a:pt x="67326" y="24000"/>
                  <a:pt x="67326" y="24000"/>
                </a:cubicBezTo>
                <a:cubicBezTo>
                  <a:pt x="67295" y="23924"/>
                  <a:pt x="67258" y="23924"/>
                  <a:pt x="67258" y="23849"/>
                </a:cubicBezTo>
                <a:cubicBezTo>
                  <a:pt x="67222" y="23774"/>
                  <a:pt x="67258" y="23636"/>
                  <a:pt x="67185" y="23561"/>
                </a:cubicBezTo>
                <a:cubicBezTo>
                  <a:pt x="67148" y="23486"/>
                  <a:pt x="67111" y="23561"/>
                  <a:pt x="67038" y="23561"/>
                </a:cubicBezTo>
                <a:cubicBezTo>
                  <a:pt x="67001" y="23486"/>
                  <a:pt x="67001" y="23410"/>
                  <a:pt x="66964" y="23410"/>
                </a:cubicBezTo>
                <a:cubicBezTo>
                  <a:pt x="66928" y="23335"/>
                  <a:pt x="66891" y="23260"/>
                  <a:pt x="66823" y="23260"/>
                </a:cubicBezTo>
                <a:cubicBezTo>
                  <a:pt x="66854" y="23110"/>
                  <a:pt x="66854" y="23110"/>
                  <a:pt x="66854" y="23110"/>
                </a:cubicBezTo>
                <a:cubicBezTo>
                  <a:pt x="66854" y="23110"/>
                  <a:pt x="66891" y="23110"/>
                  <a:pt x="66928" y="23110"/>
                </a:cubicBezTo>
                <a:cubicBezTo>
                  <a:pt x="66928" y="23110"/>
                  <a:pt x="66964" y="23110"/>
                  <a:pt x="67001" y="23185"/>
                </a:cubicBezTo>
                <a:cubicBezTo>
                  <a:pt x="67001" y="23185"/>
                  <a:pt x="67001" y="23260"/>
                  <a:pt x="67038" y="23335"/>
                </a:cubicBezTo>
                <a:cubicBezTo>
                  <a:pt x="67075" y="23335"/>
                  <a:pt x="67111" y="23335"/>
                  <a:pt x="67148" y="23410"/>
                </a:cubicBezTo>
                <a:cubicBezTo>
                  <a:pt x="67222" y="23486"/>
                  <a:pt x="67258" y="23561"/>
                  <a:pt x="67295" y="23561"/>
                </a:cubicBezTo>
                <a:cubicBezTo>
                  <a:pt x="67326" y="23636"/>
                  <a:pt x="67362" y="23636"/>
                  <a:pt x="67362" y="23636"/>
                </a:cubicBezTo>
                <a:cubicBezTo>
                  <a:pt x="67473" y="23699"/>
                  <a:pt x="67509" y="23636"/>
                  <a:pt x="67620" y="23636"/>
                </a:cubicBezTo>
                <a:cubicBezTo>
                  <a:pt x="67656" y="23636"/>
                  <a:pt x="67656" y="23636"/>
                  <a:pt x="67693" y="23636"/>
                </a:cubicBezTo>
                <a:cubicBezTo>
                  <a:pt x="67730" y="23699"/>
                  <a:pt x="67730" y="23774"/>
                  <a:pt x="67730" y="23774"/>
                </a:cubicBezTo>
                <a:cubicBezTo>
                  <a:pt x="67803" y="23849"/>
                  <a:pt x="67840" y="23924"/>
                  <a:pt x="67871" y="23924"/>
                </a:cubicBezTo>
                <a:cubicBezTo>
                  <a:pt x="68379" y="23924"/>
                  <a:pt x="68379" y="23924"/>
                  <a:pt x="68379" y="23924"/>
                </a:cubicBezTo>
                <a:cubicBezTo>
                  <a:pt x="68379" y="23924"/>
                  <a:pt x="68416" y="24000"/>
                  <a:pt x="68453" y="24000"/>
                </a:cubicBezTo>
                <a:cubicBezTo>
                  <a:pt x="68453" y="24000"/>
                  <a:pt x="68490" y="24000"/>
                  <a:pt x="68526" y="24000"/>
                </a:cubicBezTo>
                <a:cubicBezTo>
                  <a:pt x="68526" y="24075"/>
                  <a:pt x="68526" y="24150"/>
                  <a:pt x="68563" y="24150"/>
                </a:cubicBezTo>
                <a:lnTo>
                  <a:pt x="68600" y="24225"/>
                </a:lnTo>
                <a:cubicBezTo>
                  <a:pt x="68637" y="24225"/>
                  <a:pt x="68673" y="24225"/>
                  <a:pt x="68673" y="24225"/>
                </a:cubicBezTo>
                <a:cubicBezTo>
                  <a:pt x="68710" y="24225"/>
                  <a:pt x="68747" y="24225"/>
                  <a:pt x="68747" y="24225"/>
                </a:cubicBezTo>
                <a:cubicBezTo>
                  <a:pt x="68820" y="24225"/>
                  <a:pt x="68857" y="24225"/>
                  <a:pt x="68888" y="24225"/>
                </a:cubicBezTo>
                <a:cubicBezTo>
                  <a:pt x="68961" y="24225"/>
                  <a:pt x="68961" y="24225"/>
                  <a:pt x="68961" y="24225"/>
                </a:cubicBezTo>
                <a:cubicBezTo>
                  <a:pt x="69035" y="24225"/>
                  <a:pt x="69035" y="24225"/>
                  <a:pt x="69035" y="24225"/>
                </a:cubicBezTo>
                <a:cubicBezTo>
                  <a:pt x="69071" y="24225"/>
                  <a:pt x="69071" y="24150"/>
                  <a:pt x="69108" y="24150"/>
                </a:cubicBezTo>
                <a:cubicBezTo>
                  <a:pt x="69145" y="24150"/>
                  <a:pt x="69145" y="24150"/>
                  <a:pt x="69182" y="24150"/>
                </a:cubicBezTo>
                <a:cubicBezTo>
                  <a:pt x="69182" y="24150"/>
                  <a:pt x="69218" y="24150"/>
                  <a:pt x="69255" y="24150"/>
                </a:cubicBezTo>
                <a:cubicBezTo>
                  <a:pt x="69292" y="24075"/>
                  <a:pt x="69329" y="24000"/>
                  <a:pt x="69396" y="24000"/>
                </a:cubicBezTo>
                <a:cubicBezTo>
                  <a:pt x="69396" y="24000"/>
                  <a:pt x="69433" y="24000"/>
                  <a:pt x="69470" y="24000"/>
                </a:cubicBezTo>
                <a:cubicBezTo>
                  <a:pt x="69506" y="24000"/>
                  <a:pt x="69543" y="24000"/>
                  <a:pt x="69580" y="23924"/>
                </a:cubicBezTo>
                <a:cubicBezTo>
                  <a:pt x="69617" y="23924"/>
                  <a:pt x="69653" y="23849"/>
                  <a:pt x="69653" y="23849"/>
                </a:cubicBezTo>
                <a:cubicBezTo>
                  <a:pt x="69690" y="23774"/>
                  <a:pt x="69727" y="23774"/>
                  <a:pt x="69727" y="23699"/>
                </a:cubicBezTo>
                <a:cubicBezTo>
                  <a:pt x="69764" y="23699"/>
                  <a:pt x="69800" y="23699"/>
                  <a:pt x="69800" y="23636"/>
                </a:cubicBezTo>
                <a:cubicBezTo>
                  <a:pt x="69837" y="23561"/>
                  <a:pt x="69837" y="23561"/>
                  <a:pt x="69837" y="23486"/>
                </a:cubicBezTo>
                <a:cubicBezTo>
                  <a:pt x="69874" y="23410"/>
                  <a:pt x="69874" y="23335"/>
                  <a:pt x="69874" y="23185"/>
                </a:cubicBezTo>
                <a:cubicBezTo>
                  <a:pt x="69874" y="23034"/>
                  <a:pt x="69837" y="22959"/>
                  <a:pt x="69837" y="22734"/>
                </a:cubicBezTo>
                <a:cubicBezTo>
                  <a:pt x="69837" y="22734"/>
                  <a:pt x="69837" y="22671"/>
                  <a:pt x="69837" y="22583"/>
                </a:cubicBezTo>
                <a:cubicBezTo>
                  <a:pt x="69837" y="22521"/>
                  <a:pt x="69800" y="22445"/>
                  <a:pt x="69764" y="22370"/>
                </a:cubicBezTo>
                <a:cubicBezTo>
                  <a:pt x="69764" y="22295"/>
                  <a:pt x="69727" y="22295"/>
                  <a:pt x="69690" y="22220"/>
                </a:cubicBezTo>
                <a:cubicBezTo>
                  <a:pt x="69690" y="22145"/>
                  <a:pt x="69653" y="22145"/>
                  <a:pt x="69617" y="22069"/>
                </a:cubicBezTo>
                <a:cubicBezTo>
                  <a:pt x="69617" y="22069"/>
                  <a:pt x="69580" y="22069"/>
                  <a:pt x="69543" y="22069"/>
                </a:cubicBezTo>
                <a:cubicBezTo>
                  <a:pt x="69543" y="22069"/>
                  <a:pt x="69506" y="21994"/>
                  <a:pt x="69470" y="21994"/>
                </a:cubicBezTo>
                <a:cubicBezTo>
                  <a:pt x="69433" y="21994"/>
                  <a:pt x="69396" y="21994"/>
                  <a:pt x="69329" y="21994"/>
                </a:cubicBezTo>
                <a:cubicBezTo>
                  <a:pt x="69292" y="21994"/>
                  <a:pt x="69255" y="22069"/>
                  <a:pt x="69182" y="21994"/>
                </a:cubicBezTo>
                <a:cubicBezTo>
                  <a:pt x="69145" y="21994"/>
                  <a:pt x="69108" y="21919"/>
                  <a:pt x="69035" y="21844"/>
                </a:cubicBezTo>
                <a:lnTo>
                  <a:pt x="68998" y="21769"/>
                </a:lnTo>
                <a:cubicBezTo>
                  <a:pt x="68961" y="21693"/>
                  <a:pt x="68961" y="21618"/>
                  <a:pt x="68961" y="21618"/>
                </a:cubicBezTo>
                <a:cubicBezTo>
                  <a:pt x="68924" y="21618"/>
                  <a:pt x="68888" y="21618"/>
                  <a:pt x="68888" y="21556"/>
                </a:cubicBezTo>
                <a:cubicBezTo>
                  <a:pt x="68857" y="21556"/>
                  <a:pt x="68857" y="21405"/>
                  <a:pt x="68820" y="21405"/>
                </a:cubicBezTo>
                <a:cubicBezTo>
                  <a:pt x="68820" y="21405"/>
                  <a:pt x="68784" y="21405"/>
                  <a:pt x="68747" y="21405"/>
                </a:cubicBezTo>
                <a:cubicBezTo>
                  <a:pt x="68673" y="21330"/>
                  <a:pt x="68673" y="21330"/>
                  <a:pt x="68673" y="21330"/>
                </a:cubicBezTo>
                <a:cubicBezTo>
                  <a:pt x="68673" y="21330"/>
                  <a:pt x="68673" y="21255"/>
                  <a:pt x="68637" y="21180"/>
                </a:cubicBezTo>
                <a:cubicBezTo>
                  <a:pt x="68600" y="21180"/>
                  <a:pt x="68600" y="21180"/>
                  <a:pt x="68563" y="21180"/>
                </a:cubicBezTo>
                <a:cubicBezTo>
                  <a:pt x="68490" y="21104"/>
                  <a:pt x="68490" y="21104"/>
                  <a:pt x="68490" y="21104"/>
                </a:cubicBezTo>
                <a:cubicBezTo>
                  <a:pt x="68453" y="21029"/>
                  <a:pt x="68453" y="21029"/>
                  <a:pt x="68416" y="20954"/>
                </a:cubicBezTo>
                <a:cubicBezTo>
                  <a:pt x="68416" y="20954"/>
                  <a:pt x="68379" y="20954"/>
                  <a:pt x="68349" y="20954"/>
                </a:cubicBezTo>
                <a:cubicBezTo>
                  <a:pt x="68312" y="20879"/>
                  <a:pt x="68238" y="20879"/>
                  <a:pt x="68202" y="20879"/>
                </a:cubicBezTo>
                <a:cubicBezTo>
                  <a:pt x="68128" y="20879"/>
                  <a:pt x="68091" y="20954"/>
                  <a:pt x="68018" y="20954"/>
                </a:cubicBezTo>
                <a:cubicBezTo>
                  <a:pt x="67981" y="20954"/>
                  <a:pt x="67944" y="20954"/>
                  <a:pt x="67908" y="20954"/>
                </a:cubicBezTo>
                <a:cubicBezTo>
                  <a:pt x="67871" y="20954"/>
                  <a:pt x="67871" y="20954"/>
                  <a:pt x="67871" y="20954"/>
                </a:cubicBezTo>
                <a:cubicBezTo>
                  <a:pt x="67840" y="20954"/>
                  <a:pt x="67840" y="20879"/>
                  <a:pt x="67803" y="20879"/>
                </a:cubicBezTo>
                <a:cubicBezTo>
                  <a:pt x="67767" y="20879"/>
                  <a:pt x="67767" y="20804"/>
                  <a:pt x="67730" y="20804"/>
                </a:cubicBezTo>
                <a:cubicBezTo>
                  <a:pt x="67656" y="20728"/>
                  <a:pt x="67656" y="20653"/>
                  <a:pt x="67620" y="20578"/>
                </a:cubicBezTo>
                <a:cubicBezTo>
                  <a:pt x="67399" y="20578"/>
                  <a:pt x="67399" y="20578"/>
                  <a:pt x="67399" y="20578"/>
                </a:cubicBezTo>
                <a:cubicBezTo>
                  <a:pt x="67399" y="20653"/>
                  <a:pt x="67399" y="20728"/>
                  <a:pt x="67399" y="20728"/>
                </a:cubicBezTo>
                <a:cubicBezTo>
                  <a:pt x="67362" y="20804"/>
                  <a:pt x="67399" y="20879"/>
                  <a:pt x="67362" y="20879"/>
                </a:cubicBezTo>
                <a:cubicBezTo>
                  <a:pt x="67326" y="20879"/>
                  <a:pt x="67326" y="20879"/>
                  <a:pt x="67295" y="20879"/>
                </a:cubicBezTo>
                <a:cubicBezTo>
                  <a:pt x="67222" y="20879"/>
                  <a:pt x="67222" y="20879"/>
                  <a:pt x="67222" y="20879"/>
                </a:cubicBezTo>
                <a:cubicBezTo>
                  <a:pt x="67185" y="20879"/>
                  <a:pt x="67148" y="20804"/>
                  <a:pt x="67148" y="20804"/>
                </a:cubicBezTo>
                <a:cubicBezTo>
                  <a:pt x="67148" y="20728"/>
                  <a:pt x="67148" y="20728"/>
                  <a:pt x="67148" y="20653"/>
                </a:cubicBezTo>
                <a:cubicBezTo>
                  <a:pt x="67185" y="20578"/>
                  <a:pt x="67185" y="20503"/>
                  <a:pt x="67185" y="20440"/>
                </a:cubicBezTo>
                <a:cubicBezTo>
                  <a:pt x="67185" y="20440"/>
                  <a:pt x="67222" y="20365"/>
                  <a:pt x="67185" y="20365"/>
                </a:cubicBezTo>
                <a:cubicBezTo>
                  <a:pt x="67185" y="20365"/>
                  <a:pt x="67148" y="20365"/>
                  <a:pt x="67148" y="20290"/>
                </a:cubicBezTo>
                <a:cubicBezTo>
                  <a:pt x="67111" y="20290"/>
                  <a:pt x="67075" y="20290"/>
                  <a:pt x="67075" y="20215"/>
                </a:cubicBezTo>
                <a:cubicBezTo>
                  <a:pt x="67038" y="20215"/>
                  <a:pt x="67075" y="20139"/>
                  <a:pt x="67075" y="20064"/>
                </a:cubicBezTo>
                <a:cubicBezTo>
                  <a:pt x="67038" y="19989"/>
                  <a:pt x="67038" y="19989"/>
                  <a:pt x="67038" y="19914"/>
                </a:cubicBezTo>
                <a:cubicBezTo>
                  <a:pt x="66823" y="19914"/>
                  <a:pt x="66823" y="19914"/>
                  <a:pt x="66823" y="19914"/>
                </a:cubicBezTo>
                <a:cubicBezTo>
                  <a:pt x="66823" y="19914"/>
                  <a:pt x="66787" y="19914"/>
                  <a:pt x="66750" y="19989"/>
                </a:cubicBezTo>
                <a:cubicBezTo>
                  <a:pt x="66750" y="19989"/>
                  <a:pt x="66750" y="20139"/>
                  <a:pt x="66676" y="20139"/>
                </a:cubicBezTo>
                <a:cubicBezTo>
                  <a:pt x="66640" y="20139"/>
                  <a:pt x="66640" y="20064"/>
                  <a:pt x="66603" y="20064"/>
                </a:cubicBezTo>
                <a:cubicBezTo>
                  <a:pt x="66566" y="19989"/>
                  <a:pt x="66529" y="19989"/>
                  <a:pt x="66529" y="19989"/>
                </a:cubicBezTo>
                <a:cubicBezTo>
                  <a:pt x="66493" y="19914"/>
                  <a:pt x="66529" y="19914"/>
                  <a:pt x="66493" y="19839"/>
                </a:cubicBezTo>
                <a:cubicBezTo>
                  <a:pt x="66456" y="19839"/>
                  <a:pt x="66382" y="19914"/>
                  <a:pt x="66346" y="19839"/>
                </a:cubicBezTo>
                <a:cubicBezTo>
                  <a:pt x="66278" y="19839"/>
                  <a:pt x="66241" y="19839"/>
                  <a:pt x="66205" y="19763"/>
                </a:cubicBezTo>
                <a:cubicBezTo>
                  <a:pt x="66168" y="19763"/>
                  <a:pt x="66131" y="19763"/>
                  <a:pt x="66131" y="19763"/>
                </a:cubicBezTo>
                <a:cubicBezTo>
                  <a:pt x="66131" y="19613"/>
                  <a:pt x="66131" y="19613"/>
                  <a:pt x="66131" y="19613"/>
                </a:cubicBezTo>
                <a:cubicBezTo>
                  <a:pt x="66131" y="19613"/>
                  <a:pt x="66168" y="19613"/>
                  <a:pt x="66205" y="19613"/>
                </a:cubicBezTo>
                <a:lnTo>
                  <a:pt x="66241" y="19613"/>
                </a:lnTo>
                <a:cubicBezTo>
                  <a:pt x="66278" y="19613"/>
                  <a:pt x="66309" y="19613"/>
                  <a:pt x="66346" y="19613"/>
                </a:cubicBezTo>
                <a:cubicBezTo>
                  <a:pt x="66346" y="19325"/>
                  <a:pt x="66346" y="19325"/>
                  <a:pt x="66346" y="19325"/>
                </a:cubicBezTo>
                <a:cubicBezTo>
                  <a:pt x="66346" y="19250"/>
                  <a:pt x="66309" y="19174"/>
                  <a:pt x="66309" y="19174"/>
                </a:cubicBezTo>
                <a:cubicBezTo>
                  <a:pt x="66278" y="19099"/>
                  <a:pt x="66278" y="19024"/>
                  <a:pt x="66241" y="19024"/>
                </a:cubicBezTo>
                <a:lnTo>
                  <a:pt x="66205" y="19024"/>
                </a:lnTo>
                <a:cubicBezTo>
                  <a:pt x="66131" y="19024"/>
                  <a:pt x="66094" y="19024"/>
                  <a:pt x="66021" y="19024"/>
                </a:cubicBezTo>
                <a:cubicBezTo>
                  <a:pt x="65984" y="19024"/>
                  <a:pt x="65947" y="19024"/>
                  <a:pt x="65874" y="18949"/>
                </a:cubicBezTo>
                <a:cubicBezTo>
                  <a:pt x="65837" y="18949"/>
                  <a:pt x="65837" y="18874"/>
                  <a:pt x="65837" y="18798"/>
                </a:cubicBezTo>
                <a:cubicBezTo>
                  <a:pt x="65807" y="18798"/>
                  <a:pt x="65807" y="18723"/>
                  <a:pt x="65764" y="18723"/>
                </a:cubicBezTo>
                <a:cubicBezTo>
                  <a:pt x="65764" y="18648"/>
                  <a:pt x="65733" y="18648"/>
                  <a:pt x="65733" y="18648"/>
                </a:cubicBezTo>
                <a:cubicBezTo>
                  <a:pt x="65660" y="18723"/>
                  <a:pt x="65660" y="18723"/>
                  <a:pt x="65660" y="18723"/>
                </a:cubicBezTo>
                <a:cubicBezTo>
                  <a:pt x="65660" y="19099"/>
                  <a:pt x="65660" y="19099"/>
                  <a:pt x="65660" y="19099"/>
                </a:cubicBezTo>
                <a:cubicBezTo>
                  <a:pt x="65586" y="19174"/>
                  <a:pt x="65513" y="19174"/>
                  <a:pt x="65439" y="19174"/>
                </a:cubicBezTo>
                <a:cubicBezTo>
                  <a:pt x="65439" y="18874"/>
                  <a:pt x="65439" y="18874"/>
                  <a:pt x="65439" y="18874"/>
                </a:cubicBezTo>
                <a:cubicBezTo>
                  <a:pt x="65439" y="18798"/>
                  <a:pt x="65476" y="18798"/>
                  <a:pt x="65476" y="18723"/>
                </a:cubicBezTo>
                <a:cubicBezTo>
                  <a:pt x="65513" y="18648"/>
                  <a:pt x="65549" y="18648"/>
                  <a:pt x="65549" y="18573"/>
                </a:cubicBezTo>
                <a:cubicBezTo>
                  <a:pt x="65549" y="18573"/>
                  <a:pt x="65549" y="18498"/>
                  <a:pt x="65549" y="18422"/>
                </a:cubicBezTo>
                <a:cubicBezTo>
                  <a:pt x="65078" y="18422"/>
                  <a:pt x="65078" y="18422"/>
                  <a:pt x="65078" y="18422"/>
                </a:cubicBezTo>
                <a:cubicBezTo>
                  <a:pt x="65078" y="18648"/>
                  <a:pt x="65114" y="18723"/>
                  <a:pt x="65078" y="18874"/>
                </a:cubicBezTo>
                <a:cubicBezTo>
                  <a:pt x="65078" y="18949"/>
                  <a:pt x="65041" y="18949"/>
                  <a:pt x="65041" y="19024"/>
                </a:cubicBezTo>
                <a:cubicBezTo>
                  <a:pt x="65041" y="19174"/>
                  <a:pt x="65041" y="19174"/>
                  <a:pt x="65041" y="19174"/>
                </a:cubicBezTo>
                <a:cubicBezTo>
                  <a:pt x="65041" y="19250"/>
                  <a:pt x="65078" y="19250"/>
                  <a:pt x="65078" y="19325"/>
                </a:cubicBezTo>
                <a:cubicBezTo>
                  <a:pt x="64967" y="19325"/>
                  <a:pt x="64967" y="19325"/>
                  <a:pt x="64967" y="19325"/>
                </a:cubicBezTo>
                <a:cubicBezTo>
                  <a:pt x="64967" y="19250"/>
                  <a:pt x="65004" y="19250"/>
                  <a:pt x="65004" y="19174"/>
                </a:cubicBezTo>
                <a:cubicBezTo>
                  <a:pt x="65004" y="19099"/>
                  <a:pt x="65004" y="19024"/>
                  <a:pt x="65004" y="18949"/>
                </a:cubicBezTo>
                <a:cubicBezTo>
                  <a:pt x="65004" y="18874"/>
                  <a:pt x="64967" y="18798"/>
                  <a:pt x="64967" y="18723"/>
                </a:cubicBezTo>
                <a:cubicBezTo>
                  <a:pt x="64931" y="18648"/>
                  <a:pt x="64931" y="18648"/>
                  <a:pt x="64894" y="18648"/>
                </a:cubicBezTo>
                <a:cubicBezTo>
                  <a:pt x="64747" y="18648"/>
                  <a:pt x="64747" y="18648"/>
                  <a:pt x="64747" y="18648"/>
                </a:cubicBezTo>
                <a:cubicBezTo>
                  <a:pt x="64747" y="19400"/>
                  <a:pt x="64747" y="19400"/>
                  <a:pt x="64747" y="19400"/>
                </a:cubicBezTo>
                <a:cubicBezTo>
                  <a:pt x="64496" y="19400"/>
                  <a:pt x="64496" y="19400"/>
                  <a:pt x="64496" y="19400"/>
                </a:cubicBezTo>
                <a:cubicBezTo>
                  <a:pt x="64496" y="19250"/>
                  <a:pt x="64496" y="19174"/>
                  <a:pt x="64496" y="18949"/>
                </a:cubicBezTo>
                <a:cubicBezTo>
                  <a:pt x="64496" y="18949"/>
                  <a:pt x="64496" y="18874"/>
                  <a:pt x="64496" y="18798"/>
                </a:cubicBezTo>
                <a:cubicBezTo>
                  <a:pt x="64496" y="18798"/>
                  <a:pt x="64496" y="18798"/>
                  <a:pt x="64496" y="18723"/>
                </a:cubicBezTo>
                <a:cubicBezTo>
                  <a:pt x="64643" y="18723"/>
                  <a:pt x="64643" y="18723"/>
                  <a:pt x="64643" y="18723"/>
                </a:cubicBezTo>
                <a:cubicBezTo>
                  <a:pt x="64679" y="18723"/>
                  <a:pt x="64679" y="18723"/>
                  <a:pt x="64716" y="18723"/>
                </a:cubicBezTo>
                <a:lnTo>
                  <a:pt x="64747" y="18723"/>
                </a:lnTo>
                <a:cubicBezTo>
                  <a:pt x="64747" y="18285"/>
                  <a:pt x="64747" y="18285"/>
                  <a:pt x="64747" y="18285"/>
                </a:cubicBezTo>
                <a:cubicBezTo>
                  <a:pt x="64679" y="18285"/>
                  <a:pt x="64679" y="18285"/>
                  <a:pt x="64679" y="18285"/>
                </a:cubicBezTo>
                <a:cubicBezTo>
                  <a:pt x="64606" y="18360"/>
                  <a:pt x="64569" y="18422"/>
                  <a:pt x="64496" y="18498"/>
                </a:cubicBezTo>
                <a:cubicBezTo>
                  <a:pt x="64496" y="18498"/>
                  <a:pt x="64459" y="18573"/>
                  <a:pt x="64422" y="18573"/>
                </a:cubicBezTo>
                <a:cubicBezTo>
                  <a:pt x="64422" y="18573"/>
                  <a:pt x="64385" y="18498"/>
                  <a:pt x="64349" y="18498"/>
                </a:cubicBezTo>
                <a:lnTo>
                  <a:pt x="64312" y="18498"/>
                </a:lnTo>
                <a:cubicBezTo>
                  <a:pt x="64275" y="18498"/>
                  <a:pt x="64245" y="18573"/>
                  <a:pt x="64245" y="18648"/>
                </a:cubicBezTo>
                <a:cubicBezTo>
                  <a:pt x="64245" y="18798"/>
                  <a:pt x="64208" y="18874"/>
                  <a:pt x="64171" y="18949"/>
                </a:cubicBezTo>
                <a:cubicBezTo>
                  <a:pt x="64134" y="19024"/>
                  <a:pt x="64098" y="19024"/>
                  <a:pt x="64061" y="19024"/>
                </a:cubicBezTo>
                <a:cubicBezTo>
                  <a:pt x="64024" y="19024"/>
                  <a:pt x="64024" y="19024"/>
                  <a:pt x="64024" y="19024"/>
                </a:cubicBezTo>
                <a:cubicBezTo>
                  <a:pt x="63987" y="19024"/>
                  <a:pt x="63987" y="19024"/>
                  <a:pt x="63950" y="19024"/>
                </a:cubicBezTo>
                <a:cubicBezTo>
                  <a:pt x="63914" y="19024"/>
                  <a:pt x="63914" y="18874"/>
                  <a:pt x="63877" y="18874"/>
                </a:cubicBezTo>
                <a:cubicBezTo>
                  <a:pt x="63914" y="18798"/>
                  <a:pt x="63914" y="18798"/>
                  <a:pt x="63914" y="18723"/>
                </a:cubicBezTo>
                <a:cubicBezTo>
                  <a:pt x="63950" y="18648"/>
                  <a:pt x="63987" y="18648"/>
                  <a:pt x="63987" y="18648"/>
                </a:cubicBezTo>
                <a:cubicBezTo>
                  <a:pt x="63773" y="18648"/>
                  <a:pt x="63773" y="18648"/>
                  <a:pt x="63773" y="18648"/>
                </a:cubicBezTo>
                <a:cubicBezTo>
                  <a:pt x="63663" y="18648"/>
                  <a:pt x="63626" y="18648"/>
                  <a:pt x="63552" y="18723"/>
                </a:cubicBezTo>
                <a:cubicBezTo>
                  <a:pt x="63516" y="18723"/>
                  <a:pt x="63479" y="18798"/>
                  <a:pt x="63442" y="18798"/>
                </a:cubicBezTo>
                <a:cubicBezTo>
                  <a:pt x="63405" y="18798"/>
                  <a:pt x="63369" y="18798"/>
                  <a:pt x="63369" y="18874"/>
                </a:cubicBezTo>
                <a:cubicBezTo>
                  <a:pt x="63369" y="18949"/>
                  <a:pt x="63369" y="19024"/>
                  <a:pt x="63369" y="19024"/>
                </a:cubicBezTo>
                <a:cubicBezTo>
                  <a:pt x="63369" y="19099"/>
                  <a:pt x="63369" y="19174"/>
                  <a:pt x="63405" y="19174"/>
                </a:cubicBezTo>
                <a:cubicBezTo>
                  <a:pt x="63405" y="19250"/>
                  <a:pt x="63405" y="19325"/>
                  <a:pt x="63442" y="19325"/>
                </a:cubicBezTo>
                <a:cubicBezTo>
                  <a:pt x="63516" y="19400"/>
                  <a:pt x="63552" y="19400"/>
                  <a:pt x="63589" y="19400"/>
                </a:cubicBezTo>
                <a:cubicBezTo>
                  <a:pt x="63663" y="19400"/>
                  <a:pt x="63663" y="19400"/>
                  <a:pt x="63730" y="19400"/>
                </a:cubicBezTo>
                <a:cubicBezTo>
                  <a:pt x="63730" y="19688"/>
                  <a:pt x="63730" y="19688"/>
                  <a:pt x="63730" y="19688"/>
                </a:cubicBezTo>
                <a:cubicBezTo>
                  <a:pt x="63589" y="19688"/>
                  <a:pt x="63589" y="19688"/>
                  <a:pt x="63589" y="19688"/>
                </a:cubicBezTo>
                <a:cubicBezTo>
                  <a:pt x="63552" y="19688"/>
                  <a:pt x="63552" y="19613"/>
                  <a:pt x="63516" y="19613"/>
                </a:cubicBezTo>
                <a:cubicBezTo>
                  <a:pt x="63442" y="19613"/>
                  <a:pt x="63405" y="19613"/>
                  <a:pt x="63369" y="19613"/>
                </a:cubicBezTo>
                <a:cubicBezTo>
                  <a:pt x="63295" y="19613"/>
                  <a:pt x="63258" y="19613"/>
                  <a:pt x="63228" y="19613"/>
                </a:cubicBezTo>
                <a:cubicBezTo>
                  <a:pt x="63191" y="19538"/>
                  <a:pt x="63154" y="19538"/>
                  <a:pt x="63154" y="19538"/>
                </a:cubicBezTo>
                <a:cubicBezTo>
                  <a:pt x="63007" y="19538"/>
                  <a:pt x="63007" y="19538"/>
                  <a:pt x="63007" y="19538"/>
                </a:cubicBezTo>
                <a:cubicBezTo>
                  <a:pt x="63007" y="19688"/>
                  <a:pt x="63007" y="19763"/>
                  <a:pt x="63007" y="19914"/>
                </a:cubicBezTo>
                <a:cubicBezTo>
                  <a:pt x="63007" y="19989"/>
                  <a:pt x="63007" y="20064"/>
                  <a:pt x="63007" y="20064"/>
                </a:cubicBezTo>
                <a:cubicBezTo>
                  <a:pt x="63007" y="20139"/>
                  <a:pt x="62970" y="20139"/>
                  <a:pt x="62970" y="20215"/>
                </a:cubicBezTo>
                <a:cubicBezTo>
                  <a:pt x="62970" y="20290"/>
                  <a:pt x="62934" y="20290"/>
                  <a:pt x="62897" y="20290"/>
                </a:cubicBezTo>
                <a:cubicBezTo>
                  <a:pt x="62897" y="20215"/>
                  <a:pt x="62897" y="20139"/>
                  <a:pt x="62897" y="19989"/>
                </a:cubicBezTo>
                <a:cubicBezTo>
                  <a:pt x="62897" y="19989"/>
                  <a:pt x="62897" y="19914"/>
                  <a:pt x="62897" y="19839"/>
                </a:cubicBezTo>
                <a:cubicBezTo>
                  <a:pt x="62860" y="19839"/>
                  <a:pt x="62823" y="19839"/>
                  <a:pt x="62823" y="19763"/>
                </a:cubicBezTo>
                <a:cubicBezTo>
                  <a:pt x="62787" y="19763"/>
                  <a:pt x="62756" y="19839"/>
                  <a:pt x="62756" y="19763"/>
                </a:cubicBezTo>
                <a:cubicBezTo>
                  <a:pt x="62713" y="19763"/>
                  <a:pt x="62683" y="19688"/>
                  <a:pt x="62683" y="19688"/>
                </a:cubicBezTo>
                <a:cubicBezTo>
                  <a:pt x="62646" y="19688"/>
                  <a:pt x="62646" y="19613"/>
                  <a:pt x="62609" y="19538"/>
                </a:cubicBezTo>
                <a:cubicBezTo>
                  <a:pt x="62609" y="19538"/>
                  <a:pt x="62572" y="19538"/>
                  <a:pt x="62535" y="19538"/>
                </a:cubicBezTo>
                <a:cubicBezTo>
                  <a:pt x="62499" y="19475"/>
                  <a:pt x="62462" y="19325"/>
                  <a:pt x="62388" y="19325"/>
                </a:cubicBezTo>
                <a:cubicBezTo>
                  <a:pt x="62352" y="19325"/>
                  <a:pt x="62315" y="19400"/>
                  <a:pt x="62278" y="19400"/>
                </a:cubicBezTo>
                <a:cubicBezTo>
                  <a:pt x="62278" y="19613"/>
                  <a:pt x="62278" y="19613"/>
                  <a:pt x="62278" y="19613"/>
                </a:cubicBezTo>
                <a:cubicBezTo>
                  <a:pt x="62278" y="19688"/>
                  <a:pt x="62315" y="19763"/>
                  <a:pt x="62315" y="19763"/>
                </a:cubicBezTo>
                <a:cubicBezTo>
                  <a:pt x="62315" y="19839"/>
                  <a:pt x="62352" y="19914"/>
                  <a:pt x="62352" y="19989"/>
                </a:cubicBezTo>
                <a:cubicBezTo>
                  <a:pt x="62352" y="20064"/>
                  <a:pt x="62278" y="20139"/>
                  <a:pt x="62278" y="20290"/>
                </a:cubicBezTo>
                <a:cubicBezTo>
                  <a:pt x="62278" y="20290"/>
                  <a:pt x="62315" y="20365"/>
                  <a:pt x="62315" y="20440"/>
                </a:cubicBezTo>
                <a:cubicBezTo>
                  <a:pt x="62278" y="20440"/>
                  <a:pt x="62241" y="20440"/>
                  <a:pt x="62241" y="20503"/>
                </a:cubicBezTo>
                <a:cubicBezTo>
                  <a:pt x="62211" y="20578"/>
                  <a:pt x="62174" y="20653"/>
                  <a:pt x="62137" y="20653"/>
                </a:cubicBezTo>
                <a:cubicBezTo>
                  <a:pt x="62101" y="20653"/>
                  <a:pt x="62064" y="20653"/>
                  <a:pt x="62027" y="20578"/>
                </a:cubicBezTo>
                <a:cubicBezTo>
                  <a:pt x="62027" y="20578"/>
                  <a:pt x="62027" y="20503"/>
                  <a:pt x="62027" y="20440"/>
                </a:cubicBezTo>
                <a:cubicBezTo>
                  <a:pt x="62027" y="20365"/>
                  <a:pt x="61990" y="20365"/>
                  <a:pt x="61990" y="20290"/>
                </a:cubicBezTo>
                <a:cubicBezTo>
                  <a:pt x="61990" y="20290"/>
                  <a:pt x="61990" y="20215"/>
                  <a:pt x="61990" y="20139"/>
                </a:cubicBezTo>
                <a:cubicBezTo>
                  <a:pt x="61954" y="20215"/>
                  <a:pt x="61954" y="20215"/>
                  <a:pt x="61917" y="20215"/>
                </a:cubicBezTo>
                <a:cubicBezTo>
                  <a:pt x="61880" y="20290"/>
                  <a:pt x="61917" y="20365"/>
                  <a:pt x="61917" y="20440"/>
                </a:cubicBezTo>
                <a:cubicBezTo>
                  <a:pt x="61880" y="20440"/>
                  <a:pt x="61843" y="20440"/>
                  <a:pt x="61843" y="20440"/>
                </a:cubicBezTo>
                <a:cubicBezTo>
                  <a:pt x="61770" y="20440"/>
                  <a:pt x="61739" y="20440"/>
                  <a:pt x="61696" y="20440"/>
                </a:cubicBezTo>
                <a:cubicBezTo>
                  <a:pt x="61666" y="20653"/>
                  <a:pt x="61666" y="20653"/>
                  <a:pt x="61666" y="20653"/>
                </a:cubicBezTo>
                <a:cubicBezTo>
                  <a:pt x="61696" y="20728"/>
                  <a:pt x="61696" y="20804"/>
                  <a:pt x="61696" y="20804"/>
                </a:cubicBezTo>
                <a:cubicBezTo>
                  <a:pt x="61739" y="20879"/>
                  <a:pt x="61770" y="20804"/>
                  <a:pt x="61770" y="20804"/>
                </a:cubicBezTo>
                <a:cubicBezTo>
                  <a:pt x="61807" y="20879"/>
                  <a:pt x="61843" y="20879"/>
                  <a:pt x="61843" y="20879"/>
                </a:cubicBezTo>
                <a:cubicBezTo>
                  <a:pt x="61843" y="20954"/>
                  <a:pt x="61843" y="21029"/>
                  <a:pt x="61843" y="21029"/>
                </a:cubicBezTo>
                <a:cubicBezTo>
                  <a:pt x="61843" y="21180"/>
                  <a:pt x="61843" y="21180"/>
                  <a:pt x="61843" y="21180"/>
                </a:cubicBezTo>
                <a:cubicBezTo>
                  <a:pt x="61843" y="21255"/>
                  <a:pt x="61807" y="21255"/>
                  <a:pt x="61807" y="21330"/>
                </a:cubicBezTo>
                <a:cubicBezTo>
                  <a:pt x="61807" y="21330"/>
                  <a:pt x="61770" y="21330"/>
                  <a:pt x="61739" y="21330"/>
                </a:cubicBezTo>
                <a:cubicBezTo>
                  <a:pt x="61696" y="21255"/>
                  <a:pt x="61696" y="21180"/>
                  <a:pt x="61666" y="21180"/>
                </a:cubicBezTo>
                <a:cubicBezTo>
                  <a:pt x="61629" y="21104"/>
                  <a:pt x="61592" y="21180"/>
                  <a:pt x="61519" y="21180"/>
                </a:cubicBezTo>
                <a:cubicBezTo>
                  <a:pt x="61482" y="21180"/>
                  <a:pt x="61445" y="21104"/>
                  <a:pt x="61445" y="21104"/>
                </a:cubicBezTo>
                <a:cubicBezTo>
                  <a:pt x="61445" y="20954"/>
                  <a:pt x="61482" y="20804"/>
                  <a:pt x="61482" y="20653"/>
                </a:cubicBezTo>
                <a:cubicBezTo>
                  <a:pt x="61482" y="20578"/>
                  <a:pt x="61445" y="20578"/>
                  <a:pt x="61445" y="20503"/>
                </a:cubicBezTo>
                <a:cubicBezTo>
                  <a:pt x="61372" y="20503"/>
                  <a:pt x="61372" y="20578"/>
                  <a:pt x="61335" y="20578"/>
                </a:cubicBezTo>
                <a:cubicBezTo>
                  <a:pt x="61335" y="21029"/>
                  <a:pt x="61335" y="21029"/>
                  <a:pt x="61335" y="21029"/>
                </a:cubicBezTo>
                <a:cubicBezTo>
                  <a:pt x="61298" y="21029"/>
                  <a:pt x="61298" y="21104"/>
                  <a:pt x="61261" y="21104"/>
                </a:cubicBezTo>
                <a:cubicBezTo>
                  <a:pt x="61225" y="21104"/>
                  <a:pt x="61194" y="21029"/>
                  <a:pt x="61151" y="21029"/>
                </a:cubicBezTo>
                <a:cubicBezTo>
                  <a:pt x="61084" y="21029"/>
                  <a:pt x="61047" y="21104"/>
                  <a:pt x="60973" y="21180"/>
                </a:cubicBezTo>
                <a:cubicBezTo>
                  <a:pt x="60973" y="21180"/>
                  <a:pt x="60973" y="21255"/>
                  <a:pt x="61010" y="21330"/>
                </a:cubicBezTo>
                <a:cubicBezTo>
                  <a:pt x="61010" y="21330"/>
                  <a:pt x="61047" y="21330"/>
                  <a:pt x="61047" y="21405"/>
                </a:cubicBezTo>
                <a:cubicBezTo>
                  <a:pt x="61047" y="21405"/>
                  <a:pt x="61047" y="21480"/>
                  <a:pt x="61047" y="21556"/>
                </a:cubicBezTo>
                <a:cubicBezTo>
                  <a:pt x="60973" y="21556"/>
                  <a:pt x="60937" y="21480"/>
                  <a:pt x="60863" y="21556"/>
                </a:cubicBezTo>
                <a:cubicBezTo>
                  <a:pt x="60826" y="21556"/>
                  <a:pt x="60790" y="21556"/>
                  <a:pt x="60790" y="21556"/>
                </a:cubicBezTo>
                <a:cubicBezTo>
                  <a:pt x="60753" y="21556"/>
                  <a:pt x="60716" y="21556"/>
                  <a:pt x="60716" y="21556"/>
                </a:cubicBezTo>
                <a:cubicBezTo>
                  <a:pt x="60679" y="21556"/>
                  <a:pt x="60679" y="21618"/>
                  <a:pt x="60649" y="21618"/>
                </a:cubicBezTo>
                <a:cubicBezTo>
                  <a:pt x="60612" y="21693"/>
                  <a:pt x="60649" y="21769"/>
                  <a:pt x="60612" y="21769"/>
                </a:cubicBezTo>
                <a:cubicBezTo>
                  <a:pt x="60612" y="21844"/>
                  <a:pt x="60575" y="21844"/>
                  <a:pt x="60539" y="21844"/>
                </a:cubicBezTo>
                <a:cubicBezTo>
                  <a:pt x="60539" y="21844"/>
                  <a:pt x="60502" y="21919"/>
                  <a:pt x="60502" y="21994"/>
                </a:cubicBezTo>
                <a:cubicBezTo>
                  <a:pt x="60465" y="21994"/>
                  <a:pt x="60502" y="22069"/>
                  <a:pt x="60465" y="22145"/>
                </a:cubicBezTo>
                <a:cubicBezTo>
                  <a:pt x="60465" y="22145"/>
                  <a:pt x="60428" y="22069"/>
                  <a:pt x="60392" y="22145"/>
                </a:cubicBezTo>
                <a:cubicBezTo>
                  <a:pt x="60355" y="22145"/>
                  <a:pt x="60355" y="22220"/>
                  <a:pt x="60318" y="22295"/>
                </a:cubicBezTo>
                <a:cubicBezTo>
                  <a:pt x="60465" y="22295"/>
                  <a:pt x="60465" y="22295"/>
                  <a:pt x="60465" y="22295"/>
                </a:cubicBezTo>
                <a:cubicBezTo>
                  <a:pt x="60502" y="22295"/>
                  <a:pt x="60502" y="22295"/>
                  <a:pt x="60539" y="22220"/>
                </a:cubicBezTo>
                <a:cubicBezTo>
                  <a:pt x="60575" y="22220"/>
                  <a:pt x="60575" y="22145"/>
                  <a:pt x="60575" y="22069"/>
                </a:cubicBezTo>
                <a:cubicBezTo>
                  <a:pt x="60612" y="22069"/>
                  <a:pt x="60649" y="22069"/>
                  <a:pt x="60649" y="21994"/>
                </a:cubicBezTo>
                <a:cubicBezTo>
                  <a:pt x="60679" y="21994"/>
                  <a:pt x="60716" y="21994"/>
                  <a:pt x="60716" y="21994"/>
                </a:cubicBezTo>
                <a:cubicBezTo>
                  <a:pt x="60753" y="21994"/>
                  <a:pt x="60790" y="21994"/>
                  <a:pt x="60790" y="21994"/>
                </a:cubicBezTo>
                <a:cubicBezTo>
                  <a:pt x="60826" y="21994"/>
                  <a:pt x="60863" y="22069"/>
                  <a:pt x="60863" y="21994"/>
                </a:cubicBezTo>
                <a:cubicBezTo>
                  <a:pt x="60900" y="21994"/>
                  <a:pt x="60900" y="21919"/>
                  <a:pt x="60937" y="21919"/>
                </a:cubicBezTo>
                <a:cubicBezTo>
                  <a:pt x="60973" y="21844"/>
                  <a:pt x="60937" y="21769"/>
                  <a:pt x="60973" y="21769"/>
                </a:cubicBezTo>
                <a:cubicBezTo>
                  <a:pt x="61010" y="21769"/>
                  <a:pt x="61010" y="21769"/>
                  <a:pt x="61047" y="21769"/>
                </a:cubicBezTo>
                <a:cubicBezTo>
                  <a:pt x="61084" y="21769"/>
                  <a:pt x="61084" y="21769"/>
                  <a:pt x="61120" y="21769"/>
                </a:cubicBezTo>
                <a:cubicBezTo>
                  <a:pt x="61151" y="21769"/>
                  <a:pt x="61151" y="21693"/>
                  <a:pt x="61194" y="21618"/>
                </a:cubicBezTo>
                <a:cubicBezTo>
                  <a:pt x="61261" y="21618"/>
                  <a:pt x="61298" y="21618"/>
                  <a:pt x="61372" y="21618"/>
                </a:cubicBezTo>
                <a:cubicBezTo>
                  <a:pt x="61445" y="21618"/>
                  <a:pt x="61482" y="21618"/>
                  <a:pt x="61555" y="21618"/>
                </a:cubicBezTo>
                <a:cubicBezTo>
                  <a:pt x="61592" y="21693"/>
                  <a:pt x="61592" y="21769"/>
                  <a:pt x="61629" y="21769"/>
                </a:cubicBezTo>
                <a:cubicBezTo>
                  <a:pt x="61592" y="21919"/>
                  <a:pt x="61592" y="21919"/>
                  <a:pt x="61592" y="21919"/>
                </a:cubicBezTo>
                <a:cubicBezTo>
                  <a:pt x="61519" y="21919"/>
                  <a:pt x="61482" y="21919"/>
                  <a:pt x="61445" y="21919"/>
                </a:cubicBezTo>
                <a:cubicBezTo>
                  <a:pt x="61408" y="21919"/>
                  <a:pt x="61408" y="21919"/>
                  <a:pt x="61372" y="21919"/>
                </a:cubicBezTo>
                <a:lnTo>
                  <a:pt x="61372" y="22069"/>
                </a:lnTo>
                <a:cubicBezTo>
                  <a:pt x="61335" y="22069"/>
                  <a:pt x="61298" y="22069"/>
                  <a:pt x="61298" y="22069"/>
                </a:cubicBezTo>
                <a:cubicBezTo>
                  <a:pt x="61261" y="22069"/>
                  <a:pt x="61225" y="22069"/>
                  <a:pt x="61225" y="22069"/>
                </a:cubicBezTo>
                <a:cubicBezTo>
                  <a:pt x="61194" y="22069"/>
                  <a:pt x="61151" y="22145"/>
                  <a:pt x="61151" y="22145"/>
                </a:cubicBezTo>
                <a:cubicBezTo>
                  <a:pt x="61151" y="22220"/>
                  <a:pt x="61151" y="22295"/>
                  <a:pt x="61120" y="22295"/>
                </a:cubicBezTo>
                <a:cubicBezTo>
                  <a:pt x="61120" y="22370"/>
                  <a:pt x="61120" y="22370"/>
                  <a:pt x="61084" y="22445"/>
                </a:cubicBezTo>
                <a:cubicBezTo>
                  <a:pt x="61084" y="22521"/>
                  <a:pt x="61047" y="22445"/>
                  <a:pt x="61047" y="22521"/>
                </a:cubicBezTo>
                <a:cubicBezTo>
                  <a:pt x="61010" y="22583"/>
                  <a:pt x="61010" y="22583"/>
                  <a:pt x="61010" y="22671"/>
                </a:cubicBezTo>
                <a:cubicBezTo>
                  <a:pt x="60973" y="22734"/>
                  <a:pt x="61010" y="22734"/>
                  <a:pt x="61010" y="22809"/>
                </a:cubicBezTo>
                <a:cubicBezTo>
                  <a:pt x="61010" y="22884"/>
                  <a:pt x="61010" y="22959"/>
                  <a:pt x="61010" y="23110"/>
                </a:cubicBezTo>
                <a:cubicBezTo>
                  <a:pt x="60900" y="23110"/>
                  <a:pt x="60826" y="23034"/>
                  <a:pt x="60790" y="23185"/>
                </a:cubicBezTo>
                <a:cubicBezTo>
                  <a:pt x="60753" y="23260"/>
                  <a:pt x="60753" y="23335"/>
                  <a:pt x="60716" y="23486"/>
                </a:cubicBezTo>
                <a:cubicBezTo>
                  <a:pt x="60716" y="23486"/>
                  <a:pt x="60679" y="23486"/>
                  <a:pt x="60649" y="23561"/>
                </a:cubicBezTo>
                <a:cubicBezTo>
                  <a:pt x="60649" y="23561"/>
                  <a:pt x="60612" y="23561"/>
                  <a:pt x="60575" y="23636"/>
                </a:cubicBezTo>
                <a:cubicBezTo>
                  <a:pt x="60575" y="23636"/>
                  <a:pt x="60575" y="23699"/>
                  <a:pt x="60539" y="23774"/>
                </a:cubicBezTo>
                <a:cubicBezTo>
                  <a:pt x="60539" y="23774"/>
                  <a:pt x="60502" y="23774"/>
                  <a:pt x="60502" y="23849"/>
                </a:cubicBezTo>
                <a:cubicBezTo>
                  <a:pt x="60465" y="23849"/>
                  <a:pt x="60428" y="23924"/>
                  <a:pt x="60428" y="23924"/>
                </a:cubicBezTo>
                <a:cubicBezTo>
                  <a:pt x="60392" y="24000"/>
                  <a:pt x="60428" y="24075"/>
                  <a:pt x="60428" y="24075"/>
                </a:cubicBezTo>
                <a:cubicBezTo>
                  <a:pt x="60428" y="24150"/>
                  <a:pt x="60428" y="24225"/>
                  <a:pt x="60428" y="24225"/>
                </a:cubicBezTo>
                <a:cubicBezTo>
                  <a:pt x="60392" y="24300"/>
                  <a:pt x="60355" y="24300"/>
                  <a:pt x="60355" y="24375"/>
                </a:cubicBezTo>
                <a:cubicBezTo>
                  <a:pt x="60318" y="24451"/>
                  <a:pt x="60281" y="24451"/>
                  <a:pt x="60281" y="24526"/>
                </a:cubicBezTo>
                <a:cubicBezTo>
                  <a:pt x="60281" y="24601"/>
                  <a:pt x="60281" y="24751"/>
                  <a:pt x="60281" y="24814"/>
                </a:cubicBezTo>
                <a:cubicBezTo>
                  <a:pt x="60281" y="24889"/>
                  <a:pt x="60245" y="24889"/>
                  <a:pt x="60245" y="24965"/>
                </a:cubicBezTo>
                <a:cubicBezTo>
                  <a:pt x="60245" y="24965"/>
                  <a:pt x="60245" y="25040"/>
                  <a:pt x="60245" y="25115"/>
                </a:cubicBezTo>
                <a:cubicBezTo>
                  <a:pt x="60208" y="24965"/>
                  <a:pt x="60208" y="24965"/>
                  <a:pt x="60208" y="24965"/>
                </a:cubicBezTo>
                <a:cubicBezTo>
                  <a:pt x="60208" y="24965"/>
                  <a:pt x="60177" y="25040"/>
                  <a:pt x="60140" y="25040"/>
                </a:cubicBezTo>
                <a:cubicBezTo>
                  <a:pt x="60104" y="25115"/>
                  <a:pt x="60067" y="25115"/>
                  <a:pt x="60030" y="25190"/>
                </a:cubicBezTo>
                <a:cubicBezTo>
                  <a:pt x="60000" y="25190"/>
                  <a:pt x="60000" y="25265"/>
                  <a:pt x="59963" y="25340"/>
                </a:cubicBezTo>
                <a:cubicBezTo>
                  <a:pt x="59926" y="25340"/>
                  <a:pt x="59926" y="25416"/>
                  <a:pt x="59889" y="25416"/>
                </a:cubicBezTo>
                <a:cubicBezTo>
                  <a:pt x="59889" y="25416"/>
                  <a:pt x="59852" y="25416"/>
                  <a:pt x="59816" y="25416"/>
                </a:cubicBezTo>
                <a:cubicBezTo>
                  <a:pt x="59816" y="25416"/>
                  <a:pt x="59742" y="25491"/>
                  <a:pt x="59705" y="25491"/>
                </a:cubicBezTo>
                <a:cubicBezTo>
                  <a:pt x="59705" y="25491"/>
                  <a:pt x="59669" y="25566"/>
                  <a:pt x="59638" y="25566"/>
                </a:cubicBezTo>
                <a:cubicBezTo>
                  <a:pt x="59669" y="25779"/>
                  <a:pt x="59669" y="25779"/>
                  <a:pt x="59669" y="25779"/>
                </a:cubicBezTo>
                <a:cubicBezTo>
                  <a:pt x="59705" y="25779"/>
                  <a:pt x="59705" y="25779"/>
                  <a:pt x="59742" y="25779"/>
                </a:cubicBezTo>
                <a:cubicBezTo>
                  <a:pt x="59779" y="25779"/>
                  <a:pt x="59779" y="25779"/>
                  <a:pt x="59816" y="25779"/>
                </a:cubicBezTo>
                <a:cubicBezTo>
                  <a:pt x="59963" y="25779"/>
                  <a:pt x="59963" y="25779"/>
                  <a:pt x="59963" y="25779"/>
                </a:cubicBezTo>
                <a:cubicBezTo>
                  <a:pt x="59963" y="25854"/>
                  <a:pt x="59926" y="25854"/>
                  <a:pt x="59926" y="25930"/>
                </a:cubicBezTo>
                <a:cubicBezTo>
                  <a:pt x="59926" y="26005"/>
                  <a:pt x="59926" y="26080"/>
                  <a:pt x="59926" y="26080"/>
                </a:cubicBezTo>
                <a:cubicBezTo>
                  <a:pt x="59926" y="26155"/>
                  <a:pt x="59889" y="26155"/>
                  <a:pt x="59852" y="26155"/>
                </a:cubicBezTo>
                <a:cubicBezTo>
                  <a:pt x="59852" y="26155"/>
                  <a:pt x="59816" y="26230"/>
                  <a:pt x="59779" y="26230"/>
                </a:cubicBezTo>
                <a:cubicBezTo>
                  <a:pt x="59742" y="26230"/>
                  <a:pt x="59742" y="26306"/>
                  <a:pt x="59705" y="26381"/>
                </a:cubicBezTo>
                <a:cubicBezTo>
                  <a:pt x="59705" y="26381"/>
                  <a:pt x="59638" y="26381"/>
                  <a:pt x="59601" y="26381"/>
                </a:cubicBezTo>
                <a:cubicBezTo>
                  <a:pt x="59601" y="26456"/>
                  <a:pt x="59565" y="26456"/>
                  <a:pt x="59565" y="26531"/>
                </a:cubicBezTo>
                <a:cubicBezTo>
                  <a:pt x="59528" y="26531"/>
                  <a:pt x="59491" y="26606"/>
                  <a:pt x="59491" y="26606"/>
                </a:cubicBezTo>
                <a:cubicBezTo>
                  <a:pt x="59454" y="26681"/>
                  <a:pt x="59418" y="26681"/>
                  <a:pt x="59418" y="26681"/>
                </a:cubicBezTo>
                <a:cubicBezTo>
                  <a:pt x="59381" y="26681"/>
                  <a:pt x="59344" y="26744"/>
                  <a:pt x="59344" y="26744"/>
                </a:cubicBezTo>
                <a:cubicBezTo>
                  <a:pt x="59307" y="26832"/>
                  <a:pt x="59307" y="26895"/>
                  <a:pt x="59307" y="26895"/>
                </a:cubicBezTo>
                <a:cubicBezTo>
                  <a:pt x="59271" y="26970"/>
                  <a:pt x="59307" y="27045"/>
                  <a:pt x="59271" y="27045"/>
                </a:cubicBezTo>
                <a:cubicBezTo>
                  <a:pt x="59271" y="27120"/>
                  <a:pt x="59234" y="27195"/>
                  <a:pt x="59160" y="27195"/>
                </a:cubicBezTo>
                <a:cubicBezTo>
                  <a:pt x="59093" y="27195"/>
                  <a:pt x="59093" y="27045"/>
                  <a:pt x="59019" y="27045"/>
                </a:cubicBezTo>
                <a:cubicBezTo>
                  <a:pt x="58872" y="27045"/>
                  <a:pt x="58872" y="27045"/>
                  <a:pt x="58872" y="27045"/>
                </a:cubicBezTo>
                <a:cubicBezTo>
                  <a:pt x="58836" y="27346"/>
                  <a:pt x="58836" y="27346"/>
                  <a:pt x="58836" y="27346"/>
                </a:cubicBezTo>
                <a:cubicBezTo>
                  <a:pt x="58872" y="27421"/>
                  <a:pt x="58872" y="27496"/>
                  <a:pt x="58909" y="27571"/>
                </a:cubicBezTo>
                <a:cubicBezTo>
                  <a:pt x="58836" y="27646"/>
                  <a:pt x="58762" y="27646"/>
                  <a:pt x="58689" y="27722"/>
                </a:cubicBezTo>
                <a:cubicBezTo>
                  <a:pt x="58652" y="27722"/>
                  <a:pt x="58652" y="27722"/>
                  <a:pt x="58621" y="27722"/>
                </a:cubicBezTo>
                <a:cubicBezTo>
                  <a:pt x="58548" y="27722"/>
                  <a:pt x="58548" y="27797"/>
                  <a:pt x="58474" y="27860"/>
                </a:cubicBezTo>
                <a:cubicBezTo>
                  <a:pt x="58437" y="27860"/>
                  <a:pt x="58437" y="27935"/>
                  <a:pt x="58401" y="27935"/>
                </a:cubicBezTo>
                <a:cubicBezTo>
                  <a:pt x="58401" y="28010"/>
                  <a:pt x="58364" y="28010"/>
                  <a:pt x="58327" y="28085"/>
                </a:cubicBezTo>
                <a:cubicBezTo>
                  <a:pt x="58327" y="28085"/>
                  <a:pt x="58290" y="28010"/>
                  <a:pt x="58254" y="28085"/>
                </a:cubicBezTo>
                <a:cubicBezTo>
                  <a:pt x="58254" y="28085"/>
                  <a:pt x="58217" y="28085"/>
                  <a:pt x="58180" y="28160"/>
                </a:cubicBezTo>
                <a:cubicBezTo>
                  <a:pt x="58180" y="28160"/>
                  <a:pt x="58217" y="28236"/>
                  <a:pt x="58180" y="28311"/>
                </a:cubicBezTo>
                <a:cubicBezTo>
                  <a:pt x="58180" y="28311"/>
                  <a:pt x="58217" y="28386"/>
                  <a:pt x="58180" y="28386"/>
                </a:cubicBezTo>
                <a:cubicBezTo>
                  <a:pt x="58180" y="28461"/>
                  <a:pt x="58143" y="28536"/>
                  <a:pt x="58143" y="28536"/>
                </a:cubicBezTo>
                <a:cubicBezTo>
                  <a:pt x="58113" y="28612"/>
                  <a:pt x="58076" y="28687"/>
                  <a:pt x="58076" y="28687"/>
                </a:cubicBezTo>
                <a:cubicBezTo>
                  <a:pt x="58039" y="28687"/>
                  <a:pt x="58003" y="28687"/>
                  <a:pt x="58003" y="28687"/>
                </a:cubicBezTo>
                <a:cubicBezTo>
                  <a:pt x="57966" y="28687"/>
                  <a:pt x="57929" y="28687"/>
                  <a:pt x="57929" y="28687"/>
                </a:cubicBezTo>
                <a:cubicBezTo>
                  <a:pt x="57892" y="28687"/>
                  <a:pt x="57892" y="28762"/>
                  <a:pt x="57856" y="28762"/>
                </a:cubicBezTo>
                <a:cubicBezTo>
                  <a:pt x="57819" y="28825"/>
                  <a:pt x="57782" y="28825"/>
                  <a:pt x="57782" y="28912"/>
                </a:cubicBezTo>
                <a:cubicBezTo>
                  <a:pt x="57782" y="28912"/>
                  <a:pt x="57782" y="28975"/>
                  <a:pt x="57782" y="29050"/>
                </a:cubicBezTo>
                <a:cubicBezTo>
                  <a:pt x="57782" y="29125"/>
                  <a:pt x="57819" y="29125"/>
                  <a:pt x="57819" y="29201"/>
                </a:cubicBezTo>
                <a:cubicBezTo>
                  <a:pt x="57819" y="29201"/>
                  <a:pt x="57819" y="29276"/>
                  <a:pt x="57782" y="29351"/>
                </a:cubicBezTo>
                <a:cubicBezTo>
                  <a:pt x="57782" y="29351"/>
                  <a:pt x="57745" y="29351"/>
                  <a:pt x="57709" y="29351"/>
                </a:cubicBezTo>
                <a:cubicBezTo>
                  <a:pt x="57709" y="29426"/>
                  <a:pt x="57709" y="29426"/>
                  <a:pt x="57709" y="29501"/>
                </a:cubicBezTo>
                <a:cubicBezTo>
                  <a:pt x="57709" y="29577"/>
                  <a:pt x="57709" y="29577"/>
                  <a:pt x="57709" y="29652"/>
                </a:cubicBezTo>
                <a:cubicBezTo>
                  <a:pt x="57709" y="29727"/>
                  <a:pt x="57745" y="29802"/>
                  <a:pt x="57745" y="29877"/>
                </a:cubicBezTo>
                <a:cubicBezTo>
                  <a:pt x="57745" y="29940"/>
                  <a:pt x="57782" y="30015"/>
                  <a:pt x="57745" y="30090"/>
                </a:cubicBezTo>
                <a:cubicBezTo>
                  <a:pt x="57745" y="30166"/>
                  <a:pt x="57709" y="30090"/>
                  <a:pt x="57672" y="30090"/>
                </a:cubicBezTo>
                <a:cubicBezTo>
                  <a:pt x="57635" y="30166"/>
                  <a:pt x="57672" y="30241"/>
                  <a:pt x="57635" y="30241"/>
                </a:cubicBezTo>
                <a:cubicBezTo>
                  <a:pt x="57635" y="30542"/>
                  <a:pt x="57635" y="30542"/>
                  <a:pt x="57635" y="30542"/>
                </a:cubicBezTo>
                <a:cubicBezTo>
                  <a:pt x="57819" y="30542"/>
                  <a:pt x="57819" y="30542"/>
                  <a:pt x="57819" y="30542"/>
                </a:cubicBezTo>
                <a:cubicBezTo>
                  <a:pt x="57856" y="30542"/>
                  <a:pt x="57892" y="30466"/>
                  <a:pt x="57892" y="30466"/>
                </a:cubicBezTo>
                <a:cubicBezTo>
                  <a:pt x="57929" y="30542"/>
                  <a:pt x="57966" y="30542"/>
                  <a:pt x="57966" y="30542"/>
                </a:cubicBezTo>
                <a:cubicBezTo>
                  <a:pt x="58003" y="30617"/>
                  <a:pt x="58003" y="30692"/>
                  <a:pt x="58003" y="30692"/>
                </a:cubicBezTo>
                <a:cubicBezTo>
                  <a:pt x="58003" y="30767"/>
                  <a:pt x="57966" y="30842"/>
                  <a:pt x="57966" y="30842"/>
                </a:cubicBezTo>
                <a:cubicBezTo>
                  <a:pt x="57929" y="30905"/>
                  <a:pt x="57892" y="30842"/>
                  <a:pt x="57892" y="30905"/>
                </a:cubicBezTo>
                <a:cubicBezTo>
                  <a:pt x="57892" y="30993"/>
                  <a:pt x="57892" y="30993"/>
                  <a:pt x="57892" y="31055"/>
                </a:cubicBezTo>
                <a:cubicBezTo>
                  <a:pt x="57892" y="31131"/>
                  <a:pt x="57892" y="31131"/>
                  <a:pt x="57892" y="31206"/>
                </a:cubicBezTo>
                <a:cubicBezTo>
                  <a:pt x="57892" y="31281"/>
                  <a:pt x="57819" y="31206"/>
                  <a:pt x="57782" y="31281"/>
                </a:cubicBezTo>
                <a:cubicBezTo>
                  <a:pt x="57782" y="31356"/>
                  <a:pt x="57782" y="31356"/>
                  <a:pt x="57782" y="31431"/>
                </a:cubicBezTo>
                <a:cubicBezTo>
                  <a:pt x="57782" y="31507"/>
                  <a:pt x="57782" y="31507"/>
                  <a:pt x="57782" y="31582"/>
                </a:cubicBezTo>
                <a:cubicBezTo>
                  <a:pt x="57892" y="31582"/>
                  <a:pt x="57966" y="31582"/>
                  <a:pt x="58076" y="31657"/>
                </a:cubicBezTo>
                <a:cubicBezTo>
                  <a:pt x="58076" y="31732"/>
                  <a:pt x="58076" y="31883"/>
                  <a:pt x="58076" y="31958"/>
                </a:cubicBezTo>
                <a:cubicBezTo>
                  <a:pt x="58039" y="32020"/>
                  <a:pt x="58003" y="32020"/>
                  <a:pt x="58003" y="32096"/>
                </a:cubicBezTo>
                <a:cubicBezTo>
                  <a:pt x="57966" y="32096"/>
                  <a:pt x="57966" y="32171"/>
                  <a:pt x="57966" y="32246"/>
                </a:cubicBezTo>
                <a:lnTo>
                  <a:pt x="58003" y="32321"/>
                </a:lnTo>
                <a:cubicBezTo>
                  <a:pt x="58003" y="32396"/>
                  <a:pt x="58003" y="32396"/>
                  <a:pt x="58003" y="32472"/>
                </a:cubicBezTo>
                <a:cubicBezTo>
                  <a:pt x="58039" y="32472"/>
                  <a:pt x="58076" y="32472"/>
                  <a:pt x="58143" y="32472"/>
                </a:cubicBezTo>
                <a:cubicBezTo>
                  <a:pt x="58143" y="32472"/>
                  <a:pt x="58180" y="32472"/>
                  <a:pt x="58217" y="32472"/>
                </a:cubicBezTo>
                <a:cubicBezTo>
                  <a:pt x="58254" y="32472"/>
                  <a:pt x="58254" y="32547"/>
                  <a:pt x="58254" y="32622"/>
                </a:cubicBezTo>
                <a:cubicBezTo>
                  <a:pt x="58290" y="32622"/>
                  <a:pt x="58327" y="32697"/>
                  <a:pt x="58327" y="32772"/>
                </a:cubicBezTo>
                <a:cubicBezTo>
                  <a:pt x="58474" y="32697"/>
                  <a:pt x="58474" y="32697"/>
                  <a:pt x="58474" y="32697"/>
                </a:cubicBezTo>
                <a:cubicBezTo>
                  <a:pt x="58511" y="32697"/>
                  <a:pt x="58548" y="32697"/>
                  <a:pt x="58548" y="32697"/>
                </a:cubicBezTo>
                <a:cubicBezTo>
                  <a:pt x="58584" y="32772"/>
                  <a:pt x="58621" y="32772"/>
                  <a:pt x="58652" y="32772"/>
                </a:cubicBezTo>
                <a:cubicBezTo>
                  <a:pt x="58725" y="32772"/>
                  <a:pt x="58762" y="32772"/>
                  <a:pt x="58836" y="32697"/>
                </a:cubicBezTo>
                <a:cubicBezTo>
                  <a:pt x="58872" y="32622"/>
                  <a:pt x="58836" y="32547"/>
                  <a:pt x="58872" y="32547"/>
                </a:cubicBezTo>
                <a:cubicBezTo>
                  <a:pt x="58909" y="32547"/>
                  <a:pt x="58946" y="32547"/>
                  <a:pt x="58946" y="32547"/>
                </a:cubicBezTo>
                <a:cubicBezTo>
                  <a:pt x="58983" y="32547"/>
                  <a:pt x="59019" y="32547"/>
                  <a:pt x="59019" y="32472"/>
                </a:cubicBezTo>
                <a:cubicBezTo>
                  <a:pt x="59056" y="32472"/>
                  <a:pt x="59056" y="32396"/>
                  <a:pt x="59093" y="32396"/>
                </a:cubicBezTo>
                <a:cubicBezTo>
                  <a:pt x="59130" y="32396"/>
                  <a:pt x="59130" y="32321"/>
                  <a:pt x="59130" y="32246"/>
                </a:cubicBezTo>
                <a:cubicBezTo>
                  <a:pt x="59160" y="32171"/>
                  <a:pt x="59160" y="32171"/>
                  <a:pt x="59197" y="32096"/>
                </a:cubicBezTo>
                <a:cubicBezTo>
                  <a:pt x="59234" y="32020"/>
                  <a:pt x="59271" y="31958"/>
                  <a:pt x="59307" y="31807"/>
                </a:cubicBezTo>
                <a:cubicBezTo>
                  <a:pt x="59307" y="31807"/>
                  <a:pt x="59307" y="31732"/>
                  <a:pt x="59344" y="31657"/>
                </a:cubicBezTo>
                <a:cubicBezTo>
                  <a:pt x="59381" y="31657"/>
                  <a:pt x="59418" y="31657"/>
                  <a:pt x="59418" y="31657"/>
                </a:cubicBezTo>
                <a:cubicBezTo>
                  <a:pt x="59454" y="31657"/>
                  <a:pt x="59454" y="31657"/>
                  <a:pt x="59491" y="31657"/>
                </a:cubicBezTo>
                <a:cubicBezTo>
                  <a:pt x="59528" y="31657"/>
                  <a:pt x="59528" y="31582"/>
                  <a:pt x="59565" y="31582"/>
                </a:cubicBezTo>
                <a:cubicBezTo>
                  <a:pt x="59565" y="31281"/>
                  <a:pt x="59565" y="31281"/>
                  <a:pt x="59565" y="31281"/>
                </a:cubicBezTo>
                <a:cubicBezTo>
                  <a:pt x="59601" y="31356"/>
                  <a:pt x="59601" y="31281"/>
                  <a:pt x="59638" y="31281"/>
                </a:cubicBezTo>
                <a:cubicBezTo>
                  <a:pt x="59669" y="31356"/>
                  <a:pt x="59669" y="31356"/>
                  <a:pt x="59705" y="31356"/>
                </a:cubicBezTo>
                <a:cubicBezTo>
                  <a:pt x="59705" y="31431"/>
                  <a:pt x="59742" y="31507"/>
                  <a:pt x="59742" y="31507"/>
                </a:cubicBezTo>
                <a:cubicBezTo>
                  <a:pt x="59742" y="31582"/>
                  <a:pt x="59742" y="31657"/>
                  <a:pt x="59742" y="31657"/>
                </a:cubicBezTo>
                <a:cubicBezTo>
                  <a:pt x="59742" y="31732"/>
                  <a:pt x="59816" y="31732"/>
                  <a:pt x="59816" y="31807"/>
                </a:cubicBezTo>
                <a:cubicBezTo>
                  <a:pt x="59816" y="31883"/>
                  <a:pt x="59779" y="32020"/>
                  <a:pt x="59816" y="32096"/>
                </a:cubicBezTo>
                <a:cubicBezTo>
                  <a:pt x="59816" y="32171"/>
                  <a:pt x="59816" y="32171"/>
                  <a:pt x="59816" y="32246"/>
                </a:cubicBezTo>
                <a:cubicBezTo>
                  <a:pt x="59852" y="32321"/>
                  <a:pt x="59889" y="32321"/>
                  <a:pt x="59889" y="32321"/>
                </a:cubicBezTo>
                <a:cubicBezTo>
                  <a:pt x="59926" y="32396"/>
                  <a:pt x="59963" y="32472"/>
                  <a:pt x="59963" y="32547"/>
                </a:cubicBezTo>
                <a:cubicBezTo>
                  <a:pt x="59963" y="32622"/>
                  <a:pt x="59963" y="32622"/>
                  <a:pt x="59963" y="32622"/>
                </a:cubicBezTo>
                <a:cubicBezTo>
                  <a:pt x="59963" y="32697"/>
                  <a:pt x="59889" y="32697"/>
                  <a:pt x="59889" y="32772"/>
                </a:cubicBezTo>
                <a:cubicBezTo>
                  <a:pt x="59889" y="32848"/>
                  <a:pt x="59926" y="32923"/>
                  <a:pt x="59926" y="32923"/>
                </a:cubicBezTo>
                <a:cubicBezTo>
                  <a:pt x="59926" y="33073"/>
                  <a:pt x="59963" y="33136"/>
                  <a:pt x="60000" y="33211"/>
                </a:cubicBezTo>
                <a:cubicBezTo>
                  <a:pt x="60030" y="33211"/>
                  <a:pt x="60030" y="33211"/>
                  <a:pt x="60067" y="33211"/>
                </a:cubicBezTo>
                <a:cubicBezTo>
                  <a:pt x="60104" y="33286"/>
                  <a:pt x="60104" y="33361"/>
                  <a:pt x="60104" y="33361"/>
                </a:cubicBezTo>
                <a:cubicBezTo>
                  <a:pt x="60140" y="33437"/>
                  <a:pt x="60177" y="33437"/>
                  <a:pt x="60177" y="33512"/>
                </a:cubicBezTo>
                <a:cubicBezTo>
                  <a:pt x="60177" y="33662"/>
                  <a:pt x="60177" y="33662"/>
                  <a:pt x="60177" y="33662"/>
                </a:cubicBezTo>
                <a:cubicBezTo>
                  <a:pt x="60177" y="33813"/>
                  <a:pt x="60177" y="33813"/>
                  <a:pt x="60177" y="33813"/>
                </a:cubicBezTo>
                <a:cubicBezTo>
                  <a:pt x="60177" y="33963"/>
                  <a:pt x="60208" y="34038"/>
                  <a:pt x="60208" y="34101"/>
                </a:cubicBezTo>
                <a:cubicBezTo>
                  <a:pt x="60245" y="34176"/>
                  <a:pt x="60281" y="34176"/>
                  <a:pt x="60281" y="34176"/>
                </a:cubicBezTo>
                <a:cubicBezTo>
                  <a:pt x="60318" y="34251"/>
                  <a:pt x="60355" y="34326"/>
                  <a:pt x="60355" y="34326"/>
                </a:cubicBezTo>
                <a:cubicBezTo>
                  <a:pt x="60392" y="34402"/>
                  <a:pt x="60428" y="34402"/>
                  <a:pt x="60428" y="34477"/>
                </a:cubicBezTo>
                <a:cubicBezTo>
                  <a:pt x="60428" y="34477"/>
                  <a:pt x="60465" y="34552"/>
                  <a:pt x="60465" y="34627"/>
                </a:cubicBezTo>
                <a:cubicBezTo>
                  <a:pt x="60465" y="34627"/>
                  <a:pt x="60428" y="34702"/>
                  <a:pt x="60428" y="34778"/>
                </a:cubicBezTo>
                <a:cubicBezTo>
                  <a:pt x="60428" y="34853"/>
                  <a:pt x="60392" y="34853"/>
                  <a:pt x="60392" y="35003"/>
                </a:cubicBezTo>
                <a:cubicBezTo>
                  <a:pt x="60392" y="35078"/>
                  <a:pt x="60392" y="35078"/>
                  <a:pt x="60392" y="35078"/>
                </a:cubicBezTo>
                <a:lnTo>
                  <a:pt x="60428" y="35154"/>
                </a:lnTo>
                <a:cubicBezTo>
                  <a:pt x="60428" y="35216"/>
                  <a:pt x="60428" y="35291"/>
                  <a:pt x="60428" y="35291"/>
                </a:cubicBezTo>
                <a:cubicBezTo>
                  <a:pt x="60900" y="35291"/>
                  <a:pt x="60900" y="35291"/>
                  <a:pt x="60900" y="35291"/>
                </a:cubicBezTo>
                <a:cubicBezTo>
                  <a:pt x="60900" y="35216"/>
                  <a:pt x="60900" y="35154"/>
                  <a:pt x="60937" y="35154"/>
                </a:cubicBezTo>
                <a:cubicBezTo>
                  <a:pt x="60937" y="35078"/>
                  <a:pt x="60900" y="35003"/>
                  <a:pt x="60937" y="35003"/>
                </a:cubicBezTo>
                <a:cubicBezTo>
                  <a:pt x="60937" y="34928"/>
                  <a:pt x="60973" y="34853"/>
                  <a:pt x="60973" y="34853"/>
                </a:cubicBezTo>
                <a:cubicBezTo>
                  <a:pt x="61010" y="34778"/>
                  <a:pt x="61010" y="34702"/>
                  <a:pt x="61047" y="34702"/>
                </a:cubicBezTo>
                <a:cubicBezTo>
                  <a:pt x="61084" y="34702"/>
                  <a:pt x="61084" y="34702"/>
                  <a:pt x="61120" y="34702"/>
                </a:cubicBezTo>
                <a:cubicBezTo>
                  <a:pt x="61194" y="34702"/>
                  <a:pt x="61194" y="34702"/>
                  <a:pt x="61194" y="34702"/>
                </a:cubicBezTo>
                <a:cubicBezTo>
                  <a:pt x="61194" y="34702"/>
                  <a:pt x="61225" y="34702"/>
                  <a:pt x="61261" y="34702"/>
                </a:cubicBezTo>
                <a:cubicBezTo>
                  <a:pt x="61261" y="34702"/>
                  <a:pt x="61298" y="34778"/>
                  <a:pt x="61335" y="34778"/>
                </a:cubicBezTo>
                <a:cubicBezTo>
                  <a:pt x="61372" y="34778"/>
                  <a:pt x="61372" y="34778"/>
                  <a:pt x="61408" y="34702"/>
                </a:cubicBezTo>
                <a:cubicBezTo>
                  <a:pt x="61408" y="34702"/>
                  <a:pt x="61408" y="34627"/>
                  <a:pt x="61445" y="34552"/>
                </a:cubicBezTo>
                <a:cubicBezTo>
                  <a:pt x="61482" y="34552"/>
                  <a:pt x="61555" y="34552"/>
                  <a:pt x="61592" y="34552"/>
                </a:cubicBezTo>
                <a:cubicBezTo>
                  <a:pt x="61592" y="34101"/>
                  <a:pt x="61592" y="34101"/>
                  <a:pt x="61592" y="34101"/>
                </a:cubicBezTo>
                <a:cubicBezTo>
                  <a:pt x="61880" y="34101"/>
                  <a:pt x="61880" y="34101"/>
                  <a:pt x="61880" y="34101"/>
                </a:cubicBezTo>
                <a:cubicBezTo>
                  <a:pt x="61880" y="34038"/>
                  <a:pt x="61917" y="34038"/>
                  <a:pt x="61917" y="33963"/>
                </a:cubicBezTo>
                <a:cubicBezTo>
                  <a:pt x="61917" y="33888"/>
                  <a:pt x="61880" y="33813"/>
                  <a:pt x="61880" y="33737"/>
                </a:cubicBezTo>
                <a:cubicBezTo>
                  <a:pt x="61739" y="33737"/>
                  <a:pt x="61739" y="33737"/>
                  <a:pt x="61739" y="33737"/>
                </a:cubicBezTo>
                <a:cubicBezTo>
                  <a:pt x="61739" y="33737"/>
                  <a:pt x="61696" y="33813"/>
                  <a:pt x="61666" y="33813"/>
                </a:cubicBezTo>
                <a:cubicBezTo>
                  <a:pt x="61666" y="33813"/>
                  <a:pt x="61629" y="33813"/>
                  <a:pt x="61592" y="33813"/>
                </a:cubicBezTo>
                <a:cubicBezTo>
                  <a:pt x="61592" y="33737"/>
                  <a:pt x="61629" y="33662"/>
                  <a:pt x="61592" y="33662"/>
                </a:cubicBezTo>
                <a:cubicBezTo>
                  <a:pt x="61592" y="33587"/>
                  <a:pt x="61555" y="33662"/>
                  <a:pt x="61519" y="33587"/>
                </a:cubicBezTo>
                <a:cubicBezTo>
                  <a:pt x="61555" y="33512"/>
                  <a:pt x="61592" y="33437"/>
                  <a:pt x="61629" y="33286"/>
                </a:cubicBezTo>
                <a:lnTo>
                  <a:pt x="61666" y="33211"/>
                </a:lnTo>
                <a:cubicBezTo>
                  <a:pt x="61696" y="33073"/>
                  <a:pt x="61696" y="32985"/>
                  <a:pt x="61696" y="32923"/>
                </a:cubicBezTo>
                <a:cubicBezTo>
                  <a:pt x="61696" y="32772"/>
                  <a:pt x="61696" y="32697"/>
                  <a:pt x="61696" y="32622"/>
                </a:cubicBezTo>
                <a:cubicBezTo>
                  <a:pt x="61696" y="32547"/>
                  <a:pt x="61696" y="32472"/>
                  <a:pt x="61696" y="32472"/>
                </a:cubicBezTo>
                <a:cubicBezTo>
                  <a:pt x="61739" y="32396"/>
                  <a:pt x="61739" y="32396"/>
                  <a:pt x="61739" y="32321"/>
                </a:cubicBezTo>
                <a:cubicBezTo>
                  <a:pt x="61770" y="32246"/>
                  <a:pt x="61807" y="32246"/>
                  <a:pt x="61807" y="32246"/>
                </a:cubicBezTo>
                <a:cubicBezTo>
                  <a:pt x="61843" y="32171"/>
                  <a:pt x="61843" y="32096"/>
                  <a:pt x="61880" y="32096"/>
                </a:cubicBezTo>
                <a:cubicBezTo>
                  <a:pt x="61917" y="32096"/>
                  <a:pt x="61917" y="32096"/>
                  <a:pt x="61954" y="32096"/>
                </a:cubicBezTo>
                <a:cubicBezTo>
                  <a:pt x="61990" y="32020"/>
                  <a:pt x="61990" y="31958"/>
                  <a:pt x="62027" y="31958"/>
                </a:cubicBezTo>
                <a:cubicBezTo>
                  <a:pt x="62064" y="31958"/>
                  <a:pt x="62064" y="31958"/>
                  <a:pt x="62101" y="31958"/>
                </a:cubicBezTo>
                <a:cubicBezTo>
                  <a:pt x="62101" y="31883"/>
                  <a:pt x="62137" y="31958"/>
                  <a:pt x="62174" y="31958"/>
                </a:cubicBezTo>
                <a:cubicBezTo>
                  <a:pt x="62174" y="31883"/>
                  <a:pt x="62174" y="31807"/>
                  <a:pt x="62211" y="31807"/>
                </a:cubicBezTo>
                <a:cubicBezTo>
                  <a:pt x="62211" y="31732"/>
                  <a:pt x="62211" y="31657"/>
                  <a:pt x="62211" y="31657"/>
                </a:cubicBezTo>
                <a:cubicBezTo>
                  <a:pt x="62211" y="31582"/>
                  <a:pt x="62241" y="31582"/>
                  <a:pt x="62241" y="31507"/>
                </a:cubicBezTo>
                <a:cubicBezTo>
                  <a:pt x="62278" y="31431"/>
                  <a:pt x="62315" y="31431"/>
                  <a:pt x="62315" y="31356"/>
                </a:cubicBezTo>
                <a:cubicBezTo>
                  <a:pt x="62352" y="31356"/>
                  <a:pt x="62388" y="31356"/>
                  <a:pt x="62388" y="31281"/>
                </a:cubicBezTo>
                <a:cubicBezTo>
                  <a:pt x="62388" y="31206"/>
                  <a:pt x="62388" y="31206"/>
                  <a:pt x="62388" y="31131"/>
                </a:cubicBezTo>
                <a:cubicBezTo>
                  <a:pt x="62388" y="30993"/>
                  <a:pt x="62388" y="30993"/>
                  <a:pt x="62388" y="30993"/>
                </a:cubicBezTo>
                <a:cubicBezTo>
                  <a:pt x="62388" y="30905"/>
                  <a:pt x="62388" y="30905"/>
                  <a:pt x="62388" y="30842"/>
                </a:cubicBezTo>
                <a:cubicBezTo>
                  <a:pt x="62315" y="30842"/>
                  <a:pt x="62278" y="30842"/>
                  <a:pt x="62241" y="30842"/>
                </a:cubicBezTo>
                <a:cubicBezTo>
                  <a:pt x="62174" y="30842"/>
                  <a:pt x="62137" y="30767"/>
                  <a:pt x="62101" y="30767"/>
                </a:cubicBezTo>
                <a:cubicBezTo>
                  <a:pt x="62064" y="30767"/>
                  <a:pt x="62064" y="30842"/>
                  <a:pt x="62027" y="30842"/>
                </a:cubicBezTo>
                <a:cubicBezTo>
                  <a:pt x="62027" y="30617"/>
                  <a:pt x="62027" y="30542"/>
                  <a:pt x="62027" y="30316"/>
                </a:cubicBezTo>
                <a:cubicBezTo>
                  <a:pt x="62027" y="30316"/>
                  <a:pt x="61990" y="30241"/>
                  <a:pt x="61954" y="30241"/>
                </a:cubicBezTo>
                <a:cubicBezTo>
                  <a:pt x="61917" y="30166"/>
                  <a:pt x="61917" y="30241"/>
                  <a:pt x="61880" y="30241"/>
                </a:cubicBezTo>
                <a:cubicBezTo>
                  <a:pt x="61843" y="30166"/>
                  <a:pt x="61843" y="30166"/>
                  <a:pt x="61807" y="30090"/>
                </a:cubicBezTo>
                <a:cubicBezTo>
                  <a:pt x="61807" y="30090"/>
                  <a:pt x="61807" y="30015"/>
                  <a:pt x="61807" y="29940"/>
                </a:cubicBezTo>
                <a:cubicBezTo>
                  <a:pt x="61807" y="28825"/>
                  <a:pt x="61807" y="28825"/>
                  <a:pt x="61807" y="28825"/>
                </a:cubicBezTo>
                <a:cubicBezTo>
                  <a:pt x="61843" y="28762"/>
                  <a:pt x="61880" y="28762"/>
                  <a:pt x="61917" y="28687"/>
                </a:cubicBezTo>
                <a:cubicBezTo>
                  <a:pt x="61917" y="28687"/>
                  <a:pt x="61917" y="28612"/>
                  <a:pt x="61954" y="28536"/>
                </a:cubicBezTo>
                <a:cubicBezTo>
                  <a:pt x="61954" y="28536"/>
                  <a:pt x="61990" y="28461"/>
                  <a:pt x="61990" y="28386"/>
                </a:cubicBezTo>
                <a:cubicBezTo>
                  <a:pt x="62027" y="28386"/>
                  <a:pt x="62027" y="28311"/>
                  <a:pt x="62027" y="28311"/>
                </a:cubicBezTo>
                <a:cubicBezTo>
                  <a:pt x="62064" y="28160"/>
                  <a:pt x="62064" y="28085"/>
                  <a:pt x="62064" y="28010"/>
                </a:cubicBezTo>
                <a:cubicBezTo>
                  <a:pt x="62101" y="27935"/>
                  <a:pt x="62101" y="27860"/>
                  <a:pt x="62101" y="27860"/>
                </a:cubicBezTo>
                <a:cubicBezTo>
                  <a:pt x="62137" y="27797"/>
                  <a:pt x="62174" y="27797"/>
                  <a:pt x="62174" y="27797"/>
                </a:cubicBezTo>
                <a:cubicBezTo>
                  <a:pt x="62211" y="27797"/>
                  <a:pt x="62241" y="27797"/>
                  <a:pt x="62241" y="27797"/>
                </a:cubicBezTo>
                <a:cubicBezTo>
                  <a:pt x="62315" y="27722"/>
                  <a:pt x="62352" y="27722"/>
                  <a:pt x="62388" y="27646"/>
                </a:cubicBezTo>
                <a:cubicBezTo>
                  <a:pt x="62425" y="27571"/>
                  <a:pt x="62425" y="27571"/>
                  <a:pt x="62462" y="27496"/>
                </a:cubicBezTo>
                <a:cubicBezTo>
                  <a:pt x="62462" y="27421"/>
                  <a:pt x="62499" y="27421"/>
                  <a:pt x="62499" y="27421"/>
                </a:cubicBezTo>
                <a:cubicBezTo>
                  <a:pt x="62535" y="27346"/>
                  <a:pt x="62535" y="27271"/>
                  <a:pt x="62535" y="27271"/>
                </a:cubicBezTo>
                <a:cubicBezTo>
                  <a:pt x="62609" y="27195"/>
                  <a:pt x="62646" y="27195"/>
                  <a:pt x="62683" y="27195"/>
                </a:cubicBezTo>
                <a:cubicBezTo>
                  <a:pt x="62713" y="27195"/>
                  <a:pt x="62756" y="27195"/>
                  <a:pt x="62787" y="27195"/>
                </a:cubicBezTo>
                <a:cubicBezTo>
                  <a:pt x="62787" y="27195"/>
                  <a:pt x="62787" y="27120"/>
                  <a:pt x="62823" y="27045"/>
                </a:cubicBezTo>
                <a:cubicBezTo>
                  <a:pt x="62860" y="27045"/>
                  <a:pt x="62897" y="26970"/>
                  <a:pt x="62897" y="26970"/>
                </a:cubicBezTo>
                <a:cubicBezTo>
                  <a:pt x="62897" y="26895"/>
                  <a:pt x="62897" y="26832"/>
                  <a:pt x="62897" y="26832"/>
                </a:cubicBezTo>
                <a:cubicBezTo>
                  <a:pt x="62897" y="26744"/>
                  <a:pt x="62934" y="26681"/>
                  <a:pt x="62934" y="26681"/>
                </a:cubicBezTo>
                <a:cubicBezTo>
                  <a:pt x="62970" y="26681"/>
                  <a:pt x="63007" y="26681"/>
                  <a:pt x="63007" y="26606"/>
                </a:cubicBezTo>
                <a:cubicBezTo>
                  <a:pt x="63044" y="26606"/>
                  <a:pt x="63081" y="26606"/>
                  <a:pt x="63081" y="26606"/>
                </a:cubicBezTo>
                <a:cubicBezTo>
                  <a:pt x="63117" y="26606"/>
                  <a:pt x="63154" y="26606"/>
                  <a:pt x="63154" y="26606"/>
                </a:cubicBezTo>
                <a:cubicBezTo>
                  <a:pt x="63191" y="26606"/>
                  <a:pt x="63228" y="26606"/>
                  <a:pt x="63228" y="26531"/>
                </a:cubicBezTo>
                <a:cubicBezTo>
                  <a:pt x="63258" y="26531"/>
                  <a:pt x="63295" y="26456"/>
                  <a:pt x="63295" y="26381"/>
                </a:cubicBezTo>
                <a:cubicBezTo>
                  <a:pt x="63295" y="26230"/>
                  <a:pt x="63258" y="26230"/>
                  <a:pt x="63228" y="26155"/>
                </a:cubicBezTo>
                <a:cubicBezTo>
                  <a:pt x="63228" y="26080"/>
                  <a:pt x="63191" y="26080"/>
                  <a:pt x="63154" y="26005"/>
                </a:cubicBezTo>
                <a:cubicBezTo>
                  <a:pt x="63154" y="26005"/>
                  <a:pt x="63154" y="25930"/>
                  <a:pt x="63154" y="25854"/>
                </a:cubicBezTo>
                <a:cubicBezTo>
                  <a:pt x="63154" y="25716"/>
                  <a:pt x="63154" y="25566"/>
                  <a:pt x="63228" y="25491"/>
                </a:cubicBezTo>
                <a:cubicBezTo>
                  <a:pt x="63228" y="25416"/>
                  <a:pt x="63228" y="25340"/>
                  <a:pt x="63258" y="25340"/>
                </a:cubicBezTo>
                <a:cubicBezTo>
                  <a:pt x="63295" y="25265"/>
                  <a:pt x="63295" y="25340"/>
                  <a:pt x="63332" y="25340"/>
                </a:cubicBezTo>
                <a:cubicBezTo>
                  <a:pt x="63369" y="25265"/>
                  <a:pt x="63369" y="25265"/>
                  <a:pt x="63405" y="25190"/>
                </a:cubicBezTo>
                <a:cubicBezTo>
                  <a:pt x="63442" y="25190"/>
                  <a:pt x="63442" y="25115"/>
                  <a:pt x="63442" y="25040"/>
                </a:cubicBezTo>
                <a:cubicBezTo>
                  <a:pt x="63479" y="24889"/>
                  <a:pt x="63479" y="24814"/>
                  <a:pt x="63516" y="24751"/>
                </a:cubicBezTo>
                <a:cubicBezTo>
                  <a:pt x="63516" y="24664"/>
                  <a:pt x="63516" y="24601"/>
                  <a:pt x="63516" y="24601"/>
                </a:cubicBezTo>
                <a:cubicBezTo>
                  <a:pt x="63552" y="24526"/>
                  <a:pt x="63626" y="24526"/>
                  <a:pt x="63663" y="24526"/>
                </a:cubicBezTo>
                <a:cubicBezTo>
                  <a:pt x="63730" y="24526"/>
                  <a:pt x="63773" y="24601"/>
                  <a:pt x="63803" y="24601"/>
                </a:cubicBezTo>
                <a:cubicBezTo>
                  <a:pt x="63840" y="24601"/>
                  <a:pt x="63840" y="24601"/>
                  <a:pt x="63877" y="24601"/>
                </a:cubicBezTo>
                <a:cubicBezTo>
                  <a:pt x="63914" y="24601"/>
                  <a:pt x="63914" y="24664"/>
                  <a:pt x="63914" y="24751"/>
                </a:cubicBezTo>
                <a:cubicBezTo>
                  <a:pt x="63987" y="24814"/>
                  <a:pt x="63987" y="24889"/>
                  <a:pt x="64024" y="25040"/>
                </a:cubicBezTo>
                <a:cubicBezTo>
                  <a:pt x="64061" y="24965"/>
                  <a:pt x="64098" y="24965"/>
                  <a:pt x="64098" y="24965"/>
                </a:cubicBezTo>
                <a:cubicBezTo>
                  <a:pt x="64134" y="24965"/>
                  <a:pt x="64134" y="24889"/>
                  <a:pt x="64171" y="24814"/>
                </a:cubicBezTo>
                <a:cubicBezTo>
                  <a:pt x="64171" y="24814"/>
                  <a:pt x="64208" y="24814"/>
                  <a:pt x="64245" y="24814"/>
                </a:cubicBezTo>
                <a:cubicBezTo>
                  <a:pt x="64275" y="24814"/>
                  <a:pt x="64275" y="24889"/>
                  <a:pt x="64312" y="24889"/>
                </a:cubicBezTo>
                <a:cubicBezTo>
                  <a:pt x="64312" y="24965"/>
                  <a:pt x="64349" y="24965"/>
                  <a:pt x="64349" y="25040"/>
                </a:cubicBezTo>
                <a:cubicBezTo>
                  <a:pt x="64385" y="25040"/>
                  <a:pt x="64385" y="25115"/>
                  <a:pt x="64385" y="25190"/>
                </a:cubicBezTo>
                <a:cubicBezTo>
                  <a:pt x="64422" y="25190"/>
                  <a:pt x="64422" y="25265"/>
                  <a:pt x="64422" y="25340"/>
                </a:cubicBezTo>
                <a:cubicBezTo>
                  <a:pt x="64422" y="25779"/>
                  <a:pt x="64422" y="25779"/>
                  <a:pt x="64422" y="25779"/>
                </a:cubicBezTo>
                <a:cubicBezTo>
                  <a:pt x="64245" y="25779"/>
                  <a:pt x="64245" y="25779"/>
                  <a:pt x="64245" y="25779"/>
                </a:cubicBezTo>
                <a:cubicBezTo>
                  <a:pt x="64245" y="25930"/>
                  <a:pt x="64245" y="26005"/>
                  <a:pt x="64245" y="26230"/>
                </a:cubicBezTo>
                <a:cubicBezTo>
                  <a:pt x="64245" y="26230"/>
                  <a:pt x="64245" y="26306"/>
                  <a:pt x="64245" y="26381"/>
                </a:cubicBezTo>
                <a:cubicBezTo>
                  <a:pt x="64208" y="26456"/>
                  <a:pt x="64208" y="26531"/>
                  <a:pt x="64171" y="26606"/>
                </a:cubicBezTo>
                <a:cubicBezTo>
                  <a:pt x="64134" y="26681"/>
                  <a:pt x="64098" y="26681"/>
                  <a:pt x="64098" y="26744"/>
                </a:cubicBezTo>
                <a:cubicBezTo>
                  <a:pt x="64061" y="26832"/>
                  <a:pt x="64024" y="26832"/>
                  <a:pt x="63987" y="26832"/>
                </a:cubicBezTo>
                <a:cubicBezTo>
                  <a:pt x="63914" y="26832"/>
                  <a:pt x="63877" y="26744"/>
                  <a:pt x="63803" y="26744"/>
                </a:cubicBezTo>
                <a:cubicBezTo>
                  <a:pt x="63773" y="26744"/>
                  <a:pt x="63730" y="26832"/>
                  <a:pt x="63730" y="26832"/>
                </a:cubicBezTo>
                <a:cubicBezTo>
                  <a:pt x="63699" y="26895"/>
                  <a:pt x="63663" y="26895"/>
                  <a:pt x="63663" y="26895"/>
                </a:cubicBezTo>
                <a:cubicBezTo>
                  <a:pt x="63626" y="26970"/>
                  <a:pt x="63626" y="27045"/>
                  <a:pt x="63626" y="27045"/>
                </a:cubicBezTo>
                <a:cubicBezTo>
                  <a:pt x="63589" y="27120"/>
                  <a:pt x="63589" y="27120"/>
                  <a:pt x="63552" y="27195"/>
                </a:cubicBezTo>
                <a:cubicBezTo>
                  <a:pt x="63552" y="27271"/>
                  <a:pt x="63552" y="27271"/>
                  <a:pt x="63552" y="27346"/>
                </a:cubicBezTo>
                <a:cubicBezTo>
                  <a:pt x="63516" y="27421"/>
                  <a:pt x="63479" y="27421"/>
                  <a:pt x="63479" y="27421"/>
                </a:cubicBezTo>
                <a:cubicBezTo>
                  <a:pt x="63442" y="27496"/>
                  <a:pt x="63442" y="27496"/>
                  <a:pt x="63405" y="27571"/>
                </a:cubicBezTo>
                <a:cubicBezTo>
                  <a:pt x="63405" y="27646"/>
                  <a:pt x="63405" y="27646"/>
                  <a:pt x="63369" y="27722"/>
                </a:cubicBezTo>
                <a:cubicBezTo>
                  <a:pt x="63332" y="27722"/>
                  <a:pt x="63332" y="27722"/>
                  <a:pt x="63295" y="27797"/>
                </a:cubicBezTo>
                <a:cubicBezTo>
                  <a:pt x="63258" y="27860"/>
                  <a:pt x="63191" y="27860"/>
                  <a:pt x="63191" y="28010"/>
                </a:cubicBezTo>
                <a:cubicBezTo>
                  <a:pt x="63191" y="28236"/>
                  <a:pt x="63228" y="28311"/>
                  <a:pt x="63228" y="28536"/>
                </a:cubicBezTo>
                <a:cubicBezTo>
                  <a:pt x="63228" y="28612"/>
                  <a:pt x="63228" y="28687"/>
                  <a:pt x="63191" y="28762"/>
                </a:cubicBezTo>
                <a:cubicBezTo>
                  <a:pt x="63191" y="28825"/>
                  <a:pt x="63117" y="28825"/>
                  <a:pt x="63117" y="28975"/>
                </a:cubicBezTo>
                <a:cubicBezTo>
                  <a:pt x="63117" y="29125"/>
                  <a:pt x="63154" y="29276"/>
                  <a:pt x="63154" y="29426"/>
                </a:cubicBezTo>
                <a:cubicBezTo>
                  <a:pt x="63154" y="29577"/>
                  <a:pt x="63154" y="29577"/>
                  <a:pt x="63154" y="29577"/>
                </a:cubicBezTo>
                <a:cubicBezTo>
                  <a:pt x="63154" y="29652"/>
                  <a:pt x="63191" y="29727"/>
                  <a:pt x="63191" y="29727"/>
                </a:cubicBezTo>
                <a:cubicBezTo>
                  <a:pt x="63191" y="29877"/>
                  <a:pt x="63191" y="29940"/>
                  <a:pt x="63191" y="30090"/>
                </a:cubicBezTo>
                <a:cubicBezTo>
                  <a:pt x="63258" y="30090"/>
                  <a:pt x="63295" y="30090"/>
                  <a:pt x="63369" y="30090"/>
                </a:cubicBezTo>
                <a:cubicBezTo>
                  <a:pt x="63405" y="30090"/>
                  <a:pt x="63442" y="30166"/>
                  <a:pt x="63479" y="30241"/>
                </a:cubicBezTo>
                <a:cubicBezTo>
                  <a:pt x="63516" y="30241"/>
                  <a:pt x="63516" y="30316"/>
                  <a:pt x="63552" y="30316"/>
                </a:cubicBezTo>
                <a:cubicBezTo>
                  <a:pt x="63552" y="30391"/>
                  <a:pt x="63589" y="30466"/>
                  <a:pt x="63589" y="30466"/>
                </a:cubicBezTo>
                <a:cubicBezTo>
                  <a:pt x="63663" y="30542"/>
                  <a:pt x="63699" y="30542"/>
                  <a:pt x="63730" y="30617"/>
                </a:cubicBezTo>
                <a:cubicBezTo>
                  <a:pt x="63773" y="30617"/>
                  <a:pt x="63773" y="30692"/>
                  <a:pt x="63803" y="30692"/>
                </a:cubicBezTo>
                <a:cubicBezTo>
                  <a:pt x="63877" y="30767"/>
                  <a:pt x="63914" y="30905"/>
                  <a:pt x="63987" y="30905"/>
                </a:cubicBezTo>
                <a:cubicBezTo>
                  <a:pt x="64024" y="30905"/>
                  <a:pt x="64024" y="30905"/>
                  <a:pt x="64024" y="30905"/>
                </a:cubicBezTo>
                <a:cubicBezTo>
                  <a:pt x="64061" y="30905"/>
                  <a:pt x="64061" y="30842"/>
                  <a:pt x="64098" y="30842"/>
                </a:cubicBezTo>
                <a:cubicBezTo>
                  <a:pt x="64171" y="30767"/>
                  <a:pt x="64245" y="30542"/>
                  <a:pt x="64312" y="30542"/>
                </a:cubicBezTo>
                <a:cubicBezTo>
                  <a:pt x="64385" y="30542"/>
                  <a:pt x="64422" y="30692"/>
                  <a:pt x="64496" y="30692"/>
                </a:cubicBezTo>
                <a:cubicBezTo>
                  <a:pt x="64532" y="30692"/>
                  <a:pt x="64569" y="30617"/>
                  <a:pt x="64606" y="30617"/>
                </a:cubicBezTo>
                <a:cubicBezTo>
                  <a:pt x="64643" y="30617"/>
                  <a:pt x="64679" y="30692"/>
                  <a:pt x="64679" y="30617"/>
                </a:cubicBezTo>
                <a:cubicBezTo>
                  <a:pt x="64716" y="30617"/>
                  <a:pt x="64716" y="30617"/>
                  <a:pt x="64747" y="30542"/>
                </a:cubicBezTo>
                <a:cubicBezTo>
                  <a:pt x="64790" y="30542"/>
                  <a:pt x="64747" y="30466"/>
                  <a:pt x="64790" y="30391"/>
                </a:cubicBezTo>
                <a:cubicBezTo>
                  <a:pt x="64790" y="30391"/>
                  <a:pt x="64820" y="30391"/>
                  <a:pt x="64820" y="30316"/>
                </a:cubicBezTo>
                <a:cubicBezTo>
                  <a:pt x="65402" y="30316"/>
                  <a:pt x="65402" y="30316"/>
                  <a:pt x="65402" y="30316"/>
                </a:cubicBezTo>
                <a:cubicBezTo>
                  <a:pt x="65439" y="30316"/>
                  <a:pt x="65439" y="30241"/>
                  <a:pt x="65476" y="30241"/>
                </a:cubicBezTo>
                <a:cubicBezTo>
                  <a:pt x="65513" y="30241"/>
                  <a:pt x="65549" y="30241"/>
                  <a:pt x="65586" y="30241"/>
                </a:cubicBezTo>
                <a:cubicBezTo>
                  <a:pt x="65586" y="30241"/>
                  <a:pt x="65586" y="30166"/>
                  <a:pt x="65623" y="30241"/>
                </a:cubicBezTo>
                <a:lnTo>
                  <a:pt x="65660" y="30316"/>
                </a:lnTo>
                <a:cubicBezTo>
                  <a:pt x="65660" y="30391"/>
                  <a:pt x="65660" y="30466"/>
                  <a:pt x="65696" y="30466"/>
                </a:cubicBezTo>
                <a:cubicBezTo>
                  <a:pt x="65696" y="30542"/>
                  <a:pt x="65733" y="30542"/>
                  <a:pt x="65733" y="30542"/>
                </a:cubicBezTo>
                <a:cubicBezTo>
                  <a:pt x="66094" y="30542"/>
                  <a:pt x="66094" y="30542"/>
                  <a:pt x="66094" y="30542"/>
                </a:cubicBezTo>
                <a:cubicBezTo>
                  <a:pt x="66131" y="30692"/>
                  <a:pt x="66131" y="30692"/>
                  <a:pt x="66131" y="30692"/>
                </a:cubicBezTo>
                <a:cubicBezTo>
                  <a:pt x="66094" y="30767"/>
                  <a:pt x="66094" y="30842"/>
                  <a:pt x="66058" y="30842"/>
                </a:cubicBezTo>
                <a:cubicBezTo>
                  <a:pt x="66021" y="30842"/>
                  <a:pt x="65984" y="30842"/>
                  <a:pt x="65911" y="30842"/>
                </a:cubicBezTo>
                <a:cubicBezTo>
                  <a:pt x="65837" y="30842"/>
                  <a:pt x="65807" y="30842"/>
                  <a:pt x="65733" y="30842"/>
                </a:cubicBezTo>
                <a:lnTo>
                  <a:pt x="65696" y="30905"/>
                </a:lnTo>
                <a:cubicBezTo>
                  <a:pt x="65660" y="30905"/>
                  <a:pt x="65623" y="30993"/>
                  <a:pt x="65623" y="30993"/>
                </a:cubicBezTo>
                <a:cubicBezTo>
                  <a:pt x="65586" y="30993"/>
                  <a:pt x="65549" y="31055"/>
                  <a:pt x="65549" y="31131"/>
                </a:cubicBezTo>
                <a:cubicBezTo>
                  <a:pt x="65513" y="31131"/>
                  <a:pt x="65476" y="31131"/>
                  <a:pt x="65476" y="31206"/>
                </a:cubicBezTo>
                <a:cubicBezTo>
                  <a:pt x="65439" y="31281"/>
                  <a:pt x="65439" y="31281"/>
                  <a:pt x="65402" y="31356"/>
                </a:cubicBezTo>
                <a:cubicBezTo>
                  <a:pt x="65402" y="31431"/>
                  <a:pt x="65402" y="31431"/>
                  <a:pt x="65366" y="31507"/>
                </a:cubicBezTo>
                <a:cubicBezTo>
                  <a:pt x="65366" y="31582"/>
                  <a:pt x="65366" y="31582"/>
                  <a:pt x="65329" y="31657"/>
                </a:cubicBezTo>
                <a:cubicBezTo>
                  <a:pt x="65292" y="31657"/>
                  <a:pt x="65292" y="31657"/>
                  <a:pt x="65261" y="31657"/>
                </a:cubicBezTo>
                <a:cubicBezTo>
                  <a:pt x="65225" y="31657"/>
                  <a:pt x="65151" y="31657"/>
                  <a:pt x="65114" y="31582"/>
                </a:cubicBezTo>
                <a:cubicBezTo>
                  <a:pt x="65078" y="31582"/>
                  <a:pt x="65078" y="31507"/>
                  <a:pt x="65041" y="31431"/>
                </a:cubicBezTo>
                <a:cubicBezTo>
                  <a:pt x="65004" y="31431"/>
                  <a:pt x="65004" y="31281"/>
                  <a:pt x="64931" y="31281"/>
                </a:cubicBezTo>
                <a:cubicBezTo>
                  <a:pt x="64857" y="31281"/>
                  <a:pt x="64820" y="31431"/>
                  <a:pt x="64790" y="31431"/>
                </a:cubicBezTo>
                <a:cubicBezTo>
                  <a:pt x="64716" y="31431"/>
                  <a:pt x="64679" y="31431"/>
                  <a:pt x="64643" y="31431"/>
                </a:cubicBezTo>
                <a:cubicBezTo>
                  <a:pt x="64569" y="31431"/>
                  <a:pt x="64532" y="31356"/>
                  <a:pt x="64496" y="31356"/>
                </a:cubicBezTo>
                <a:cubicBezTo>
                  <a:pt x="64459" y="31356"/>
                  <a:pt x="64422" y="31431"/>
                  <a:pt x="64422" y="31431"/>
                </a:cubicBezTo>
                <a:cubicBezTo>
                  <a:pt x="64385" y="31431"/>
                  <a:pt x="64385" y="31507"/>
                  <a:pt x="64349" y="31507"/>
                </a:cubicBezTo>
                <a:cubicBezTo>
                  <a:pt x="64312" y="31507"/>
                  <a:pt x="64312" y="31582"/>
                  <a:pt x="64275" y="31582"/>
                </a:cubicBezTo>
                <a:cubicBezTo>
                  <a:pt x="64245" y="31582"/>
                  <a:pt x="64245" y="31582"/>
                  <a:pt x="64208" y="31582"/>
                </a:cubicBezTo>
                <a:cubicBezTo>
                  <a:pt x="64171" y="31582"/>
                  <a:pt x="64171" y="31507"/>
                  <a:pt x="64134" y="31507"/>
                </a:cubicBezTo>
                <a:cubicBezTo>
                  <a:pt x="64098" y="31507"/>
                  <a:pt x="64098" y="31582"/>
                  <a:pt x="64061" y="31582"/>
                </a:cubicBezTo>
                <a:cubicBezTo>
                  <a:pt x="64061" y="31582"/>
                  <a:pt x="64024" y="31582"/>
                  <a:pt x="63987" y="31657"/>
                </a:cubicBezTo>
                <a:cubicBezTo>
                  <a:pt x="63987" y="31657"/>
                  <a:pt x="64024" y="31732"/>
                  <a:pt x="63987" y="31807"/>
                </a:cubicBezTo>
                <a:cubicBezTo>
                  <a:pt x="63987" y="31883"/>
                  <a:pt x="63950" y="31883"/>
                  <a:pt x="63914" y="31958"/>
                </a:cubicBezTo>
                <a:cubicBezTo>
                  <a:pt x="63914" y="31958"/>
                  <a:pt x="63950" y="32096"/>
                  <a:pt x="63914" y="32096"/>
                </a:cubicBezTo>
                <a:cubicBezTo>
                  <a:pt x="63877" y="32096"/>
                  <a:pt x="63877" y="32020"/>
                  <a:pt x="63840" y="32020"/>
                </a:cubicBezTo>
                <a:cubicBezTo>
                  <a:pt x="63803" y="32020"/>
                  <a:pt x="63803" y="32020"/>
                  <a:pt x="63773" y="32020"/>
                </a:cubicBezTo>
                <a:cubicBezTo>
                  <a:pt x="63730" y="32020"/>
                  <a:pt x="63730" y="31958"/>
                  <a:pt x="63699" y="31958"/>
                </a:cubicBezTo>
                <a:cubicBezTo>
                  <a:pt x="63699" y="31883"/>
                  <a:pt x="63730" y="31807"/>
                  <a:pt x="63699" y="31807"/>
                </a:cubicBezTo>
                <a:cubicBezTo>
                  <a:pt x="63699" y="31732"/>
                  <a:pt x="63663" y="31807"/>
                  <a:pt x="63626" y="31807"/>
                </a:cubicBezTo>
                <a:cubicBezTo>
                  <a:pt x="63626" y="31807"/>
                  <a:pt x="63589" y="31807"/>
                  <a:pt x="63552" y="31807"/>
                </a:cubicBezTo>
                <a:cubicBezTo>
                  <a:pt x="63552" y="31807"/>
                  <a:pt x="63516" y="31807"/>
                  <a:pt x="63479" y="31883"/>
                </a:cubicBezTo>
                <a:cubicBezTo>
                  <a:pt x="63479" y="31883"/>
                  <a:pt x="63479" y="31958"/>
                  <a:pt x="63479" y="32020"/>
                </a:cubicBezTo>
                <a:cubicBezTo>
                  <a:pt x="63516" y="32020"/>
                  <a:pt x="63516" y="32096"/>
                  <a:pt x="63552" y="32096"/>
                </a:cubicBezTo>
                <a:cubicBezTo>
                  <a:pt x="63552" y="32096"/>
                  <a:pt x="63589" y="32096"/>
                  <a:pt x="63626" y="32096"/>
                </a:cubicBezTo>
                <a:cubicBezTo>
                  <a:pt x="63663" y="32096"/>
                  <a:pt x="63663" y="32171"/>
                  <a:pt x="63699" y="32246"/>
                </a:cubicBezTo>
                <a:cubicBezTo>
                  <a:pt x="63626" y="32246"/>
                  <a:pt x="63589" y="32171"/>
                  <a:pt x="63552" y="32246"/>
                </a:cubicBezTo>
                <a:cubicBezTo>
                  <a:pt x="63442" y="32246"/>
                  <a:pt x="63405" y="32321"/>
                  <a:pt x="63332" y="32321"/>
                </a:cubicBezTo>
                <a:cubicBezTo>
                  <a:pt x="63295" y="32396"/>
                  <a:pt x="63258" y="32396"/>
                  <a:pt x="63258" y="32396"/>
                </a:cubicBezTo>
                <a:cubicBezTo>
                  <a:pt x="63258" y="32472"/>
                  <a:pt x="63258" y="32547"/>
                  <a:pt x="63258" y="32547"/>
                </a:cubicBezTo>
                <a:cubicBezTo>
                  <a:pt x="63295" y="32697"/>
                  <a:pt x="63332" y="32772"/>
                  <a:pt x="63405" y="32772"/>
                </a:cubicBezTo>
                <a:lnTo>
                  <a:pt x="63442" y="32772"/>
                </a:lnTo>
                <a:cubicBezTo>
                  <a:pt x="63479" y="32772"/>
                  <a:pt x="63516" y="32848"/>
                  <a:pt x="63516" y="32848"/>
                </a:cubicBezTo>
                <a:cubicBezTo>
                  <a:pt x="63552" y="32848"/>
                  <a:pt x="63589" y="32848"/>
                  <a:pt x="63626" y="32848"/>
                </a:cubicBezTo>
                <a:cubicBezTo>
                  <a:pt x="63663" y="32848"/>
                  <a:pt x="63699" y="32848"/>
                  <a:pt x="63730" y="32848"/>
                </a:cubicBezTo>
                <a:cubicBezTo>
                  <a:pt x="63803" y="32772"/>
                  <a:pt x="63803" y="32622"/>
                  <a:pt x="63840" y="32547"/>
                </a:cubicBezTo>
                <a:cubicBezTo>
                  <a:pt x="63877" y="32472"/>
                  <a:pt x="63877" y="32396"/>
                  <a:pt x="63914" y="32396"/>
                </a:cubicBezTo>
                <a:cubicBezTo>
                  <a:pt x="63987" y="32396"/>
                  <a:pt x="63987" y="32396"/>
                  <a:pt x="64024" y="32472"/>
                </a:cubicBezTo>
                <a:cubicBezTo>
                  <a:pt x="64061" y="32472"/>
                  <a:pt x="64098" y="32472"/>
                  <a:pt x="64098" y="32547"/>
                </a:cubicBezTo>
                <a:cubicBezTo>
                  <a:pt x="64134" y="32547"/>
                  <a:pt x="64171" y="32622"/>
                  <a:pt x="64171" y="32622"/>
                </a:cubicBezTo>
                <a:cubicBezTo>
                  <a:pt x="64171" y="32697"/>
                  <a:pt x="64171" y="32772"/>
                  <a:pt x="64208" y="32772"/>
                </a:cubicBezTo>
                <a:cubicBezTo>
                  <a:pt x="64208" y="32848"/>
                  <a:pt x="64171" y="32923"/>
                  <a:pt x="64208" y="32923"/>
                </a:cubicBezTo>
                <a:cubicBezTo>
                  <a:pt x="64208" y="32985"/>
                  <a:pt x="64245" y="32985"/>
                  <a:pt x="64275" y="32985"/>
                </a:cubicBezTo>
                <a:lnTo>
                  <a:pt x="64312" y="33073"/>
                </a:lnTo>
                <a:cubicBezTo>
                  <a:pt x="64349" y="33073"/>
                  <a:pt x="64385" y="33136"/>
                  <a:pt x="64385" y="33211"/>
                </a:cubicBezTo>
                <a:cubicBezTo>
                  <a:pt x="64385" y="33211"/>
                  <a:pt x="64385" y="33286"/>
                  <a:pt x="64349" y="33286"/>
                </a:cubicBezTo>
                <a:cubicBezTo>
                  <a:pt x="64312" y="33437"/>
                  <a:pt x="64245" y="33437"/>
                  <a:pt x="64171" y="33512"/>
                </a:cubicBezTo>
                <a:cubicBezTo>
                  <a:pt x="64171" y="33512"/>
                  <a:pt x="64098" y="33512"/>
                  <a:pt x="64098" y="33587"/>
                </a:cubicBezTo>
                <a:cubicBezTo>
                  <a:pt x="64098" y="33587"/>
                  <a:pt x="64098" y="33662"/>
                  <a:pt x="64098" y="33737"/>
                </a:cubicBezTo>
                <a:cubicBezTo>
                  <a:pt x="64098" y="33813"/>
                  <a:pt x="64098" y="33888"/>
                  <a:pt x="64098" y="33963"/>
                </a:cubicBezTo>
                <a:cubicBezTo>
                  <a:pt x="63950" y="33963"/>
                  <a:pt x="63950" y="33963"/>
                  <a:pt x="63950" y="33963"/>
                </a:cubicBezTo>
                <a:cubicBezTo>
                  <a:pt x="63914" y="33963"/>
                  <a:pt x="63877" y="33963"/>
                  <a:pt x="63840" y="33963"/>
                </a:cubicBezTo>
                <a:cubicBezTo>
                  <a:pt x="63840" y="33888"/>
                  <a:pt x="63803" y="33888"/>
                  <a:pt x="63803" y="33888"/>
                </a:cubicBezTo>
                <a:cubicBezTo>
                  <a:pt x="63773" y="33888"/>
                  <a:pt x="63773" y="33813"/>
                  <a:pt x="63773" y="33737"/>
                </a:cubicBezTo>
                <a:cubicBezTo>
                  <a:pt x="63730" y="33737"/>
                  <a:pt x="63773" y="33662"/>
                  <a:pt x="63773" y="33587"/>
                </a:cubicBezTo>
                <a:cubicBezTo>
                  <a:pt x="63730" y="33587"/>
                  <a:pt x="63730" y="33512"/>
                  <a:pt x="63699" y="33437"/>
                </a:cubicBezTo>
                <a:cubicBezTo>
                  <a:pt x="63699" y="33437"/>
                  <a:pt x="63626" y="33512"/>
                  <a:pt x="63626" y="33437"/>
                </a:cubicBezTo>
                <a:cubicBezTo>
                  <a:pt x="63626" y="33437"/>
                  <a:pt x="63626" y="33361"/>
                  <a:pt x="63626" y="33286"/>
                </a:cubicBezTo>
                <a:lnTo>
                  <a:pt x="63626" y="33211"/>
                </a:lnTo>
                <a:cubicBezTo>
                  <a:pt x="63479" y="33211"/>
                  <a:pt x="63479" y="33211"/>
                  <a:pt x="63479" y="33211"/>
                </a:cubicBezTo>
                <a:cubicBezTo>
                  <a:pt x="63442" y="33286"/>
                  <a:pt x="63442" y="33361"/>
                  <a:pt x="63405" y="33437"/>
                </a:cubicBezTo>
                <a:cubicBezTo>
                  <a:pt x="63369" y="33512"/>
                  <a:pt x="63332" y="33512"/>
                  <a:pt x="63332" y="33587"/>
                </a:cubicBezTo>
                <a:cubicBezTo>
                  <a:pt x="63295" y="33587"/>
                  <a:pt x="63258" y="33587"/>
                  <a:pt x="63258" y="33662"/>
                </a:cubicBezTo>
                <a:cubicBezTo>
                  <a:pt x="63228" y="33662"/>
                  <a:pt x="63258" y="33737"/>
                  <a:pt x="63258" y="33813"/>
                </a:cubicBezTo>
                <a:cubicBezTo>
                  <a:pt x="63258" y="33813"/>
                  <a:pt x="63258" y="33888"/>
                  <a:pt x="63258" y="33963"/>
                </a:cubicBezTo>
                <a:cubicBezTo>
                  <a:pt x="63258" y="33963"/>
                  <a:pt x="63228" y="34038"/>
                  <a:pt x="63228" y="34101"/>
                </a:cubicBezTo>
                <a:cubicBezTo>
                  <a:pt x="63191" y="34101"/>
                  <a:pt x="63191" y="34176"/>
                  <a:pt x="63154" y="34176"/>
                </a:cubicBezTo>
                <a:cubicBezTo>
                  <a:pt x="63154" y="34251"/>
                  <a:pt x="63154" y="34326"/>
                  <a:pt x="63154" y="34326"/>
                </a:cubicBezTo>
                <a:cubicBezTo>
                  <a:pt x="63154" y="34402"/>
                  <a:pt x="63117" y="34477"/>
                  <a:pt x="63117" y="34552"/>
                </a:cubicBezTo>
                <a:cubicBezTo>
                  <a:pt x="63117" y="34627"/>
                  <a:pt x="63117" y="34702"/>
                  <a:pt x="63117" y="34778"/>
                </a:cubicBezTo>
                <a:cubicBezTo>
                  <a:pt x="63117" y="34853"/>
                  <a:pt x="63154" y="34853"/>
                  <a:pt x="63154" y="34928"/>
                </a:cubicBezTo>
                <a:cubicBezTo>
                  <a:pt x="63154" y="35003"/>
                  <a:pt x="63191" y="35003"/>
                  <a:pt x="63191" y="35078"/>
                </a:cubicBezTo>
                <a:cubicBezTo>
                  <a:pt x="63191" y="35154"/>
                  <a:pt x="63154" y="35154"/>
                  <a:pt x="63117" y="35216"/>
                </a:cubicBezTo>
                <a:cubicBezTo>
                  <a:pt x="63117" y="35291"/>
                  <a:pt x="63081" y="35291"/>
                  <a:pt x="63044" y="35367"/>
                </a:cubicBezTo>
                <a:cubicBezTo>
                  <a:pt x="63044" y="35442"/>
                  <a:pt x="63044" y="35442"/>
                  <a:pt x="63044" y="35517"/>
                </a:cubicBezTo>
                <a:cubicBezTo>
                  <a:pt x="63117" y="35667"/>
                  <a:pt x="63117" y="35667"/>
                  <a:pt x="63117" y="35667"/>
                </a:cubicBezTo>
                <a:cubicBezTo>
                  <a:pt x="63081" y="35818"/>
                  <a:pt x="63081" y="35818"/>
                  <a:pt x="63081" y="35818"/>
                </a:cubicBezTo>
                <a:cubicBezTo>
                  <a:pt x="63081" y="35818"/>
                  <a:pt x="63044" y="35818"/>
                  <a:pt x="63007" y="35818"/>
                </a:cubicBezTo>
                <a:cubicBezTo>
                  <a:pt x="62934" y="35818"/>
                  <a:pt x="62934" y="35667"/>
                  <a:pt x="62860" y="35667"/>
                </a:cubicBezTo>
                <a:cubicBezTo>
                  <a:pt x="62787" y="35667"/>
                  <a:pt x="62756" y="35667"/>
                  <a:pt x="62713" y="35667"/>
                </a:cubicBezTo>
                <a:cubicBezTo>
                  <a:pt x="62646" y="35667"/>
                  <a:pt x="62609" y="35667"/>
                  <a:pt x="62572" y="35667"/>
                </a:cubicBezTo>
                <a:cubicBezTo>
                  <a:pt x="62535" y="35667"/>
                  <a:pt x="62499" y="35667"/>
                  <a:pt x="62462" y="35743"/>
                </a:cubicBezTo>
                <a:cubicBezTo>
                  <a:pt x="62462" y="35818"/>
                  <a:pt x="62425" y="35818"/>
                  <a:pt x="62425" y="35893"/>
                </a:cubicBezTo>
                <a:cubicBezTo>
                  <a:pt x="62425" y="35968"/>
                  <a:pt x="62462" y="35968"/>
                  <a:pt x="62462" y="36043"/>
                </a:cubicBezTo>
                <a:cubicBezTo>
                  <a:pt x="62499" y="36181"/>
                  <a:pt x="62535" y="36181"/>
                  <a:pt x="62572" y="36256"/>
                </a:cubicBezTo>
                <a:cubicBezTo>
                  <a:pt x="62572" y="36407"/>
                  <a:pt x="62572" y="36407"/>
                  <a:pt x="62572" y="36407"/>
                </a:cubicBezTo>
                <a:cubicBezTo>
                  <a:pt x="62499" y="36482"/>
                  <a:pt x="62499" y="36482"/>
                  <a:pt x="62499" y="36482"/>
                </a:cubicBezTo>
                <a:cubicBezTo>
                  <a:pt x="62388" y="36332"/>
                  <a:pt x="62352" y="36256"/>
                  <a:pt x="62241" y="36119"/>
                </a:cubicBezTo>
                <a:cubicBezTo>
                  <a:pt x="62211" y="36119"/>
                  <a:pt x="62211" y="36119"/>
                  <a:pt x="62174" y="36043"/>
                </a:cubicBezTo>
                <a:cubicBezTo>
                  <a:pt x="62137" y="35968"/>
                  <a:pt x="62137" y="35893"/>
                  <a:pt x="62101" y="35893"/>
                </a:cubicBezTo>
                <a:cubicBezTo>
                  <a:pt x="62101" y="35818"/>
                  <a:pt x="62064" y="35818"/>
                  <a:pt x="62027" y="35818"/>
                </a:cubicBezTo>
                <a:cubicBezTo>
                  <a:pt x="62027" y="35818"/>
                  <a:pt x="61990" y="35893"/>
                  <a:pt x="61954" y="35893"/>
                </a:cubicBezTo>
                <a:cubicBezTo>
                  <a:pt x="61917" y="35968"/>
                  <a:pt x="61880" y="36043"/>
                  <a:pt x="61807" y="36119"/>
                </a:cubicBezTo>
                <a:cubicBezTo>
                  <a:pt x="61770" y="36119"/>
                  <a:pt x="61770" y="36181"/>
                  <a:pt x="61739" y="36181"/>
                </a:cubicBezTo>
                <a:cubicBezTo>
                  <a:pt x="61739" y="36181"/>
                  <a:pt x="61696" y="36181"/>
                  <a:pt x="61666" y="36181"/>
                </a:cubicBezTo>
                <a:cubicBezTo>
                  <a:pt x="61666" y="36256"/>
                  <a:pt x="61629" y="36256"/>
                  <a:pt x="61592" y="36256"/>
                </a:cubicBezTo>
                <a:cubicBezTo>
                  <a:pt x="61592" y="36332"/>
                  <a:pt x="61592" y="36407"/>
                  <a:pt x="61555" y="36407"/>
                </a:cubicBezTo>
                <a:cubicBezTo>
                  <a:pt x="61519" y="36482"/>
                  <a:pt x="61519" y="36482"/>
                  <a:pt x="61482" y="36557"/>
                </a:cubicBezTo>
                <a:cubicBezTo>
                  <a:pt x="61408" y="36632"/>
                  <a:pt x="61372" y="36557"/>
                  <a:pt x="61261" y="36557"/>
                </a:cubicBezTo>
                <a:cubicBezTo>
                  <a:pt x="61225" y="36557"/>
                  <a:pt x="61194" y="36557"/>
                  <a:pt x="61120" y="36632"/>
                </a:cubicBezTo>
                <a:cubicBezTo>
                  <a:pt x="61084" y="36632"/>
                  <a:pt x="61084" y="36708"/>
                  <a:pt x="61047" y="36708"/>
                </a:cubicBezTo>
                <a:cubicBezTo>
                  <a:pt x="61010" y="36783"/>
                  <a:pt x="60973" y="36783"/>
                  <a:pt x="60937" y="36783"/>
                </a:cubicBezTo>
                <a:cubicBezTo>
                  <a:pt x="60863" y="36783"/>
                  <a:pt x="60790" y="36783"/>
                  <a:pt x="60716" y="36632"/>
                </a:cubicBezTo>
                <a:cubicBezTo>
                  <a:pt x="60679" y="36482"/>
                  <a:pt x="60679" y="36332"/>
                  <a:pt x="60679" y="36119"/>
                </a:cubicBezTo>
                <a:cubicBezTo>
                  <a:pt x="60539" y="36119"/>
                  <a:pt x="60539" y="36119"/>
                  <a:pt x="60539" y="36119"/>
                </a:cubicBezTo>
                <a:cubicBezTo>
                  <a:pt x="60539" y="36181"/>
                  <a:pt x="60502" y="36181"/>
                  <a:pt x="60502" y="36181"/>
                </a:cubicBezTo>
                <a:cubicBezTo>
                  <a:pt x="60465" y="36256"/>
                  <a:pt x="60465" y="36332"/>
                  <a:pt x="60465" y="36332"/>
                </a:cubicBezTo>
                <a:cubicBezTo>
                  <a:pt x="60428" y="36332"/>
                  <a:pt x="60392" y="36332"/>
                  <a:pt x="60392" y="36332"/>
                </a:cubicBezTo>
                <a:cubicBezTo>
                  <a:pt x="60355" y="36332"/>
                  <a:pt x="60318" y="36256"/>
                  <a:pt x="60281" y="36256"/>
                </a:cubicBezTo>
                <a:cubicBezTo>
                  <a:pt x="60140" y="36256"/>
                  <a:pt x="60140" y="36256"/>
                  <a:pt x="60140" y="36256"/>
                </a:cubicBezTo>
                <a:cubicBezTo>
                  <a:pt x="60104" y="36256"/>
                  <a:pt x="60067" y="36332"/>
                  <a:pt x="60000" y="36332"/>
                </a:cubicBezTo>
                <a:cubicBezTo>
                  <a:pt x="60000" y="36482"/>
                  <a:pt x="60030" y="36557"/>
                  <a:pt x="60000" y="36783"/>
                </a:cubicBezTo>
                <a:cubicBezTo>
                  <a:pt x="59852" y="36783"/>
                  <a:pt x="59852" y="36783"/>
                  <a:pt x="59852" y="36783"/>
                </a:cubicBezTo>
                <a:cubicBezTo>
                  <a:pt x="59816" y="36783"/>
                  <a:pt x="59779" y="36783"/>
                  <a:pt x="59742" y="36708"/>
                </a:cubicBezTo>
                <a:cubicBezTo>
                  <a:pt x="59742" y="36708"/>
                  <a:pt x="59705" y="36708"/>
                  <a:pt x="59669" y="36632"/>
                </a:cubicBezTo>
                <a:cubicBezTo>
                  <a:pt x="59669" y="36482"/>
                  <a:pt x="59669" y="36407"/>
                  <a:pt x="59638" y="36256"/>
                </a:cubicBezTo>
                <a:cubicBezTo>
                  <a:pt x="59601" y="36332"/>
                  <a:pt x="59601" y="36332"/>
                  <a:pt x="59601" y="36332"/>
                </a:cubicBezTo>
                <a:cubicBezTo>
                  <a:pt x="59454" y="36332"/>
                  <a:pt x="59454" y="36332"/>
                  <a:pt x="59454" y="36332"/>
                </a:cubicBezTo>
                <a:cubicBezTo>
                  <a:pt x="59454" y="36119"/>
                  <a:pt x="59454" y="36119"/>
                  <a:pt x="59454" y="36119"/>
                </a:cubicBezTo>
                <a:cubicBezTo>
                  <a:pt x="59454" y="36043"/>
                  <a:pt x="59418" y="36043"/>
                  <a:pt x="59418" y="35968"/>
                </a:cubicBezTo>
                <a:cubicBezTo>
                  <a:pt x="59418" y="35893"/>
                  <a:pt x="59454" y="35893"/>
                  <a:pt x="59454" y="35818"/>
                </a:cubicBezTo>
                <a:cubicBezTo>
                  <a:pt x="59742" y="35818"/>
                  <a:pt x="59742" y="35818"/>
                  <a:pt x="59742" y="35818"/>
                </a:cubicBezTo>
                <a:cubicBezTo>
                  <a:pt x="59779" y="35818"/>
                  <a:pt x="59816" y="35893"/>
                  <a:pt x="59889" y="35893"/>
                </a:cubicBezTo>
                <a:cubicBezTo>
                  <a:pt x="59926" y="35893"/>
                  <a:pt x="59926" y="35968"/>
                  <a:pt x="59963" y="36043"/>
                </a:cubicBezTo>
                <a:cubicBezTo>
                  <a:pt x="60000" y="36043"/>
                  <a:pt x="60000" y="36119"/>
                  <a:pt x="60067" y="36119"/>
                </a:cubicBezTo>
                <a:cubicBezTo>
                  <a:pt x="60104" y="36119"/>
                  <a:pt x="60140" y="36043"/>
                  <a:pt x="60177" y="36043"/>
                </a:cubicBezTo>
                <a:cubicBezTo>
                  <a:pt x="60208" y="35968"/>
                  <a:pt x="60208" y="35893"/>
                  <a:pt x="60208" y="35743"/>
                </a:cubicBezTo>
                <a:cubicBezTo>
                  <a:pt x="60208" y="35592"/>
                  <a:pt x="60177" y="35517"/>
                  <a:pt x="60177" y="35367"/>
                </a:cubicBezTo>
                <a:cubicBezTo>
                  <a:pt x="60177" y="35291"/>
                  <a:pt x="60208" y="35291"/>
                  <a:pt x="60208" y="35154"/>
                </a:cubicBezTo>
                <a:cubicBezTo>
                  <a:pt x="60245" y="35078"/>
                  <a:pt x="60281" y="35078"/>
                  <a:pt x="60281" y="35003"/>
                </a:cubicBezTo>
                <a:cubicBezTo>
                  <a:pt x="60281" y="34853"/>
                  <a:pt x="60281" y="34778"/>
                  <a:pt x="60281" y="34702"/>
                </a:cubicBezTo>
                <a:cubicBezTo>
                  <a:pt x="60140" y="34702"/>
                  <a:pt x="60140" y="34702"/>
                  <a:pt x="60140" y="34702"/>
                </a:cubicBezTo>
                <a:cubicBezTo>
                  <a:pt x="60104" y="34702"/>
                  <a:pt x="60104" y="34778"/>
                  <a:pt x="60067" y="34778"/>
                </a:cubicBezTo>
                <a:cubicBezTo>
                  <a:pt x="60030" y="34778"/>
                  <a:pt x="59963" y="34702"/>
                  <a:pt x="59926" y="34778"/>
                </a:cubicBezTo>
                <a:cubicBezTo>
                  <a:pt x="59889" y="34778"/>
                  <a:pt x="59889" y="34778"/>
                  <a:pt x="59852" y="34853"/>
                </a:cubicBezTo>
                <a:cubicBezTo>
                  <a:pt x="59852" y="34853"/>
                  <a:pt x="59852" y="34928"/>
                  <a:pt x="59816" y="35003"/>
                </a:cubicBezTo>
                <a:cubicBezTo>
                  <a:pt x="59816" y="35003"/>
                  <a:pt x="59779" y="35154"/>
                  <a:pt x="59742" y="35154"/>
                </a:cubicBezTo>
                <a:cubicBezTo>
                  <a:pt x="59705" y="35154"/>
                  <a:pt x="59705" y="35154"/>
                  <a:pt x="59705" y="35154"/>
                </a:cubicBezTo>
                <a:cubicBezTo>
                  <a:pt x="59705" y="35154"/>
                  <a:pt x="59669" y="35078"/>
                  <a:pt x="59638" y="35078"/>
                </a:cubicBezTo>
                <a:cubicBezTo>
                  <a:pt x="59669" y="34928"/>
                  <a:pt x="59638" y="34853"/>
                  <a:pt x="59669" y="34778"/>
                </a:cubicBezTo>
                <a:cubicBezTo>
                  <a:pt x="59669" y="34702"/>
                  <a:pt x="59742" y="34702"/>
                  <a:pt x="59742" y="34627"/>
                </a:cubicBezTo>
                <a:cubicBezTo>
                  <a:pt x="59742" y="34627"/>
                  <a:pt x="59742" y="34552"/>
                  <a:pt x="59742" y="34477"/>
                </a:cubicBezTo>
                <a:cubicBezTo>
                  <a:pt x="59742" y="34251"/>
                  <a:pt x="59742" y="34251"/>
                  <a:pt x="59742" y="34251"/>
                </a:cubicBezTo>
                <a:cubicBezTo>
                  <a:pt x="59705" y="34326"/>
                  <a:pt x="59669" y="34326"/>
                  <a:pt x="59601" y="34326"/>
                </a:cubicBezTo>
                <a:cubicBezTo>
                  <a:pt x="59601" y="34326"/>
                  <a:pt x="59565" y="34326"/>
                  <a:pt x="59565" y="34251"/>
                </a:cubicBezTo>
                <a:cubicBezTo>
                  <a:pt x="59565" y="34176"/>
                  <a:pt x="59565" y="34176"/>
                  <a:pt x="59565" y="34101"/>
                </a:cubicBezTo>
                <a:cubicBezTo>
                  <a:pt x="59601" y="34038"/>
                  <a:pt x="59638" y="33963"/>
                  <a:pt x="59638" y="33813"/>
                </a:cubicBezTo>
                <a:cubicBezTo>
                  <a:pt x="59669" y="33813"/>
                  <a:pt x="59638" y="33737"/>
                  <a:pt x="59638" y="33662"/>
                </a:cubicBezTo>
                <a:cubicBezTo>
                  <a:pt x="59638" y="33662"/>
                  <a:pt x="59669" y="33587"/>
                  <a:pt x="59638" y="33512"/>
                </a:cubicBezTo>
                <a:cubicBezTo>
                  <a:pt x="59638" y="33437"/>
                  <a:pt x="59601" y="33437"/>
                  <a:pt x="59601" y="33361"/>
                </a:cubicBezTo>
                <a:cubicBezTo>
                  <a:pt x="59601" y="33361"/>
                  <a:pt x="59601" y="33286"/>
                  <a:pt x="59565" y="33211"/>
                </a:cubicBezTo>
                <a:cubicBezTo>
                  <a:pt x="59528" y="33211"/>
                  <a:pt x="59565" y="33136"/>
                  <a:pt x="59528" y="33136"/>
                </a:cubicBezTo>
                <a:cubicBezTo>
                  <a:pt x="59491" y="33136"/>
                  <a:pt x="59454" y="33136"/>
                  <a:pt x="59454" y="33136"/>
                </a:cubicBezTo>
                <a:cubicBezTo>
                  <a:pt x="59418" y="33136"/>
                  <a:pt x="59381" y="33211"/>
                  <a:pt x="59344" y="33211"/>
                </a:cubicBezTo>
                <a:cubicBezTo>
                  <a:pt x="59344" y="33361"/>
                  <a:pt x="59344" y="33437"/>
                  <a:pt x="59307" y="33512"/>
                </a:cubicBezTo>
                <a:cubicBezTo>
                  <a:pt x="59271" y="33662"/>
                  <a:pt x="59271" y="33737"/>
                  <a:pt x="59197" y="33813"/>
                </a:cubicBezTo>
                <a:cubicBezTo>
                  <a:pt x="59160" y="33813"/>
                  <a:pt x="59160" y="33813"/>
                  <a:pt x="59130" y="33813"/>
                </a:cubicBezTo>
                <a:cubicBezTo>
                  <a:pt x="59093" y="33813"/>
                  <a:pt x="59056" y="33813"/>
                  <a:pt x="59056" y="33813"/>
                </a:cubicBezTo>
                <a:cubicBezTo>
                  <a:pt x="59019" y="33813"/>
                  <a:pt x="58983" y="33888"/>
                  <a:pt x="58983" y="33963"/>
                </a:cubicBezTo>
                <a:cubicBezTo>
                  <a:pt x="58983" y="34038"/>
                  <a:pt x="59019" y="34101"/>
                  <a:pt x="59019" y="34176"/>
                </a:cubicBezTo>
                <a:cubicBezTo>
                  <a:pt x="59019" y="34251"/>
                  <a:pt x="59019" y="34251"/>
                  <a:pt x="59019" y="34251"/>
                </a:cubicBezTo>
                <a:cubicBezTo>
                  <a:pt x="59019" y="34326"/>
                  <a:pt x="59019" y="34402"/>
                  <a:pt x="58983" y="34402"/>
                </a:cubicBezTo>
                <a:cubicBezTo>
                  <a:pt x="58983" y="34402"/>
                  <a:pt x="58946" y="34402"/>
                  <a:pt x="58909" y="34402"/>
                </a:cubicBezTo>
                <a:cubicBezTo>
                  <a:pt x="58909" y="34477"/>
                  <a:pt x="58872" y="34477"/>
                  <a:pt x="58836" y="34477"/>
                </a:cubicBezTo>
                <a:cubicBezTo>
                  <a:pt x="58762" y="34552"/>
                  <a:pt x="58725" y="34627"/>
                  <a:pt x="58725" y="34778"/>
                </a:cubicBezTo>
                <a:cubicBezTo>
                  <a:pt x="58725" y="34928"/>
                  <a:pt x="58762" y="35003"/>
                  <a:pt x="58799" y="35154"/>
                </a:cubicBezTo>
                <a:cubicBezTo>
                  <a:pt x="58799" y="35216"/>
                  <a:pt x="58836" y="35216"/>
                  <a:pt x="58836" y="35291"/>
                </a:cubicBezTo>
                <a:cubicBezTo>
                  <a:pt x="58872" y="35291"/>
                  <a:pt x="58909" y="35291"/>
                  <a:pt x="58909" y="35291"/>
                </a:cubicBezTo>
                <a:cubicBezTo>
                  <a:pt x="58946" y="35367"/>
                  <a:pt x="58946" y="35367"/>
                  <a:pt x="58983" y="35442"/>
                </a:cubicBezTo>
                <a:cubicBezTo>
                  <a:pt x="58983" y="35442"/>
                  <a:pt x="58983" y="35517"/>
                  <a:pt x="58983" y="35592"/>
                </a:cubicBezTo>
                <a:cubicBezTo>
                  <a:pt x="58983" y="35592"/>
                  <a:pt x="58909" y="35667"/>
                  <a:pt x="58909" y="35743"/>
                </a:cubicBezTo>
                <a:cubicBezTo>
                  <a:pt x="58909" y="35818"/>
                  <a:pt x="58946" y="35818"/>
                  <a:pt x="58946" y="35893"/>
                </a:cubicBezTo>
                <a:cubicBezTo>
                  <a:pt x="58946" y="36043"/>
                  <a:pt x="58946" y="36043"/>
                  <a:pt x="58946" y="36043"/>
                </a:cubicBezTo>
                <a:cubicBezTo>
                  <a:pt x="58946" y="36119"/>
                  <a:pt x="58909" y="36119"/>
                  <a:pt x="58909" y="36256"/>
                </a:cubicBezTo>
                <a:cubicBezTo>
                  <a:pt x="58909" y="36256"/>
                  <a:pt x="58909" y="36256"/>
                  <a:pt x="58909" y="36332"/>
                </a:cubicBezTo>
                <a:cubicBezTo>
                  <a:pt x="58909" y="36407"/>
                  <a:pt x="58909" y="36407"/>
                  <a:pt x="58946" y="36482"/>
                </a:cubicBezTo>
                <a:cubicBezTo>
                  <a:pt x="58946" y="36557"/>
                  <a:pt x="58983" y="36557"/>
                  <a:pt x="58983" y="36632"/>
                </a:cubicBezTo>
                <a:cubicBezTo>
                  <a:pt x="59019" y="36708"/>
                  <a:pt x="59056" y="36783"/>
                  <a:pt x="59056" y="36933"/>
                </a:cubicBezTo>
                <a:cubicBezTo>
                  <a:pt x="59056" y="37159"/>
                  <a:pt x="59056" y="37159"/>
                  <a:pt x="59056" y="37159"/>
                </a:cubicBezTo>
                <a:cubicBezTo>
                  <a:pt x="58946" y="37159"/>
                  <a:pt x="58946" y="37159"/>
                  <a:pt x="58946" y="37159"/>
                </a:cubicBezTo>
                <a:cubicBezTo>
                  <a:pt x="58909" y="37159"/>
                  <a:pt x="58872" y="37234"/>
                  <a:pt x="58836" y="37234"/>
                </a:cubicBezTo>
                <a:cubicBezTo>
                  <a:pt x="58762" y="37234"/>
                  <a:pt x="58725" y="37234"/>
                  <a:pt x="58652" y="37234"/>
                </a:cubicBezTo>
                <a:cubicBezTo>
                  <a:pt x="58584" y="37234"/>
                  <a:pt x="58584" y="37234"/>
                  <a:pt x="58584" y="37234"/>
                </a:cubicBezTo>
                <a:cubicBezTo>
                  <a:pt x="58548" y="37234"/>
                  <a:pt x="58511" y="37234"/>
                  <a:pt x="58474" y="37234"/>
                </a:cubicBezTo>
                <a:cubicBezTo>
                  <a:pt x="58401" y="37234"/>
                  <a:pt x="58364" y="37234"/>
                  <a:pt x="58290" y="37234"/>
                </a:cubicBezTo>
                <a:cubicBezTo>
                  <a:pt x="58217" y="37234"/>
                  <a:pt x="58180" y="37234"/>
                  <a:pt x="58143" y="37234"/>
                </a:cubicBezTo>
                <a:cubicBezTo>
                  <a:pt x="58113" y="37297"/>
                  <a:pt x="58143" y="37372"/>
                  <a:pt x="58113" y="37372"/>
                </a:cubicBezTo>
                <a:cubicBezTo>
                  <a:pt x="58076" y="37447"/>
                  <a:pt x="58076" y="37447"/>
                  <a:pt x="58039" y="37447"/>
                </a:cubicBezTo>
                <a:cubicBezTo>
                  <a:pt x="58003" y="37522"/>
                  <a:pt x="57929" y="37447"/>
                  <a:pt x="57892" y="37522"/>
                </a:cubicBezTo>
                <a:cubicBezTo>
                  <a:pt x="57856" y="37597"/>
                  <a:pt x="57892" y="37673"/>
                  <a:pt x="57856" y="37673"/>
                </a:cubicBezTo>
                <a:cubicBezTo>
                  <a:pt x="57856" y="37748"/>
                  <a:pt x="57856" y="37748"/>
                  <a:pt x="57819" y="37823"/>
                </a:cubicBezTo>
                <a:cubicBezTo>
                  <a:pt x="57782" y="37973"/>
                  <a:pt x="57745" y="38049"/>
                  <a:pt x="57672" y="38049"/>
                </a:cubicBezTo>
                <a:cubicBezTo>
                  <a:pt x="57635" y="38049"/>
                  <a:pt x="57635" y="37973"/>
                  <a:pt x="57598" y="37973"/>
                </a:cubicBezTo>
                <a:cubicBezTo>
                  <a:pt x="57531" y="37973"/>
                  <a:pt x="57531" y="37973"/>
                  <a:pt x="57531" y="37973"/>
                </a:cubicBezTo>
                <a:cubicBezTo>
                  <a:pt x="57457" y="37973"/>
                  <a:pt x="57457" y="37973"/>
                  <a:pt x="57457" y="37973"/>
                </a:cubicBezTo>
                <a:cubicBezTo>
                  <a:pt x="57457" y="37973"/>
                  <a:pt x="57421" y="38049"/>
                  <a:pt x="57384" y="38049"/>
                </a:cubicBezTo>
                <a:cubicBezTo>
                  <a:pt x="57384" y="38049"/>
                  <a:pt x="57347" y="37973"/>
                  <a:pt x="57310" y="37973"/>
                </a:cubicBezTo>
                <a:cubicBezTo>
                  <a:pt x="57310" y="38274"/>
                  <a:pt x="57310" y="38274"/>
                  <a:pt x="57310" y="38274"/>
                </a:cubicBezTo>
                <a:cubicBezTo>
                  <a:pt x="57457" y="38412"/>
                  <a:pt x="57457" y="38412"/>
                  <a:pt x="57457" y="38412"/>
                </a:cubicBezTo>
                <a:cubicBezTo>
                  <a:pt x="57457" y="38863"/>
                  <a:pt x="57457" y="38863"/>
                  <a:pt x="57457" y="38863"/>
                </a:cubicBezTo>
                <a:cubicBezTo>
                  <a:pt x="57421" y="38863"/>
                  <a:pt x="57384" y="38863"/>
                  <a:pt x="57347" y="38863"/>
                </a:cubicBezTo>
                <a:cubicBezTo>
                  <a:pt x="57347" y="38863"/>
                  <a:pt x="57310" y="38938"/>
                  <a:pt x="57274" y="38938"/>
                </a:cubicBezTo>
                <a:cubicBezTo>
                  <a:pt x="57274" y="38938"/>
                  <a:pt x="57237" y="38938"/>
                  <a:pt x="57237" y="39014"/>
                </a:cubicBezTo>
                <a:cubicBezTo>
                  <a:pt x="57200" y="39014"/>
                  <a:pt x="57163" y="39089"/>
                  <a:pt x="57163" y="39089"/>
                </a:cubicBezTo>
                <a:cubicBezTo>
                  <a:pt x="57096" y="39164"/>
                  <a:pt x="57059" y="39239"/>
                  <a:pt x="57022" y="39314"/>
                </a:cubicBezTo>
                <a:cubicBezTo>
                  <a:pt x="56986" y="39314"/>
                  <a:pt x="56986" y="39377"/>
                  <a:pt x="56949" y="39452"/>
                </a:cubicBezTo>
                <a:cubicBezTo>
                  <a:pt x="56912" y="39452"/>
                  <a:pt x="56912" y="39527"/>
                  <a:pt x="56875" y="39527"/>
                </a:cubicBezTo>
                <a:cubicBezTo>
                  <a:pt x="56802" y="39527"/>
                  <a:pt x="56802" y="39527"/>
                  <a:pt x="56802" y="39527"/>
                </a:cubicBezTo>
                <a:cubicBezTo>
                  <a:pt x="56728" y="39527"/>
                  <a:pt x="56655" y="39527"/>
                  <a:pt x="56581" y="39527"/>
                </a:cubicBezTo>
                <a:cubicBezTo>
                  <a:pt x="56581" y="40417"/>
                  <a:pt x="56581" y="40417"/>
                  <a:pt x="56581" y="40417"/>
                </a:cubicBezTo>
                <a:cubicBezTo>
                  <a:pt x="56477" y="40417"/>
                  <a:pt x="56404" y="40417"/>
                  <a:pt x="56294" y="40417"/>
                </a:cubicBezTo>
                <a:lnTo>
                  <a:pt x="56257" y="40492"/>
                </a:lnTo>
                <a:cubicBezTo>
                  <a:pt x="56220" y="40492"/>
                  <a:pt x="56183" y="40492"/>
                  <a:pt x="56183" y="40492"/>
                </a:cubicBezTo>
                <a:cubicBezTo>
                  <a:pt x="56183" y="40944"/>
                  <a:pt x="56183" y="40944"/>
                  <a:pt x="56183" y="40944"/>
                </a:cubicBezTo>
                <a:cubicBezTo>
                  <a:pt x="55932" y="40944"/>
                  <a:pt x="55932" y="40944"/>
                  <a:pt x="55932" y="40944"/>
                </a:cubicBezTo>
                <a:cubicBezTo>
                  <a:pt x="55895" y="40944"/>
                  <a:pt x="55859" y="40868"/>
                  <a:pt x="55822" y="40868"/>
                </a:cubicBezTo>
                <a:cubicBezTo>
                  <a:pt x="55785" y="40868"/>
                  <a:pt x="55748" y="40868"/>
                  <a:pt x="55712" y="40868"/>
                </a:cubicBezTo>
                <a:cubicBezTo>
                  <a:pt x="55675" y="40868"/>
                  <a:pt x="55638" y="40868"/>
                  <a:pt x="55601" y="40868"/>
                </a:cubicBezTo>
                <a:cubicBezTo>
                  <a:pt x="55601" y="40793"/>
                  <a:pt x="55638" y="40718"/>
                  <a:pt x="55601" y="40718"/>
                </a:cubicBezTo>
                <a:cubicBezTo>
                  <a:pt x="55601" y="40643"/>
                  <a:pt x="55565" y="40568"/>
                  <a:pt x="55534" y="40568"/>
                </a:cubicBezTo>
                <a:cubicBezTo>
                  <a:pt x="55497" y="40568"/>
                  <a:pt x="55460" y="40568"/>
                  <a:pt x="55424" y="40568"/>
                </a:cubicBezTo>
                <a:cubicBezTo>
                  <a:pt x="55424" y="41019"/>
                  <a:pt x="55424" y="41019"/>
                  <a:pt x="55424" y="41019"/>
                </a:cubicBezTo>
                <a:cubicBezTo>
                  <a:pt x="55460" y="41094"/>
                  <a:pt x="55497" y="41094"/>
                  <a:pt x="55565" y="41094"/>
                </a:cubicBezTo>
                <a:cubicBezTo>
                  <a:pt x="55497" y="41395"/>
                  <a:pt x="55497" y="41395"/>
                  <a:pt x="55497" y="41395"/>
                </a:cubicBezTo>
                <a:cubicBezTo>
                  <a:pt x="55534" y="41533"/>
                  <a:pt x="55534" y="41533"/>
                  <a:pt x="55534" y="41533"/>
                </a:cubicBezTo>
                <a:cubicBezTo>
                  <a:pt x="55534" y="41758"/>
                  <a:pt x="55534" y="41758"/>
                  <a:pt x="55534" y="41758"/>
                </a:cubicBezTo>
                <a:cubicBezTo>
                  <a:pt x="55424" y="41758"/>
                  <a:pt x="55387" y="41758"/>
                  <a:pt x="55313" y="41758"/>
                </a:cubicBezTo>
                <a:cubicBezTo>
                  <a:pt x="55277" y="41758"/>
                  <a:pt x="55240" y="41683"/>
                  <a:pt x="55240" y="41683"/>
                </a:cubicBezTo>
                <a:cubicBezTo>
                  <a:pt x="55203" y="41683"/>
                  <a:pt x="55166" y="41683"/>
                  <a:pt x="55166" y="41683"/>
                </a:cubicBezTo>
                <a:cubicBezTo>
                  <a:pt x="55130" y="41683"/>
                  <a:pt x="55130" y="41683"/>
                  <a:pt x="55093" y="41683"/>
                </a:cubicBezTo>
                <a:cubicBezTo>
                  <a:pt x="55062" y="41683"/>
                  <a:pt x="55019" y="41683"/>
                  <a:pt x="54989" y="41683"/>
                </a:cubicBezTo>
                <a:cubicBezTo>
                  <a:pt x="54989" y="41683"/>
                  <a:pt x="54952" y="41608"/>
                  <a:pt x="54915" y="41608"/>
                </a:cubicBezTo>
                <a:cubicBezTo>
                  <a:pt x="54915" y="41533"/>
                  <a:pt x="54915" y="41470"/>
                  <a:pt x="54879" y="41470"/>
                </a:cubicBezTo>
                <a:cubicBezTo>
                  <a:pt x="54842" y="41470"/>
                  <a:pt x="54805" y="41533"/>
                  <a:pt x="54768" y="41533"/>
                </a:cubicBezTo>
                <a:cubicBezTo>
                  <a:pt x="54732" y="41533"/>
                  <a:pt x="54695" y="41533"/>
                  <a:pt x="54695" y="41533"/>
                </a:cubicBezTo>
                <a:cubicBezTo>
                  <a:pt x="54621" y="41533"/>
                  <a:pt x="54584" y="41608"/>
                  <a:pt x="54548" y="41683"/>
                </a:cubicBezTo>
                <a:cubicBezTo>
                  <a:pt x="54517" y="41683"/>
                  <a:pt x="54480" y="41683"/>
                  <a:pt x="54480" y="41758"/>
                </a:cubicBezTo>
                <a:cubicBezTo>
                  <a:pt x="54480" y="41833"/>
                  <a:pt x="54444" y="41833"/>
                  <a:pt x="54444" y="41909"/>
                </a:cubicBezTo>
                <a:cubicBezTo>
                  <a:pt x="54444" y="41984"/>
                  <a:pt x="54480" y="41984"/>
                  <a:pt x="54480" y="42059"/>
                </a:cubicBezTo>
                <a:cubicBezTo>
                  <a:pt x="54517" y="42059"/>
                  <a:pt x="54548" y="42059"/>
                  <a:pt x="54548" y="42059"/>
                </a:cubicBezTo>
                <a:cubicBezTo>
                  <a:pt x="54584" y="42059"/>
                  <a:pt x="54584" y="42134"/>
                  <a:pt x="54621" y="42209"/>
                </a:cubicBezTo>
                <a:cubicBezTo>
                  <a:pt x="54621" y="42209"/>
                  <a:pt x="54658" y="42209"/>
                  <a:pt x="54695" y="42285"/>
                </a:cubicBezTo>
                <a:cubicBezTo>
                  <a:pt x="54695" y="42285"/>
                  <a:pt x="54732" y="42360"/>
                  <a:pt x="54768" y="42360"/>
                </a:cubicBezTo>
                <a:cubicBezTo>
                  <a:pt x="54805" y="42360"/>
                  <a:pt x="54842" y="42360"/>
                  <a:pt x="54915" y="42360"/>
                </a:cubicBezTo>
                <a:cubicBezTo>
                  <a:pt x="54989" y="42360"/>
                  <a:pt x="54989" y="42360"/>
                  <a:pt x="54989" y="42360"/>
                </a:cubicBezTo>
                <a:cubicBezTo>
                  <a:pt x="55019" y="42360"/>
                  <a:pt x="55019" y="42435"/>
                  <a:pt x="55062" y="42435"/>
                </a:cubicBezTo>
                <a:cubicBezTo>
                  <a:pt x="55093" y="42498"/>
                  <a:pt x="55093" y="42498"/>
                  <a:pt x="55130" y="42573"/>
                </a:cubicBezTo>
                <a:cubicBezTo>
                  <a:pt x="55130" y="42573"/>
                  <a:pt x="55166" y="42573"/>
                  <a:pt x="55203" y="42648"/>
                </a:cubicBezTo>
                <a:cubicBezTo>
                  <a:pt x="55203" y="42648"/>
                  <a:pt x="55240" y="42723"/>
                  <a:pt x="55240" y="42798"/>
                </a:cubicBezTo>
                <a:cubicBezTo>
                  <a:pt x="55277" y="42874"/>
                  <a:pt x="55350" y="42949"/>
                  <a:pt x="55387" y="43024"/>
                </a:cubicBezTo>
                <a:cubicBezTo>
                  <a:pt x="55387" y="43763"/>
                  <a:pt x="55387" y="43763"/>
                  <a:pt x="55387" y="43763"/>
                </a:cubicBezTo>
                <a:cubicBezTo>
                  <a:pt x="55424" y="43839"/>
                  <a:pt x="55424" y="43839"/>
                  <a:pt x="55424" y="43914"/>
                </a:cubicBezTo>
                <a:cubicBezTo>
                  <a:pt x="55460" y="43914"/>
                  <a:pt x="55497" y="43989"/>
                  <a:pt x="55497" y="43989"/>
                </a:cubicBezTo>
                <a:cubicBezTo>
                  <a:pt x="55565" y="44064"/>
                  <a:pt x="55601" y="44064"/>
                  <a:pt x="55638" y="44139"/>
                </a:cubicBezTo>
                <a:cubicBezTo>
                  <a:pt x="55675" y="44139"/>
                  <a:pt x="55712" y="44290"/>
                  <a:pt x="55712" y="44365"/>
                </a:cubicBezTo>
                <a:cubicBezTo>
                  <a:pt x="55712" y="44440"/>
                  <a:pt x="55675" y="44515"/>
                  <a:pt x="55675" y="44578"/>
                </a:cubicBezTo>
                <a:cubicBezTo>
                  <a:pt x="55675" y="44653"/>
                  <a:pt x="55638" y="44728"/>
                  <a:pt x="55638" y="44804"/>
                </a:cubicBezTo>
                <a:cubicBezTo>
                  <a:pt x="55638" y="45029"/>
                  <a:pt x="55675" y="45104"/>
                  <a:pt x="55712" y="45330"/>
                </a:cubicBezTo>
                <a:cubicBezTo>
                  <a:pt x="55712" y="45405"/>
                  <a:pt x="55712" y="45480"/>
                  <a:pt x="55712" y="45556"/>
                </a:cubicBezTo>
                <a:cubicBezTo>
                  <a:pt x="55712" y="45631"/>
                  <a:pt x="55712" y="45693"/>
                  <a:pt x="55712" y="45769"/>
                </a:cubicBezTo>
                <a:cubicBezTo>
                  <a:pt x="55675" y="45919"/>
                  <a:pt x="55565" y="45919"/>
                  <a:pt x="55497" y="46069"/>
                </a:cubicBezTo>
                <a:cubicBezTo>
                  <a:pt x="55497" y="46069"/>
                  <a:pt x="55497" y="46145"/>
                  <a:pt x="55497" y="46220"/>
                </a:cubicBezTo>
                <a:cubicBezTo>
                  <a:pt x="55460" y="46220"/>
                  <a:pt x="55460" y="46220"/>
                  <a:pt x="55424" y="46295"/>
                </a:cubicBezTo>
                <a:cubicBezTo>
                  <a:pt x="55350" y="46370"/>
                  <a:pt x="55313" y="46445"/>
                  <a:pt x="55203" y="46445"/>
                </a:cubicBezTo>
                <a:cubicBezTo>
                  <a:pt x="55130" y="46445"/>
                  <a:pt x="55130" y="46445"/>
                  <a:pt x="55130" y="46445"/>
                </a:cubicBezTo>
                <a:cubicBezTo>
                  <a:pt x="55093" y="46445"/>
                  <a:pt x="55093" y="46370"/>
                  <a:pt x="55062" y="46370"/>
                </a:cubicBezTo>
                <a:cubicBezTo>
                  <a:pt x="55019" y="46370"/>
                  <a:pt x="54989" y="46295"/>
                  <a:pt x="54915" y="46295"/>
                </a:cubicBezTo>
                <a:lnTo>
                  <a:pt x="54879" y="46295"/>
                </a:lnTo>
                <a:cubicBezTo>
                  <a:pt x="54805" y="46295"/>
                  <a:pt x="54768" y="46295"/>
                  <a:pt x="54695" y="46295"/>
                </a:cubicBezTo>
                <a:cubicBezTo>
                  <a:pt x="54658" y="46295"/>
                  <a:pt x="54658" y="46220"/>
                  <a:pt x="54621" y="46145"/>
                </a:cubicBezTo>
                <a:cubicBezTo>
                  <a:pt x="54584" y="46145"/>
                  <a:pt x="54584" y="46069"/>
                  <a:pt x="54548" y="45994"/>
                </a:cubicBezTo>
                <a:cubicBezTo>
                  <a:pt x="54517" y="45994"/>
                  <a:pt x="54517" y="45994"/>
                  <a:pt x="54480" y="45994"/>
                </a:cubicBezTo>
                <a:cubicBezTo>
                  <a:pt x="53862" y="45994"/>
                  <a:pt x="53862" y="45994"/>
                  <a:pt x="53862" y="45994"/>
                </a:cubicBezTo>
                <a:cubicBezTo>
                  <a:pt x="53788" y="45994"/>
                  <a:pt x="53751" y="45919"/>
                  <a:pt x="53678" y="45919"/>
                </a:cubicBezTo>
                <a:cubicBezTo>
                  <a:pt x="53641" y="45919"/>
                  <a:pt x="53604" y="45994"/>
                  <a:pt x="53568" y="45919"/>
                </a:cubicBezTo>
                <a:cubicBezTo>
                  <a:pt x="53531" y="45919"/>
                  <a:pt x="53531" y="45769"/>
                  <a:pt x="53500" y="45769"/>
                </a:cubicBezTo>
                <a:cubicBezTo>
                  <a:pt x="53457" y="45769"/>
                  <a:pt x="53457" y="45769"/>
                  <a:pt x="53457" y="45769"/>
                </a:cubicBezTo>
                <a:cubicBezTo>
                  <a:pt x="53427" y="45844"/>
                  <a:pt x="53390" y="45844"/>
                  <a:pt x="53390" y="45844"/>
                </a:cubicBezTo>
                <a:cubicBezTo>
                  <a:pt x="53353" y="45919"/>
                  <a:pt x="53390" y="45994"/>
                  <a:pt x="53390" y="45994"/>
                </a:cubicBezTo>
                <a:cubicBezTo>
                  <a:pt x="53353" y="46069"/>
                  <a:pt x="53353" y="46145"/>
                  <a:pt x="53353" y="46145"/>
                </a:cubicBezTo>
                <a:cubicBezTo>
                  <a:pt x="52986" y="46145"/>
                  <a:pt x="52986" y="46145"/>
                  <a:pt x="52986" y="46145"/>
                </a:cubicBezTo>
                <a:cubicBezTo>
                  <a:pt x="52955" y="46295"/>
                  <a:pt x="52955" y="46295"/>
                  <a:pt x="52955" y="46295"/>
                </a:cubicBezTo>
                <a:cubicBezTo>
                  <a:pt x="52986" y="46370"/>
                  <a:pt x="52986" y="46445"/>
                  <a:pt x="52986" y="46445"/>
                </a:cubicBezTo>
                <a:cubicBezTo>
                  <a:pt x="53029" y="46521"/>
                  <a:pt x="53059" y="46521"/>
                  <a:pt x="53059" y="46596"/>
                </a:cubicBezTo>
                <a:cubicBezTo>
                  <a:pt x="53096" y="46596"/>
                  <a:pt x="53096" y="46659"/>
                  <a:pt x="53096" y="46746"/>
                </a:cubicBezTo>
                <a:cubicBezTo>
                  <a:pt x="53096" y="46884"/>
                  <a:pt x="53096" y="46884"/>
                  <a:pt x="53059" y="46959"/>
                </a:cubicBezTo>
                <a:cubicBezTo>
                  <a:pt x="53059" y="47110"/>
                  <a:pt x="53029" y="47185"/>
                  <a:pt x="53029" y="47335"/>
                </a:cubicBezTo>
                <a:cubicBezTo>
                  <a:pt x="53029" y="47410"/>
                  <a:pt x="53029" y="47486"/>
                  <a:pt x="53029" y="47636"/>
                </a:cubicBezTo>
                <a:cubicBezTo>
                  <a:pt x="53059" y="47636"/>
                  <a:pt x="53059" y="47711"/>
                  <a:pt x="53059" y="47711"/>
                </a:cubicBezTo>
                <a:cubicBezTo>
                  <a:pt x="53096" y="47774"/>
                  <a:pt x="53133" y="47849"/>
                  <a:pt x="53133" y="47924"/>
                </a:cubicBezTo>
                <a:cubicBezTo>
                  <a:pt x="53133" y="48739"/>
                  <a:pt x="53133" y="48739"/>
                  <a:pt x="53133" y="48739"/>
                </a:cubicBezTo>
                <a:cubicBezTo>
                  <a:pt x="53133" y="48814"/>
                  <a:pt x="53133" y="48814"/>
                  <a:pt x="53096" y="48889"/>
                </a:cubicBezTo>
                <a:cubicBezTo>
                  <a:pt x="53096" y="48965"/>
                  <a:pt x="53059" y="48965"/>
                  <a:pt x="53029" y="48965"/>
                </a:cubicBezTo>
                <a:cubicBezTo>
                  <a:pt x="53029" y="49040"/>
                  <a:pt x="53029" y="49115"/>
                  <a:pt x="52986" y="49115"/>
                </a:cubicBezTo>
                <a:cubicBezTo>
                  <a:pt x="52955" y="49265"/>
                  <a:pt x="52918" y="49416"/>
                  <a:pt x="52918" y="49566"/>
                </a:cubicBezTo>
                <a:cubicBezTo>
                  <a:pt x="52918" y="49641"/>
                  <a:pt x="52918" y="49641"/>
                  <a:pt x="52918" y="49716"/>
                </a:cubicBezTo>
                <a:cubicBezTo>
                  <a:pt x="52918" y="49792"/>
                  <a:pt x="52955" y="49792"/>
                  <a:pt x="52986" y="49854"/>
                </a:cubicBezTo>
                <a:cubicBezTo>
                  <a:pt x="52986" y="50005"/>
                  <a:pt x="52986" y="50005"/>
                  <a:pt x="52986" y="50005"/>
                </a:cubicBezTo>
                <a:cubicBezTo>
                  <a:pt x="53029" y="50080"/>
                  <a:pt x="53059" y="50080"/>
                  <a:pt x="53059" y="50155"/>
                </a:cubicBezTo>
                <a:cubicBezTo>
                  <a:pt x="53059" y="50306"/>
                  <a:pt x="53059" y="50306"/>
                  <a:pt x="53059" y="50306"/>
                </a:cubicBezTo>
                <a:cubicBezTo>
                  <a:pt x="53059" y="50456"/>
                  <a:pt x="53059" y="50456"/>
                  <a:pt x="53059" y="50456"/>
                </a:cubicBezTo>
                <a:cubicBezTo>
                  <a:pt x="53059" y="50531"/>
                  <a:pt x="53029" y="50531"/>
                  <a:pt x="52986" y="50606"/>
                </a:cubicBezTo>
                <a:cubicBezTo>
                  <a:pt x="52986" y="50681"/>
                  <a:pt x="52986" y="50757"/>
                  <a:pt x="52986" y="50819"/>
                </a:cubicBezTo>
                <a:cubicBezTo>
                  <a:pt x="52986" y="50970"/>
                  <a:pt x="52986" y="51045"/>
                  <a:pt x="52986" y="51195"/>
                </a:cubicBezTo>
                <a:cubicBezTo>
                  <a:pt x="53206" y="51195"/>
                  <a:pt x="53206" y="51195"/>
                  <a:pt x="53206" y="51195"/>
                </a:cubicBezTo>
                <a:cubicBezTo>
                  <a:pt x="53280" y="51195"/>
                  <a:pt x="53316" y="51120"/>
                  <a:pt x="53390" y="51120"/>
                </a:cubicBezTo>
                <a:cubicBezTo>
                  <a:pt x="53390" y="51120"/>
                  <a:pt x="53427" y="51120"/>
                  <a:pt x="53457" y="51195"/>
                </a:cubicBezTo>
                <a:cubicBezTo>
                  <a:pt x="53457" y="51195"/>
                  <a:pt x="53457" y="51271"/>
                  <a:pt x="53500" y="51346"/>
                </a:cubicBezTo>
                <a:cubicBezTo>
                  <a:pt x="53531" y="51346"/>
                  <a:pt x="53568" y="51346"/>
                  <a:pt x="53604" y="51346"/>
                </a:cubicBezTo>
                <a:cubicBezTo>
                  <a:pt x="53678" y="51346"/>
                  <a:pt x="53715" y="51271"/>
                  <a:pt x="53788" y="51271"/>
                </a:cubicBezTo>
                <a:cubicBezTo>
                  <a:pt x="53825" y="51271"/>
                  <a:pt x="53825" y="51346"/>
                  <a:pt x="53862" y="51346"/>
                </a:cubicBezTo>
                <a:cubicBezTo>
                  <a:pt x="53862" y="51346"/>
                  <a:pt x="53898" y="51421"/>
                  <a:pt x="53935" y="51421"/>
                </a:cubicBezTo>
                <a:cubicBezTo>
                  <a:pt x="53935" y="51421"/>
                  <a:pt x="53972" y="51421"/>
                  <a:pt x="53972" y="51496"/>
                </a:cubicBezTo>
                <a:cubicBezTo>
                  <a:pt x="54045" y="51496"/>
                  <a:pt x="54045" y="51496"/>
                  <a:pt x="54045" y="51496"/>
                </a:cubicBezTo>
                <a:cubicBezTo>
                  <a:pt x="54076" y="51571"/>
                  <a:pt x="54076" y="51646"/>
                  <a:pt x="54113" y="51646"/>
                </a:cubicBezTo>
                <a:cubicBezTo>
                  <a:pt x="54113" y="51722"/>
                  <a:pt x="54150" y="51797"/>
                  <a:pt x="54150" y="51797"/>
                </a:cubicBezTo>
                <a:cubicBezTo>
                  <a:pt x="54186" y="51872"/>
                  <a:pt x="54150" y="51935"/>
                  <a:pt x="54186" y="51935"/>
                </a:cubicBezTo>
                <a:cubicBezTo>
                  <a:pt x="54186" y="52010"/>
                  <a:pt x="54223" y="52010"/>
                  <a:pt x="54260" y="52085"/>
                </a:cubicBezTo>
                <a:cubicBezTo>
                  <a:pt x="54297" y="51872"/>
                  <a:pt x="54297" y="51872"/>
                  <a:pt x="54297" y="51872"/>
                </a:cubicBezTo>
                <a:cubicBezTo>
                  <a:pt x="54223" y="51872"/>
                  <a:pt x="54223" y="51872"/>
                  <a:pt x="54223" y="51872"/>
                </a:cubicBezTo>
                <a:cubicBezTo>
                  <a:pt x="54223" y="51872"/>
                  <a:pt x="54260" y="51797"/>
                  <a:pt x="54297" y="51797"/>
                </a:cubicBezTo>
                <a:cubicBezTo>
                  <a:pt x="54333" y="51797"/>
                  <a:pt x="54370" y="51797"/>
                  <a:pt x="54444" y="51797"/>
                </a:cubicBezTo>
                <a:cubicBezTo>
                  <a:pt x="54480" y="51797"/>
                  <a:pt x="54517" y="51722"/>
                  <a:pt x="54548" y="51722"/>
                </a:cubicBezTo>
                <a:cubicBezTo>
                  <a:pt x="54584" y="51722"/>
                  <a:pt x="54621" y="51646"/>
                  <a:pt x="54621" y="51571"/>
                </a:cubicBezTo>
                <a:cubicBezTo>
                  <a:pt x="54695" y="51496"/>
                  <a:pt x="54732" y="51496"/>
                  <a:pt x="54768" y="51421"/>
                </a:cubicBezTo>
                <a:cubicBezTo>
                  <a:pt x="54805" y="51346"/>
                  <a:pt x="54805" y="51271"/>
                  <a:pt x="54842" y="51271"/>
                </a:cubicBezTo>
                <a:cubicBezTo>
                  <a:pt x="54879" y="51195"/>
                  <a:pt x="54915" y="51120"/>
                  <a:pt x="54989" y="51120"/>
                </a:cubicBezTo>
                <a:cubicBezTo>
                  <a:pt x="55019" y="51120"/>
                  <a:pt x="55062" y="51120"/>
                  <a:pt x="55130" y="51120"/>
                </a:cubicBezTo>
                <a:cubicBezTo>
                  <a:pt x="55166" y="51120"/>
                  <a:pt x="55166" y="51045"/>
                  <a:pt x="55203" y="51045"/>
                </a:cubicBezTo>
                <a:cubicBezTo>
                  <a:pt x="55240" y="51045"/>
                  <a:pt x="55240" y="51045"/>
                  <a:pt x="55277" y="50970"/>
                </a:cubicBezTo>
                <a:cubicBezTo>
                  <a:pt x="55350" y="50907"/>
                  <a:pt x="55350" y="50819"/>
                  <a:pt x="55387" y="50681"/>
                </a:cubicBezTo>
                <a:cubicBezTo>
                  <a:pt x="55460" y="50531"/>
                  <a:pt x="55497" y="50456"/>
                  <a:pt x="55601" y="50381"/>
                </a:cubicBezTo>
                <a:cubicBezTo>
                  <a:pt x="55638" y="50381"/>
                  <a:pt x="55675" y="50306"/>
                  <a:pt x="55748" y="50306"/>
                </a:cubicBezTo>
                <a:cubicBezTo>
                  <a:pt x="55822" y="50306"/>
                  <a:pt x="55859" y="50306"/>
                  <a:pt x="55969" y="50306"/>
                </a:cubicBezTo>
                <a:cubicBezTo>
                  <a:pt x="56006" y="50306"/>
                  <a:pt x="56036" y="50306"/>
                  <a:pt x="56110" y="50306"/>
                </a:cubicBezTo>
                <a:cubicBezTo>
                  <a:pt x="56110" y="49792"/>
                  <a:pt x="56110" y="49792"/>
                  <a:pt x="56110" y="49792"/>
                </a:cubicBezTo>
                <a:cubicBezTo>
                  <a:pt x="56110" y="49716"/>
                  <a:pt x="56073" y="49716"/>
                  <a:pt x="56073" y="49641"/>
                </a:cubicBezTo>
                <a:cubicBezTo>
                  <a:pt x="56036" y="49641"/>
                  <a:pt x="56036" y="49566"/>
                  <a:pt x="56006" y="49566"/>
                </a:cubicBezTo>
                <a:cubicBezTo>
                  <a:pt x="55969" y="49491"/>
                  <a:pt x="55932" y="49491"/>
                  <a:pt x="55932" y="49416"/>
                </a:cubicBezTo>
                <a:cubicBezTo>
                  <a:pt x="55932" y="49340"/>
                  <a:pt x="55932" y="49265"/>
                  <a:pt x="55932" y="49190"/>
                </a:cubicBezTo>
                <a:cubicBezTo>
                  <a:pt x="55969" y="49115"/>
                  <a:pt x="55969" y="49115"/>
                  <a:pt x="56006" y="49040"/>
                </a:cubicBezTo>
                <a:cubicBezTo>
                  <a:pt x="56036" y="48889"/>
                  <a:pt x="56036" y="48814"/>
                  <a:pt x="56073" y="48676"/>
                </a:cubicBezTo>
                <a:cubicBezTo>
                  <a:pt x="56110" y="48601"/>
                  <a:pt x="56110" y="48601"/>
                  <a:pt x="56110" y="48601"/>
                </a:cubicBezTo>
                <a:cubicBezTo>
                  <a:pt x="56147" y="48526"/>
                  <a:pt x="56147" y="48451"/>
                  <a:pt x="56147" y="48451"/>
                </a:cubicBezTo>
                <a:cubicBezTo>
                  <a:pt x="56183" y="48375"/>
                  <a:pt x="56183" y="48300"/>
                  <a:pt x="56183" y="48300"/>
                </a:cubicBezTo>
                <a:cubicBezTo>
                  <a:pt x="56220" y="48225"/>
                  <a:pt x="56220" y="48300"/>
                  <a:pt x="56257" y="48300"/>
                </a:cubicBezTo>
                <a:cubicBezTo>
                  <a:pt x="56294" y="48225"/>
                  <a:pt x="56367" y="48300"/>
                  <a:pt x="56404" y="48225"/>
                </a:cubicBezTo>
                <a:cubicBezTo>
                  <a:pt x="56441" y="48225"/>
                  <a:pt x="56441" y="48150"/>
                  <a:pt x="56441" y="48075"/>
                </a:cubicBezTo>
                <a:cubicBezTo>
                  <a:pt x="56477" y="48075"/>
                  <a:pt x="56477" y="48000"/>
                  <a:pt x="56514" y="47924"/>
                </a:cubicBezTo>
                <a:cubicBezTo>
                  <a:pt x="56514" y="47924"/>
                  <a:pt x="56551" y="47924"/>
                  <a:pt x="56581" y="47924"/>
                </a:cubicBezTo>
                <a:cubicBezTo>
                  <a:pt x="56581" y="47924"/>
                  <a:pt x="56618" y="47924"/>
                  <a:pt x="56655" y="47924"/>
                </a:cubicBezTo>
                <a:cubicBezTo>
                  <a:pt x="56655" y="47924"/>
                  <a:pt x="56655" y="47774"/>
                  <a:pt x="56692" y="47774"/>
                </a:cubicBezTo>
                <a:cubicBezTo>
                  <a:pt x="56728" y="47774"/>
                  <a:pt x="56728" y="47774"/>
                  <a:pt x="56765" y="47774"/>
                </a:cubicBezTo>
                <a:cubicBezTo>
                  <a:pt x="56802" y="47774"/>
                  <a:pt x="56802" y="47711"/>
                  <a:pt x="56839" y="47711"/>
                </a:cubicBezTo>
                <a:cubicBezTo>
                  <a:pt x="56912" y="47711"/>
                  <a:pt x="56949" y="47711"/>
                  <a:pt x="57059" y="47711"/>
                </a:cubicBezTo>
                <a:cubicBezTo>
                  <a:pt x="57096" y="47711"/>
                  <a:pt x="57127" y="47711"/>
                  <a:pt x="57200" y="47711"/>
                </a:cubicBezTo>
                <a:cubicBezTo>
                  <a:pt x="57200" y="47260"/>
                  <a:pt x="57200" y="47260"/>
                  <a:pt x="57200" y="47260"/>
                </a:cubicBezTo>
                <a:cubicBezTo>
                  <a:pt x="57200" y="47110"/>
                  <a:pt x="57200" y="47110"/>
                  <a:pt x="57200" y="47110"/>
                </a:cubicBezTo>
                <a:cubicBezTo>
                  <a:pt x="57163" y="46959"/>
                  <a:pt x="57163" y="46884"/>
                  <a:pt x="57163" y="46809"/>
                </a:cubicBezTo>
                <a:cubicBezTo>
                  <a:pt x="57163" y="46746"/>
                  <a:pt x="57163" y="46746"/>
                  <a:pt x="57163" y="46659"/>
                </a:cubicBezTo>
                <a:cubicBezTo>
                  <a:pt x="57163" y="46521"/>
                  <a:pt x="57163" y="46445"/>
                  <a:pt x="57163" y="46370"/>
                </a:cubicBezTo>
                <a:cubicBezTo>
                  <a:pt x="57163" y="46295"/>
                  <a:pt x="57200" y="46295"/>
                  <a:pt x="57200" y="46220"/>
                </a:cubicBezTo>
                <a:cubicBezTo>
                  <a:pt x="57237" y="46145"/>
                  <a:pt x="57274" y="46145"/>
                  <a:pt x="57347" y="46145"/>
                </a:cubicBezTo>
                <a:cubicBezTo>
                  <a:pt x="57384" y="46145"/>
                  <a:pt x="57421" y="46069"/>
                  <a:pt x="57457" y="46069"/>
                </a:cubicBezTo>
                <a:cubicBezTo>
                  <a:pt x="57531" y="46069"/>
                  <a:pt x="57568" y="46145"/>
                  <a:pt x="57635" y="46145"/>
                </a:cubicBezTo>
                <a:cubicBezTo>
                  <a:pt x="57635" y="46145"/>
                  <a:pt x="57672" y="46145"/>
                  <a:pt x="57709" y="46145"/>
                </a:cubicBezTo>
                <a:cubicBezTo>
                  <a:pt x="57782" y="46220"/>
                  <a:pt x="57819" y="46295"/>
                  <a:pt x="57892" y="46370"/>
                </a:cubicBezTo>
                <a:cubicBezTo>
                  <a:pt x="57966" y="46445"/>
                  <a:pt x="58003" y="46445"/>
                  <a:pt x="58076" y="46445"/>
                </a:cubicBezTo>
                <a:cubicBezTo>
                  <a:pt x="58180" y="46445"/>
                  <a:pt x="58180" y="46445"/>
                  <a:pt x="58180" y="46445"/>
                </a:cubicBezTo>
                <a:cubicBezTo>
                  <a:pt x="58217" y="46445"/>
                  <a:pt x="58217" y="46370"/>
                  <a:pt x="58254" y="46370"/>
                </a:cubicBezTo>
                <a:cubicBezTo>
                  <a:pt x="58290" y="46370"/>
                  <a:pt x="58290" y="46445"/>
                  <a:pt x="58327" y="46445"/>
                </a:cubicBezTo>
                <a:cubicBezTo>
                  <a:pt x="58327" y="46295"/>
                  <a:pt x="58327" y="46220"/>
                  <a:pt x="58327" y="46145"/>
                </a:cubicBezTo>
                <a:cubicBezTo>
                  <a:pt x="58327" y="46145"/>
                  <a:pt x="58327" y="46069"/>
                  <a:pt x="58327" y="45994"/>
                </a:cubicBezTo>
                <a:cubicBezTo>
                  <a:pt x="58364" y="45994"/>
                  <a:pt x="58401" y="45919"/>
                  <a:pt x="58401" y="45919"/>
                </a:cubicBezTo>
                <a:cubicBezTo>
                  <a:pt x="58437" y="45844"/>
                  <a:pt x="58437" y="45769"/>
                  <a:pt x="58474" y="45769"/>
                </a:cubicBezTo>
                <a:cubicBezTo>
                  <a:pt x="58474" y="45769"/>
                  <a:pt x="58511" y="45769"/>
                  <a:pt x="58548" y="45769"/>
                </a:cubicBezTo>
                <a:cubicBezTo>
                  <a:pt x="58621" y="45769"/>
                  <a:pt x="58621" y="45769"/>
                  <a:pt x="58621" y="45769"/>
                </a:cubicBezTo>
                <a:cubicBezTo>
                  <a:pt x="58652" y="45769"/>
                  <a:pt x="58689" y="45769"/>
                  <a:pt x="58725" y="45769"/>
                </a:cubicBezTo>
                <a:cubicBezTo>
                  <a:pt x="58762" y="45769"/>
                  <a:pt x="58762" y="45693"/>
                  <a:pt x="58799" y="45693"/>
                </a:cubicBezTo>
                <a:cubicBezTo>
                  <a:pt x="58836" y="45631"/>
                  <a:pt x="58872" y="45631"/>
                  <a:pt x="58872" y="45556"/>
                </a:cubicBezTo>
                <a:cubicBezTo>
                  <a:pt x="58909" y="45556"/>
                  <a:pt x="58909" y="45480"/>
                  <a:pt x="58946" y="45480"/>
                </a:cubicBezTo>
                <a:cubicBezTo>
                  <a:pt x="58983" y="45405"/>
                  <a:pt x="58983" y="45330"/>
                  <a:pt x="59019" y="45330"/>
                </a:cubicBezTo>
                <a:cubicBezTo>
                  <a:pt x="59056" y="45330"/>
                  <a:pt x="59056" y="45330"/>
                  <a:pt x="59093" y="45330"/>
                </a:cubicBezTo>
                <a:cubicBezTo>
                  <a:pt x="59160" y="45330"/>
                  <a:pt x="59197" y="45405"/>
                  <a:pt x="59234" y="45480"/>
                </a:cubicBezTo>
                <a:cubicBezTo>
                  <a:pt x="59271" y="45556"/>
                  <a:pt x="59307" y="45631"/>
                  <a:pt x="59344" y="45769"/>
                </a:cubicBezTo>
                <a:cubicBezTo>
                  <a:pt x="59418" y="45844"/>
                  <a:pt x="59454" y="45994"/>
                  <a:pt x="59491" y="46145"/>
                </a:cubicBezTo>
                <a:cubicBezTo>
                  <a:pt x="59491" y="46220"/>
                  <a:pt x="59491" y="46295"/>
                  <a:pt x="59491" y="46295"/>
                </a:cubicBezTo>
                <a:cubicBezTo>
                  <a:pt x="59491" y="46370"/>
                  <a:pt x="59528" y="46370"/>
                  <a:pt x="59565" y="46445"/>
                </a:cubicBezTo>
                <a:cubicBezTo>
                  <a:pt x="59565" y="46521"/>
                  <a:pt x="59565" y="46596"/>
                  <a:pt x="59601" y="46596"/>
                </a:cubicBezTo>
                <a:cubicBezTo>
                  <a:pt x="59638" y="46596"/>
                  <a:pt x="59638" y="46659"/>
                  <a:pt x="59669" y="46659"/>
                </a:cubicBezTo>
                <a:cubicBezTo>
                  <a:pt x="59742" y="46746"/>
                  <a:pt x="59742" y="46746"/>
                  <a:pt x="59742" y="46746"/>
                </a:cubicBezTo>
                <a:cubicBezTo>
                  <a:pt x="59779" y="46746"/>
                  <a:pt x="59779" y="46809"/>
                  <a:pt x="59816" y="46809"/>
                </a:cubicBezTo>
                <a:cubicBezTo>
                  <a:pt x="59852" y="46809"/>
                  <a:pt x="59852" y="46884"/>
                  <a:pt x="59889" y="46959"/>
                </a:cubicBezTo>
                <a:cubicBezTo>
                  <a:pt x="59889" y="46959"/>
                  <a:pt x="59889" y="47034"/>
                  <a:pt x="59889" y="47110"/>
                </a:cubicBezTo>
                <a:cubicBezTo>
                  <a:pt x="59926" y="47185"/>
                  <a:pt x="59963" y="47185"/>
                  <a:pt x="60000" y="47185"/>
                </a:cubicBezTo>
                <a:cubicBezTo>
                  <a:pt x="60000" y="47260"/>
                  <a:pt x="60000" y="47335"/>
                  <a:pt x="60030" y="47335"/>
                </a:cubicBezTo>
                <a:cubicBezTo>
                  <a:pt x="60067" y="47410"/>
                  <a:pt x="60067" y="47410"/>
                  <a:pt x="60104" y="47410"/>
                </a:cubicBezTo>
                <a:cubicBezTo>
                  <a:pt x="60140" y="47486"/>
                  <a:pt x="60140" y="47486"/>
                  <a:pt x="60177" y="47561"/>
                </a:cubicBezTo>
                <a:cubicBezTo>
                  <a:pt x="60177" y="47561"/>
                  <a:pt x="60208" y="47636"/>
                  <a:pt x="60245" y="47636"/>
                </a:cubicBezTo>
                <a:cubicBezTo>
                  <a:pt x="60281" y="47711"/>
                  <a:pt x="60281" y="47711"/>
                  <a:pt x="60318" y="47774"/>
                </a:cubicBezTo>
                <a:cubicBezTo>
                  <a:pt x="60318" y="47774"/>
                  <a:pt x="60355" y="47849"/>
                  <a:pt x="60392" y="47849"/>
                </a:cubicBezTo>
                <a:cubicBezTo>
                  <a:pt x="60465" y="47849"/>
                  <a:pt x="60502" y="47924"/>
                  <a:pt x="60539" y="47924"/>
                </a:cubicBezTo>
                <a:cubicBezTo>
                  <a:pt x="60575" y="47924"/>
                  <a:pt x="60612" y="47924"/>
                  <a:pt x="60612" y="47924"/>
                </a:cubicBezTo>
                <a:cubicBezTo>
                  <a:pt x="60649" y="48000"/>
                  <a:pt x="60679" y="48000"/>
                  <a:pt x="60679" y="48000"/>
                </a:cubicBezTo>
                <a:cubicBezTo>
                  <a:pt x="60716" y="48075"/>
                  <a:pt x="60716" y="48150"/>
                  <a:pt x="60716" y="48150"/>
                </a:cubicBezTo>
                <a:cubicBezTo>
                  <a:pt x="60790" y="48300"/>
                  <a:pt x="60826" y="48451"/>
                  <a:pt x="60900" y="48601"/>
                </a:cubicBezTo>
                <a:cubicBezTo>
                  <a:pt x="60937" y="48601"/>
                  <a:pt x="60937" y="48601"/>
                  <a:pt x="60973" y="48601"/>
                </a:cubicBezTo>
                <a:cubicBezTo>
                  <a:pt x="61010" y="48601"/>
                  <a:pt x="61010" y="48676"/>
                  <a:pt x="61047" y="48676"/>
                </a:cubicBezTo>
                <a:cubicBezTo>
                  <a:pt x="61084" y="48676"/>
                  <a:pt x="61084" y="48676"/>
                  <a:pt x="61120" y="48739"/>
                </a:cubicBezTo>
                <a:cubicBezTo>
                  <a:pt x="61151" y="48814"/>
                  <a:pt x="61151" y="48889"/>
                  <a:pt x="61194" y="49040"/>
                </a:cubicBezTo>
                <a:cubicBezTo>
                  <a:pt x="61225" y="49115"/>
                  <a:pt x="61298" y="49115"/>
                  <a:pt x="61335" y="49265"/>
                </a:cubicBezTo>
                <a:cubicBezTo>
                  <a:pt x="61372" y="49265"/>
                  <a:pt x="61372" y="49340"/>
                  <a:pt x="61372" y="49416"/>
                </a:cubicBezTo>
                <a:cubicBezTo>
                  <a:pt x="61372" y="49416"/>
                  <a:pt x="61372" y="49491"/>
                  <a:pt x="61408" y="49566"/>
                </a:cubicBezTo>
                <a:cubicBezTo>
                  <a:pt x="61408" y="49641"/>
                  <a:pt x="61408" y="49716"/>
                  <a:pt x="61408" y="49854"/>
                </a:cubicBezTo>
                <a:cubicBezTo>
                  <a:pt x="61408" y="49930"/>
                  <a:pt x="61408" y="50005"/>
                  <a:pt x="61408" y="50080"/>
                </a:cubicBezTo>
                <a:cubicBezTo>
                  <a:pt x="61261" y="50080"/>
                  <a:pt x="61151" y="50080"/>
                  <a:pt x="61047" y="50230"/>
                </a:cubicBezTo>
                <a:cubicBezTo>
                  <a:pt x="61010" y="50306"/>
                  <a:pt x="61010" y="50381"/>
                  <a:pt x="61010" y="50381"/>
                </a:cubicBezTo>
                <a:cubicBezTo>
                  <a:pt x="60973" y="50381"/>
                  <a:pt x="60937" y="50381"/>
                  <a:pt x="60937" y="50456"/>
                </a:cubicBezTo>
                <a:cubicBezTo>
                  <a:pt x="60863" y="50456"/>
                  <a:pt x="60826" y="50456"/>
                  <a:pt x="60790" y="50456"/>
                </a:cubicBezTo>
                <a:cubicBezTo>
                  <a:pt x="60753" y="50456"/>
                  <a:pt x="60716" y="50381"/>
                  <a:pt x="60679" y="50381"/>
                </a:cubicBezTo>
                <a:cubicBezTo>
                  <a:pt x="60502" y="50381"/>
                  <a:pt x="60392" y="50381"/>
                  <a:pt x="60208" y="50381"/>
                </a:cubicBezTo>
                <a:cubicBezTo>
                  <a:pt x="60208" y="50606"/>
                  <a:pt x="60208" y="50606"/>
                  <a:pt x="60208" y="50606"/>
                </a:cubicBezTo>
                <a:cubicBezTo>
                  <a:pt x="60281" y="50606"/>
                  <a:pt x="60318" y="50606"/>
                  <a:pt x="60355" y="50681"/>
                </a:cubicBezTo>
                <a:cubicBezTo>
                  <a:pt x="60392" y="50757"/>
                  <a:pt x="60428" y="50757"/>
                  <a:pt x="60428" y="50819"/>
                </a:cubicBezTo>
                <a:cubicBezTo>
                  <a:pt x="60465" y="50819"/>
                  <a:pt x="60465" y="50907"/>
                  <a:pt x="60465" y="50970"/>
                </a:cubicBezTo>
                <a:cubicBezTo>
                  <a:pt x="60465" y="50970"/>
                  <a:pt x="60502" y="51045"/>
                  <a:pt x="60502" y="51120"/>
                </a:cubicBezTo>
                <a:cubicBezTo>
                  <a:pt x="60539" y="51120"/>
                  <a:pt x="60539" y="51195"/>
                  <a:pt x="60575" y="51195"/>
                </a:cubicBezTo>
                <a:cubicBezTo>
                  <a:pt x="60612" y="51195"/>
                  <a:pt x="60612" y="51195"/>
                  <a:pt x="60649" y="51195"/>
                </a:cubicBezTo>
                <a:cubicBezTo>
                  <a:pt x="60679" y="51195"/>
                  <a:pt x="60716" y="51271"/>
                  <a:pt x="60790" y="51271"/>
                </a:cubicBezTo>
                <a:cubicBezTo>
                  <a:pt x="61194" y="51271"/>
                  <a:pt x="61194" y="51271"/>
                  <a:pt x="61194" y="51271"/>
                </a:cubicBezTo>
                <a:cubicBezTo>
                  <a:pt x="61194" y="50757"/>
                  <a:pt x="61194" y="50757"/>
                  <a:pt x="61194" y="50757"/>
                </a:cubicBezTo>
                <a:cubicBezTo>
                  <a:pt x="61225" y="50757"/>
                  <a:pt x="61261" y="50681"/>
                  <a:pt x="61298" y="50681"/>
                </a:cubicBezTo>
                <a:cubicBezTo>
                  <a:pt x="61335" y="50606"/>
                  <a:pt x="61372" y="50606"/>
                  <a:pt x="61445" y="50531"/>
                </a:cubicBezTo>
                <a:cubicBezTo>
                  <a:pt x="61445" y="50456"/>
                  <a:pt x="61482" y="50381"/>
                  <a:pt x="61482" y="50381"/>
                </a:cubicBezTo>
                <a:cubicBezTo>
                  <a:pt x="61519" y="50306"/>
                  <a:pt x="61555" y="50381"/>
                  <a:pt x="61555" y="50381"/>
                </a:cubicBezTo>
                <a:cubicBezTo>
                  <a:pt x="61592" y="50306"/>
                  <a:pt x="61592" y="50230"/>
                  <a:pt x="61592" y="50230"/>
                </a:cubicBezTo>
                <a:cubicBezTo>
                  <a:pt x="61592" y="50080"/>
                  <a:pt x="61592" y="50005"/>
                  <a:pt x="61629" y="49930"/>
                </a:cubicBezTo>
                <a:cubicBezTo>
                  <a:pt x="61629" y="49854"/>
                  <a:pt x="61629" y="49792"/>
                  <a:pt x="61629" y="49792"/>
                </a:cubicBezTo>
                <a:cubicBezTo>
                  <a:pt x="61666" y="49716"/>
                  <a:pt x="61666" y="49716"/>
                  <a:pt x="61696" y="49641"/>
                </a:cubicBezTo>
                <a:cubicBezTo>
                  <a:pt x="61739" y="49641"/>
                  <a:pt x="61770" y="49716"/>
                  <a:pt x="61770" y="49641"/>
                </a:cubicBezTo>
                <a:cubicBezTo>
                  <a:pt x="61843" y="49641"/>
                  <a:pt x="61843" y="49641"/>
                  <a:pt x="61917" y="49566"/>
                </a:cubicBezTo>
                <a:cubicBezTo>
                  <a:pt x="61917" y="49491"/>
                  <a:pt x="61917" y="49491"/>
                  <a:pt x="61917" y="49416"/>
                </a:cubicBezTo>
                <a:cubicBezTo>
                  <a:pt x="61917" y="49340"/>
                  <a:pt x="61917" y="49340"/>
                  <a:pt x="61917" y="49265"/>
                </a:cubicBezTo>
                <a:cubicBezTo>
                  <a:pt x="61917" y="49115"/>
                  <a:pt x="61917" y="49115"/>
                  <a:pt x="61917" y="49115"/>
                </a:cubicBezTo>
                <a:cubicBezTo>
                  <a:pt x="61880" y="49115"/>
                  <a:pt x="61843" y="49115"/>
                  <a:pt x="61807" y="49115"/>
                </a:cubicBezTo>
                <a:cubicBezTo>
                  <a:pt x="61666" y="49115"/>
                  <a:pt x="61666" y="49115"/>
                  <a:pt x="61666" y="49115"/>
                </a:cubicBezTo>
                <a:cubicBezTo>
                  <a:pt x="61666" y="49115"/>
                  <a:pt x="61629" y="49115"/>
                  <a:pt x="61592" y="49115"/>
                </a:cubicBezTo>
                <a:cubicBezTo>
                  <a:pt x="61592" y="48965"/>
                  <a:pt x="61592" y="48965"/>
                  <a:pt x="61592" y="48965"/>
                </a:cubicBezTo>
                <a:cubicBezTo>
                  <a:pt x="61629" y="48889"/>
                  <a:pt x="61629" y="48814"/>
                  <a:pt x="61629" y="48739"/>
                </a:cubicBezTo>
                <a:cubicBezTo>
                  <a:pt x="61880" y="48739"/>
                  <a:pt x="61880" y="48739"/>
                  <a:pt x="61880" y="48739"/>
                </a:cubicBezTo>
                <a:cubicBezTo>
                  <a:pt x="61954" y="48739"/>
                  <a:pt x="61990" y="48814"/>
                  <a:pt x="62027" y="48814"/>
                </a:cubicBezTo>
                <a:cubicBezTo>
                  <a:pt x="62064" y="48889"/>
                  <a:pt x="62101" y="48889"/>
                  <a:pt x="62101" y="48889"/>
                </a:cubicBezTo>
                <a:cubicBezTo>
                  <a:pt x="62137" y="48965"/>
                  <a:pt x="62137" y="49040"/>
                  <a:pt x="62174" y="49040"/>
                </a:cubicBezTo>
                <a:cubicBezTo>
                  <a:pt x="62211" y="49040"/>
                  <a:pt x="62211" y="48965"/>
                  <a:pt x="62241" y="48965"/>
                </a:cubicBezTo>
                <a:cubicBezTo>
                  <a:pt x="62211" y="48814"/>
                  <a:pt x="62174" y="48739"/>
                  <a:pt x="62174" y="48601"/>
                </a:cubicBezTo>
                <a:cubicBezTo>
                  <a:pt x="62174" y="48451"/>
                  <a:pt x="62174" y="48375"/>
                  <a:pt x="62174" y="48300"/>
                </a:cubicBezTo>
                <a:cubicBezTo>
                  <a:pt x="62137" y="48300"/>
                  <a:pt x="62101" y="48225"/>
                  <a:pt x="62064" y="48225"/>
                </a:cubicBezTo>
                <a:cubicBezTo>
                  <a:pt x="62027" y="48225"/>
                  <a:pt x="62027" y="48225"/>
                  <a:pt x="61990" y="48225"/>
                </a:cubicBezTo>
                <a:cubicBezTo>
                  <a:pt x="61954" y="48225"/>
                  <a:pt x="61954" y="48150"/>
                  <a:pt x="61917" y="48150"/>
                </a:cubicBezTo>
                <a:cubicBezTo>
                  <a:pt x="61880" y="48075"/>
                  <a:pt x="61880" y="48075"/>
                  <a:pt x="61843" y="48000"/>
                </a:cubicBezTo>
                <a:cubicBezTo>
                  <a:pt x="61807" y="48000"/>
                  <a:pt x="61807" y="47924"/>
                  <a:pt x="61770" y="47849"/>
                </a:cubicBezTo>
                <a:cubicBezTo>
                  <a:pt x="61770" y="47849"/>
                  <a:pt x="61739" y="47849"/>
                  <a:pt x="61696" y="47849"/>
                </a:cubicBezTo>
                <a:cubicBezTo>
                  <a:pt x="61666" y="47774"/>
                  <a:pt x="61666" y="47711"/>
                  <a:pt x="61629" y="47711"/>
                </a:cubicBezTo>
                <a:cubicBezTo>
                  <a:pt x="61629" y="47711"/>
                  <a:pt x="61592" y="47711"/>
                  <a:pt x="61555" y="47711"/>
                </a:cubicBezTo>
                <a:cubicBezTo>
                  <a:pt x="61555" y="47636"/>
                  <a:pt x="61555" y="47636"/>
                  <a:pt x="61519" y="47561"/>
                </a:cubicBezTo>
                <a:cubicBezTo>
                  <a:pt x="61482" y="47561"/>
                  <a:pt x="61519" y="47410"/>
                  <a:pt x="61482" y="47410"/>
                </a:cubicBezTo>
                <a:lnTo>
                  <a:pt x="61445" y="47410"/>
                </a:lnTo>
                <a:cubicBezTo>
                  <a:pt x="61408" y="47410"/>
                  <a:pt x="61372" y="47410"/>
                  <a:pt x="61372" y="47410"/>
                </a:cubicBezTo>
                <a:cubicBezTo>
                  <a:pt x="61335" y="47410"/>
                  <a:pt x="61298" y="47335"/>
                  <a:pt x="61298" y="47335"/>
                </a:cubicBezTo>
                <a:cubicBezTo>
                  <a:pt x="61261" y="47335"/>
                  <a:pt x="61225" y="47335"/>
                  <a:pt x="61225" y="47335"/>
                </a:cubicBezTo>
                <a:cubicBezTo>
                  <a:pt x="61194" y="47260"/>
                  <a:pt x="61194" y="47185"/>
                  <a:pt x="61194" y="47185"/>
                </a:cubicBezTo>
                <a:cubicBezTo>
                  <a:pt x="61151" y="47110"/>
                  <a:pt x="61151" y="47110"/>
                  <a:pt x="61120" y="47034"/>
                </a:cubicBezTo>
                <a:cubicBezTo>
                  <a:pt x="61084" y="47034"/>
                  <a:pt x="61084" y="47034"/>
                  <a:pt x="61047" y="47034"/>
                </a:cubicBezTo>
                <a:cubicBezTo>
                  <a:pt x="61010" y="47034"/>
                  <a:pt x="61010" y="46959"/>
                  <a:pt x="60973" y="46959"/>
                </a:cubicBezTo>
                <a:cubicBezTo>
                  <a:pt x="60937" y="46959"/>
                  <a:pt x="60937" y="46959"/>
                  <a:pt x="60900" y="46959"/>
                </a:cubicBezTo>
                <a:cubicBezTo>
                  <a:pt x="60900" y="46959"/>
                  <a:pt x="60900" y="46884"/>
                  <a:pt x="60900" y="46809"/>
                </a:cubicBezTo>
                <a:lnTo>
                  <a:pt x="60973" y="46746"/>
                </a:lnTo>
                <a:cubicBezTo>
                  <a:pt x="60973" y="46659"/>
                  <a:pt x="60937" y="46596"/>
                  <a:pt x="60937" y="46596"/>
                </a:cubicBezTo>
                <a:cubicBezTo>
                  <a:pt x="60937" y="46445"/>
                  <a:pt x="60900" y="46445"/>
                  <a:pt x="60900" y="46370"/>
                </a:cubicBezTo>
                <a:cubicBezTo>
                  <a:pt x="60863" y="46370"/>
                  <a:pt x="60863" y="46295"/>
                  <a:pt x="60826" y="46295"/>
                </a:cubicBezTo>
                <a:cubicBezTo>
                  <a:pt x="60753" y="46220"/>
                  <a:pt x="60679" y="46220"/>
                  <a:pt x="60612" y="46145"/>
                </a:cubicBezTo>
                <a:cubicBezTo>
                  <a:pt x="60575" y="46069"/>
                  <a:pt x="60612" y="45994"/>
                  <a:pt x="60575" y="45994"/>
                </a:cubicBezTo>
                <a:cubicBezTo>
                  <a:pt x="60539" y="45994"/>
                  <a:pt x="60502" y="45994"/>
                  <a:pt x="60502" y="45994"/>
                </a:cubicBezTo>
                <a:cubicBezTo>
                  <a:pt x="60502" y="45919"/>
                  <a:pt x="60502" y="45919"/>
                  <a:pt x="60502" y="45844"/>
                </a:cubicBezTo>
                <a:cubicBezTo>
                  <a:pt x="60465" y="45693"/>
                  <a:pt x="60502" y="45631"/>
                  <a:pt x="60502" y="45556"/>
                </a:cubicBezTo>
                <a:cubicBezTo>
                  <a:pt x="60428" y="45480"/>
                  <a:pt x="60392" y="45480"/>
                  <a:pt x="60318" y="45480"/>
                </a:cubicBezTo>
                <a:cubicBezTo>
                  <a:pt x="60281" y="45480"/>
                  <a:pt x="60245" y="45480"/>
                  <a:pt x="60177" y="45480"/>
                </a:cubicBezTo>
                <a:cubicBezTo>
                  <a:pt x="60177" y="45104"/>
                  <a:pt x="60177" y="45104"/>
                  <a:pt x="60177" y="45104"/>
                </a:cubicBezTo>
                <a:cubicBezTo>
                  <a:pt x="60245" y="44954"/>
                  <a:pt x="60245" y="44954"/>
                  <a:pt x="60245" y="44954"/>
                </a:cubicBezTo>
                <a:cubicBezTo>
                  <a:pt x="60245" y="44954"/>
                  <a:pt x="60318" y="44954"/>
                  <a:pt x="60318" y="44879"/>
                </a:cubicBezTo>
                <a:cubicBezTo>
                  <a:pt x="60318" y="44804"/>
                  <a:pt x="60318" y="44804"/>
                  <a:pt x="60318" y="44804"/>
                </a:cubicBezTo>
                <a:cubicBezTo>
                  <a:pt x="60318" y="44728"/>
                  <a:pt x="60281" y="44728"/>
                  <a:pt x="60281" y="44653"/>
                </a:cubicBezTo>
                <a:cubicBezTo>
                  <a:pt x="60281" y="44578"/>
                  <a:pt x="60208" y="44578"/>
                  <a:pt x="60208" y="44515"/>
                </a:cubicBezTo>
                <a:cubicBezTo>
                  <a:pt x="60208" y="44440"/>
                  <a:pt x="60245" y="44365"/>
                  <a:pt x="60281" y="44290"/>
                </a:cubicBezTo>
                <a:cubicBezTo>
                  <a:pt x="60281" y="44290"/>
                  <a:pt x="60355" y="44290"/>
                  <a:pt x="60392" y="44290"/>
                </a:cubicBezTo>
                <a:cubicBezTo>
                  <a:pt x="60428" y="44290"/>
                  <a:pt x="60465" y="44290"/>
                  <a:pt x="60502" y="44290"/>
                </a:cubicBezTo>
                <a:cubicBezTo>
                  <a:pt x="60502" y="44365"/>
                  <a:pt x="60539" y="44365"/>
                  <a:pt x="60539" y="44440"/>
                </a:cubicBezTo>
                <a:cubicBezTo>
                  <a:pt x="60575" y="44440"/>
                  <a:pt x="60539" y="44515"/>
                  <a:pt x="60575" y="44578"/>
                </a:cubicBezTo>
                <a:cubicBezTo>
                  <a:pt x="60575" y="44653"/>
                  <a:pt x="60575" y="44728"/>
                  <a:pt x="60612" y="44728"/>
                </a:cubicBezTo>
                <a:cubicBezTo>
                  <a:pt x="60612" y="44728"/>
                  <a:pt x="60649" y="44728"/>
                  <a:pt x="60679" y="44728"/>
                </a:cubicBezTo>
                <a:cubicBezTo>
                  <a:pt x="60679" y="44728"/>
                  <a:pt x="60716" y="44728"/>
                  <a:pt x="60753" y="44804"/>
                </a:cubicBezTo>
                <a:cubicBezTo>
                  <a:pt x="60790" y="44804"/>
                  <a:pt x="60790" y="44804"/>
                  <a:pt x="60826" y="44879"/>
                </a:cubicBezTo>
                <a:cubicBezTo>
                  <a:pt x="60826" y="44879"/>
                  <a:pt x="60826" y="44954"/>
                  <a:pt x="60863" y="45029"/>
                </a:cubicBezTo>
                <a:cubicBezTo>
                  <a:pt x="60900" y="45029"/>
                  <a:pt x="60900" y="45104"/>
                  <a:pt x="60937" y="45104"/>
                </a:cubicBezTo>
                <a:cubicBezTo>
                  <a:pt x="60973" y="45104"/>
                  <a:pt x="60973" y="45104"/>
                  <a:pt x="61010" y="45104"/>
                </a:cubicBezTo>
                <a:cubicBezTo>
                  <a:pt x="61047" y="45104"/>
                  <a:pt x="61047" y="45180"/>
                  <a:pt x="61084" y="45180"/>
                </a:cubicBezTo>
                <a:cubicBezTo>
                  <a:pt x="61120" y="45255"/>
                  <a:pt x="61120" y="45330"/>
                  <a:pt x="61120" y="45405"/>
                </a:cubicBezTo>
                <a:cubicBezTo>
                  <a:pt x="61151" y="45480"/>
                  <a:pt x="61151" y="45631"/>
                  <a:pt x="61194" y="45693"/>
                </a:cubicBezTo>
                <a:cubicBezTo>
                  <a:pt x="61194" y="45693"/>
                  <a:pt x="61225" y="45693"/>
                  <a:pt x="61261" y="45693"/>
                </a:cubicBezTo>
                <a:cubicBezTo>
                  <a:pt x="61298" y="45769"/>
                  <a:pt x="61335" y="45844"/>
                  <a:pt x="61408" y="45919"/>
                </a:cubicBezTo>
                <a:cubicBezTo>
                  <a:pt x="61408" y="45919"/>
                  <a:pt x="61445" y="45994"/>
                  <a:pt x="61482" y="45994"/>
                </a:cubicBezTo>
                <a:cubicBezTo>
                  <a:pt x="61482" y="45994"/>
                  <a:pt x="61482" y="46069"/>
                  <a:pt x="61519" y="46145"/>
                </a:cubicBezTo>
                <a:cubicBezTo>
                  <a:pt x="61555" y="46220"/>
                  <a:pt x="61629" y="46295"/>
                  <a:pt x="61666" y="46295"/>
                </a:cubicBezTo>
                <a:cubicBezTo>
                  <a:pt x="61739" y="46295"/>
                  <a:pt x="61770" y="46220"/>
                  <a:pt x="61807" y="46295"/>
                </a:cubicBezTo>
                <a:cubicBezTo>
                  <a:pt x="61843" y="46370"/>
                  <a:pt x="61807" y="46445"/>
                  <a:pt x="61843" y="46445"/>
                </a:cubicBezTo>
                <a:cubicBezTo>
                  <a:pt x="61843" y="46521"/>
                  <a:pt x="61843" y="46596"/>
                  <a:pt x="61880" y="46596"/>
                </a:cubicBezTo>
                <a:cubicBezTo>
                  <a:pt x="61917" y="46659"/>
                  <a:pt x="61917" y="46659"/>
                  <a:pt x="61954" y="46659"/>
                </a:cubicBezTo>
                <a:cubicBezTo>
                  <a:pt x="61990" y="46746"/>
                  <a:pt x="62027" y="46746"/>
                  <a:pt x="62101" y="46809"/>
                </a:cubicBezTo>
                <a:cubicBezTo>
                  <a:pt x="62174" y="46884"/>
                  <a:pt x="62211" y="47110"/>
                  <a:pt x="62315" y="47185"/>
                </a:cubicBezTo>
                <a:cubicBezTo>
                  <a:pt x="62352" y="47185"/>
                  <a:pt x="62388" y="47185"/>
                  <a:pt x="62462" y="47260"/>
                </a:cubicBezTo>
                <a:cubicBezTo>
                  <a:pt x="62462" y="47260"/>
                  <a:pt x="62499" y="47260"/>
                  <a:pt x="62499" y="47335"/>
                </a:cubicBezTo>
                <a:cubicBezTo>
                  <a:pt x="62535" y="47410"/>
                  <a:pt x="62535" y="47410"/>
                  <a:pt x="62535" y="47486"/>
                </a:cubicBezTo>
                <a:cubicBezTo>
                  <a:pt x="62535" y="47561"/>
                  <a:pt x="62572" y="47561"/>
                  <a:pt x="62572" y="47636"/>
                </a:cubicBezTo>
                <a:cubicBezTo>
                  <a:pt x="62572" y="47711"/>
                  <a:pt x="62572" y="47711"/>
                  <a:pt x="62535" y="47774"/>
                </a:cubicBezTo>
                <a:cubicBezTo>
                  <a:pt x="62535" y="47849"/>
                  <a:pt x="62499" y="47849"/>
                  <a:pt x="62462" y="47849"/>
                </a:cubicBezTo>
                <a:cubicBezTo>
                  <a:pt x="62462" y="47924"/>
                  <a:pt x="62499" y="48000"/>
                  <a:pt x="62462" y="48000"/>
                </a:cubicBezTo>
                <a:cubicBezTo>
                  <a:pt x="62462" y="48075"/>
                  <a:pt x="62462" y="48150"/>
                  <a:pt x="62462" y="48225"/>
                </a:cubicBezTo>
                <a:cubicBezTo>
                  <a:pt x="62462" y="48300"/>
                  <a:pt x="62462" y="48375"/>
                  <a:pt x="62462" y="48451"/>
                </a:cubicBezTo>
                <a:cubicBezTo>
                  <a:pt x="62499" y="48601"/>
                  <a:pt x="62609" y="48601"/>
                  <a:pt x="62609" y="48676"/>
                </a:cubicBezTo>
                <a:cubicBezTo>
                  <a:pt x="62609" y="48814"/>
                  <a:pt x="62572" y="48889"/>
                  <a:pt x="62572" y="48965"/>
                </a:cubicBezTo>
                <a:cubicBezTo>
                  <a:pt x="62609" y="49115"/>
                  <a:pt x="62646" y="49190"/>
                  <a:pt x="62683" y="49265"/>
                </a:cubicBezTo>
                <a:cubicBezTo>
                  <a:pt x="62683" y="49340"/>
                  <a:pt x="62683" y="49416"/>
                  <a:pt x="62713" y="49416"/>
                </a:cubicBezTo>
                <a:cubicBezTo>
                  <a:pt x="62713" y="49416"/>
                  <a:pt x="62756" y="49416"/>
                  <a:pt x="62787" y="49416"/>
                </a:cubicBezTo>
                <a:cubicBezTo>
                  <a:pt x="62787" y="49416"/>
                  <a:pt x="62823" y="49416"/>
                  <a:pt x="62860" y="49416"/>
                </a:cubicBezTo>
                <a:cubicBezTo>
                  <a:pt x="62897" y="49416"/>
                  <a:pt x="62934" y="49491"/>
                  <a:pt x="62970" y="49491"/>
                </a:cubicBezTo>
                <a:cubicBezTo>
                  <a:pt x="62970" y="50080"/>
                  <a:pt x="62970" y="50080"/>
                  <a:pt x="62970" y="50080"/>
                </a:cubicBezTo>
                <a:cubicBezTo>
                  <a:pt x="62823" y="50080"/>
                  <a:pt x="62823" y="50080"/>
                  <a:pt x="62823" y="50080"/>
                </a:cubicBezTo>
                <a:cubicBezTo>
                  <a:pt x="62787" y="50005"/>
                  <a:pt x="62823" y="49930"/>
                  <a:pt x="62823" y="49930"/>
                </a:cubicBezTo>
                <a:cubicBezTo>
                  <a:pt x="62787" y="49930"/>
                  <a:pt x="62756" y="49854"/>
                  <a:pt x="62756" y="49854"/>
                </a:cubicBezTo>
                <a:cubicBezTo>
                  <a:pt x="62713" y="49854"/>
                  <a:pt x="62683" y="49930"/>
                  <a:pt x="62683" y="49930"/>
                </a:cubicBezTo>
                <a:cubicBezTo>
                  <a:pt x="62683" y="50005"/>
                  <a:pt x="62683" y="50080"/>
                  <a:pt x="62683" y="50080"/>
                </a:cubicBezTo>
                <a:cubicBezTo>
                  <a:pt x="62713" y="50155"/>
                  <a:pt x="62713" y="50155"/>
                  <a:pt x="62756" y="50230"/>
                </a:cubicBezTo>
                <a:cubicBezTo>
                  <a:pt x="62787" y="50381"/>
                  <a:pt x="62787" y="50456"/>
                  <a:pt x="62860" y="50531"/>
                </a:cubicBezTo>
                <a:cubicBezTo>
                  <a:pt x="62860" y="50606"/>
                  <a:pt x="62897" y="50606"/>
                  <a:pt x="62897" y="50606"/>
                </a:cubicBezTo>
                <a:cubicBezTo>
                  <a:pt x="62934" y="50681"/>
                  <a:pt x="62970" y="50681"/>
                  <a:pt x="62970" y="50757"/>
                </a:cubicBezTo>
                <a:cubicBezTo>
                  <a:pt x="63007" y="50681"/>
                  <a:pt x="63044" y="50681"/>
                  <a:pt x="63044" y="50606"/>
                </a:cubicBezTo>
                <a:cubicBezTo>
                  <a:pt x="63081" y="50606"/>
                  <a:pt x="63081" y="50531"/>
                  <a:pt x="63081" y="50531"/>
                </a:cubicBezTo>
                <a:cubicBezTo>
                  <a:pt x="63081" y="50456"/>
                  <a:pt x="63117" y="50456"/>
                  <a:pt x="63154" y="50381"/>
                </a:cubicBezTo>
                <a:cubicBezTo>
                  <a:pt x="63154" y="50456"/>
                  <a:pt x="63154" y="50456"/>
                  <a:pt x="63154" y="50531"/>
                </a:cubicBezTo>
                <a:cubicBezTo>
                  <a:pt x="63154" y="50606"/>
                  <a:pt x="63154" y="50606"/>
                  <a:pt x="63191" y="50681"/>
                </a:cubicBezTo>
                <a:cubicBezTo>
                  <a:pt x="63228" y="50757"/>
                  <a:pt x="63295" y="50757"/>
                  <a:pt x="63332" y="50819"/>
                </a:cubicBezTo>
                <a:cubicBezTo>
                  <a:pt x="63332" y="50970"/>
                  <a:pt x="63295" y="51045"/>
                  <a:pt x="63295" y="51195"/>
                </a:cubicBezTo>
                <a:cubicBezTo>
                  <a:pt x="63295" y="51195"/>
                  <a:pt x="63295" y="51271"/>
                  <a:pt x="63295" y="51346"/>
                </a:cubicBezTo>
                <a:cubicBezTo>
                  <a:pt x="63295" y="51421"/>
                  <a:pt x="63369" y="51421"/>
                  <a:pt x="63405" y="51496"/>
                </a:cubicBezTo>
                <a:cubicBezTo>
                  <a:pt x="63552" y="51496"/>
                  <a:pt x="63552" y="51496"/>
                  <a:pt x="63552" y="51496"/>
                </a:cubicBezTo>
                <a:cubicBezTo>
                  <a:pt x="63589" y="51496"/>
                  <a:pt x="63589" y="51496"/>
                  <a:pt x="63626" y="51496"/>
                </a:cubicBezTo>
                <a:cubicBezTo>
                  <a:pt x="63626" y="51421"/>
                  <a:pt x="63663" y="51421"/>
                  <a:pt x="63699" y="51421"/>
                </a:cubicBezTo>
                <a:cubicBezTo>
                  <a:pt x="63699" y="51421"/>
                  <a:pt x="63699" y="51346"/>
                  <a:pt x="63730" y="51271"/>
                </a:cubicBezTo>
                <a:cubicBezTo>
                  <a:pt x="63730" y="51195"/>
                  <a:pt x="63773" y="51271"/>
                  <a:pt x="63803" y="51195"/>
                </a:cubicBezTo>
                <a:cubicBezTo>
                  <a:pt x="63803" y="51120"/>
                  <a:pt x="63803" y="51045"/>
                  <a:pt x="63803" y="51045"/>
                </a:cubicBezTo>
                <a:cubicBezTo>
                  <a:pt x="63803" y="50907"/>
                  <a:pt x="63803" y="50907"/>
                  <a:pt x="63803" y="50907"/>
                </a:cubicBezTo>
                <a:cubicBezTo>
                  <a:pt x="63803" y="50819"/>
                  <a:pt x="63773" y="50819"/>
                  <a:pt x="63773" y="50757"/>
                </a:cubicBezTo>
                <a:cubicBezTo>
                  <a:pt x="63773" y="50681"/>
                  <a:pt x="63773" y="50606"/>
                  <a:pt x="63803" y="50606"/>
                </a:cubicBezTo>
                <a:cubicBezTo>
                  <a:pt x="63840" y="50606"/>
                  <a:pt x="63840" y="50531"/>
                  <a:pt x="63877" y="50531"/>
                </a:cubicBezTo>
                <a:cubicBezTo>
                  <a:pt x="63914" y="50531"/>
                  <a:pt x="63914" y="50531"/>
                  <a:pt x="63950" y="50606"/>
                </a:cubicBezTo>
                <a:cubicBezTo>
                  <a:pt x="63987" y="50606"/>
                  <a:pt x="63987" y="50681"/>
                  <a:pt x="64024" y="50681"/>
                </a:cubicBezTo>
                <a:cubicBezTo>
                  <a:pt x="64061" y="50757"/>
                  <a:pt x="64061" y="50681"/>
                  <a:pt x="64098" y="50681"/>
                </a:cubicBezTo>
                <a:cubicBezTo>
                  <a:pt x="64171" y="50681"/>
                  <a:pt x="64171" y="50681"/>
                  <a:pt x="64171" y="50681"/>
                </a:cubicBezTo>
                <a:cubicBezTo>
                  <a:pt x="64208" y="50681"/>
                  <a:pt x="64208" y="50681"/>
                  <a:pt x="64245" y="50681"/>
                </a:cubicBezTo>
                <a:cubicBezTo>
                  <a:pt x="64245" y="50531"/>
                  <a:pt x="64245" y="50456"/>
                  <a:pt x="64245" y="50381"/>
                </a:cubicBezTo>
                <a:cubicBezTo>
                  <a:pt x="64245" y="50306"/>
                  <a:pt x="64275" y="50230"/>
                  <a:pt x="64275" y="50230"/>
                </a:cubicBezTo>
                <a:cubicBezTo>
                  <a:pt x="64275" y="50155"/>
                  <a:pt x="64245" y="50155"/>
                  <a:pt x="64245" y="50155"/>
                </a:cubicBezTo>
                <a:cubicBezTo>
                  <a:pt x="64312" y="50155"/>
                  <a:pt x="64349" y="50155"/>
                  <a:pt x="64385" y="50155"/>
                </a:cubicBezTo>
                <a:cubicBezTo>
                  <a:pt x="64422" y="50155"/>
                  <a:pt x="64459" y="50080"/>
                  <a:pt x="64459" y="50080"/>
                </a:cubicBezTo>
                <a:cubicBezTo>
                  <a:pt x="64459" y="50005"/>
                  <a:pt x="64422" y="50005"/>
                  <a:pt x="64422" y="49930"/>
                </a:cubicBezTo>
                <a:cubicBezTo>
                  <a:pt x="64385" y="49854"/>
                  <a:pt x="64385" y="49854"/>
                  <a:pt x="64349" y="49792"/>
                </a:cubicBezTo>
                <a:cubicBezTo>
                  <a:pt x="64312" y="49792"/>
                  <a:pt x="64312" y="49716"/>
                  <a:pt x="64275" y="49641"/>
                </a:cubicBezTo>
                <a:cubicBezTo>
                  <a:pt x="64245" y="49641"/>
                  <a:pt x="64245" y="49641"/>
                  <a:pt x="64208" y="49641"/>
                </a:cubicBezTo>
                <a:cubicBezTo>
                  <a:pt x="64208" y="49792"/>
                  <a:pt x="64208" y="49854"/>
                  <a:pt x="64208" y="49930"/>
                </a:cubicBezTo>
                <a:cubicBezTo>
                  <a:pt x="64208" y="50005"/>
                  <a:pt x="64208" y="50080"/>
                  <a:pt x="64208" y="50080"/>
                </a:cubicBezTo>
                <a:cubicBezTo>
                  <a:pt x="64171" y="50080"/>
                  <a:pt x="64134" y="50155"/>
                  <a:pt x="64098" y="50080"/>
                </a:cubicBezTo>
                <a:cubicBezTo>
                  <a:pt x="64098" y="50080"/>
                  <a:pt x="64061" y="50080"/>
                  <a:pt x="64024" y="50080"/>
                </a:cubicBezTo>
                <a:cubicBezTo>
                  <a:pt x="63987" y="50005"/>
                  <a:pt x="63987" y="49930"/>
                  <a:pt x="63987" y="49854"/>
                </a:cubicBezTo>
                <a:cubicBezTo>
                  <a:pt x="63950" y="49854"/>
                  <a:pt x="63914" y="49854"/>
                  <a:pt x="63914" y="49792"/>
                </a:cubicBezTo>
                <a:cubicBezTo>
                  <a:pt x="63914" y="49716"/>
                  <a:pt x="63914" y="49716"/>
                  <a:pt x="63914" y="49641"/>
                </a:cubicBezTo>
                <a:cubicBezTo>
                  <a:pt x="63914" y="49566"/>
                  <a:pt x="63914" y="49566"/>
                  <a:pt x="63877" y="49491"/>
                </a:cubicBezTo>
                <a:cubicBezTo>
                  <a:pt x="63877" y="49416"/>
                  <a:pt x="63877" y="49416"/>
                  <a:pt x="63877" y="49340"/>
                </a:cubicBezTo>
                <a:cubicBezTo>
                  <a:pt x="63877" y="49265"/>
                  <a:pt x="63877" y="49265"/>
                  <a:pt x="63840" y="49190"/>
                </a:cubicBezTo>
                <a:cubicBezTo>
                  <a:pt x="63840" y="49190"/>
                  <a:pt x="63803" y="49190"/>
                  <a:pt x="63773" y="49190"/>
                </a:cubicBezTo>
                <a:cubicBezTo>
                  <a:pt x="63730" y="49115"/>
                  <a:pt x="63730" y="49190"/>
                  <a:pt x="63699" y="49190"/>
                </a:cubicBezTo>
                <a:cubicBezTo>
                  <a:pt x="63663" y="49115"/>
                  <a:pt x="63663" y="49115"/>
                  <a:pt x="63626" y="49040"/>
                </a:cubicBezTo>
                <a:cubicBezTo>
                  <a:pt x="63626" y="48965"/>
                  <a:pt x="63552" y="48965"/>
                  <a:pt x="63552" y="48889"/>
                </a:cubicBezTo>
                <a:cubicBezTo>
                  <a:pt x="63552" y="48889"/>
                  <a:pt x="63552" y="48814"/>
                  <a:pt x="63552" y="48739"/>
                </a:cubicBezTo>
                <a:cubicBezTo>
                  <a:pt x="63552" y="48676"/>
                  <a:pt x="63552" y="48676"/>
                  <a:pt x="63552" y="48676"/>
                </a:cubicBezTo>
                <a:cubicBezTo>
                  <a:pt x="63552" y="48601"/>
                  <a:pt x="63589" y="48526"/>
                  <a:pt x="63626" y="48526"/>
                </a:cubicBezTo>
                <a:cubicBezTo>
                  <a:pt x="63699" y="48601"/>
                  <a:pt x="63699" y="48601"/>
                  <a:pt x="63699" y="48601"/>
                </a:cubicBezTo>
                <a:cubicBezTo>
                  <a:pt x="63699" y="48601"/>
                  <a:pt x="63730" y="48676"/>
                  <a:pt x="63773" y="48676"/>
                </a:cubicBezTo>
                <a:cubicBezTo>
                  <a:pt x="63773" y="48676"/>
                  <a:pt x="63803" y="48739"/>
                  <a:pt x="63840" y="48739"/>
                </a:cubicBezTo>
                <a:cubicBezTo>
                  <a:pt x="63877" y="48814"/>
                  <a:pt x="63914" y="48739"/>
                  <a:pt x="63950" y="48739"/>
                </a:cubicBezTo>
                <a:cubicBezTo>
                  <a:pt x="64024" y="48739"/>
                  <a:pt x="64024" y="48739"/>
                  <a:pt x="64024" y="48739"/>
                </a:cubicBezTo>
                <a:cubicBezTo>
                  <a:pt x="64098" y="48739"/>
                  <a:pt x="64098" y="48739"/>
                  <a:pt x="64098" y="48739"/>
                </a:cubicBezTo>
                <a:cubicBezTo>
                  <a:pt x="64134" y="48739"/>
                  <a:pt x="64134" y="48676"/>
                  <a:pt x="64171" y="48676"/>
                </a:cubicBezTo>
                <a:cubicBezTo>
                  <a:pt x="64134" y="48601"/>
                  <a:pt x="64134" y="48601"/>
                  <a:pt x="64134" y="48526"/>
                </a:cubicBezTo>
                <a:cubicBezTo>
                  <a:pt x="64098" y="48526"/>
                  <a:pt x="64061" y="48526"/>
                  <a:pt x="64061" y="48526"/>
                </a:cubicBezTo>
                <a:cubicBezTo>
                  <a:pt x="64061" y="48451"/>
                  <a:pt x="64098" y="48375"/>
                  <a:pt x="64098" y="48375"/>
                </a:cubicBezTo>
                <a:cubicBezTo>
                  <a:pt x="64134" y="48300"/>
                  <a:pt x="64134" y="48225"/>
                  <a:pt x="64171" y="48225"/>
                </a:cubicBezTo>
                <a:cubicBezTo>
                  <a:pt x="64245" y="48150"/>
                  <a:pt x="64275" y="48225"/>
                  <a:pt x="64312" y="48225"/>
                </a:cubicBezTo>
                <a:cubicBezTo>
                  <a:pt x="64385" y="48225"/>
                  <a:pt x="64422" y="48150"/>
                  <a:pt x="64496" y="48225"/>
                </a:cubicBezTo>
                <a:cubicBezTo>
                  <a:pt x="64496" y="48225"/>
                  <a:pt x="64532" y="48225"/>
                  <a:pt x="64569" y="48225"/>
                </a:cubicBezTo>
                <a:cubicBezTo>
                  <a:pt x="64569" y="48225"/>
                  <a:pt x="64606" y="48300"/>
                  <a:pt x="64643" y="48300"/>
                </a:cubicBezTo>
                <a:cubicBezTo>
                  <a:pt x="64679" y="48375"/>
                  <a:pt x="64679" y="48451"/>
                  <a:pt x="64716" y="48451"/>
                </a:cubicBezTo>
                <a:cubicBezTo>
                  <a:pt x="64716" y="48451"/>
                  <a:pt x="64747" y="48451"/>
                  <a:pt x="64790" y="48451"/>
                </a:cubicBezTo>
                <a:cubicBezTo>
                  <a:pt x="64790" y="48451"/>
                  <a:pt x="64820" y="48451"/>
                  <a:pt x="64820" y="48526"/>
                </a:cubicBezTo>
                <a:cubicBezTo>
                  <a:pt x="64857" y="48526"/>
                  <a:pt x="64857" y="48601"/>
                  <a:pt x="64857" y="48676"/>
                </a:cubicBezTo>
                <a:lnTo>
                  <a:pt x="64857" y="48739"/>
                </a:lnTo>
                <a:cubicBezTo>
                  <a:pt x="64857" y="48814"/>
                  <a:pt x="64894" y="48814"/>
                  <a:pt x="64931" y="48814"/>
                </a:cubicBezTo>
                <a:cubicBezTo>
                  <a:pt x="64967" y="48814"/>
                  <a:pt x="64967" y="48889"/>
                  <a:pt x="65004" y="48889"/>
                </a:cubicBezTo>
                <a:cubicBezTo>
                  <a:pt x="64967" y="49040"/>
                  <a:pt x="64967" y="49040"/>
                  <a:pt x="64967" y="49040"/>
                </a:cubicBezTo>
                <a:cubicBezTo>
                  <a:pt x="64967" y="49115"/>
                  <a:pt x="64931" y="49040"/>
                  <a:pt x="64894" y="49115"/>
                </a:cubicBezTo>
                <a:cubicBezTo>
                  <a:pt x="64894" y="49115"/>
                  <a:pt x="64820" y="49190"/>
                  <a:pt x="64820" y="49265"/>
                </a:cubicBezTo>
                <a:cubicBezTo>
                  <a:pt x="64820" y="49416"/>
                  <a:pt x="64857" y="49491"/>
                  <a:pt x="64894" y="49641"/>
                </a:cubicBezTo>
                <a:cubicBezTo>
                  <a:pt x="64967" y="49716"/>
                  <a:pt x="65004" y="49641"/>
                  <a:pt x="65041" y="49716"/>
                </a:cubicBezTo>
                <a:cubicBezTo>
                  <a:pt x="65114" y="49854"/>
                  <a:pt x="65114" y="50005"/>
                  <a:pt x="65114" y="50155"/>
                </a:cubicBezTo>
                <a:cubicBezTo>
                  <a:pt x="65114" y="50155"/>
                  <a:pt x="65078" y="50155"/>
                  <a:pt x="65078" y="50230"/>
                </a:cubicBezTo>
                <a:cubicBezTo>
                  <a:pt x="65078" y="50230"/>
                  <a:pt x="65114" y="50306"/>
                  <a:pt x="65114" y="50381"/>
                </a:cubicBezTo>
                <a:cubicBezTo>
                  <a:pt x="65114" y="50381"/>
                  <a:pt x="65078" y="50456"/>
                  <a:pt x="65078" y="50531"/>
                </a:cubicBezTo>
                <a:cubicBezTo>
                  <a:pt x="65078" y="50606"/>
                  <a:pt x="65078" y="50606"/>
                  <a:pt x="65078" y="50606"/>
                </a:cubicBezTo>
                <a:cubicBezTo>
                  <a:pt x="65078" y="50681"/>
                  <a:pt x="65114" y="50681"/>
                  <a:pt x="65114" y="50757"/>
                </a:cubicBezTo>
                <a:cubicBezTo>
                  <a:pt x="65114" y="50819"/>
                  <a:pt x="65151" y="50819"/>
                  <a:pt x="65151" y="50907"/>
                </a:cubicBezTo>
                <a:cubicBezTo>
                  <a:pt x="65188" y="50907"/>
                  <a:pt x="65188" y="50970"/>
                  <a:pt x="65188" y="50970"/>
                </a:cubicBezTo>
                <a:cubicBezTo>
                  <a:pt x="65188" y="51045"/>
                  <a:pt x="65188" y="51045"/>
                  <a:pt x="65225" y="51045"/>
                </a:cubicBezTo>
                <a:cubicBezTo>
                  <a:pt x="65225" y="51045"/>
                  <a:pt x="65225" y="51045"/>
                  <a:pt x="65261" y="51120"/>
                </a:cubicBezTo>
                <a:cubicBezTo>
                  <a:pt x="65261" y="51120"/>
                  <a:pt x="65261" y="51120"/>
                  <a:pt x="65261" y="51195"/>
                </a:cubicBezTo>
                <a:cubicBezTo>
                  <a:pt x="65292" y="51195"/>
                  <a:pt x="65292" y="51195"/>
                  <a:pt x="65329" y="51271"/>
                </a:cubicBezTo>
                <a:cubicBezTo>
                  <a:pt x="65329" y="51271"/>
                  <a:pt x="65329" y="51271"/>
                  <a:pt x="65366" y="51271"/>
                </a:cubicBezTo>
                <a:cubicBezTo>
                  <a:pt x="65366" y="51346"/>
                  <a:pt x="65402" y="51346"/>
                  <a:pt x="65402" y="51421"/>
                </a:cubicBezTo>
                <a:cubicBezTo>
                  <a:pt x="65402" y="51421"/>
                  <a:pt x="65402" y="51496"/>
                  <a:pt x="65366" y="51496"/>
                </a:cubicBezTo>
                <a:cubicBezTo>
                  <a:pt x="65366" y="51571"/>
                  <a:pt x="65366" y="51571"/>
                  <a:pt x="65329" y="51571"/>
                </a:cubicBezTo>
                <a:cubicBezTo>
                  <a:pt x="65329" y="51646"/>
                  <a:pt x="65329" y="51646"/>
                  <a:pt x="65329" y="51646"/>
                </a:cubicBezTo>
                <a:cubicBezTo>
                  <a:pt x="65329" y="51722"/>
                  <a:pt x="65329" y="51722"/>
                  <a:pt x="65292" y="51797"/>
                </a:cubicBezTo>
                <a:lnTo>
                  <a:pt x="65292" y="51872"/>
                </a:lnTo>
                <a:cubicBezTo>
                  <a:pt x="65292" y="52010"/>
                  <a:pt x="65292" y="52010"/>
                  <a:pt x="65329" y="52085"/>
                </a:cubicBezTo>
                <a:cubicBezTo>
                  <a:pt x="65329" y="52160"/>
                  <a:pt x="65329" y="52160"/>
                  <a:pt x="65329" y="52160"/>
                </a:cubicBezTo>
                <a:cubicBezTo>
                  <a:pt x="65329" y="52236"/>
                  <a:pt x="65366" y="52236"/>
                  <a:pt x="65366" y="52236"/>
                </a:cubicBezTo>
                <a:cubicBezTo>
                  <a:pt x="65402" y="52236"/>
                  <a:pt x="65402" y="52311"/>
                  <a:pt x="65402" y="52311"/>
                </a:cubicBezTo>
                <a:cubicBezTo>
                  <a:pt x="65439" y="52311"/>
                  <a:pt x="65476" y="52236"/>
                  <a:pt x="65476" y="52160"/>
                </a:cubicBezTo>
                <a:cubicBezTo>
                  <a:pt x="65476" y="52085"/>
                  <a:pt x="65476" y="52085"/>
                  <a:pt x="65476" y="52085"/>
                </a:cubicBezTo>
                <a:cubicBezTo>
                  <a:pt x="65476" y="52010"/>
                  <a:pt x="65513" y="52010"/>
                  <a:pt x="65513" y="51935"/>
                </a:cubicBezTo>
                <a:cubicBezTo>
                  <a:pt x="65513" y="51935"/>
                  <a:pt x="65513" y="51935"/>
                  <a:pt x="65513" y="51872"/>
                </a:cubicBezTo>
                <a:cubicBezTo>
                  <a:pt x="65513" y="51797"/>
                  <a:pt x="65513" y="51797"/>
                  <a:pt x="65513" y="51646"/>
                </a:cubicBezTo>
                <a:cubicBezTo>
                  <a:pt x="65513" y="51646"/>
                  <a:pt x="65513" y="51646"/>
                  <a:pt x="65513" y="51571"/>
                </a:cubicBezTo>
                <a:cubicBezTo>
                  <a:pt x="65513" y="51496"/>
                  <a:pt x="65513" y="51496"/>
                  <a:pt x="65513" y="51421"/>
                </a:cubicBezTo>
                <a:cubicBezTo>
                  <a:pt x="65586" y="51421"/>
                  <a:pt x="65586" y="51421"/>
                  <a:pt x="65586" y="51421"/>
                </a:cubicBezTo>
                <a:cubicBezTo>
                  <a:pt x="65586" y="51421"/>
                  <a:pt x="65586" y="51421"/>
                  <a:pt x="65623" y="51421"/>
                </a:cubicBezTo>
                <a:cubicBezTo>
                  <a:pt x="65623" y="51421"/>
                  <a:pt x="65623" y="51421"/>
                  <a:pt x="65660" y="51496"/>
                </a:cubicBezTo>
                <a:lnTo>
                  <a:pt x="65660" y="51496"/>
                </a:lnTo>
                <a:cubicBezTo>
                  <a:pt x="65696" y="51571"/>
                  <a:pt x="65696" y="51571"/>
                  <a:pt x="65696" y="51571"/>
                </a:cubicBezTo>
                <a:cubicBezTo>
                  <a:pt x="65733" y="51646"/>
                  <a:pt x="65764" y="51646"/>
                  <a:pt x="65764" y="51722"/>
                </a:cubicBezTo>
                <a:cubicBezTo>
                  <a:pt x="65807" y="51797"/>
                  <a:pt x="65807" y="51797"/>
                  <a:pt x="65807" y="51797"/>
                </a:cubicBezTo>
                <a:cubicBezTo>
                  <a:pt x="65837" y="51872"/>
                  <a:pt x="65837" y="51872"/>
                  <a:pt x="65837" y="51872"/>
                </a:cubicBezTo>
                <a:cubicBezTo>
                  <a:pt x="65874" y="51935"/>
                  <a:pt x="65874" y="51935"/>
                  <a:pt x="65874" y="51935"/>
                </a:cubicBezTo>
                <a:lnTo>
                  <a:pt x="65911" y="52010"/>
                </a:lnTo>
                <a:lnTo>
                  <a:pt x="65947" y="52010"/>
                </a:lnTo>
                <a:cubicBezTo>
                  <a:pt x="65984" y="52010"/>
                  <a:pt x="65984" y="52010"/>
                  <a:pt x="66021" y="52010"/>
                </a:cubicBezTo>
                <a:cubicBezTo>
                  <a:pt x="66058" y="52010"/>
                  <a:pt x="66058" y="52010"/>
                  <a:pt x="66094" y="52010"/>
                </a:cubicBezTo>
                <a:cubicBezTo>
                  <a:pt x="66094" y="52010"/>
                  <a:pt x="66094" y="52085"/>
                  <a:pt x="66131" y="52085"/>
                </a:cubicBezTo>
                <a:cubicBezTo>
                  <a:pt x="66168" y="52085"/>
                  <a:pt x="66168" y="52085"/>
                  <a:pt x="66205" y="52085"/>
                </a:cubicBezTo>
                <a:lnTo>
                  <a:pt x="66241" y="52085"/>
                </a:lnTo>
                <a:cubicBezTo>
                  <a:pt x="66241" y="52085"/>
                  <a:pt x="66278" y="52085"/>
                  <a:pt x="66278" y="52010"/>
                </a:cubicBezTo>
                <a:lnTo>
                  <a:pt x="66309" y="52010"/>
                </a:lnTo>
                <a:cubicBezTo>
                  <a:pt x="66309" y="51935"/>
                  <a:pt x="66309" y="51935"/>
                  <a:pt x="66309" y="51935"/>
                </a:cubicBezTo>
                <a:cubicBezTo>
                  <a:pt x="66309" y="51872"/>
                  <a:pt x="66309" y="51872"/>
                  <a:pt x="66309" y="51872"/>
                </a:cubicBezTo>
                <a:cubicBezTo>
                  <a:pt x="66309" y="51797"/>
                  <a:pt x="66278" y="51722"/>
                  <a:pt x="66278" y="51646"/>
                </a:cubicBezTo>
                <a:cubicBezTo>
                  <a:pt x="66278" y="51646"/>
                  <a:pt x="66278" y="51571"/>
                  <a:pt x="66309" y="51571"/>
                </a:cubicBezTo>
                <a:cubicBezTo>
                  <a:pt x="66309" y="51496"/>
                  <a:pt x="66309" y="51496"/>
                  <a:pt x="66346" y="51496"/>
                </a:cubicBezTo>
                <a:cubicBezTo>
                  <a:pt x="66346" y="51421"/>
                  <a:pt x="66346" y="51421"/>
                  <a:pt x="66346" y="51421"/>
                </a:cubicBezTo>
                <a:cubicBezTo>
                  <a:pt x="66346" y="51421"/>
                  <a:pt x="66382" y="51346"/>
                  <a:pt x="66419" y="51346"/>
                </a:cubicBezTo>
                <a:cubicBezTo>
                  <a:pt x="66419" y="51271"/>
                  <a:pt x="66456" y="51346"/>
                  <a:pt x="66493" y="51346"/>
                </a:cubicBezTo>
                <a:cubicBezTo>
                  <a:pt x="66529" y="51346"/>
                  <a:pt x="66566" y="51271"/>
                  <a:pt x="66603" y="51346"/>
                </a:cubicBezTo>
                <a:cubicBezTo>
                  <a:pt x="66603" y="51346"/>
                  <a:pt x="66603" y="51421"/>
                  <a:pt x="66640" y="51421"/>
                </a:cubicBezTo>
                <a:cubicBezTo>
                  <a:pt x="66640" y="51421"/>
                  <a:pt x="66676" y="51496"/>
                  <a:pt x="66676" y="51571"/>
                </a:cubicBezTo>
                <a:cubicBezTo>
                  <a:pt x="66713" y="51571"/>
                  <a:pt x="66713" y="51571"/>
                  <a:pt x="66713" y="51571"/>
                </a:cubicBezTo>
                <a:cubicBezTo>
                  <a:pt x="66750" y="51646"/>
                  <a:pt x="66787" y="51722"/>
                  <a:pt x="66787" y="51722"/>
                </a:cubicBezTo>
                <a:cubicBezTo>
                  <a:pt x="66823" y="51797"/>
                  <a:pt x="66823" y="51797"/>
                  <a:pt x="66854" y="51797"/>
                </a:cubicBezTo>
                <a:cubicBezTo>
                  <a:pt x="66854" y="51797"/>
                  <a:pt x="66854" y="51872"/>
                  <a:pt x="66891" y="51872"/>
                </a:cubicBezTo>
                <a:cubicBezTo>
                  <a:pt x="66891" y="51872"/>
                  <a:pt x="66891" y="51935"/>
                  <a:pt x="66928" y="51935"/>
                </a:cubicBezTo>
                <a:lnTo>
                  <a:pt x="66928" y="51935"/>
                </a:lnTo>
                <a:cubicBezTo>
                  <a:pt x="66964" y="51935"/>
                  <a:pt x="66964" y="52010"/>
                  <a:pt x="67001" y="52010"/>
                </a:cubicBezTo>
                <a:cubicBezTo>
                  <a:pt x="67473" y="52010"/>
                  <a:pt x="67473" y="52010"/>
                  <a:pt x="67473" y="52010"/>
                </a:cubicBezTo>
                <a:cubicBezTo>
                  <a:pt x="67473" y="51872"/>
                  <a:pt x="67473" y="51797"/>
                  <a:pt x="67473" y="51722"/>
                </a:cubicBezTo>
                <a:cubicBezTo>
                  <a:pt x="67473" y="51646"/>
                  <a:pt x="67473" y="51646"/>
                  <a:pt x="67473" y="51646"/>
                </a:cubicBezTo>
                <a:cubicBezTo>
                  <a:pt x="67473" y="51571"/>
                  <a:pt x="67436" y="51571"/>
                  <a:pt x="67436" y="51496"/>
                </a:cubicBezTo>
                <a:cubicBezTo>
                  <a:pt x="67436" y="51496"/>
                  <a:pt x="67473" y="51421"/>
                  <a:pt x="67473" y="51346"/>
                </a:cubicBezTo>
                <a:lnTo>
                  <a:pt x="67509" y="51421"/>
                </a:lnTo>
                <a:cubicBezTo>
                  <a:pt x="67546" y="51421"/>
                  <a:pt x="67546" y="51346"/>
                  <a:pt x="67546" y="51346"/>
                </a:cubicBezTo>
                <a:cubicBezTo>
                  <a:pt x="67583" y="51346"/>
                  <a:pt x="67583" y="51346"/>
                  <a:pt x="67583" y="51346"/>
                </a:cubicBezTo>
                <a:cubicBezTo>
                  <a:pt x="67620" y="51346"/>
                  <a:pt x="67620" y="51346"/>
                  <a:pt x="67656" y="51346"/>
                </a:cubicBezTo>
                <a:cubicBezTo>
                  <a:pt x="67693" y="51346"/>
                  <a:pt x="67730" y="51346"/>
                  <a:pt x="67767" y="51421"/>
                </a:cubicBezTo>
                <a:cubicBezTo>
                  <a:pt x="67803" y="51421"/>
                  <a:pt x="67803" y="51496"/>
                  <a:pt x="67840" y="51571"/>
                </a:cubicBezTo>
                <a:cubicBezTo>
                  <a:pt x="67840" y="51571"/>
                  <a:pt x="67840" y="51571"/>
                  <a:pt x="67871" y="51571"/>
                </a:cubicBezTo>
                <a:cubicBezTo>
                  <a:pt x="67871" y="51571"/>
                  <a:pt x="67908" y="51571"/>
                  <a:pt x="67944" y="51571"/>
                </a:cubicBezTo>
                <a:cubicBezTo>
                  <a:pt x="67944" y="51571"/>
                  <a:pt x="67944" y="51646"/>
                  <a:pt x="67981" y="51571"/>
                </a:cubicBezTo>
                <a:cubicBezTo>
                  <a:pt x="67981" y="51571"/>
                  <a:pt x="67981" y="51571"/>
                  <a:pt x="68018" y="51571"/>
                </a:cubicBezTo>
                <a:lnTo>
                  <a:pt x="68018" y="51496"/>
                </a:lnTo>
                <a:cubicBezTo>
                  <a:pt x="68018" y="51496"/>
                  <a:pt x="68055" y="51496"/>
                  <a:pt x="68055" y="51421"/>
                </a:cubicBezTo>
                <a:cubicBezTo>
                  <a:pt x="68055" y="51421"/>
                  <a:pt x="68091" y="51421"/>
                  <a:pt x="68091" y="51496"/>
                </a:cubicBezTo>
                <a:cubicBezTo>
                  <a:pt x="68091" y="51496"/>
                  <a:pt x="68091" y="51571"/>
                  <a:pt x="68128" y="51571"/>
                </a:cubicBezTo>
                <a:cubicBezTo>
                  <a:pt x="68128" y="51646"/>
                  <a:pt x="68128" y="51646"/>
                  <a:pt x="68165" y="51646"/>
                </a:cubicBezTo>
                <a:lnTo>
                  <a:pt x="68165" y="51722"/>
                </a:lnTo>
                <a:cubicBezTo>
                  <a:pt x="68165" y="51797"/>
                  <a:pt x="68165" y="51797"/>
                  <a:pt x="68165" y="51872"/>
                </a:cubicBezTo>
                <a:cubicBezTo>
                  <a:pt x="68165" y="51935"/>
                  <a:pt x="68165" y="52010"/>
                  <a:pt x="68165" y="52085"/>
                </a:cubicBezTo>
                <a:lnTo>
                  <a:pt x="68128" y="52160"/>
                </a:lnTo>
                <a:cubicBezTo>
                  <a:pt x="68091" y="52236"/>
                  <a:pt x="68091" y="52311"/>
                  <a:pt x="68091" y="52386"/>
                </a:cubicBezTo>
                <a:cubicBezTo>
                  <a:pt x="68091" y="52461"/>
                  <a:pt x="68055" y="52536"/>
                  <a:pt x="68055" y="52687"/>
                </a:cubicBezTo>
                <a:lnTo>
                  <a:pt x="68055" y="52762"/>
                </a:lnTo>
                <a:cubicBezTo>
                  <a:pt x="68055" y="52837"/>
                  <a:pt x="68091" y="52837"/>
                  <a:pt x="68091" y="52900"/>
                </a:cubicBezTo>
                <a:cubicBezTo>
                  <a:pt x="68091" y="52900"/>
                  <a:pt x="68091" y="52900"/>
                  <a:pt x="68091" y="52987"/>
                </a:cubicBezTo>
                <a:cubicBezTo>
                  <a:pt x="68091" y="52987"/>
                  <a:pt x="68091" y="52987"/>
                  <a:pt x="68091" y="53050"/>
                </a:cubicBezTo>
                <a:cubicBezTo>
                  <a:pt x="68128" y="53050"/>
                  <a:pt x="68128" y="53125"/>
                  <a:pt x="68128" y="53125"/>
                </a:cubicBezTo>
                <a:cubicBezTo>
                  <a:pt x="68165" y="53201"/>
                  <a:pt x="68165" y="53201"/>
                  <a:pt x="68165" y="53276"/>
                </a:cubicBezTo>
                <a:cubicBezTo>
                  <a:pt x="68165" y="53276"/>
                  <a:pt x="68165" y="53351"/>
                  <a:pt x="68128" y="53351"/>
                </a:cubicBezTo>
                <a:cubicBezTo>
                  <a:pt x="68128" y="53426"/>
                  <a:pt x="68128" y="53426"/>
                  <a:pt x="68091" y="53426"/>
                </a:cubicBezTo>
                <a:cubicBezTo>
                  <a:pt x="68091" y="53501"/>
                  <a:pt x="68091" y="53501"/>
                  <a:pt x="68091" y="53501"/>
                </a:cubicBezTo>
                <a:cubicBezTo>
                  <a:pt x="68055" y="53501"/>
                  <a:pt x="68055" y="53577"/>
                  <a:pt x="68055" y="53577"/>
                </a:cubicBezTo>
                <a:cubicBezTo>
                  <a:pt x="68055" y="53652"/>
                  <a:pt x="68055" y="53652"/>
                  <a:pt x="68055" y="53727"/>
                </a:cubicBezTo>
                <a:lnTo>
                  <a:pt x="68055" y="53802"/>
                </a:lnTo>
                <a:cubicBezTo>
                  <a:pt x="68018" y="53877"/>
                  <a:pt x="68018" y="53877"/>
                  <a:pt x="68018" y="53877"/>
                </a:cubicBezTo>
                <a:cubicBezTo>
                  <a:pt x="67981" y="53953"/>
                  <a:pt x="67981" y="54015"/>
                  <a:pt x="67944" y="54090"/>
                </a:cubicBezTo>
                <a:cubicBezTo>
                  <a:pt x="67944" y="54090"/>
                  <a:pt x="67944" y="54166"/>
                  <a:pt x="67908" y="54241"/>
                </a:cubicBezTo>
                <a:cubicBezTo>
                  <a:pt x="67908" y="54241"/>
                  <a:pt x="67871" y="54316"/>
                  <a:pt x="67840" y="54316"/>
                </a:cubicBezTo>
                <a:lnTo>
                  <a:pt x="67803" y="54391"/>
                </a:lnTo>
                <a:lnTo>
                  <a:pt x="67767" y="54391"/>
                </a:lnTo>
                <a:cubicBezTo>
                  <a:pt x="67767" y="54466"/>
                  <a:pt x="67730" y="54466"/>
                  <a:pt x="67730" y="54466"/>
                </a:cubicBezTo>
                <a:cubicBezTo>
                  <a:pt x="67730" y="54542"/>
                  <a:pt x="67730" y="54542"/>
                  <a:pt x="67730" y="54542"/>
                </a:cubicBezTo>
                <a:cubicBezTo>
                  <a:pt x="67730" y="54617"/>
                  <a:pt x="67730" y="54692"/>
                  <a:pt x="67730" y="54692"/>
                </a:cubicBezTo>
                <a:cubicBezTo>
                  <a:pt x="67693" y="54842"/>
                  <a:pt x="67693" y="54918"/>
                  <a:pt x="67656" y="55068"/>
                </a:cubicBezTo>
                <a:cubicBezTo>
                  <a:pt x="67656" y="55131"/>
                  <a:pt x="67656" y="55206"/>
                  <a:pt x="67620" y="55281"/>
                </a:cubicBezTo>
                <a:cubicBezTo>
                  <a:pt x="67620" y="55356"/>
                  <a:pt x="67583" y="55356"/>
                  <a:pt x="67583" y="55431"/>
                </a:cubicBezTo>
                <a:cubicBezTo>
                  <a:pt x="67546" y="55431"/>
                  <a:pt x="67546" y="55431"/>
                  <a:pt x="67546" y="55507"/>
                </a:cubicBezTo>
                <a:cubicBezTo>
                  <a:pt x="67509" y="55507"/>
                  <a:pt x="67509" y="55507"/>
                  <a:pt x="67509" y="55582"/>
                </a:cubicBezTo>
                <a:cubicBezTo>
                  <a:pt x="67473" y="55582"/>
                  <a:pt x="67473" y="55582"/>
                  <a:pt x="67473" y="55582"/>
                </a:cubicBezTo>
                <a:cubicBezTo>
                  <a:pt x="67436" y="55582"/>
                  <a:pt x="67436" y="55582"/>
                  <a:pt x="67436" y="55582"/>
                </a:cubicBezTo>
                <a:cubicBezTo>
                  <a:pt x="67399" y="55582"/>
                  <a:pt x="67362" y="55582"/>
                  <a:pt x="67362" y="55582"/>
                </a:cubicBezTo>
                <a:cubicBezTo>
                  <a:pt x="67326" y="55657"/>
                  <a:pt x="67295" y="55657"/>
                  <a:pt x="67295" y="55657"/>
                </a:cubicBezTo>
                <a:cubicBezTo>
                  <a:pt x="67258" y="55657"/>
                  <a:pt x="67258" y="55657"/>
                  <a:pt x="67258" y="55657"/>
                </a:cubicBezTo>
                <a:cubicBezTo>
                  <a:pt x="67222" y="55657"/>
                  <a:pt x="67222" y="55657"/>
                  <a:pt x="67185" y="55657"/>
                </a:cubicBezTo>
                <a:cubicBezTo>
                  <a:pt x="67185" y="55657"/>
                  <a:pt x="67185" y="55732"/>
                  <a:pt x="67148" y="55732"/>
                </a:cubicBezTo>
                <a:lnTo>
                  <a:pt x="67148" y="55732"/>
                </a:lnTo>
                <a:cubicBezTo>
                  <a:pt x="67111" y="55732"/>
                  <a:pt x="67111" y="55807"/>
                  <a:pt x="67075" y="55807"/>
                </a:cubicBezTo>
                <a:lnTo>
                  <a:pt x="67038" y="55807"/>
                </a:lnTo>
                <a:cubicBezTo>
                  <a:pt x="67001" y="55807"/>
                  <a:pt x="67001" y="55732"/>
                  <a:pt x="67001" y="55732"/>
                </a:cubicBezTo>
                <a:cubicBezTo>
                  <a:pt x="66964" y="55657"/>
                  <a:pt x="66964" y="55657"/>
                  <a:pt x="66928" y="55582"/>
                </a:cubicBezTo>
                <a:cubicBezTo>
                  <a:pt x="66891" y="55582"/>
                  <a:pt x="66891" y="55582"/>
                  <a:pt x="66891" y="55582"/>
                </a:cubicBezTo>
                <a:cubicBezTo>
                  <a:pt x="66854" y="55582"/>
                  <a:pt x="66854" y="55582"/>
                  <a:pt x="66823" y="55582"/>
                </a:cubicBezTo>
                <a:cubicBezTo>
                  <a:pt x="66787" y="55582"/>
                  <a:pt x="66787" y="55582"/>
                  <a:pt x="66750" y="55582"/>
                </a:cubicBezTo>
                <a:cubicBezTo>
                  <a:pt x="66750" y="55582"/>
                  <a:pt x="66750" y="55582"/>
                  <a:pt x="66713" y="55582"/>
                </a:cubicBezTo>
                <a:cubicBezTo>
                  <a:pt x="66676" y="55582"/>
                  <a:pt x="66640" y="55582"/>
                  <a:pt x="66640" y="55582"/>
                </a:cubicBezTo>
                <a:cubicBezTo>
                  <a:pt x="66603" y="55582"/>
                  <a:pt x="66603" y="55507"/>
                  <a:pt x="66566" y="55507"/>
                </a:cubicBezTo>
                <a:cubicBezTo>
                  <a:pt x="66529" y="55507"/>
                  <a:pt x="66529" y="55507"/>
                  <a:pt x="66529" y="55507"/>
                </a:cubicBezTo>
                <a:cubicBezTo>
                  <a:pt x="66529" y="55507"/>
                  <a:pt x="66529" y="55507"/>
                  <a:pt x="66493" y="55507"/>
                </a:cubicBezTo>
                <a:lnTo>
                  <a:pt x="66456" y="55582"/>
                </a:lnTo>
                <a:cubicBezTo>
                  <a:pt x="66493" y="55582"/>
                  <a:pt x="66493" y="55657"/>
                  <a:pt x="66529" y="55657"/>
                </a:cubicBezTo>
                <a:cubicBezTo>
                  <a:pt x="66566" y="55657"/>
                  <a:pt x="66603" y="55732"/>
                  <a:pt x="66640" y="55732"/>
                </a:cubicBezTo>
                <a:cubicBezTo>
                  <a:pt x="66676" y="55732"/>
                  <a:pt x="66713" y="55732"/>
                  <a:pt x="66750" y="55807"/>
                </a:cubicBezTo>
                <a:cubicBezTo>
                  <a:pt x="66787" y="55807"/>
                  <a:pt x="66823" y="55807"/>
                  <a:pt x="66823" y="55807"/>
                </a:cubicBezTo>
                <a:cubicBezTo>
                  <a:pt x="66823" y="55958"/>
                  <a:pt x="66823" y="55958"/>
                  <a:pt x="66823" y="55958"/>
                </a:cubicBezTo>
                <a:cubicBezTo>
                  <a:pt x="66823" y="56033"/>
                  <a:pt x="66823" y="56033"/>
                  <a:pt x="66823" y="56033"/>
                </a:cubicBezTo>
                <a:cubicBezTo>
                  <a:pt x="66823" y="56096"/>
                  <a:pt x="66854" y="56096"/>
                  <a:pt x="66891" y="56171"/>
                </a:cubicBezTo>
                <a:cubicBezTo>
                  <a:pt x="66891" y="56171"/>
                  <a:pt x="66891" y="56171"/>
                  <a:pt x="66891" y="56246"/>
                </a:cubicBezTo>
                <a:cubicBezTo>
                  <a:pt x="66928" y="56246"/>
                  <a:pt x="66928" y="56321"/>
                  <a:pt x="66928" y="56321"/>
                </a:cubicBezTo>
                <a:cubicBezTo>
                  <a:pt x="66928" y="56396"/>
                  <a:pt x="66891" y="56396"/>
                  <a:pt x="66891" y="56396"/>
                </a:cubicBezTo>
                <a:cubicBezTo>
                  <a:pt x="66891" y="56472"/>
                  <a:pt x="66928" y="56472"/>
                  <a:pt x="66928" y="56472"/>
                </a:cubicBezTo>
                <a:cubicBezTo>
                  <a:pt x="66928" y="56547"/>
                  <a:pt x="66891" y="56547"/>
                  <a:pt x="66891" y="56547"/>
                </a:cubicBezTo>
                <a:cubicBezTo>
                  <a:pt x="66891" y="56697"/>
                  <a:pt x="66891" y="56772"/>
                  <a:pt x="66891" y="56848"/>
                </a:cubicBezTo>
                <a:cubicBezTo>
                  <a:pt x="66891" y="56848"/>
                  <a:pt x="66928" y="56998"/>
                  <a:pt x="66964" y="56998"/>
                </a:cubicBezTo>
                <a:cubicBezTo>
                  <a:pt x="67001" y="57073"/>
                  <a:pt x="67038" y="57148"/>
                  <a:pt x="67075" y="57286"/>
                </a:cubicBezTo>
                <a:lnTo>
                  <a:pt x="67111" y="57361"/>
                </a:lnTo>
                <a:cubicBezTo>
                  <a:pt x="67148" y="57512"/>
                  <a:pt x="67148" y="57512"/>
                  <a:pt x="67148" y="57512"/>
                </a:cubicBezTo>
                <a:cubicBezTo>
                  <a:pt x="67148" y="57587"/>
                  <a:pt x="67185" y="57662"/>
                  <a:pt x="67185" y="57662"/>
                </a:cubicBezTo>
                <a:cubicBezTo>
                  <a:pt x="67222" y="57737"/>
                  <a:pt x="67222" y="57813"/>
                  <a:pt x="67258" y="57813"/>
                </a:cubicBezTo>
                <a:cubicBezTo>
                  <a:pt x="67258" y="57888"/>
                  <a:pt x="67295" y="57963"/>
                  <a:pt x="67326" y="57963"/>
                </a:cubicBezTo>
                <a:cubicBezTo>
                  <a:pt x="67362" y="57963"/>
                  <a:pt x="67362" y="58038"/>
                  <a:pt x="67399" y="58038"/>
                </a:cubicBezTo>
                <a:cubicBezTo>
                  <a:pt x="67473" y="58038"/>
                  <a:pt x="67473" y="58038"/>
                  <a:pt x="67473" y="58038"/>
                </a:cubicBezTo>
                <a:cubicBezTo>
                  <a:pt x="67509" y="58038"/>
                  <a:pt x="67509" y="58038"/>
                  <a:pt x="67546" y="58038"/>
                </a:cubicBezTo>
                <a:cubicBezTo>
                  <a:pt x="67583" y="58038"/>
                  <a:pt x="67620" y="57963"/>
                  <a:pt x="67620" y="57963"/>
                </a:cubicBezTo>
                <a:cubicBezTo>
                  <a:pt x="67620" y="57888"/>
                  <a:pt x="67620" y="57813"/>
                  <a:pt x="67620" y="57813"/>
                </a:cubicBezTo>
                <a:cubicBezTo>
                  <a:pt x="67620" y="57737"/>
                  <a:pt x="67656" y="57737"/>
                  <a:pt x="67693" y="57662"/>
                </a:cubicBezTo>
                <a:cubicBezTo>
                  <a:pt x="67730" y="57813"/>
                  <a:pt x="67730" y="57813"/>
                  <a:pt x="67730" y="57813"/>
                </a:cubicBezTo>
                <a:cubicBezTo>
                  <a:pt x="67767" y="57963"/>
                  <a:pt x="67840" y="58038"/>
                  <a:pt x="67871" y="58251"/>
                </a:cubicBezTo>
                <a:cubicBezTo>
                  <a:pt x="67908" y="58251"/>
                  <a:pt x="67908" y="58326"/>
                  <a:pt x="67908" y="58326"/>
                </a:cubicBezTo>
                <a:cubicBezTo>
                  <a:pt x="67944" y="58402"/>
                  <a:pt x="67944" y="58402"/>
                  <a:pt x="67981" y="58477"/>
                </a:cubicBezTo>
                <a:cubicBezTo>
                  <a:pt x="68018" y="58477"/>
                  <a:pt x="68018" y="58552"/>
                  <a:pt x="68055" y="58552"/>
                </a:cubicBezTo>
                <a:cubicBezTo>
                  <a:pt x="68091" y="58552"/>
                  <a:pt x="68091" y="58627"/>
                  <a:pt x="68091" y="58702"/>
                </a:cubicBezTo>
                <a:cubicBezTo>
                  <a:pt x="68128" y="58778"/>
                  <a:pt x="68128" y="58928"/>
                  <a:pt x="68128" y="59003"/>
                </a:cubicBezTo>
                <a:cubicBezTo>
                  <a:pt x="68128" y="59078"/>
                  <a:pt x="68128" y="59078"/>
                  <a:pt x="68128" y="59154"/>
                </a:cubicBezTo>
                <a:cubicBezTo>
                  <a:pt x="68165" y="59229"/>
                  <a:pt x="68202" y="59229"/>
                  <a:pt x="68202" y="59291"/>
                </a:cubicBezTo>
                <a:cubicBezTo>
                  <a:pt x="68238" y="59442"/>
                  <a:pt x="68275" y="59517"/>
                  <a:pt x="68312" y="59592"/>
                </a:cubicBezTo>
                <a:cubicBezTo>
                  <a:pt x="68349" y="59667"/>
                  <a:pt x="68379" y="59667"/>
                  <a:pt x="68379" y="59743"/>
                </a:cubicBezTo>
                <a:cubicBezTo>
                  <a:pt x="68416" y="59818"/>
                  <a:pt x="68416" y="59893"/>
                  <a:pt x="68416" y="60043"/>
                </a:cubicBezTo>
                <a:cubicBezTo>
                  <a:pt x="68416" y="60119"/>
                  <a:pt x="68416" y="60119"/>
                  <a:pt x="68416" y="60119"/>
                </a:cubicBezTo>
                <a:lnTo>
                  <a:pt x="68379" y="60194"/>
                </a:lnTo>
                <a:cubicBezTo>
                  <a:pt x="68379" y="60407"/>
                  <a:pt x="68379" y="60557"/>
                  <a:pt x="68416" y="60708"/>
                </a:cubicBezTo>
                <a:cubicBezTo>
                  <a:pt x="68453" y="60783"/>
                  <a:pt x="68490" y="60783"/>
                  <a:pt x="68526" y="60783"/>
                </a:cubicBezTo>
                <a:cubicBezTo>
                  <a:pt x="68563" y="60783"/>
                  <a:pt x="68563" y="60858"/>
                  <a:pt x="68600" y="60858"/>
                </a:cubicBezTo>
                <a:cubicBezTo>
                  <a:pt x="68637" y="60858"/>
                  <a:pt x="68637" y="60858"/>
                  <a:pt x="68673" y="60933"/>
                </a:cubicBezTo>
                <a:cubicBezTo>
                  <a:pt x="68710" y="60933"/>
                  <a:pt x="68710" y="60933"/>
                  <a:pt x="68747" y="61008"/>
                </a:cubicBezTo>
                <a:cubicBezTo>
                  <a:pt x="68747" y="61084"/>
                  <a:pt x="68747" y="61084"/>
                  <a:pt x="68784" y="61159"/>
                </a:cubicBezTo>
                <a:cubicBezTo>
                  <a:pt x="68784" y="61234"/>
                  <a:pt x="68784" y="61234"/>
                  <a:pt x="68820" y="61309"/>
                </a:cubicBezTo>
                <a:cubicBezTo>
                  <a:pt x="68857" y="61447"/>
                  <a:pt x="68924" y="61447"/>
                  <a:pt x="68961" y="61597"/>
                </a:cubicBezTo>
                <a:cubicBezTo>
                  <a:pt x="68961" y="61748"/>
                  <a:pt x="68998" y="61823"/>
                  <a:pt x="69035" y="61898"/>
                </a:cubicBezTo>
                <a:cubicBezTo>
                  <a:pt x="69071" y="62199"/>
                  <a:pt x="69071" y="62199"/>
                  <a:pt x="69071" y="62199"/>
                </a:cubicBezTo>
                <a:cubicBezTo>
                  <a:pt x="69108" y="62349"/>
                  <a:pt x="69145" y="62487"/>
                  <a:pt x="69145" y="62638"/>
                </a:cubicBezTo>
                <a:cubicBezTo>
                  <a:pt x="69145" y="62713"/>
                  <a:pt x="69182" y="62713"/>
                  <a:pt x="69145" y="62788"/>
                </a:cubicBezTo>
                <a:cubicBezTo>
                  <a:pt x="69145" y="62863"/>
                  <a:pt x="69108" y="62863"/>
                  <a:pt x="69108" y="62938"/>
                </a:cubicBezTo>
                <a:cubicBezTo>
                  <a:pt x="69108" y="63014"/>
                  <a:pt x="69108" y="63014"/>
                  <a:pt x="69108" y="63089"/>
                </a:cubicBezTo>
                <a:cubicBezTo>
                  <a:pt x="69108" y="63164"/>
                  <a:pt x="69108" y="63314"/>
                  <a:pt x="69145" y="63390"/>
                </a:cubicBezTo>
                <a:cubicBezTo>
                  <a:pt x="69145" y="63452"/>
                  <a:pt x="69182" y="63452"/>
                  <a:pt x="69218" y="63452"/>
                </a:cubicBezTo>
                <a:cubicBezTo>
                  <a:pt x="69218" y="63527"/>
                  <a:pt x="69255" y="63527"/>
                  <a:pt x="69292" y="63527"/>
                </a:cubicBezTo>
                <a:cubicBezTo>
                  <a:pt x="69329" y="63603"/>
                  <a:pt x="69329" y="63678"/>
                  <a:pt x="69366" y="63678"/>
                </a:cubicBezTo>
                <a:cubicBezTo>
                  <a:pt x="69396" y="63753"/>
                  <a:pt x="69433" y="63828"/>
                  <a:pt x="69506" y="63979"/>
                </a:cubicBezTo>
                <a:cubicBezTo>
                  <a:pt x="69506" y="63979"/>
                  <a:pt x="69543" y="63979"/>
                  <a:pt x="69543" y="64054"/>
                </a:cubicBezTo>
                <a:cubicBezTo>
                  <a:pt x="69580" y="64129"/>
                  <a:pt x="69580" y="64129"/>
                  <a:pt x="69580" y="64204"/>
                </a:cubicBezTo>
                <a:cubicBezTo>
                  <a:pt x="69617" y="64279"/>
                  <a:pt x="69653" y="64279"/>
                  <a:pt x="69653" y="64355"/>
                </a:cubicBezTo>
                <a:cubicBezTo>
                  <a:pt x="69690" y="64430"/>
                  <a:pt x="69727" y="64568"/>
                  <a:pt x="69727" y="64643"/>
                </a:cubicBezTo>
                <a:cubicBezTo>
                  <a:pt x="69764" y="64718"/>
                  <a:pt x="69764" y="64793"/>
                  <a:pt x="69800" y="64868"/>
                </a:cubicBezTo>
                <a:cubicBezTo>
                  <a:pt x="69800" y="64868"/>
                  <a:pt x="69874" y="64944"/>
                  <a:pt x="69874" y="65019"/>
                </a:cubicBezTo>
                <a:cubicBezTo>
                  <a:pt x="69941" y="65169"/>
                  <a:pt x="69978" y="65244"/>
                  <a:pt x="70015" y="65395"/>
                </a:cubicBezTo>
                <a:cubicBezTo>
                  <a:pt x="70088" y="65608"/>
                  <a:pt x="70162" y="65683"/>
                  <a:pt x="70235" y="65833"/>
                </a:cubicBezTo>
                <a:cubicBezTo>
                  <a:pt x="70235" y="65909"/>
                  <a:pt x="70235" y="65909"/>
                  <a:pt x="70272" y="65984"/>
                </a:cubicBezTo>
                <a:cubicBezTo>
                  <a:pt x="70272" y="66059"/>
                  <a:pt x="70309" y="66059"/>
                  <a:pt x="70309" y="66134"/>
                </a:cubicBezTo>
                <a:cubicBezTo>
                  <a:pt x="70309" y="66209"/>
                  <a:pt x="70346" y="66209"/>
                  <a:pt x="70346" y="66285"/>
                </a:cubicBezTo>
                <a:cubicBezTo>
                  <a:pt x="70346" y="66435"/>
                  <a:pt x="70346" y="66510"/>
                  <a:pt x="70346" y="66573"/>
                </a:cubicBezTo>
                <a:cubicBezTo>
                  <a:pt x="70346" y="66648"/>
                  <a:pt x="70346" y="66723"/>
                  <a:pt x="70346" y="66723"/>
                </a:cubicBezTo>
                <a:cubicBezTo>
                  <a:pt x="70346" y="66798"/>
                  <a:pt x="70382" y="66798"/>
                  <a:pt x="70382" y="66874"/>
                </a:cubicBezTo>
                <a:cubicBezTo>
                  <a:pt x="70413" y="67024"/>
                  <a:pt x="70450" y="67024"/>
                  <a:pt x="70450" y="67174"/>
                </a:cubicBezTo>
                <a:cubicBezTo>
                  <a:pt x="70450" y="68440"/>
                  <a:pt x="70450" y="68440"/>
                  <a:pt x="70450" y="68440"/>
                </a:cubicBezTo>
                <a:cubicBezTo>
                  <a:pt x="70450" y="68591"/>
                  <a:pt x="70560" y="68653"/>
                  <a:pt x="70633" y="68804"/>
                </a:cubicBezTo>
                <a:cubicBezTo>
                  <a:pt x="70707" y="68879"/>
                  <a:pt x="70707" y="68954"/>
                  <a:pt x="70781" y="68954"/>
                </a:cubicBezTo>
                <a:cubicBezTo>
                  <a:pt x="70854" y="69029"/>
                  <a:pt x="70891" y="68954"/>
                  <a:pt x="70928" y="68954"/>
                </a:cubicBezTo>
                <a:cubicBezTo>
                  <a:pt x="70995" y="68954"/>
                  <a:pt x="71068" y="69029"/>
                  <a:pt x="71142" y="68954"/>
                </a:cubicBezTo>
                <a:cubicBezTo>
                  <a:pt x="71179" y="68954"/>
                  <a:pt x="71179" y="68879"/>
                  <a:pt x="71215" y="68804"/>
                </a:cubicBezTo>
                <a:cubicBezTo>
                  <a:pt x="71252" y="68741"/>
                  <a:pt x="71252" y="68591"/>
                  <a:pt x="71289" y="68515"/>
                </a:cubicBezTo>
                <a:cubicBezTo>
                  <a:pt x="71326" y="68440"/>
                  <a:pt x="71399" y="68365"/>
                  <a:pt x="71430" y="68365"/>
                </a:cubicBezTo>
                <a:cubicBezTo>
                  <a:pt x="71473" y="68365"/>
                  <a:pt x="71473" y="68290"/>
                  <a:pt x="71503" y="68290"/>
                </a:cubicBezTo>
                <a:cubicBezTo>
                  <a:pt x="71944" y="68290"/>
                  <a:pt x="71944" y="68290"/>
                  <a:pt x="71944" y="68290"/>
                </a:cubicBezTo>
                <a:cubicBezTo>
                  <a:pt x="71975" y="68290"/>
                  <a:pt x="71975" y="68440"/>
                  <a:pt x="72012" y="68440"/>
                </a:cubicBezTo>
                <a:cubicBezTo>
                  <a:pt x="72012" y="68440"/>
                  <a:pt x="72049" y="68440"/>
                  <a:pt x="72085" y="68440"/>
                </a:cubicBezTo>
                <a:cubicBezTo>
                  <a:pt x="72159" y="68139"/>
                  <a:pt x="72159" y="68139"/>
                  <a:pt x="72159" y="68139"/>
                </a:cubicBezTo>
                <a:cubicBezTo>
                  <a:pt x="72159" y="68064"/>
                  <a:pt x="72196" y="68064"/>
                  <a:pt x="72196" y="67989"/>
                </a:cubicBezTo>
                <a:cubicBezTo>
                  <a:pt x="72232" y="67914"/>
                  <a:pt x="72269" y="67914"/>
                  <a:pt x="72306" y="67914"/>
                </a:cubicBezTo>
                <a:cubicBezTo>
                  <a:pt x="72306" y="67839"/>
                  <a:pt x="72343" y="67763"/>
                  <a:pt x="72343" y="67763"/>
                </a:cubicBezTo>
                <a:cubicBezTo>
                  <a:pt x="72447" y="67688"/>
                  <a:pt x="72490" y="67688"/>
                  <a:pt x="72557" y="67688"/>
                </a:cubicBezTo>
                <a:cubicBezTo>
                  <a:pt x="72594" y="67626"/>
                  <a:pt x="72594" y="67550"/>
                  <a:pt x="72630" y="67550"/>
                </a:cubicBezTo>
                <a:cubicBezTo>
                  <a:pt x="72667" y="67550"/>
                  <a:pt x="72741" y="67550"/>
                  <a:pt x="72777" y="67550"/>
                </a:cubicBezTo>
                <a:cubicBezTo>
                  <a:pt x="72814" y="67550"/>
                  <a:pt x="72814" y="67475"/>
                  <a:pt x="72851" y="67475"/>
                </a:cubicBezTo>
                <a:cubicBezTo>
                  <a:pt x="72888" y="67475"/>
                  <a:pt x="72888" y="67475"/>
                  <a:pt x="72924" y="67475"/>
                </a:cubicBezTo>
                <a:cubicBezTo>
                  <a:pt x="72961" y="67475"/>
                  <a:pt x="72992" y="67475"/>
                  <a:pt x="73065" y="67400"/>
                </a:cubicBezTo>
                <a:cubicBezTo>
                  <a:pt x="73102" y="67400"/>
                  <a:pt x="73102" y="67325"/>
                  <a:pt x="73139" y="67250"/>
                </a:cubicBezTo>
                <a:cubicBezTo>
                  <a:pt x="73212" y="67099"/>
                  <a:pt x="73212" y="67099"/>
                  <a:pt x="73212" y="67099"/>
                </a:cubicBezTo>
                <a:cubicBezTo>
                  <a:pt x="73212" y="67099"/>
                  <a:pt x="73249" y="67024"/>
                  <a:pt x="73286" y="66949"/>
                </a:cubicBezTo>
                <a:lnTo>
                  <a:pt x="73323" y="66949"/>
                </a:lnTo>
                <a:cubicBezTo>
                  <a:pt x="73433" y="66949"/>
                  <a:pt x="73464" y="66949"/>
                  <a:pt x="73537" y="66949"/>
                </a:cubicBezTo>
                <a:cubicBezTo>
                  <a:pt x="73537" y="66874"/>
                  <a:pt x="73537" y="66798"/>
                  <a:pt x="73537" y="66723"/>
                </a:cubicBezTo>
                <a:cubicBezTo>
                  <a:pt x="73537" y="66648"/>
                  <a:pt x="73537" y="66648"/>
                  <a:pt x="73537" y="66573"/>
                </a:cubicBezTo>
                <a:cubicBezTo>
                  <a:pt x="73574" y="66510"/>
                  <a:pt x="73574" y="66510"/>
                  <a:pt x="73611" y="66435"/>
                </a:cubicBezTo>
                <a:cubicBezTo>
                  <a:pt x="73611" y="66435"/>
                  <a:pt x="73647" y="66510"/>
                  <a:pt x="73684" y="66435"/>
                </a:cubicBezTo>
                <a:cubicBezTo>
                  <a:pt x="73684" y="66435"/>
                  <a:pt x="73721" y="66360"/>
                  <a:pt x="73758" y="66360"/>
                </a:cubicBezTo>
                <a:lnTo>
                  <a:pt x="73794" y="66285"/>
                </a:lnTo>
                <a:cubicBezTo>
                  <a:pt x="73831" y="66285"/>
                  <a:pt x="73868" y="66209"/>
                  <a:pt x="73868" y="66209"/>
                </a:cubicBezTo>
                <a:cubicBezTo>
                  <a:pt x="73905" y="66209"/>
                  <a:pt x="73941" y="66209"/>
                  <a:pt x="73941" y="66209"/>
                </a:cubicBezTo>
                <a:cubicBezTo>
                  <a:pt x="73978" y="66209"/>
                  <a:pt x="74009" y="66209"/>
                  <a:pt x="74009" y="66209"/>
                </a:cubicBezTo>
                <a:cubicBezTo>
                  <a:pt x="74523" y="66209"/>
                  <a:pt x="74523" y="66209"/>
                  <a:pt x="74523" y="66209"/>
                </a:cubicBezTo>
                <a:cubicBezTo>
                  <a:pt x="74523" y="66134"/>
                  <a:pt x="74523" y="66134"/>
                  <a:pt x="74523" y="65984"/>
                </a:cubicBezTo>
                <a:lnTo>
                  <a:pt x="74523" y="65909"/>
                </a:lnTo>
                <a:cubicBezTo>
                  <a:pt x="74523" y="65833"/>
                  <a:pt x="74523" y="65758"/>
                  <a:pt x="74523" y="65758"/>
                </a:cubicBezTo>
                <a:cubicBezTo>
                  <a:pt x="74554" y="65608"/>
                  <a:pt x="74591" y="65545"/>
                  <a:pt x="74627" y="65470"/>
                </a:cubicBezTo>
                <a:cubicBezTo>
                  <a:pt x="74958" y="65470"/>
                  <a:pt x="74958" y="65470"/>
                  <a:pt x="74958" y="65470"/>
                </a:cubicBezTo>
                <a:cubicBezTo>
                  <a:pt x="74958" y="65395"/>
                  <a:pt x="74995" y="65320"/>
                  <a:pt x="74995" y="65320"/>
                </a:cubicBezTo>
                <a:cubicBezTo>
                  <a:pt x="74995" y="65244"/>
                  <a:pt x="74995" y="65244"/>
                  <a:pt x="75026" y="65169"/>
                </a:cubicBezTo>
                <a:cubicBezTo>
                  <a:pt x="75026" y="65019"/>
                  <a:pt x="75026" y="64944"/>
                  <a:pt x="75062" y="64868"/>
                </a:cubicBezTo>
                <a:cubicBezTo>
                  <a:pt x="75099" y="64793"/>
                  <a:pt x="75099" y="64793"/>
                  <a:pt x="75136" y="64718"/>
                </a:cubicBezTo>
                <a:cubicBezTo>
                  <a:pt x="75173" y="64718"/>
                  <a:pt x="75173" y="64793"/>
                  <a:pt x="75209" y="64793"/>
                </a:cubicBezTo>
                <a:cubicBezTo>
                  <a:pt x="75283" y="64793"/>
                  <a:pt x="75283" y="64793"/>
                  <a:pt x="75283" y="64793"/>
                </a:cubicBezTo>
                <a:cubicBezTo>
                  <a:pt x="75320" y="64793"/>
                  <a:pt x="75320" y="64718"/>
                  <a:pt x="75356" y="64718"/>
                </a:cubicBezTo>
                <a:cubicBezTo>
                  <a:pt x="75393" y="64492"/>
                  <a:pt x="75393" y="64492"/>
                  <a:pt x="75393" y="64492"/>
                </a:cubicBezTo>
                <a:cubicBezTo>
                  <a:pt x="75393" y="64430"/>
                  <a:pt x="75430" y="64430"/>
                  <a:pt x="75430" y="64355"/>
                </a:cubicBezTo>
                <a:cubicBezTo>
                  <a:pt x="75430" y="64279"/>
                  <a:pt x="75430" y="64279"/>
                  <a:pt x="75430" y="64204"/>
                </a:cubicBezTo>
                <a:cubicBezTo>
                  <a:pt x="75430" y="64129"/>
                  <a:pt x="75467" y="64129"/>
                  <a:pt x="75467" y="64054"/>
                </a:cubicBezTo>
                <a:cubicBezTo>
                  <a:pt x="75497" y="63979"/>
                  <a:pt x="75497" y="63979"/>
                  <a:pt x="75497" y="63903"/>
                </a:cubicBezTo>
                <a:cubicBezTo>
                  <a:pt x="75540" y="63828"/>
                  <a:pt x="75571" y="63828"/>
                  <a:pt x="75607" y="63828"/>
                </a:cubicBezTo>
                <a:cubicBezTo>
                  <a:pt x="75644" y="63828"/>
                  <a:pt x="75644" y="63828"/>
                  <a:pt x="75644" y="63828"/>
                </a:cubicBezTo>
                <a:cubicBezTo>
                  <a:pt x="75681" y="63828"/>
                  <a:pt x="75681" y="63903"/>
                  <a:pt x="75681" y="63979"/>
                </a:cubicBezTo>
                <a:cubicBezTo>
                  <a:pt x="75718" y="63979"/>
                  <a:pt x="75754" y="63979"/>
                  <a:pt x="75754" y="63979"/>
                </a:cubicBezTo>
                <a:cubicBezTo>
                  <a:pt x="75754" y="63828"/>
                  <a:pt x="75754" y="63753"/>
                  <a:pt x="75754" y="63527"/>
                </a:cubicBezTo>
                <a:cubicBezTo>
                  <a:pt x="75791" y="63390"/>
                  <a:pt x="75791" y="63239"/>
                  <a:pt x="75828" y="63089"/>
                </a:cubicBezTo>
                <a:cubicBezTo>
                  <a:pt x="75828" y="63014"/>
                  <a:pt x="75828" y="62938"/>
                  <a:pt x="75828" y="62938"/>
                </a:cubicBezTo>
                <a:cubicBezTo>
                  <a:pt x="75828" y="62863"/>
                  <a:pt x="75828" y="62788"/>
                  <a:pt x="75865" y="62788"/>
                </a:cubicBezTo>
                <a:cubicBezTo>
                  <a:pt x="75865" y="62713"/>
                  <a:pt x="75901" y="62713"/>
                  <a:pt x="75938" y="62713"/>
                </a:cubicBezTo>
                <a:cubicBezTo>
                  <a:pt x="75938" y="62713"/>
                  <a:pt x="75975" y="62713"/>
                  <a:pt x="76012" y="62713"/>
                </a:cubicBezTo>
                <a:cubicBezTo>
                  <a:pt x="76042" y="62713"/>
                  <a:pt x="76079" y="62638"/>
                  <a:pt x="76116" y="62638"/>
                </a:cubicBezTo>
                <a:cubicBezTo>
                  <a:pt x="76116" y="62487"/>
                  <a:pt x="76116" y="62412"/>
                  <a:pt x="76116" y="62274"/>
                </a:cubicBezTo>
                <a:cubicBezTo>
                  <a:pt x="76079" y="62199"/>
                  <a:pt x="76079" y="62199"/>
                  <a:pt x="76042" y="62199"/>
                </a:cubicBezTo>
                <a:cubicBezTo>
                  <a:pt x="76012" y="62124"/>
                  <a:pt x="75975" y="62199"/>
                  <a:pt x="75975" y="62199"/>
                </a:cubicBezTo>
                <a:cubicBezTo>
                  <a:pt x="75938" y="62124"/>
                  <a:pt x="75901" y="62124"/>
                  <a:pt x="75901" y="62124"/>
                </a:cubicBezTo>
                <a:cubicBezTo>
                  <a:pt x="75865" y="62049"/>
                  <a:pt x="75828" y="62049"/>
                  <a:pt x="75828" y="62049"/>
                </a:cubicBezTo>
                <a:cubicBezTo>
                  <a:pt x="75828" y="61973"/>
                  <a:pt x="75828" y="61898"/>
                  <a:pt x="75828" y="61898"/>
                </a:cubicBezTo>
                <a:cubicBezTo>
                  <a:pt x="75828" y="61823"/>
                  <a:pt x="75791" y="61748"/>
                  <a:pt x="75791" y="61673"/>
                </a:cubicBezTo>
                <a:cubicBezTo>
                  <a:pt x="75791" y="61673"/>
                  <a:pt x="75791" y="61597"/>
                  <a:pt x="75754" y="61522"/>
                </a:cubicBezTo>
                <a:cubicBezTo>
                  <a:pt x="75754" y="61447"/>
                  <a:pt x="75718" y="61447"/>
                  <a:pt x="75681" y="61372"/>
                </a:cubicBezTo>
                <a:cubicBezTo>
                  <a:pt x="75644" y="61372"/>
                  <a:pt x="75607" y="61309"/>
                  <a:pt x="75571" y="61309"/>
                </a:cubicBezTo>
                <a:cubicBezTo>
                  <a:pt x="75540" y="61309"/>
                  <a:pt x="75497" y="61309"/>
                  <a:pt x="75497" y="61309"/>
                </a:cubicBezTo>
                <a:cubicBezTo>
                  <a:pt x="75467" y="61309"/>
                  <a:pt x="75430" y="61234"/>
                  <a:pt x="75430" y="61234"/>
                </a:cubicBezTo>
                <a:cubicBezTo>
                  <a:pt x="75430" y="61159"/>
                  <a:pt x="75430" y="61159"/>
                  <a:pt x="75430" y="61084"/>
                </a:cubicBezTo>
                <a:cubicBezTo>
                  <a:pt x="75430" y="61008"/>
                  <a:pt x="75467" y="60933"/>
                  <a:pt x="75467" y="60783"/>
                </a:cubicBezTo>
                <a:cubicBezTo>
                  <a:pt x="75467" y="60708"/>
                  <a:pt x="75467" y="60708"/>
                  <a:pt x="75467" y="60632"/>
                </a:cubicBezTo>
                <a:cubicBezTo>
                  <a:pt x="75430" y="60632"/>
                  <a:pt x="75393" y="60632"/>
                  <a:pt x="75393" y="60557"/>
                </a:cubicBezTo>
                <a:cubicBezTo>
                  <a:pt x="75356" y="60557"/>
                  <a:pt x="75356" y="60482"/>
                  <a:pt x="75320" y="60482"/>
                </a:cubicBezTo>
                <a:cubicBezTo>
                  <a:pt x="75173" y="60482"/>
                  <a:pt x="75173" y="60482"/>
                  <a:pt x="75173" y="60482"/>
                </a:cubicBezTo>
                <a:cubicBezTo>
                  <a:pt x="75173" y="60632"/>
                  <a:pt x="75173" y="60708"/>
                  <a:pt x="75173" y="60858"/>
                </a:cubicBezTo>
                <a:cubicBezTo>
                  <a:pt x="75173" y="60933"/>
                  <a:pt x="75099" y="61008"/>
                  <a:pt x="75062" y="61084"/>
                </a:cubicBezTo>
                <a:cubicBezTo>
                  <a:pt x="75062" y="60933"/>
                  <a:pt x="75026" y="60858"/>
                  <a:pt x="75026" y="60783"/>
                </a:cubicBezTo>
                <a:cubicBezTo>
                  <a:pt x="75026" y="60708"/>
                  <a:pt x="75026" y="60632"/>
                  <a:pt x="75026" y="60632"/>
                </a:cubicBezTo>
                <a:cubicBezTo>
                  <a:pt x="75026" y="60557"/>
                  <a:pt x="74995" y="60557"/>
                  <a:pt x="74958" y="60557"/>
                </a:cubicBezTo>
                <a:cubicBezTo>
                  <a:pt x="74958" y="60482"/>
                  <a:pt x="74921" y="60482"/>
                  <a:pt x="74921" y="60407"/>
                </a:cubicBezTo>
                <a:cubicBezTo>
                  <a:pt x="74921" y="59667"/>
                  <a:pt x="74921" y="59667"/>
                  <a:pt x="74921" y="59667"/>
                </a:cubicBezTo>
                <a:cubicBezTo>
                  <a:pt x="74885" y="59667"/>
                  <a:pt x="74885" y="59592"/>
                  <a:pt x="74848" y="59517"/>
                </a:cubicBezTo>
                <a:cubicBezTo>
                  <a:pt x="74848" y="59517"/>
                  <a:pt x="74811" y="59442"/>
                  <a:pt x="74774" y="59442"/>
                </a:cubicBezTo>
                <a:cubicBezTo>
                  <a:pt x="74774" y="59517"/>
                  <a:pt x="74774" y="59517"/>
                  <a:pt x="74738" y="59592"/>
                </a:cubicBezTo>
                <a:cubicBezTo>
                  <a:pt x="74738" y="59592"/>
                  <a:pt x="74701" y="59592"/>
                  <a:pt x="74701" y="59667"/>
                </a:cubicBezTo>
                <a:cubicBezTo>
                  <a:pt x="74664" y="59667"/>
                  <a:pt x="74627" y="59667"/>
                  <a:pt x="74627" y="59743"/>
                </a:cubicBezTo>
                <a:cubicBezTo>
                  <a:pt x="74554" y="59743"/>
                  <a:pt x="74554" y="59893"/>
                  <a:pt x="74523" y="60043"/>
                </a:cubicBezTo>
                <a:cubicBezTo>
                  <a:pt x="74523" y="60194"/>
                  <a:pt x="74523" y="60269"/>
                  <a:pt x="74523" y="60407"/>
                </a:cubicBezTo>
                <a:cubicBezTo>
                  <a:pt x="74523" y="60557"/>
                  <a:pt x="74523" y="60632"/>
                  <a:pt x="74523" y="60708"/>
                </a:cubicBezTo>
                <a:cubicBezTo>
                  <a:pt x="74450" y="60708"/>
                  <a:pt x="74413" y="60708"/>
                  <a:pt x="74376" y="60708"/>
                </a:cubicBezTo>
                <a:cubicBezTo>
                  <a:pt x="74303" y="60708"/>
                  <a:pt x="74266" y="60708"/>
                  <a:pt x="74229" y="60708"/>
                </a:cubicBezTo>
                <a:cubicBezTo>
                  <a:pt x="74156" y="60708"/>
                  <a:pt x="74156" y="60708"/>
                  <a:pt x="74156" y="60708"/>
                </a:cubicBezTo>
                <a:cubicBezTo>
                  <a:pt x="74119" y="60708"/>
                  <a:pt x="74082" y="60632"/>
                  <a:pt x="74045" y="60632"/>
                </a:cubicBezTo>
                <a:cubicBezTo>
                  <a:pt x="74009" y="60557"/>
                  <a:pt x="73978" y="60557"/>
                  <a:pt x="73941" y="60557"/>
                </a:cubicBezTo>
                <a:cubicBezTo>
                  <a:pt x="73905" y="60557"/>
                  <a:pt x="73905" y="60557"/>
                  <a:pt x="73868" y="60557"/>
                </a:cubicBezTo>
                <a:cubicBezTo>
                  <a:pt x="73868" y="60557"/>
                  <a:pt x="73831" y="60632"/>
                  <a:pt x="73794" y="60632"/>
                </a:cubicBezTo>
                <a:cubicBezTo>
                  <a:pt x="73794" y="60708"/>
                  <a:pt x="73758" y="60708"/>
                  <a:pt x="73758" y="60708"/>
                </a:cubicBezTo>
                <a:cubicBezTo>
                  <a:pt x="73721" y="60783"/>
                  <a:pt x="73684" y="60783"/>
                  <a:pt x="73684" y="60858"/>
                </a:cubicBezTo>
                <a:cubicBezTo>
                  <a:pt x="73647" y="60933"/>
                  <a:pt x="73647" y="61008"/>
                  <a:pt x="73611" y="61008"/>
                </a:cubicBezTo>
                <a:cubicBezTo>
                  <a:pt x="73537" y="61008"/>
                  <a:pt x="73506" y="60933"/>
                  <a:pt x="73464" y="60933"/>
                </a:cubicBezTo>
                <a:cubicBezTo>
                  <a:pt x="73433" y="60858"/>
                  <a:pt x="73433" y="60783"/>
                  <a:pt x="73396" y="60783"/>
                </a:cubicBezTo>
                <a:cubicBezTo>
                  <a:pt x="73359" y="60708"/>
                  <a:pt x="73323" y="60708"/>
                  <a:pt x="73323" y="60632"/>
                </a:cubicBezTo>
                <a:cubicBezTo>
                  <a:pt x="73323" y="60557"/>
                  <a:pt x="73323" y="60557"/>
                  <a:pt x="73323" y="60482"/>
                </a:cubicBezTo>
                <a:cubicBezTo>
                  <a:pt x="73323" y="60407"/>
                  <a:pt x="73323" y="60332"/>
                  <a:pt x="73323" y="60332"/>
                </a:cubicBezTo>
                <a:cubicBezTo>
                  <a:pt x="73323" y="60269"/>
                  <a:pt x="73359" y="60332"/>
                  <a:pt x="73396" y="60269"/>
                </a:cubicBezTo>
                <a:cubicBezTo>
                  <a:pt x="73433" y="60194"/>
                  <a:pt x="73506" y="60194"/>
                  <a:pt x="73574" y="60194"/>
                </a:cubicBezTo>
                <a:cubicBezTo>
                  <a:pt x="73611" y="60194"/>
                  <a:pt x="73611" y="60194"/>
                  <a:pt x="73611" y="60194"/>
                </a:cubicBezTo>
                <a:cubicBezTo>
                  <a:pt x="73647" y="60194"/>
                  <a:pt x="73647" y="60269"/>
                  <a:pt x="73721" y="60269"/>
                </a:cubicBezTo>
                <a:cubicBezTo>
                  <a:pt x="73758" y="60269"/>
                  <a:pt x="73758" y="60269"/>
                  <a:pt x="73831" y="60269"/>
                </a:cubicBezTo>
                <a:cubicBezTo>
                  <a:pt x="73868" y="60269"/>
                  <a:pt x="73905" y="60269"/>
                  <a:pt x="73941" y="60269"/>
                </a:cubicBezTo>
                <a:cubicBezTo>
                  <a:pt x="73978" y="60269"/>
                  <a:pt x="73978" y="60194"/>
                  <a:pt x="74009" y="60194"/>
                </a:cubicBezTo>
                <a:cubicBezTo>
                  <a:pt x="74009" y="60119"/>
                  <a:pt x="74009" y="60043"/>
                  <a:pt x="74009" y="60043"/>
                </a:cubicBezTo>
                <a:cubicBezTo>
                  <a:pt x="73978" y="60043"/>
                  <a:pt x="73978" y="59968"/>
                  <a:pt x="73941" y="59968"/>
                </a:cubicBezTo>
                <a:cubicBezTo>
                  <a:pt x="73868" y="59968"/>
                  <a:pt x="73868" y="59968"/>
                  <a:pt x="73868" y="59968"/>
                </a:cubicBezTo>
                <a:cubicBezTo>
                  <a:pt x="73794" y="59968"/>
                  <a:pt x="73794" y="59968"/>
                  <a:pt x="73721" y="59968"/>
                </a:cubicBezTo>
                <a:cubicBezTo>
                  <a:pt x="73647" y="59968"/>
                  <a:pt x="73647" y="59968"/>
                  <a:pt x="73647" y="59968"/>
                </a:cubicBezTo>
                <a:cubicBezTo>
                  <a:pt x="73611" y="59968"/>
                  <a:pt x="73611" y="59968"/>
                  <a:pt x="73574" y="59968"/>
                </a:cubicBezTo>
                <a:cubicBezTo>
                  <a:pt x="73537" y="59968"/>
                  <a:pt x="73537" y="59968"/>
                  <a:pt x="73506" y="59968"/>
                </a:cubicBezTo>
                <a:cubicBezTo>
                  <a:pt x="73433" y="59893"/>
                  <a:pt x="73396" y="59818"/>
                  <a:pt x="73323" y="59818"/>
                </a:cubicBezTo>
                <a:cubicBezTo>
                  <a:pt x="73249" y="59818"/>
                  <a:pt x="73212" y="59818"/>
                  <a:pt x="73102" y="59818"/>
                </a:cubicBezTo>
                <a:cubicBezTo>
                  <a:pt x="73065" y="59818"/>
                  <a:pt x="73065" y="59743"/>
                  <a:pt x="73029" y="59743"/>
                </a:cubicBezTo>
                <a:cubicBezTo>
                  <a:pt x="72961" y="59743"/>
                  <a:pt x="72961" y="59743"/>
                  <a:pt x="72961" y="59743"/>
                </a:cubicBezTo>
                <a:cubicBezTo>
                  <a:pt x="72961" y="59078"/>
                  <a:pt x="72961" y="59078"/>
                  <a:pt x="72961" y="59078"/>
                </a:cubicBezTo>
                <a:cubicBezTo>
                  <a:pt x="72924" y="59003"/>
                  <a:pt x="72924" y="58928"/>
                  <a:pt x="72888" y="58928"/>
                </a:cubicBezTo>
                <a:cubicBezTo>
                  <a:pt x="72888" y="58853"/>
                  <a:pt x="72851" y="58928"/>
                  <a:pt x="72814" y="58853"/>
                </a:cubicBezTo>
                <a:cubicBezTo>
                  <a:pt x="72814" y="58853"/>
                  <a:pt x="72814" y="58778"/>
                  <a:pt x="72777" y="58702"/>
                </a:cubicBezTo>
                <a:cubicBezTo>
                  <a:pt x="72741" y="58702"/>
                  <a:pt x="72704" y="58702"/>
                  <a:pt x="72704" y="58702"/>
                </a:cubicBezTo>
                <a:cubicBezTo>
                  <a:pt x="72667" y="58702"/>
                  <a:pt x="72630" y="58702"/>
                  <a:pt x="72630" y="58702"/>
                </a:cubicBezTo>
                <a:cubicBezTo>
                  <a:pt x="72594" y="58702"/>
                  <a:pt x="72557" y="58627"/>
                  <a:pt x="72557" y="58627"/>
                </a:cubicBezTo>
                <a:cubicBezTo>
                  <a:pt x="72520" y="58552"/>
                  <a:pt x="72447" y="58627"/>
                  <a:pt x="72447" y="58552"/>
                </a:cubicBezTo>
                <a:cubicBezTo>
                  <a:pt x="72447" y="58477"/>
                  <a:pt x="72447" y="58402"/>
                  <a:pt x="72447" y="58326"/>
                </a:cubicBezTo>
                <a:cubicBezTo>
                  <a:pt x="72447" y="58251"/>
                  <a:pt x="72447" y="58176"/>
                  <a:pt x="72447" y="58113"/>
                </a:cubicBezTo>
                <a:cubicBezTo>
                  <a:pt x="72447" y="57963"/>
                  <a:pt x="72379" y="57888"/>
                  <a:pt x="72343" y="57813"/>
                </a:cubicBezTo>
                <a:cubicBezTo>
                  <a:pt x="72343" y="57737"/>
                  <a:pt x="72306" y="57737"/>
                  <a:pt x="72306" y="57662"/>
                </a:cubicBezTo>
                <a:cubicBezTo>
                  <a:pt x="72269" y="57587"/>
                  <a:pt x="72306" y="57587"/>
                  <a:pt x="72306" y="57512"/>
                </a:cubicBezTo>
                <a:cubicBezTo>
                  <a:pt x="72269" y="57437"/>
                  <a:pt x="72306" y="57437"/>
                  <a:pt x="72306" y="57361"/>
                </a:cubicBezTo>
                <a:cubicBezTo>
                  <a:pt x="72306" y="57286"/>
                  <a:pt x="72269" y="57286"/>
                  <a:pt x="72269" y="57211"/>
                </a:cubicBezTo>
                <a:cubicBezTo>
                  <a:pt x="72232" y="57073"/>
                  <a:pt x="72269" y="57073"/>
                  <a:pt x="72269" y="56923"/>
                </a:cubicBezTo>
                <a:cubicBezTo>
                  <a:pt x="72269" y="56848"/>
                  <a:pt x="72232" y="56848"/>
                  <a:pt x="72269" y="56697"/>
                </a:cubicBezTo>
                <a:cubicBezTo>
                  <a:pt x="72269" y="56622"/>
                  <a:pt x="72269" y="56622"/>
                  <a:pt x="72306" y="56547"/>
                </a:cubicBezTo>
                <a:cubicBezTo>
                  <a:pt x="72306" y="56472"/>
                  <a:pt x="72343" y="56472"/>
                  <a:pt x="72343" y="56396"/>
                </a:cubicBezTo>
                <a:cubicBezTo>
                  <a:pt x="72379" y="56396"/>
                  <a:pt x="72416" y="56396"/>
                  <a:pt x="72447" y="56396"/>
                </a:cubicBezTo>
                <a:cubicBezTo>
                  <a:pt x="72520" y="56396"/>
                  <a:pt x="72557" y="56472"/>
                  <a:pt x="72630" y="56472"/>
                </a:cubicBezTo>
                <a:cubicBezTo>
                  <a:pt x="72741" y="56547"/>
                  <a:pt x="72777" y="56697"/>
                  <a:pt x="72814" y="56848"/>
                </a:cubicBezTo>
                <a:cubicBezTo>
                  <a:pt x="72851" y="56848"/>
                  <a:pt x="72888" y="56923"/>
                  <a:pt x="72888" y="56923"/>
                </a:cubicBezTo>
                <a:cubicBezTo>
                  <a:pt x="72961" y="56998"/>
                  <a:pt x="72992" y="57148"/>
                  <a:pt x="73029" y="57211"/>
                </a:cubicBezTo>
                <a:cubicBezTo>
                  <a:pt x="73029" y="57286"/>
                  <a:pt x="73065" y="57286"/>
                  <a:pt x="73102" y="57361"/>
                </a:cubicBezTo>
                <a:cubicBezTo>
                  <a:pt x="73139" y="57512"/>
                  <a:pt x="73139" y="57662"/>
                  <a:pt x="73212" y="57813"/>
                </a:cubicBezTo>
                <a:cubicBezTo>
                  <a:pt x="73212" y="57888"/>
                  <a:pt x="73249" y="57888"/>
                  <a:pt x="73286" y="57963"/>
                </a:cubicBezTo>
                <a:cubicBezTo>
                  <a:pt x="73359" y="58038"/>
                  <a:pt x="73396" y="58038"/>
                  <a:pt x="73464" y="58176"/>
                </a:cubicBezTo>
                <a:cubicBezTo>
                  <a:pt x="73537" y="58176"/>
                  <a:pt x="73574" y="58326"/>
                  <a:pt x="73611" y="58402"/>
                </a:cubicBezTo>
                <a:cubicBezTo>
                  <a:pt x="73684" y="58477"/>
                  <a:pt x="73684" y="58552"/>
                  <a:pt x="73758" y="58627"/>
                </a:cubicBezTo>
                <a:cubicBezTo>
                  <a:pt x="73794" y="58702"/>
                  <a:pt x="73831" y="58778"/>
                  <a:pt x="73905" y="58778"/>
                </a:cubicBezTo>
                <a:cubicBezTo>
                  <a:pt x="73941" y="58853"/>
                  <a:pt x="74009" y="58778"/>
                  <a:pt x="74045" y="58778"/>
                </a:cubicBezTo>
                <a:cubicBezTo>
                  <a:pt x="74082" y="58778"/>
                  <a:pt x="74119" y="58853"/>
                  <a:pt x="74119" y="58853"/>
                </a:cubicBezTo>
                <a:cubicBezTo>
                  <a:pt x="74229" y="58853"/>
                  <a:pt x="74303" y="58928"/>
                  <a:pt x="74413" y="58928"/>
                </a:cubicBezTo>
                <a:cubicBezTo>
                  <a:pt x="74450" y="58928"/>
                  <a:pt x="74450" y="58928"/>
                  <a:pt x="74450" y="58928"/>
                </a:cubicBezTo>
                <a:cubicBezTo>
                  <a:pt x="74523" y="58928"/>
                  <a:pt x="74523" y="58928"/>
                  <a:pt x="74523" y="58928"/>
                </a:cubicBezTo>
                <a:cubicBezTo>
                  <a:pt x="74523" y="58928"/>
                  <a:pt x="74554" y="58853"/>
                  <a:pt x="74591" y="58853"/>
                </a:cubicBezTo>
                <a:cubicBezTo>
                  <a:pt x="74627" y="58853"/>
                  <a:pt x="74664" y="58853"/>
                  <a:pt x="74701" y="58853"/>
                </a:cubicBezTo>
                <a:cubicBezTo>
                  <a:pt x="74738" y="58853"/>
                  <a:pt x="74774" y="58778"/>
                  <a:pt x="74774" y="58778"/>
                </a:cubicBezTo>
                <a:cubicBezTo>
                  <a:pt x="74848" y="58778"/>
                  <a:pt x="74848" y="58778"/>
                  <a:pt x="74848" y="58778"/>
                </a:cubicBezTo>
                <a:cubicBezTo>
                  <a:pt x="74921" y="58778"/>
                  <a:pt x="74958" y="58778"/>
                  <a:pt x="74995" y="58778"/>
                </a:cubicBezTo>
                <a:cubicBezTo>
                  <a:pt x="75026" y="58778"/>
                  <a:pt x="75026" y="58853"/>
                  <a:pt x="75062" y="58928"/>
                </a:cubicBezTo>
                <a:cubicBezTo>
                  <a:pt x="75099" y="59003"/>
                  <a:pt x="75136" y="59003"/>
                  <a:pt x="75173" y="59154"/>
                </a:cubicBezTo>
                <a:cubicBezTo>
                  <a:pt x="75173" y="59229"/>
                  <a:pt x="75173" y="59229"/>
                  <a:pt x="75173" y="59291"/>
                </a:cubicBezTo>
                <a:cubicBezTo>
                  <a:pt x="75173" y="59367"/>
                  <a:pt x="75173" y="59367"/>
                  <a:pt x="75173" y="59442"/>
                </a:cubicBezTo>
                <a:cubicBezTo>
                  <a:pt x="75209" y="59517"/>
                  <a:pt x="75209" y="59517"/>
                  <a:pt x="75209" y="59592"/>
                </a:cubicBezTo>
                <a:cubicBezTo>
                  <a:pt x="75246" y="59592"/>
                  <a:pt x="75283" y="59592"/>
                  <a:pt x="75283" y="59667"/>
                </a:cubicBezTo>
                <a:cubicBezTo>
                  <a:pt x="75320" y="59667"/>
                  <a:pt x="75356" y="59667"/>
                  <a:pt x="75393" y="59667"/>
                </a:cubicBezTo>
                <a:cubicBezTo>
                  <a:pt x="75754" y="59667"/>
                  <a:pt x="75754" y="59667"/>
                  <a:pt x="75754" y="59667"/>
                </a:cubicBezTo>
                <a:cubicBezTo>
                  <a:pt x="75791" y="59667"/>
                  <a:pt x="75791" y="59667"/>
                  <a:pt x="75828" y="59667"/>
                </a:cubicBezTo>
                <a:cubicBezTo>
                  <a:pt x="75865" y="59667"/>
                  <a:pt x="75865" y="59667"/>
                  <a:pt x="75901" y="59667"/>
                </a:cubicBezTo>
                <a:cubicBezTo>
                  <a:pt x="75938" y="59667"/>
                  <a:pt x="75938" y="59743"/>
                  <a:pt x="75975" y="59743"/>
                </a:cubicBezTo>
                <a:cubicBezTo>
                  <a:pt x="76012" y="59818"/>
                  <a:pt x="76012" y="59893"/>
                  <a:pt x="76012" y="59893"/>
                </a:cubicBezTo>
                <a:cubicBezTo>
                  <a:pt x="76042" y="59968"/>
                  <a:pt x="76042" y="59968"/>
                  <a:pt x="76079" y="59968"/>
                </a:cubicBezTo>
                <a:cubicBezTo>
                  <a:pt x="76116" y="60043"/>
                  <a:pt x="76116" y="60043"/>
                  <a:pt x="76189" y="60043"/>
                </a:cubicBezTo>
                <a:cubicBezTo>
                  <a:pt x="76520" y="60043"/>
                  <a:pt x="76520" y="60043"/>
                  <a:pt x="76520" y="60043"/>
                </a:cubicBezTo>
                <a:cubicBezTo>
                  <a:pt x="76588" y="60043"/>
                  <a:pt x="76624" y="60194"/>
                  <a:pt x="76698" y="60194"/>
                </a:cubicBezTo>
                <a:cubicBezTo>
                  <a:pt x="77280" y="60194"/>
                  <a:pt x="77280" y="60194"/>
                  <a:pt x="77280" y="60194"/>
                </a:cubicBezTo>
                <a:cubicBezTo>
                  <a:pt x="77715" y="60043"/>
                  <a:pt x="77715" y="60043"/>
                  <a:pt x="77715" y="60043"/>
                </a:cubicBezTo>
                <a:cubicBezTo>
                  <a:pt x="78113" y="60043"/>
                  <a:pt x="78113" y="60043"/>
                  <a:pt x="78113" y="60043"/>
                </a:cubicBezTo>
                <a:cubicBezTo>
                  <a:pt x="78186" y="60043"/>
                  <a:pt x="78186" y="60119"/>
                  <a:pt x="78260" y="60194"/>
                </a:cubicBezTo>
                <a:cubicBezTo>
                  <a:pt x="78260" y="60269"/>
                  <a:pt x="78297" y="60269"/>
                  <a:pt x="78333" y="60332"/>
                </a:cubicBezTo>
                <a:cubicBezTo>
                  <a:pt x="78333" y="60332"/>
                  <a:pt x="78370" y="60407"/>
                  <a:pt x="78407" y="60407"/>
                </a:cubicBezTo>
                <a:cubicBezTo>
                  <a:pt x="78444" y="60557"/>
                  <a:pt x="78444" y="60632"/>
                  <a:pt x="78480" y="60708"/>
                </a:cubicBezTo>
                <a:cubicBezTo>
                  <a:pt x="78517" y="60783"/>
                  <a:pt x="78517" y="60783"/>
                  <a:pt x="78554" y="60858"/>
                </a:cubicBezTo>
                <a:cubicBezTo>
                  <a:pt x="78591" y="60858"/>
                  <a:pt x="78591" y="60858"/>
                  <a:pt x="78621" y="60858"/>
                </a:cubicBezTo>
                <a:cubicBezTo>
                  <a:pt x="78658" y="60933"/>
                  <a:pt x="78658" y="60933"/>
                  <a:pt x="78695" y="61008"/>
                </a:cubicBezTo>
                <a:cubicBezTo>
                  <a:pt x="78695" y="61008"/>
                  <a:pt x="78695" y="61084"/>
                  <a:pt x="78732" y="61159"/>
                </a:cubicBezTo>
                <a:cubicBezTo>
                  <a:pt x="78732" y="61234"/>
                  <a:pt x="78732" y="61309"/>
                  <a:pt x="78732" y="61372"/>
                </a:cubicBezTo>
                <a:cubicBezTo>
                  <a:pt x="78768" y="61447"/>
                  <a:pt x="78842" y="61372"/>
                  <a:pt x="78879" y="61447"/>
                </a:cubicBezTo>
                <a:cubicBezTo>
                  <a:pt x="78879" y="61447"/>
                  <a:pt x="78879" y="61522"/>
                  <a:pt x="78915" y="61597"/>
                </a:cubicBezTo>
                <a:cubicBezTo>
                  <a:pt x="78915" y="61597"/>
                  <a:pt x="78915" y="61673"/>
                  <a:pt x="78952" y="61748"/>
                </a:cubicBezTo>
                <a:cubicBezTo>
                  <a:pt x="78989" y="61748"/>
                  <a:pt x="78989" y="61748"/>
                  <a:pt x="79026" y="61748"/>
                </a:cubicBezTo>
                <a:cubicBezTo>
                  <a:pt x="79099" y="61748"/>
                  <a:pt x="79099" y="61748"/>
                  <a:pt x="79099" y="61748"/>
                </a:cubicBezTo>
                <a:cubicBezTo>
                  <a:pt x="79130" y="61748"/>
                  <a:pt x="79166" y="61748"/>
                  <a:pt x="79240" y="61748"/>
                </a:cubicBezTo>
                <a:cubicBezTo>
                  <a:pt x="79240" y="61748"/>
                  <a:pt x="79277" y="61823"/>
                  <a:pt x="79313" y="61823"/>
                </a:cubicBezTo>
                <a:cubicBezTo>
                  <a:pt x="79313" y="61823"/>
                  <a:pt x="79350" y="61823"/>
                  <a:pt x="79387" y="61898"/>
                </a:cubicBezTo>
                <a:cubicBezTo>
                  <a:pt x="79424" y="61898"/>
                  <a:pt x="79460" y="61973"/>
                  <a:pt x="79534" y="62049"/>
                </a:cubicBezTo>
                <a:cubicBezTo>
                  <a:pt x="79460" y="62049"/>
                  <a:pt x="79387" y="61973"/>
                  <a:pt x="79313" y="62049"/>
                </a:cubicBezTo>
                <a:cubicBezTo>
                  <a:pt x="79277" y="62049"/>
                  <a:pt x="79240" y="62049"/>
                  <a:pt x="79166" y="62124"/>
                </a:cubicBezTo>
                <a:cubicBezTo>
                  <a:pt x="79166" y="62124"/>
                  <a:pt x="79130" y="62124"/>
                  <a:pt x="79099" y="62199"/>
                </a:cubicBezTo>
                <a:lnTo>
                  <a:pt x="79099" y="62274"/>
                </a:lnTo>
                <a:cubicBezTo>
                  <a:pt x="79130" y="62349"/>
                  <a:pt x="79130" y="62412"/>
                  <a:pt x="79130" y="62412"/>
                </a:cubicBezTo>
                <a:cubicBezTo>
                  <a:pt x="79166" y="62487"/>
                  <a:pt x="79203" y="62487"/>
                  <a:pt x="79203" y="62487"/>
                </a:cubicBezTo>
                <a:cubicBezTo>
                  <a:pt x="79240" y="62487"/>
                  <a:pt x="79277" y="62487"/>
                  <a:pt x="79277" y="62487"/>
                </a:cubicBezTo>
                <a:cubicBezTo>
                  <a:pt x="79313" y="62562"/>
                  <a:pt x="79313" y="62638"/>
                  <a:pt x="79350" y="62638"/>
                </a:cubicBezTo>
                <a:cubicBezTo>
                  <a:pt x="79350" y="62713"/>
                  <a:pt x="79350" y="62713"/>
                  <a:pt x="79387" y="62788"/>
                </a:cubicBezTo>
                <a:cubicBezTo>
                  <a:pt x="79424" y="62938"/>
                  <a:pt x="79460" y="63014"/>
                  <a:pt x="79534" y="63089"/>
                </a:cubicBezTo>
                <a:cubicBezTo>
                  <a:pt x="79571" y="63089"/>
                  <a:pt x="79571" y="63089"/>
                  <a:pt x="79607" y="63164"/>
                </a:cubicBezTo>
                <a:cubicBezTo>
                  <a:pt x="79644" y="63239"/>
                  <a:pt x="79644" y="63314"/>
                  <a:pt x="79675" y="63314"/>
                </a:cubicBezTo>
                <a:cubicBezTo>
                  <a:pt x="79712" y="63314"/>
                  <a:pt x="79712" y="63314"/>
                  <a:pt x="79748" y="63314"/>
                </a:cubicBezTo>
                <a:cubicBezTo>
                  <a:pt x="79785" y="63314"/>
                  <a:pt x="79785" y="63314"/>
                  <a:pt x="79822" y="63314"/>
                </a:cubicBezTo>
                <a:cubicBezTo>
                  <a:pt x="79859" y="63314"/>
                  <a:pt x="79859" y="63239"/>
                  <a:pt x="79895" y="63164"/>
                </a:cubicBezTo>
                <a:cubicBezTo>
                  <a:pt x="79932" y="63164"/>
                  <a:pt x="79932" y="63089"/>
                  <a:pt x="79932" y="63089"/>
                </a:cubicBezTo>
                <a:cubicBezTo>
                  <a:pt x="80006" y="63014"/>
                  <a:pt x="80042" y="63014"/>
                  <a:pt x="80079" y="63014"/>
                </a:cubicBezTo>
                <a:cubicBezTo>
                  <a:pt x="80116" y="62938"/>
                  <a:pt x="80116" y="62863"/>
                  <a:pt x="80147" y="62788"/>
                </a:cubicBezTo>
                <a:cubicBezTo>
                  <a:pt x="80147" y="62713"/>
                  <a:pt x="80183" y="62638"/>
                  <a:pt x="80220" y="62638"/>
                </a:cubicBezTo>
                <a:cubicBezTo>
                  <a:pt x="80294" y="62638"/>
                  <a:pt x="80330" y="62713"/>
                  <a:pt x="80367" y="62788"/>
                </a:cubicBezTo>
                <a:cubicBezTo>
                  <a:pt x="80404" y="62863"/>
                  <a:pt x="80404" y="62863"/>
                  <a:pt x="80404" y="62938"/>
                </a:cubicBezTo>
                <a:cubicBezTo>
                  <a:pt x="80441" y="63089"/>
                  <a:pt x="80441" y="63164"/>
                  <a:pt x="80441" y="63314"/>
                </a:cubicBezTo>
                <a:cubicBezTo>
                  <a:pt x="80441" y="63390"/>
                  <a:pt x="80477" y="63452"/>
                  <a:pt x="80477" y="63603"/>
                </a:cubicBezTo>
                <a:cubicBezTo>
                  <a:pt x="80477" y="63678"/>
                  <a:pt x="80514" y="63753"/>
                  <a:pt x="80551" y="63903"/>
                </a:cubicBezTo>
                <a:cubicBezTo>
                  <a:pt x="80551" y="63979"/>
                  <a:pt x="80551" y="63979"/>
                  <a:pt x="80551" y="64054"/>
                </a:cubicBezTo>
                <a:cubicBezTo>
                  <a:pt x="80551" y="64129"/>
                  <a:pt x="80551" y="64279"/>
                  <a:pt x="80551" y="64355"/>
                </a:cubicBezTo>
                <a:cubicBezTo>
                  <a:pt x="80551" y="64643"/>
                  <a:pt x="80551" y="64643"/>
                  <a:pt x="80551" y="64643"/>
                </a:cubicBezTo>
                <a:cubicBezTo>
                  <a:pt x="80551" y="64718"/>
                  <a:pt x="80551" y="64793"/>
                  <a:pt x="80551" y="64868"/>
                </a:cubicBezTo>
                <a:cubicBezTo>
                  <a:pt x="80551" y="65019"/>
                  <a:pt x="80551" y="65169"/>
                  <a:pt x="80551" y="65320"/>
                </a:cubicBezTo>
                <a:cubicBezTo>
                  <a:pt x="80551" y="65395"/>
                  <a:pt x="80551" y="65470"/>
                  <a:pt x="80551" y="65470"/>
                </a:cubicBezTo>
                <a:cubicBezTo>
                  <a:pt x="80551" y="65608"/>
                  <a:pt x="80588" y="65683"/>
                  <a:pt x="80588" y="65758"/>
                </a:cubicBezTo>
                <a:cubicBezTo>
                  <a:pt x="80588" y="65833"/>
                  <a:pt x="80624" y="65833"/>
                  <a:pt x="80624" y="65909"/>
                </a:cubicBezTo>
                <a:cubicBezTo>
                  <a:pt x="80624" y="66059"/>
                  <a:pt x="80588" y="66209"/>
                  <a:pt x="80624" y="66360"/>
                </a:cubicBezTo>
                <a:cubicBezTo>
                  <a:pt x="80624" y="66510"/>
                  <a:pt x="80661" y="66573"/>
                  <a:pt x="80728" y="66648"/>
                </a:cubicBezTo>
                <a:cubicBezTo>
                  <a:pt x="80728" y="66723"/>
                  <a:pt x="80728" y="66723"/>
                  <a:pt x="80765" y="66798"/>
                </a:cubicBezTo>
                <a:cubicBezTo>
                  <a:pt x="80802" y="66874"/>
                  <a:pt x="80839" y="66874"/>
                  <a:pt x="80839" y="66949"/>
                </a:cubicBezTo>
                <a:cubicBezTo>
                  <a:pt x="80839" y="67024"/>
                  <a:pt x="80875" y="67024"/>
                  <a:pt x="80875" y="67099"/>
                </a:cubicBezTo>
                <a:cubicBezTo>
                  <a:pt x="80912" y="67174"/>
                  <a:pt x="80875" y="67174"/>
                  <a:pt x="80875" y="67250"/>
                </a:cubicBezTo>
                <a:cubicBezTo>
                  <a:pt x="80912" y="67325"/>
                  <a:pt x="80912" y="67475"/>
                  <a:pt x="80912" y="67550"/>
                </a:cubicBezTo>
                <a:cubicBezTo>
                  <a:pt x="80949" y="67626"/>
                  <a:pt x="80949" y="67688"/>
                  <a:pt x="80949" y="67688"/>
                </a:cubicBezTo>
                <a:cubicBezTo>
                  <a:pt x="80949" y="67763"/>
                  <a:pt x="80986" y="67763"/>
                  <a:pt x="80986" y="67839"/>
                </a:cubicBezTo>
                <a:cubicBezTo>
                  <a:pt x="81022" y="67914"/>
                  <a:pt x="81022" y="67989"/>
                  <a:pt x="81022" y="67989"/>
                </a:cubicBezTo>
                <a:cubicBezTo>
                  <a:pt x="81022" y="68064"/>
                  <a:pt x="81022" y="68139"/>
                  <a:pt x="81022" y="68139"/>
                </a:cubicBezTo>
                <a:cubicBezTo>
                  <a:pt x="81022" y="68215"/>
                  <a:pt x="81059" y="68290"/>
                  <a:pt x="81059" y="68290"/>
                </a:cubicBezTo>
                <a:cubicBezTo>
                  <a:pt x="81059" y="68365"/>
                  <a:pt x="81096" y="68440"/>
                  <a:pt x="81096" y="68440"/>
                </a:cubicBezTo>
                <a:cubicBezTo>
                  <a:pt x="81133" y="68515"/>
                  <a:pt x="81163" y="68515"/>
                  <a:pt x="81163" y="68591"/>
                </a:cubicBezTo>
                <a:cubicBezTo>
                  <a:pt x="81206" y="68653"/>
                  <a:pt x="81206" y="68653"/>
                  <a:pt x="81206" y="68741"/>
                </a:cubicBezTo>
                <a:cubicBezTo>
                  <a:pt x="81237" y="68804"/>
                  <a:pt x="81274" y="68804"/>
                  <a:pt x="81274" y="68879"/>
                </a:cubicBezTo>
                <a:cubicBezTo>
                  <a:pt x="81310" y="68954"/>
                  <a:pt x="81310" y="69029"/>
                  <a:pt x="81310" y="69180"/>
                </a:cubicBezTo>
                <a:cubicBezTo>
                  <a:pt x="81310" y="69330"/>
                  <a:pt x="81310" y="69330"/>
                  <a:pt x="81310" y="69330"/>
                </a:cubicBezTo>
                <a:cubicBezTo>
                  <a:pt x="81274" y="69405"/>
                  <a:pt x="81274" y="69480"/>
                  <a:pt x="81274" y="69631"/>
                </a:cubicBezTo>
                <a:cubicBezTo>
                  <a:pt x="81274" y="69769"/>
                  <a:pt x="81274" y="69919"/>
                  <a:pt x="81347" y="70069"/>
                </a:cubicBezTo>
                <a:cubicBezTo>
                  <a:pt x="81347" y="70145"/>
                  <a:pt x="81384" y="70145"/>
                  <a:pt x="81421" y="70220"/>
                </a:cubicBezTo>
                <a:cubicBezTo>
                  <a:pt x="81421" y="70295"/>
                  <a:pt x="81421" y="70370"/>
                  <a:pt x="81457" y="70370"/>
                </a:cubicBezTo>
                <a:cubicBezTo>
                  <a:pt x="81457" y="70445"/>
                  <a:pt x="81494" y="70445"/>
                  <a:pt x="81494" y="70521"/>
                </a:cubicBezTo>
                <a:cubicBezTo>
                  <a:pt x="81568" y="70734"/>
                  <a:pt x="81604" y="70959"/>
                  <a:pt x="81678" y="71185"/>
                </a:cubicBezTo>
                <a:cubicBezTo>
                  <a:pt x="81709" y="71335"/>
                  <a:pt x="81745" y="71410"/>
                  <a:pt x="81782" y="71636"/>
                </a:cubicBezTo>
                <a:cubicBezTo>
                  <a:pt x="81782" y="71636"/>
                  <a:pt x="81782" y="71711"/>
                  <a:pt x="81782" y="71786"/>
                </a:cubicBezTo>
                <a:cubicBezTo>
                  <a:pt x="81819" y="71849"/>
                  <a:pt x="81819" y="71849"/>
                  <a:pt x="81819" y="71849"/>
                </a:cubicBezTo>
                <a:cubicBezTo>
                  <a:pt x="81819" y="71924"/>
                  <a:pt x="81856" y="71924"/>
                  <a:pt x="81892" y="72000"/>
                </a:cubicBezTo>
                <a:cubicBezTo>
                  <a:pt x="81929" y="72075"/>
                  <a:pt x="81929" y="72150"/>
                  <a:pt x="82003" y="72150"/>
                </a:cubicBezTo>
                <a:cubicBezTo>
                  <a:pt x="82039" y="72150"/>
                  <a:pt x="82076" y="72150"/>
                  <a:pt x="82113" y="72075"/>
                </a:cubicBezTo>
                <a:cubicBezTo>
                  <a:pt x="82113" y="72075"/>
                  <a:pt x="82150" y="72075"/>
                  <a:pt x="82180" y="72000"/>
                </a:cubicBezTo>
                <a:cubicBezTo>
                  <a:pt x="82180" y="71924"/>
                  <a:pt x="82180" y="71924"/>
                  <a:pt x="82180" y="71849"/>
                </a:cubicBezTo>
                <a:cubicBezTo>
                  <a:pt x="82180" y="71786"/>
                  <a:pt x="82223" y="71786"/>
                  <a:pt x="82223" y="71711"/>
                </a:cubicBezTo>
                <a:cubicBezTo>
                  <a:pt x="82254" y="71561"/>
                  <a:pt x="82290" y="71410"/>
                  <a:pt x="82327" y="71260"/>
                </a:cubicBezTo>
                <a:cubicBezTo>
                  <a:pt x="82364" y="71260"/>
                  <a:pt x="82364" y="71185"/>
                  <a:pt x="82364" y="71110"/>
                </a:cubicBezTo>
                <a:cubicBezTo>
                  <a:pt x="82401" y="71110"/>
                  <a:pt x="82437" y="71185"/>
                  <a:pt x="82437" y="71110"/>
                </a:cubicBezTo>
                <a:cubicBezTo>
                  <a:pt x="82474" y="71110"/>
                  <a:pt x="82511" y="71110"/>
                  <a:pt x="82511" y="71110"/>
                </a:cubicBezTo>
                <a:cubicBezTo>
                  <a:pt x="82548" y="71034"/>
                  <a:pt x="82584" y="71034"/>
                  <a:pt x="82584" y="70959"/>
                </a:cubicBezTo>
                <a:cubicBezTo>
                  <a:pt x="82621" y="70884"/>
                  <a:pt x="82658" y="70884"/>
                  <a:pt x="82658" y="70821"/>
                </a:cubicBezTo>
                <a:cubicBezTo>
                  <a:pt x="82658" y="70821"/>
                  <a:pt x="82658" y="70734"/>
                  <a:pt x="82695" y="70734"/>
                </a:cubicBezTo>
                <a:cubicBezTo>
                  <a:pt x="82695" y="70671"/>
                  <a:pt x="82695" y="70596"/>
                  <a:pt x="82695" y="70596"/>
                </a:cubicBezTo>
                <a:cubicBezTo>
                  <a:pt x="82725" y="70445"/>
                  <a:pt x="82762" y="70445"/>
                  <a:pt x="82762" y="70295"/>
                </a:cubicBezTo>
                <a:cubicBezTo>
                  <a:pt x="82762" y="70145"/>
                  <a:pt x="82725" y="70069"/>
                  <a:pt x="82762" y="69919"/>
                </a:cubicBezTo>
                <a:lnTo>
                  <a:pt x="82799" y="69844"/>
                </a:lnTo>
                <a:cubicBezTo>
                  <a:pt x="82836" y="69706"/>
                  <a:pt x="82836" y="69631"/>
                  <a:pt x="82872" y="69556"/>
                </a:cubicBezTo>
                <a:cubicBezTo>
                  <a:pt x="82872" y="69405"/>
                  <a:pt x="82909" y="69330"/>
                  <a:pt x="82909" y="69255"/>
                </a:cubicBezTo>
                <a:cubicBezTo>
                  <a:pt x="82909" y="69104"/>
                  <a:pt x="82909" y="69029"/>
                  <a:pt x="82909" y="68954"/>
                </a:cubicBezTo>
                <a:cubicBezTo>
                  <a:pt x="82909" y="68879"/>
                  <a:pt x="82872" y="68804"/>
                  <a:pt x="82872" y="68653"/>
                </a:cubicBezTo>
                <a:cubicBezTo>
                  <a:pt x="82872" y="68591"/>
                  <a:pt x="82909" y="68591"/>
                  <a:pt x="82909" y="68515"/>
                </a:cubicBezTo>
                <a:cubicBezTo>
                  <a:pt x="82909" y="67763"/>
                  <a:pt x="82909" y="67763"/>
                  <a:pt x="82909" y="67763"/>
                </a:cubicBezTo>
                <a:cubicBezTo>
                  <a:pt x="82909" y="67550"/>
                  <a:pt x="82872" y="67325"/>
                  <a:pt x="82872" y="67099"/>
                </a:cubicBezTo>
                <a:cubicBezTo>
                  <a:pt x="82872" y="67024"/>
                  <a:pt x="82909" y="67024"/>
                  <a:pt x="82909" y="66949"/>
                </a:cubicBezTo>
                <a:cubicBezTo>
                  <a:pt x="82946" y="66949"/>
                  <a:pt x="82946" y="66874"/>
                  <a:pt x="82946" y="66874"/>
                </a:cubicBezTo>
                <a:cubicBezTo>
                  <a:pt x="83019" y="66723"/>
                  <a:pt x="83093" y="66798"/>
                  <a:pt x="83166" y="66798"/>
                </a:cubicBezTo>
                <a:cubicBezTo>
                  <a:pt x="83240" y="66798"/>
                  <a:pt x="83307" y="66874"/>
                  <a:pt x="83381" y="66723"/>
                </a:cubicBezTo>
                <a:cubicBezTo>
                  <a:pt x="83418" y="66648"/>
                  <a:pt x="83418" y="66573"/>
                  <a:pt x="83418" y="66435"/>
                </a:cubicBezTo>
                <a:cubicBezTo>
                  <a:pt x="83418" y="66435"/>
                  <a:pt x="83454" y="66360"/>
                  <a:pt x="83454" y="66285"/>
                </a:cubicBezTo>
                <a:cubicBezTo>
                  <a:pt x="83491" y="66209"/>
                  <a:pt x="83491" y="66209"/>
                  <a:pt x="83528" y="66134"/>
                </a:cubicBezTo>
                <a:cubicBezTo>
                  <a:pt x="83565" y="66134"/>
                  <a:pt x="83565" y="66134"/>
                  <a:pt x="83601" y="66134"/>
                </a:cubicBezTo>
                <a:cubicBezTo>
                  <a:pt x="83638" y="66134"/>
                  <a:pt x="83638" y="66134"/>
                  <a:pt x="83675" y="66059"/>
                </a:cubicBezTo>
                <a:cubicBezTo>
                  <a:pt x="83712" y="66059"/>
                  <a:pt x="83712" y="65984"/>
                  <a:pt x="83742" y="65984"/>
                </a:cubicBezTo>
                <a:cubicBezTo>
                  <a:pt x="83779" y="65984"/>
                  <a:pt x="83779" y="65909"/>
                  <a:pt x="83779" y="65833"/>
                </a:cubicBezTo>
                <a:cubicBezTo>
                  <a:pt x="83816" y="65833"/>
                  <a:pt x="83852" y="65758"/>
                  <a:pt x="83852" y="65758"/>
                </a:cubicBezTo>
                <a:cubicBezTo>
                  <a:pt x="83889" y="65758"/>
                  <a:pt x="83926" y="65758"/>
                  <a:pt x="83926" y="65758"/>
                </a:cubicBezTo>
                <a:cubicBezTo>
                  <a:pt x="83963" y="65683"/>
                  <a:pt x="83963" y="65608"/>
                  <a:pt x="84000" y="65608"/>
                </a:cubicBezTo>
                <a:cubicBezTo>
                  <a:pt x="84036" y="65470"/>
                  <a:pt x="84036" y="65395"/>
                  <a:pt x="84073" y="65320"/>
                </a:cubicBezTo>
                <a:cubicBezTo>
                  <a:pt x="84073" y="65244"/>
                  <a:pt x="84110" y="65244"/>
                  <a:pt x="84110" y="65169"/>
                </a:cubicBezTo>
                <a:cubicBezTo>
                  <a:pt x="84147" y="65094"/>
                  <a:pt x="84147" y="65094"/>
                  <a:pt x="84183" y="65019"/>
                </a:cubicBezTo>
                <a:cubicBezTo>
                  <a:pt x="84183" y="64944"/>
                  <a:pt x="84214" y="64944"/>
                  <a:pt x="84214" y="64868"/>
                </a:cubicBezTo>
                <a:cubicBezTo>
                  <a:pt x="84287" y="64793"/>
                  <a:pt x="84324" y="64793"/>
                  <a:pt x="84361" y="64718"/>
                </a:cubicBezTo>
                <a:cubicBezTo>
                  <a:pt x="84398" y="64718"/>
                  <a:pt x="84398" y="64643"/>
                  <a:pt x="84434" y="64568"/>
                </a:cubicBezTo>
                <a:cubicBezTo>
                  <a:pt x="84434" y="64568"/>
                  <a:pt x="84434" y="64492"/>
                  <a:pt x="84471" y="64430"/>
                </a:cubicBezTo>
                <a:cubicBezTo>
                  <a:pt x="84471" y="64430"/>
                  <a:pt x="84471" y="64355"/>
                  <a:pt x="84508" y="64279"/>
                </a:cubicBezTo>
                <a:cubicBezTo>
                  <a:pt x="84508" y="64279"/>
                  <a:pt x="84545" y="64355"/>
                  <a:pt x="84581" y="64279"/>
                </a:cubicBezTo>
                <a:cubicBezTo>
                  <a:pt x="84581" y="64279"/>
                  <a:pt x="84618" y="64355"/>
                  <a:pt x="84618" y="64279"/>
                </a:cubicBezTo>
                <a:cubicBezTo>
                  <a:pt x="84655" y="64279"/>
                  <a:pt x="84692" y="64279"/>
                  <a:pt x="84692" y="64204"/>
                </a:cubicBezTo>
                <a:cubicBezTo>
                  <a:pt x="84728" y="64129"/>
                  <a:pt x="84692" y="64129"/>
                  <a:pt x="84692" y="64054"/>
                </a:cubicBezTo>
                <a:cubicBezTo>
                  <a:pt x="84728" y="63979"/>
                  <a:pt x="84759" y="63903"/>
                  <a:pt x="84833" y="63828"/>
                </a:cubicBezTo>
                <a:cubicBezTo>
                  <a:pt x="84833" y="63828"/>
                  <a:pt x="84869" y="63828"/>
                  <a:pt x="84906" y="63828"/>
                </a:cubicBezTo>
                <a:cubicBezTo>
                  <a:pt x="84943" y="63828"/>
                  <a:pt x="84980" y="63828"/>
                  <a:pt x="85053" y="63828"/>
                </a:cubicBezTo>
                <a:cubicBezTo>
                  <a:pt x="85053" y="63753"/>
                  <a:pt x="85090" y="63678"/>
                  <a:pt x="85090" y="63678"/>
                </a:cubicBezTo>
                <a:cubicBezTo>
                  <a:pt x="85163" y="63452"/>
                  <a:pt x="85127" y="63314"/>
                  <a:pt x="85127" y="63089"/>
                </a:cubicBezTo>
                <a:cubicBezTo>
                  <a:pt x="85163" y="63014"/>
                  <a:pt x="85163" y="62938"/>
                  <a:pt x="85163" y="62788"/>
                </a:cubicBezTo>
                <a:cubicBezTo>
                  <a:pt x="85488" y="62788"/>
                  <a:pt x="85488" y="62788"/>
                  <a:pt x="85488" y="62788"/>
                </a:cubicBezTo>
                <a:cubicBezTo>
                  <a:pt x="85525" y="62788"/>
                  <a:pt x="85525" y="62863"/>
                  <a:pt x="85562" y="62863"/>
                </a:cubicBezTo>
                <a:cubicBezTo>
                  <a:pt x="85598" y="62863"/>
                  <a:pt x="85635" y="62938"/>
                  <a:pt x="85672" y="62938"/>
                </a:cubicBezTo>
                <a:cubicBezTo>
                  <a:pt x="85709" y="62938"/>
                  <a:pt x="85709" y="62938"/>
                  <a:pt x="85709" y="62938"/>
                </a:cubicBezTo>
                <a:cubicBezTo>
                  <a:pt x="85745" y="62863"/>
                  <a:pt x="85745" y="62863"/>
                  <a:pt x="85776" y="62788"/>
                </a:cubicBezTo>
                <a:cubicBezTo>
                  <a:pt x="85776" y="62788"/>
                  <a:pt x="85813" y="62788"/>
                  <a:pt x="85849" y="62788"/>
                </a:cubicBezTo>
                <a:cubicBezTo>
                  <a:pt x="85886" y="62788"/>
                  <a:pt x="85886" y="62713"/>
                  <a:pt x="85923" y="62638"/>
                </a:cubicBezTo>
                <a:cubicBezTo>
                  <a:pt x="85923" y="62638"/>
                  <a:pt x="85960" y="62638"/>
                  <a:pt x="85996" y="62638"/>
                </a:cubicBezTo>
                <a:cubicBezTo>
                  <a:pt x="85996" y="62562"/>
                  <a:pt x="86033" y="62562"/>
                  <a:pt x="86033" y="62487"/>
                </a:cubicBezTo>
                <a:cubicBezTo>
                  <a:pt x="86070" y="62487"/>
                  <a:pt x="86070" y="62412"/>
                  <a:pt x="86070" y="62349"/>
                </a:cubicBezTo>
                <a:cubicBezTo>
                  <a:pt x="86431" y="62349"/>
                  <a:pt x="86431" y="62349"/>
                  <a:pt x="86431" y="62349"/>
                </a:cubicBezTo>
                <a:cubicBezTo>
                  <a:pt x="86431" y="61973"/>
                  <a:pt x="86431" y="61973"/>
                  <a:pt x="86431" y="61973"/>
                </a:cubicBezTo>
                <a:cubicBezTo>
                  <a:pt x="86468" y="61973"/>
                  <a:pt x="86505" y="61973"/>
                  <a:pt x="86542" y="61973"/>
                </a:cubicBezTo>
                <a:cubicBezTo>
                  <a:pt x="86578" y="61973"/>
                  <a:pt x="86615" y="61973"/>
                  <a:pt x="86615" y="61973"/>
                </a:cubicBezTo>
                <a:cubicBezTo>
                  <a:pt x="86652" y="62049"/>
                  <a:pt x="86652" y="62049"/>
                  <a:pt x="86689" y="62124"/>
                </a:cubicBezTo>
                <a:cubicBezTo>
                  <a:pt x="86689" y="62199"/>
                  <a:pt x="86689" y="62199"/>
                  <a:pt x="86689" y="62274"/>
                </a:cubicBezTo>
                <a:cubicBezTo>
                  <a:pt x="86725" y="62349"/>
                  <a:pt x="86725" y="62349"/>
                  <a:pt x="86725" y="62412"/>
                </a:cubicBezTo>
                <a:cubicBezTo>
                  <a:pt x="86762" y="62412"/>
                  <a:pt x="86799" y="62412"/>
                  <a:pt x="86799" y="62487"/>
                </a:cubicBezTo>
                <a:cubicBezTo>
                  <a:pt x="86830" y="62487"/>
                  <a:pt x="86830" y="62562"/>
                  <a:pt x="86830" y="62638"/>
                </a:cubicBezTo>
                <a:cubicBezTo>
                  <a:pt x="86866" y="62713"/>
                  <a:pt x="86866" y="62863"/>
                  <a:pt x="86903" y="62938"/>
                </a:cubicBezTo>
                <a:cubicBezTo>
                  <a:pt x="86903" y="63089"/>
                  <a:pt x="86866" y="63089"/>
                  <a:pt x="86866" y="63239"/>
                </a:cubicBezTo>
                <a:cubicBezTo>
                  <a:pt x="86866" y="63314"/>
                  <a:pt x="86903" y="63314"/>
                  <a:pt x="86903" y="63390"/>
                </a:cubicBezTo>
                <a:cubicBezTo>
                  <a:pt x="86903" y="63390"/>
                  <a:pt x="86940" y="63452"/>
                  <a:pt x="86940" y="63527"/>
                </a:cubicBezTo>
                <a:cubicBezTo>
                  <a:pt x="86940" y="63527"/>
                  <a:pt x="86977" y="63527"/>
                  <a:pt x="87013" y="63603"/>
                </a:cubicBezTo>
                <a:cubicBezTo>
                  <a:pt x="87013" y="63603"/>
                  <a:pt x="87013" y="63678"/>
                  <a:pt x="87013" y="63753"/>
                </a:cubicBezTo>
                <a:cubicBezTo>
                  <a:pt x="87087" y="63828"/>
                  <a:pt x="87124" y="63828"/>
                  <a:pt x="87160" y="63979"/>
                </a:cubicBezTo>
                <a:cubicBezTo>
                  <a:pt x="87197" y="63979"/>
                  <a:pt x="87234" y="63979"/>
                  <a:pt x="87234" y="64054"/>
                </a:cubicBezTo>
                <a:cubicBezTo>
                  <a:pt x="87271" y="64129"/>
                  <a:pt x="87271" y="64129"/>
                  <a:pt x="87307" y="64204"/>
                </a:cubicBezTo>
                <a:cubicBezTo>
                  <a:pt x="87307" y="64279"/>
                  <a:pt x="87338" y="64279"/>
                  <a:pt x="87338" y="64355"/>
                </a:cubicBezTo>
                <a:cubicBezTo>
                  <a:pt x="87338" y="64492"/>
                  <a:pt x="87338" y="64492"/>
                  <a:pt x="87338" y="64492"/>
                </a:cubicBezTo>
                <a:cubicBezTo>
                  <a:pt x="87338" y="64568"/>
                  <a:pt x="87338" y="64568"/>
                  <a:pt x="87338" y="64643"/>
                </a:cubicBezTo>
                <a:cubicBezTo>
                  <a:pt x="87307" y="64718"/>
                  <a:pt x="87338" y="64793"/>
                  <a:pt x="87338" y="64944"/>
                </a:cubicBezTo>
                <a:cubicBezTo>
                  <a:pt x="87338" y="64944"/>
                  <a:pt x="87307" y="64944"/>
                  <a:pt x="87338" y="64944"/>
                </a:cubicBezTo>
                <a:cubicBezTo>
                  <a:pt x="87375" y="64868"/>
                  <a:pt x="87411" y="64868"/>
                  <a:pt x="87448" y="64868"/>
                </a:cubicBezTo>
                <a:cubicBezTo>
                  <a:pt x="87485" y="64868"/>
                  <a:pt x="87522" y="64944"/>
                  <a:pt x="87522" y="64944"/>
                </a:cubicBezTo>
                <a:cubicBezTo>
                  <a:pt x="87558" y="64944"/>
                  <a:pt x="87595" y="64944"/>
                  <a:pt x="87595" y="65019"/>
                </a:cubicBezTo>
                <a:cubicBezTo>
                  <a:pt x="87632" y="65019"/>
                  <a:pt x="87595" y="65094"/>
                  <a:pt x="87595" y="65094"/>
                </a:cubicBezTo>
                <a:cubicBezTo>
                  <a:pt x="87595" y="65244"/>
                  <a:pt x="87595" y="65320"/>
                  <a:pt x="87595" y="65395"/>
                </a:cubicBezTo>
                <a:cubicBezTo>
                  <a:pt x="87595" y="65470"/>
                  <a:pt x="87558" y="65545"/>
                  <a:pt x="87558" y="65545"/>
                </a:cubicBezTo>
                <a:cubicBezTo>
                  <a:pt x="87522" y="65683"/>
                  <a:pt x="87522" y="65833"/>
                  <a:pt x="87522" y="65984"/>
                </a:cubicBezTo>
                <a:cubicBezTo>
                  <a:pt x="87522" y="66209"/>
                  <a:pt x="87522" y="66435"/>
                  <a:pt x="87595" y="66573"/>
                </a:cubicBezTo>
                <a:cubicBezTo>
                  <a:pt x="87632" y="66573"/>
                  <a:pt x="87669" y="66648"/>
                  <a:pt x="87669" y="66648"/>
                </a:cubicBezTo>
                <a:cubicBezTo>
                  <a:pt x="87705" y="66723"/>
                  <a:pt x="87705" y="66723"/>
                  <a:pt x="87742" y="66798"/>
                </a:cubicBezTo>
                <a:cubicBezTo>
                  <a:pt x="87779" y="66798"/>
                  <a:pt x="87846" y="66798"/>
                  <a:pt x="87883" y="66798"/>
                </a:cubicBezTo>
                <a:cubicBezTo>
                  <a:pt x="87957" y="66798"/>
                  <a:pt x="87957" y="66798"/>
                  <a:pt x="87957" y="66798"/>
                </a:cubicBezTo>
                <a:cubicBezTo>
                  <a:pt x="87993" y="66798"/>
                  <a:pt x="87993" y="66798"/>
                  <a:pt x="88030" y="66798"/>
                </a:cubicBezTo>
                <a:cubicBezTo>
                  <a:pt x="88067" y="66723"/>
                  <a:pt x="88030" y="66648"/>
                  <a:pt x="88067" y="66648"/>
                </a:cubicBezTo>
                <a:cubicBezTo>
                  <a:pt x="88067" y="66573"/>
                  <a:pt x="88104" y="66573"/>
                  <a:pt x="88140" y="66573"/>
                </a:cubicBezTo>
                <a:cubicBezTo>
                  <a:pt x="88177" y="66573"/>
                  <a:pt x="88177" y="66510"/>
                  <a:pt x="88214" y="66510"/>
                </a:cubicBezTo>
                <a:cubicBezTo>
                  <a:pt x="88251" y="66510"/>
                  <a:pt x="88287" y="66510"/>
                  <a:pt x="88355" y="66435"/>
                </a:cubicBezTo>
                <a:cubicBezTo>
                  <a:pt x="88355" y="66285"/>
                  <a:pt x="88355" y="66285"/>
                  <a:pt x="88355" y="66285"/>
                </a:cubicBezTo>
                <a:cubicBezTo>
                  <a:pt x="88355" y="66134"/>
                  <a:pt x="88355" y="66134"/>
                  <a:pt x="88355" y="66134"/>
                </a:cubicBezTo>
                <a:cubicBezTo>
                  <a:pt x="88355" y="66134"/>
                  <a:pt x="88392" y="66059"/>
                  <a:pt x="88392" y="65984"/>
                </a:cubicBezTo>
                <a:cubicBezTo>
                  <a:pt x="88502" y="66059"/>
                  <a:pt x="88575" y="66059"/>
                  <a:pt x="88612" y="66209"/>
                </a:cubicBezTo>
                <a:cubicBezTo>
                  <a:pt x="88649" y="66209"/>
                  <a:pt x="88649" y="66285"/>
                  <a:pt x="88649" y="66360"/>
                </a:cubicBezTo>
                <a:cubicBezTo>
                  <a:pt x="88686" y="66435"/>
                  <a:pt x="88686" y="66435"/>
                  <a:pt x="88686" y="66510"/>
                </a:cubicBezTo>
                <a:cubicBezTo>
                  <a:pt x="88722" y="66573"/>
                  <a:pt x="88722" y="66648"/>
                  <a:pt x="88759" y="66798"/>
                </a:cubicBezTo>
                <a:cubicBezTo>
                  <a:pt x="88759" y="66949"/>
                  <a:pt x="88759" y="67024"/>
                  <a:pt x="88796" y="67250"/>
                </a:cubicBezTo>
                <a:cubicBezTo>
                  <a:pt x="88796" y="67250"/>
                  <a:pt x="88796" y="67325"/>
                  <a:pt x="88833" y="67400"/>
                </a:cubicBezTo>
                <a:cubicBezTo>
                  <a:pt x="88833" y="67475"/>
                  <a:pt x="88863" y="67475"/>
                  <a:pt x="88863" y="67550"/>
                </a:cubicBezTo>
                <a:cubicBezTo>
                  <a:pt x="88863" y="67550"/>
                  <a:pt x="88937" y="67550"/>
                  <a:pt x="88937" y="67626"/>
                </a:cubicBezTo>
                <a:cubicBezTo>
                  <a:pt x="88937" y="67626"/>
                  <a:pt x="88937" y="67688"/>
                  <a:pt x="88937" y="67763"/>
                </a:cubicBezTo>
                <a:cubicBezTo>
                  <a:pt x="88937" y="67914"/>
                  <a:pt x="88833" y="67989"/>
                  <a:pt x="88833" y="68215"/>
                </a:cubicBezTo>
                <a:cubicBezTo>
                  <a:pt x="88833" y="68290"/>
                  <a:pt x="88863" y="68365"/>
                  <a:pt x="88863" y="68365"/>
                </a:cubicBezTo>
                <a:cubicBezTo>
                  <a:pt x="88863" y="68440"/>
                  <a:pt x="88900" y="68515"/>
                  <a:pt x="88900" y="68515"/>
                </a:cubicBezTo>
                <a:cubicBezTo>
                  <a:pt x="88900" y="68591"/>
                  <a:pt x="88937" y="68591"/>
                  <a:pt x="88973" y="68653"/>
                </a:cubicBezTo>
                <a:cubicBezTo>
                  <a:pt x="89010" y="68741"/>
                  <a:pt x="89010" y="68804"/>
                  <a:pt x="89084" y="68879"/>
                </a:cubicBezTo>
                <a:cubicBezTo>
                  <a:pt x="89084" y="68954"/>
                  <a:pt x="89120" y="68954"/>
                  <a:pt x="89157" y="69029"/>
                </a:cubicBezTo>
                <a:cubicBezTo>
                  <a:pt x="89157" y="69104"/>
                  <a:pt x="89194" y="69180"/>
                  <a:pt x="89194" y="69255"/>
                </a:cubicBezTo>
                <a:cubicBezTo>
                  <a:pt x="89194" y="69330"/>
                  <a:pt x="89157" y="69405"/>
                  <a:pt x="89157" y="69556"/>
                </a:cubicBezTo>
                <a:cubicBezTo>
                  <a:pt x="89157" y="69631"/>
                  <a:pt x="89194" y="69706"/>
                  <a:pt x="89194" y="69844"/>
                </a:cubicBezTo>
                <a:cubicBezTo>
                  <a:pt x="89194" y="69994"/>
                  <a:pt x="89157" y="70069"/>
                  <a:pt x="89084" y="70145"/>
                </a:cubicBezTo>
                <a:cubicBezTo>
                  <a:pt x="89084" y="70145"/>
                  <a:pt x="89047" y="70145"/>
                  <a:pt x="89010" y="70220"/>
                </a:cubicBezTo>
                <a:cubicBezTo>
                  <a:pt x="89010" y="70220"/>
                  <a:pt x="88973" y="70220"/>
                  <a:pt x="88937" y="70220"/>
                </a:cubicBezTo>
                <a:cubicBezTo>
                  <a:pt x="88937" y="70295"/>
                  <a:pt x="88937" y="70370"/>
                  <a:pt x="88900" y="70370"/>
                </a:cubicBezTo>
                <a:cubicBezTo>
                  <a:pt x="88900" y="70445"/>
                  <a:pt x="88900" y="70521"/>
                  <a:pt x="88900" y="70521"/>
                </a:cubicBezTo>
                <a:cubicBezTo>
                  <a:pt x="88900" y="70671"/>
                  <a:pt x="88900" y="70821"/>
                  <a:pt x="88900" y="70959"/>
                </a:cubicBezTo>
                <a:cubicBezTo>
                  <a:pt x="88900" y="71110"/>
                  <a:pt x="88900" y="71110"/>
                  <a:pt x="88900" y="71110"/>
                </a:cubicBezTo>
                <a:cubicBezTo>
                  <a:pt x="88900" y="71185"/>
                  <a:pt x="88863" y="71260"/>
                  <a:pt x="88863" y="71410"/>
                </a:cubicBezTo>
                <a:cubicBezTo>
                  <a:pt x="88863" y="71486"/>
                  <a:pt x="88863" y="71561"/>
                  <a:pt x="88863" y="71636"/>
                </a:cubicBezTo>
                <a:cubicBezTo>
                  <a:pt x="88863" y="71786"/>
                  <a:pt x="88863" y="71849"/>
                  <a:pt x="88863" y="72000"/>
                </a:cubicBezTo>
                <a:cubicBezTo>
                  <a:pt x="88900" y="72075"/>
                  <a:pt x="88900" y="72075"/>
                  <a:pt x="88937" y="72150"/>
                </a:cubicBezTo>
                <a:cubicBezTo>
                  <a:pt x="88973" y="72150"/>
                  <a:pt x="88973" y="72150"/>
                  <a:pt x="89010" y="72225"/>
                </a:cubicBezTo>
                <a:cubicBezTo>
                  <a:pt x="89010" y="72225"/>
                  <a:pt x="89047" y="72225"/>
                  <a:pt x="89084" y="72225"/>
                </a:cubicBezTo>
                <a:cubicBezTo>
                  <a:pt x="89120" y="72300"/>
                  <a:pt x="89157" y="72451"/>
                  <a:pt x="89194" y="72526"/>
                </a:cubicBezTo>
                <a:cubicBezTo>
                  <a:pt x="89231" y="72676"/>
                  <a:pt x="89267" y="72751"/>
                  <a:pt x="89341" y="72751"/>
                </a:cubicBezTo>
                <a:cubicBezTo>
                  <a:pt x="89378" y="72814"/>
                  <a:pt x="89378" y="72814"/>
                  <a:pt x="89408" y="72814"/>
                </a:cubicBezTo>
                <a:cubicBezTo>
                  <a:pt x="89445" y="72814"/>
                  <a:pt x="89445" y="72902"/>
                  <a:pt x="89445" y="72965"/>
                </a:cubicBezTo>
                <a:cubicBezTo>
                  <a:pt x="89482" y="73040"/>
                  <a:pt x="89519" y="73040"/>
                  <a:pt x="89519" y="73115"/>
                </a:cubicBezTo>
                <a:cubicBezTo>
                  <a:pt x="89519" y="73265"/>
                  <a:pt x="89519" y="73265"/>
                  <a:pt x="89519" y="73416"/>
                </a:cubicBezTo>
                <a:cubicBezTo>
                  <a:pt x="89519" y="73566"/>
                  <a:pt x="89519" y="73641"/>
                  <a:pt x="89555" y="73716"/>
                </a:cubicBezTo>
                <a:cubicBezTo>
                  <a:pt x="89555" y="73792"/>
                  <a:pt x="89629" y="73867"/>
                  <a:pt x="89629" y="74005"/>
                </a:cubicBezTo>
                <a:cubicBezTo>
                  <a:pt x="89666" y="74080"/>
                  <a:pt x="89629" y="74080"/>
                  <a:pt x="89666" y="74155"/>
                </a:cubicBezTo>
                <a:cubicBezTo>
                  <a:pt x="89666" y="74230"/>
                  <a:pt x="89702" y="74230"/>
                  <a:pt x="89739" y="74306"/>
                </a:cubicBezTo>
                <a:cubicBezTo>
                  <a:pt x="89739" y="74456"/>
                  <a:pt x="89776" y="74531"/>
                  <a:pt x="89776" y="74681"/>
                </a:cubicBezTo>
                <a:cubicBezTo>
                  <a:pt x="89776" y="75421"/>
                  <a:pt x="89776" y="75421"/>
                  <a:pt x="89776" y="75421"/>
                </a:cubicBezTo>
                <a:cubicBezTo>
                  <a:pt x="89776" y="75496"/>
                  <a:pt x="89813" y="75496"/>
                  <a:pt x="89813" y="75571"/>
                </a:cubicBezTo>
                <a:cubicBezTo>
                  <a:pt x="89813" y="75646"/>
                  <a:pt x="89813" y="75722"/>
                  <a:pt x="89813" y="75722"/>
                </a:cubicBezTo>
                <a:cubicBezTo>
                  <a:pt x="89849" y="75797"/>
                  <a:pt x="89849" y="75872"/>
                  <a:pt x="89880" y="75872"/>
                </a:cubicBezTo>
                <a:cubicBezTo>
                  <a:pt x="89917" y="75947"/>
                  <a:pt x="89917" y="76010"/>
                  <a:pt x="89954" y="76010"/>
                </a:cubicBezTo>
                <a:cubicBezTo>
                  <a:pt x="89954" y="76085"/>
                  <a:pt x="89990" y="76085"/>
                  <a:pt x="90027" y="76085"/>
                </a:cubicBezTo>
                <a:cubicBezTo>
                  <a:pt x="90101" y="76236"/>
                  <a:pt x="90137" y="76311"/>
                  <a:pt x="90248" y="76386"/>
                </a:cubicBezTo>
                <a:cubicBezTo>
                  <a:pt x="90284" y="76461"/>
                  <a:pt x="90358" y="76461"/>
                  <a:pt x="90395" y="76536"/>
                </a:cubicBezTo>
                <a:cubicBezTo>
                  <a:pt x="90425" y="76612"/>
                  <a:pt x="90425" y="76687"/>
                  <a:pt x="90462" y="76762"/>
                </a:cubicBezTo>
                <a:cubicBezTo>
                  <a:pt x="90499" y="76837"/>
                  <a:pt x="90499" y="76912"/>
                  <a:pt x="90499" y="76912"/>
                </a:cubicBezTo>
                <a:cubicBezTo>
                  <a:pt x="90535" y="76975"/>
                  <a:pt x="90572" y="76975"/>
                  <a:pt x="90572" y="76975"/>
                </a:cubicBezTo>
                <a:cubicBezTo>
                  <a:pt x="90609" y="76975"/>
                  <a:pt x="90609" y="76975"/>
                  <a:pt x="90646" y="76975"/>
                </a:cubicBezTo>
                <a:cubicBezTo>
                  <a:pt x="90683" y="77063"/>
                  <a:pt x="90719" y="77063"/>
                  <a:pt x="90756" y="77063"/>
                </a:cubicBezTo>
                <a:cubicBezTo>
                  <a:pt x="90793" y="77125"/>
                  <a:pt x="90830" y="77125"/>
                  <a:pt x="90866" y="77125"/>
                </a:cubicBezTo>
                <a:cubicBezTo>
                  <a:pt x="90897" y="77125"/>
                  <a:pt x="90897" y="77125"/>
                  <a:pt x="90897" y="77125"/>
                </a:cubicBezTo>
                <a:cubicBezTo>
                  <a:pt x="90940" y="77125"/>
                  <a:pt x="90940" y="77063"/>
                  <a:pt x="90970" y="77063"/>
                </a:cubicBezTo>
                <a:cubicBezTo>
                  <a:pt x="90940" y="76912"/>
                  <a:pt x="90897" y="76837"/>
                  <a:pt x="90866" y="76762"/>
                </a:cubicBezTo>
                <a:cubicBezTo>
                  <a:pt x="90866" y="76687"/>
                  <a:pt x="90866" y="76612"/>
                  <a:pt x="90830" y="76612"/>
                </a:cubicBezTo>
                <a:cubicBezTo>
                  <a:pt x="90830" y="76612"/>
                  <a:pt x="90793" y="76612"/>
                  <a:pt x="90756" y="76612"/>
                </a:cubicBezTo>
                <a:cubicBezTo>
                  <a:pt x="90719" y="76461"/>
                  <a:pt x="90683" y="76386"/>
                  <a:pt x="90683" y="76311"/>
                </a:cubicBezTo>
                <a:cubicBezTo>
                  <a:pt x="90683" y="76160"/>
                  <a:pt x="90683" y="76085"/>
                  <a:pt x="90683" y="75947"/>
                </a:cubicBezTo>
                <a:cubicBezTo>
                  <a:pt x="90683" y="75947"/>
                  <a:pt x="90683" y="75872"/>
                  <a:pt x="90683" y="75797"/>
                </a:cubicBezTo>
                <a:cubicBezTo>
                  <a:pt x="90646" y="75646"/>
                  <a:pt x="90683" y="75571"/>
                  <a:pt x="90683" y="75421"/>
                </a:cubicBezTo>
                <a:cubicBezTo>
                  <a:pt x="90683" y="75346"/>
                  <a:pt x="90646" y="75271"/>
                  <a:pt x="90646" y="75271"/>
                </a:cubicBezTo>
                <a:cubicBezTo>
                  <a:pt x="90646" y="75195"/>
                  <a:pt x="90609" y="75120"/>
                  <a:pt x="90609" y="75120"/>
                </a:cubicBezTo>
                <a:cubicBezTo>
                  <a:pt x="90609" y="75045"/>
                  <a:pt x="90535" y="75045"/>
                  <a:pt x="90535" y="74982"/>
                </a:cubicBezTo>
                <a:cubicBezTo>
                  <a:pt x="90535" y="74832"/>
                  <a:pt x="90535" y="74681"/>
                  <a:pt x="90535" y="74531"/>
                </a:cubicBezTo>
                <a:cubicBezTo>
                  <a:pt x="90535" y="74381"/>
                  <a:pt x="90535" y="74381"/>
                  <a:pt x="90535" y="74381"/>
                </a:cubicBezTo>
                <a:cubicBezTo>
                  <a:pt x="90535" y="74306"/>
                  <a:pt x="90535" y="74306"/>
                  <a:pt x="90535" y="74230"/>
                </a:cubicBezTo>
                <a:cubicBezTo>
                  <a:pt x="90535" y="74080"/>
                  <a:pt x="90535" y="74080"/>
                  <a:pt x="90535" y="74080"/>
                </a:cubicBezTo>
                <a:cubicBezTo>
                  <a:pt x="90535" y="74005"/>
                  <a:pt x="90499" y="74005"/>
                  <a:pt x="90499" y="73930"/>
                </a:cubicBezTo>
                <a:cubicBezTo>
                  <a:pt x="90499" y="73641"/>
                  <a:pt x="90499" y="73641"/>
                  <a:pt x="90499" y="73641"/>
                </a:cubicBezTo>
                <a:cubicBezTo>
                  <a:pt x="90425" y="73641"/>
                  <a:pt x="90358" y="73716"/>
                  <a:pt x="90284" y="73641"/>
                </a:cubicBezTo>
                <a:cubicBezTo>
                  <a:pt x="90284" y="73566"/>
                  <a:pt x="90248" y="73566"/>
                  <a:pt x="90248" y="73491"/>
                </a:cubicBezTo>
                <a:cubicBezTo>
                  <a:pt x="90211" y="73491"/>
                  <a:pt x="90211" y="73416"/>
                  <a:pt x="90174" y="73340"/>
                </a:cubicBezTo>
                <a:cubicBezTo>
                  <a:pt x="90137" y="73340"/>
                  <a:pt x="90137" y="73340"/>
                  <a:pt x="90101" y="73265"/>
                </a:cubicBezTo>
                <a:cubicBezTo>
                  <a:pt x="90064" y="73265"/>
                  <a:pt x="90064" y="73190"/>
                  <a:pt x="90027" y="73115"/>
                </a:cubicBezTo>
                <a:cubicBezTo>
                  <a:pt x="89990" y="73115"/>
                  <a:pt x="89954" y="73040"/>
                  <a:pt x="89880" y="73040"/>
                </a:cubicBezTo>
                <a:cubicBezTo>
                  <a:pt x="89880" y="73040"/>
                  <a:pt x="89849" y="73040"/>
                  <a:pt x="89813" y="73040"/>
                </a:cubicBezTo>
                <a:cubicBezTo>
                  <a:pt x="89739" y="72965"/>
                  <a:pt x="89739" y="72902"/>
                  <a:pt x="89702" y="72814"/>
                </a:cubicBezTo>
                <a:cubicBezTo>
                  <a:pt x="89666" y="72751"/>
                  <a:pt x="89629" y="72751"/>
                  <a:pt x="89629" y="72676"/>
                </a:cubicBezTo>
                <a:cubicBezTo>
                  <a:pt x="89629" y="72601"/>
                  <a:pt x="89629" y="72601"/>
                  <a:pt x="89629" y="72526"/>
                </a:cubicBezTo>
                <a:cubicBezTo>
                  <a:pt x="89592" y="72451"/>
                  <a:pt x="89629" y="72375"/>
                  <a:pt x="89629" y="72225"/>
                </a:cubicBezTo>
                <a:cubicBezTo>
                  <a:pt x="89629" y="72225"/>
                  <a:pt x="89629" y="72150"/>
                  <a:pt x="89629" y="72075"/>
                </a:cubicBezTo>
                <a:cubicBezTo>
                  <a:pt x="89629" y="72075"/>
                  <a:pt x="89629" y="72000"/>
                  <a:pt x="89592" y="71924"/>
                </a:cubicBezTo>
                <a:cubicBezTo>
                  <a:pt x="89592" y="71924"/>
                  <a:pt x="89555" y="71924"/>
                  <a:pt x="89519" y="71849"/>
                </a:cubicBezTo>
                <a:cubicBezTo>
                  <a:pt x="89519" y="71849"/>
                  <a:pt x="89482" y="71849"/>
                  <a:pt x="89445" y="71786"/>
                </a:cubicBezTo>
                <a:cubicBezTo>
                  <a:pt x="89445" y="71711"/>
                  <a:pt x="89445" y="71636"/>
                  <a:pt x="89445" y="71561"/>
                </a:cubicBezTo>
                <a:cubicBezTo>
                  <a:pt x="89445" y="71410"/>
                  <a:pt x="89445" y="71410"/>
                  <a:pt x="89445" y="71410"/>
                </a:cubicBezTo>
                <a:cubicBezTo>
                  <a:pt x="89445" y="71335"/>
                  <a:pt x="89445" y="71260"/>
                  <a:pt x="89445" y="71260"/>
                </a:cubicBezTo>
                <a:cubicBezTo>
                  <a:pt x="89445" y="71185"/>
                  <a:pt x="89408" y="71260"/>
                  <a:pt x="89378" y="71185"/>
                </a:cubicBezTo>
                <a:cubicBezTo>
                  <a:pt x="89341" y="71185"/>
                  <a:pt x="89341" y="71185"/>
                  <a:pt x="89304" y="71110"/>
                </a:cubicBezTo>
                <a:cubicBezTo>
                  <a:pt x="89267" y="71110"/>
                  <a:pt x="89267" y="71110"/>
                  <a:pt x="89267" y="71110"/>
                </a:cubicBezTo>
                <a:cubicBezTo>
                  <a:pt x="89267" y="70370"/>
                  <a:pt x="89267" y="70370"/>
                  <a:pt x="89267" y="70370"/>
                </a:cubicBezTo>
                <a:cubicBezTo>
                  <a:pt x="89267" y="70145"/>
                  <a:pt x="89341" y="70069"/>
                  <a:pt x="89378" y="69919"/>
                </a:cubicBezTo>
                <a:cubicBezTo>
                  <a:pt x="89445" y="69769"/>
                  <a:pt x="89445" y="69631"/>
                  <a:pt x="89482" y="69480"/>
                </a:cubicBezTo>
                <a:cubicBezTo>
                  <a:pt x="89519" y="69405"/>
                  <a:pt x="89519" y="69330"/>
                  <a:pt x="89519" y="69255"/>
                </a:cubicBezTo>
                <a:cubicBezTo>
                  <a:pt x="89519" y="69180"/>
                  <a:pt x="89482" y="69104"/>
                  <a:pt x="89482" y="68954"/>
                </a:cubicBezTo>
                <a:cubicBezTo>
                  <a:pt x="89482" y="68879"/>
                  <a:pt x="89482" y="68879"/>
                  <a:pt x="89519" y="68804"/>
                </a:cubicBezTo>
                <a:cubicBezTo>
                  <a:pt x="89519" y="68741"/>
                  <a:pt x="89555" y="68741"/>
                  <a:pt x="89592" y="68653"/>
                </a:cubicBezTo>
                <a:cubicBezTo>
                  <a:pt x="89592" y="68591"/>
                  <a:pt x="89629" y="68591"/>
                  <a:pt x="89629" y="68515"/>
                </a:cubicBezTo>
                <a:cubicBezTo>
                  <a:pt x="89666" y="68515"/>
                  <a:pt x="89702" y="68515"/>
                  <a:pt x="89702" y="68515"/>
                </a:cubicBezTo>
                <a:cubicBezTo>
                  <a:pt x="89739" y="68591"/>
                  <a:pt x="89739" y="68591"/>
                  <a:pt x="89776" y="68653"/>
                </a:cubicBezTo>
                <a:cubicBezTo>
                  <a:pt x="89813" y="68653"/>
                  <a:pt x="89776" y="68741"/>
                  <a:pt x="89813" y="68804"/>
                </a:cubicBezTo>
                <a:cubicBezTo>
                  <a:pt x="89813" y="68804"/>
                  <a:pt x="89880" y="68804"/>
                  <a:pt x="89880" y="68879"/>
                </a:cubicBezTo>
                <a:cubicBezTo>
                  <a:pt x="89917" y="68954"/>
                  <a:pt x="89880" y="69104"/>
                  <a:pt x="89917" y="69180"/>
                </a:cubicBezTo>
                <a:cubicBezTo>
                  <a:pt x="89917" y="69255"/>
                  <a:pt x="89954" y="69255"/>
                  <a:pt x="89990" y="69255"/>
                </a:cubicBezTo>
                <a:cubicBezTo>
                  <a:pt x="90027" y="69330"/>
                  <a:pt x="90027" y="69330"/>
                  <a:pt x="90101" y="69330"/>
                </a:cubicBezTo>
                <a:cubicBezTo>
                  <a:pt x="90137" y="69330"/>
                  <a:pt x="90137" y="69330"/>
                  <a:pt x="90137" y="69330"/>
                </a:cubicBezTo>
                <a:cubicBezTo>
                  <a:pt x="90137" y="69330"/>
                  <a:pt x="90174" y="69255"/>
                  <a:pt x="90211" y="69255"/>
                </a:cubicBezTo>
                <a:lnTo>
                  <a:pt x="90248" y="69180"/>
                </a:lnTo>
                <a:cubicBezTo>
                  <a:pt x="90321" y="69180"/>
                  <a:pt x="90321" y="69330"/>
                  <a:pt x="90358" y="69480"/>
                </a:cubicBezTo>
                <a:cubicBezTo>
                  <a:pt x="90395" y="69556"/>
                  <a:pt x="90462" y="69631"/>
                  <a:pt x="90462" y="69769"/>
                </a:cubicBezTo>
                <a:cubicBezTo>
                  <a:pt x="90499" y="69844"/>
                  <a:pt x="90499" y="69919"/>
                  <a:pt x="90535" y="70069"/>
                </a:cubicBezTo>
                <a:cubicBezTo>
                  <a:pt x="90535" y="70145"/>
                  <a:pt x="90572" y="70220"/>
                  <a:pt x="90609" y="70370"/>
                </a:cubicBezTo>
                <a:cubicBezTo>
                  <a:pt x="90609" y="70445"/>
                  <a:pt x="90646" y="70521"/>
                  <a:pt x="90683" y="70671"/>
                </a:cubicBezTo>
                <a:cubicBezTo>
                  <a:pt x="90719" y="70734"/>
                  <a:pt x="90756" y="70821"/>
                  <a:pt x="90793" y="70884"/>
                </a:cubicBezTo>
                <a:cubicBezTo>
                  <a:pt x="90830" y="70884"/>
                  <a:pt x="90866" y="70884"/>
                  <a:pt x="90866" y="70884"/>
                </a:cubicBezTo>
                <a:cubicBezTo>
                  <a:pt x="90897" y="70884"/>
                  <a:pt x="90940" y="70884"/>
                  <a:pt x="90940" y="70884"/>
                </a:cubicBezTo>
                <a:cubicBezTo>
                  <a:pt x="90970" y="70959"/>
                  <a:pt x="91007" y="70959"/>
                  <a:pt x="91007" y="70959"/>
                </a:cubicBezTo>
                <a:cubicBezTo>
                  <a:pt x="91044" y="70959"/>
                  <a:pt x="91081" y="70959"/>
                  <a:pt x="91081" y="70959"/>
                </a:cubicBezTo>
                <a:cubicBezTo>
                  <a:pt x="91117" y="71034"/>
                  <a:pt x="91154" y="71034"/>
                  <a:pt x="91154" y="71110"/>
                </a:cubicBezTo>
                <a:cubicBezTo>
                  <a:pt x="91154" y="71260"/>
                  <a:pt x="91081" y="71335"/>
                  <a:pt x="91081" y="71410"/>
                </a:cubicBezTo>
                <a:cubicBezTo>
                  <a:pt x="91044" y="71561"/>
                  <a:pt x="91044" y="71636"/>
                  <a:pt x="91044" y="71711"/>
                </a:cubicBezTo>
                <a:cubicBezTo>
                  <a:pt x="91044" y="71924"/>
                  <a:pt x="91081" y="72075"/>
                  <a:pt x="91154" y="72300"/>
                </a:cubicBezTo>
                <a:cubicBezTo>
                  <a:pt x="91191" y="72300"/>
                  <a:pt x="91191" y="72225"/>
                  <a:pt x="91228" y="72150"/>
                </a:cubicBezTo>
                <a:cubicBezTo>
                  <a:pt x="91264" y="72075"/>
                  <a:pt x="91264" y="72000"/>
                  <a:pt x="91338" y="71849"/>
                </a:cubicBezTo>
                <a:cubicBezTo>
                  <a:pt x="91375" y="71849"/>
                  <a:pt x="91375" y="71849"/>
                  <a:pt x="91411" y="71786"/>
                </a:cubicBezTo>
                <a:cubicBezTo>
                  <a:pt x="91442" y="71711"/>
                  <a:pt x="91442" y="71711"/>
                  <a:pt x="91479" y="71636"/>
                </a:cubicBezTo>
                <a:cubicBezTo>
                  <a:pt x="91516" y="71561"/>
                  <a:pt x="91516" y="71561"/>
                  <a:pt x="91552" y="71486"/>
                </a:cubicBezTo>
                <a:cubicBezTo>
                  <a:pt x="91589" y="71486"/>
                  <a:pt x="91626" y="71410"/>
                  <a:pt x="91626" y="71410"/>
                </a:cubicBezTo>
                <a:cubicBezTo>
                  <a:pt x="91626" y="71335"/>
                  <a:pt x="91663" y="71260"/>
                  <a:pt x="91663" y="71260"/>
                </a:cubicBezTo>
                <a:cubicBezTo>
                  <a:pt x="91663" y="71185"/>
                  <a:pt x="91699" y="71185"/>
                  <a:pt x="91699" y="71110"/>
                </a:cubicBezTo>
                <a:cubicBezTo>
                  <a:pt x="91736" y="71034"/>
                  <a:pt x="91736" y="71034"/>
                  <a:pt x="91736" y="70959"/>
                </a:cubicBezTo>
                <a:cubicBezTo>
                  <a:pt x="91736" y="70884"/>
                  <a:pt x="91736" y="70884"/>
                  <a:pt x="91736" y="70821"/>
                </a:cubicBezTo>
                <a:cubicBezTo>
                  <a:pt x="91773" y="70734"/>
                  <a:pt x="91773" y="70671"/>
                  <a:pt x="91810" y="70671"/>
                </a:cubicBezTo>
                <a:cubicBezTo>
                  <a:pt x="91846" y="70671"/>
                  <a:pt x="91883" y="70734"/>
                  <a:pt x="91914" y="70734"/>
                </a:cubicBezTo>
                <a:cubicBezTo>
                  <a:pt x="91987" y="70734"/>
                  <a:pt x="92024" y="70734"/>
                  <a:pt x="92061" y="70734"/>
                </a:cubicBezTo>
                <a:cubicBezTo>
                  <a:pt x="92098" y="70671"/>
                  <a:pt x="92134" y="70671"/>
                  <a:pt x="92134" y="70596"/>
                </a:cubicBezTo>
                <a:cubicBezTo>
                  <a:pt x="92208" y="70521"/>
                  <a:pt x="92245" y="70370"/>
                  <a:pt x="92318" y="70295"/>
                </a:cubicBezTo>
                <a:cubicBezTo>
                  <a:pt x="92355" y="70220"/>
                  <a:pt x="92355" y="70145"/>
                  <a:pt x="92392" y="70145"/>
                </a:cubicBezTo>
                <a:cubicBezTo>
                  <a:pt x="92428" y="70145"/>
                  <a:pt x="92459" y="70145"/>
                  <a:pt x="92459" y="70069"/>
                </a:cubicBezTo>
                <a:cubicBezTo>
                  <a:pt x="92496" y="70069"/>
                  <a:pt x="92532" y="70069"/>
                  <a:pt x="92532" y="69994"/>
                </a:cubicBezTo>
                <a:cubicBezTo>
                  <a:pt x="92532" y="69919"/>
                  <a:pt x="92532" y="69919"/>
                  <a:pt x="92569" y="69844"/>
                </a:cubicBezTo>
                <a:cubicBezTo>
                  <a:pt x="92569" y="69769"/>
                  <a:pt x="92569" y="69706"/>
                  <a:pt x="92569" y="69556"/>
                </a:cubicBezTo>
                <a:cubicBezTo>
                  <a:pt x="92569" y="69330"/>
                  <a:pt x="92569" y="69104"/>
                  <a:pt x="92569" y="68879"/>
                </a:cubicBezTo>
                <a:cubicBezTo>
                  <a:pt x="92569" y="68365"/>
                  <a:pt x="92569" y="68365"/>
                  <a:pt x="92569" y="68365"/>
                </a:cubicBezTo>
                <a:cubicBezTo>
                  <a:pt x="92569" y="68215"/>
                  <a:pt x="92569" y="68139"/>
                  <a:pt x="92569" y="67989"/>
                </a:cubicBezTo>
                <a:cubicBezTo>
                  <a:pt x="92532" y="67839"/>
                  <a:pt x="92496" y="67763"/>
                  <a:pt x="92459" y="67550"/>
                </a:cubicBezTo>
                <a:cubicBezTo>
                  <a:pt x="92459" y="67475"/>
                  <a:pt x="92428" y="67400"/>
                  <a:pt x="92428" y="67250"/>
                </a:cubicBezTo>
                <a:cubicBezTo>
                  <a:pt x="92428" y="67099"/>
                  <a:pt x="92428" y="67024"/>
                  <a:pt x="92428" y="66949"/>
                </a:cubicBezTo>
                <a:cubicBezTo>
                  <a:pt x="92355" y="66949"/>
                  <a:pt x="92318" y="66949"/>
                  <a:pt x="92245" y="66949"/>
                </a:cubicBezTo>
                <a:cubicBezTo>
                  <a:pt x="92245" y="66874"/>
                  <a:pt x="92208" y="66874"/>
                  <a:pt x="92171" y="66874"/>
                </a:cubicBezTo>
                <a:cubicBezTo>
                  <a:pt x="92171" y="66798"/>
                  <a:pt x="92171" y="66723"/>
                  <a:pt x="92134" y="66723"/>
                </a:cubicBezTo>
                <a:cubicBezTo>
                  <a:pt x="92098" y="66573"/>
                  <a:pt x="92061" y="66510"/>
                  <a:pt x="92024" y="66360"/>
                </a:cubicBezTo>
                <a:cubicBezTo>
                  <a:pt x="92024" y="66360"/>
                  <a:pt x="92024" y="66285"/>
                  <a:pt x="92024" y="66209"/>
                </a:cubicBezTo>
                <a:cubicBezTo>
                  <a:pt x="92024" y="66209"/>
                  <a:pt x="91987" y="66209"/>
                  <a:pt x="91957" y="66209"/>
                </a:cubicBezTo>
                <a:cubicBezTo>
                  <a:pt x="91914" y="66134"/>
                  <a:pt x="91914" y="66134"/>
                  <a:pt x="91883" y="66059"/>
                </a:cubicBezTo>
                <a:cubicBezTo>
                  <a:pt x="91846" y="65984"/>
                  <a:pt x="91810" y="65984"/>
                  <a:pt x="91736" y="65909"/>
                </a:cubicBezTo>
                <a:cubicBezTo>
                  <a:pt x="91736" y="65833"/>
                  <a:pt x="91699" y="65833"/>
                  <a:pt x="91663" y="65758"/>
                </a:cubicBezTo>
                <a:cubicBezTo>
                  <a:pt x="91663" y="65758"/>
                  <a:pt x="91663" y="65683"/>
                  <a:pt x="91626" y="65608"/>
                </a:cubicBezTo>
                <a:cubicBezTo>
                  <a:pt x="91589" y="65545"/>
                  <a:pt x="91552" y="65608"/>
                  <a:pt x="91552" y="65545"/>
                </a:cubicBezTo>
                <a:cubicBezTo>
                  <a:pt x="91552" y="65470"/>
                  <a:pt x="91552" y="65320"/>
                  <a:pt x="91552" y="65244"/>
                </a:cubicBezTo>
                <a:cubicBezTo>
                  <a:pt x="91552" y="65169"/>
                  <a:pt x="91552" y="65169"/>
                  <a:pt x="91552" y="65094"/>
                </a:cubicBezTo>
                <a:cubicBezTo>
                  <a:pt x="91552" y="65019"/>
                  <a:pt x="91479" y="65019"/>
                  <a:pt x="91479" y="65019"/>
                </a:cubicBezTo>
                <a:cubicBezTo>
                  <a:pt x="91442" y="64868"/>
                  <a:pt x="91479" y="64868"/>
                  <a:pt x="91479" y="64718"/>
                </a:cubicBezTo>
                <a:cubicBezTo>
                  <a:pt x="91479" y="64643"/>
                  <a:pt x="91442" y="64568"/>
                  <a:pt x="91479" y="64492"/>
                </a:cubicBezTo>
                <a:cubicBezTo>
                  <a:pt x="91479" y="64430"/>
                  <a:pt x="91479" y="64430"/>
                  <a:pt x="91479" y="64355"/>
                </a:cubicBezTo>
                <a:cubicBezTo>
                  <a:pt x="91479" y="64279"/>
                  <a:pt x="91552" y="64279"/>
                  <a:pt x="91552" y="64204"/>
                </a:cubicBezTo>
                <a:cubicBezTo>
                  <a:pt x="91589" y="64204"/>
                  <a:pt x="91589" y="64204"/>
                  <a:pt x="91626" y="64129"/>
                </a:cubicBezTo>
                <a:cubicBezTo>
                  <a:pt x="91663" y="64054"/>
                  <a:pt x="91699" y="64129"/>
                  <a:pt x="91699" y="64054"/>
                </a:cubicBezTo>
                <a:cubicBezTo>
                  <a:pt x="91699" y="63979"/>
                  <a:pt x="91699" y="63903"/>
                  <a:pt x="91699" y="63903"/>
                </a:cubicBezTo>
                <a:cubicBezTo>
                  <a:pt x="91699" y="63828"/>
                  <a:pt x="91699" y="63753"/>
                  <a:pt x="91699" y="63678"/>
                </a:cubicBezTo>
                <a:cubicBezTo>
                  <a:pt x="91736" y="63603"/>
                  <a:pt x="91736" y="63527"/>
                  <a:pt x="91736" y="63452"/>
                </a:cubicBezTo>
                <a:cubicBezTo>
                  <a:pt x="91773" y="63390"/>
                  <a:pt x="91773" y="63390"/>
                  <a:pt x="91773" y="63314"/>
                </a:cubicBezTo>
                <a:cubicBezTo>
                  <a:pt x="91773" y="63239"/>
                  <a:pt x="91773" y="63164"/>
                  <a:pt x="91810" y="63089"/>
                </a:cubicBezTo>
                <a:cubicBezTo>
                  <a:pt x="91846" y="63089"/>
                  <a:pt x="91883" y="63089"/>
                  <a:pt x="91883" y="63089"/>
                </a:cubicBezTo>
                <a:cubicBezTo>
                  <a:pt x="91914" y="63089"/>
                  <a:pt x="91957" y="63089"/>
                  <a:pt x="91987" y="63089"/>
                </a:cubicBezTo>
                <a:cubicBezTo>
                  <a:pt x="92024" y="63089"/>
                  <a:pt x="92061" y="63014"/>
                  <a:pt x="92134" y="62938"/>
                </a:cubicBezTo>
                <a:cubicBezTo>
                  <a:pt x="92171" y="62938"/>
                  <a:pt x="92171" y="62938"/>
                  <a:pt x="92208" y="62938"/>
                </a:cubicBezTo>
                <a:cubicBezTo>
                  <a:pt x="92245" y="62938"/>
                  <a:pt x="92245" y="62788"/>
                  <a:pt x="92245" y="62788"/>
                </a:cubicBezTo>
                <a:cubicBezTo>
                  <a:pt x="92281" y="62788"/>
                  <a:pt x="92318" y="62788"/>
                  <a:pt x="92318" y="62788"/>
                </a:cubicBezTo>
                <a:cubicBezTo>
                  <a:pt x="92392" y="62788"/>
                  <a:pt x="92428" y="62788"/>
                  <a:pt x="92459" y="62788"/>
                </a:cubicBezTo>
                <a:cubicBezTo>
                  <a:pt x="92496" y="62788"/>
                  <a:pt x="92496" y="62863"/>
                  <a:pt x="92532" y="62863"/>
                </a:cubicBezTo>
                <a:cubicBezTo>
                  <a:pt x="92606" y="62863"/>
                  <a:pt x="92679" y="62788"/>
                  <a:pt x="92753" y="62788"/>
                </a:cubicBezTo>
                <a:cubicBezTo>
                  <a:pt x="92753" y="63014"/>
                  <a:pt x="92753" y="63014"/>
                  <a:pt x="92753" y="63014"/>
                </a:cubicBezTo>
                <a:lnTo>
                  <a:pt x="92716" y="63089"/>
                </a:lnTo>
                <a:cubicBezTo>
                  <a:pt x="92716" y="63903"/>
                  <a:pt x="92716" y="63903"/>
                  <a:pt x="92716" y="63903"/>
                </a:cubicBezTo>
                <a:cubicBezTo>
                  <a:pt x="92716" y="63979"/>
                  <a:pt x="92716" y="64054"/>
                  <a:pt x="92679" y="64054"/>
                </a:cubicBezTo>
                <a:cubicBezTo>
                  <a:pt x="92643" y="64054"/>
                  <a:pt x="92643" y="64129"/>
                  <a:pt x="92606" y="64129"/>
                </a:cubicBezTo>
                <a:cubicBezTo>
                  <a:pt x="92569" y="64129"/>
                  <a:pt x="92569" y="64129"/>
                  <a:pt x="92532" y="64129"/>
                </a:cubicBezTo>
                <a:cubicBezTo>
                  <a:pt x="92496" y="64129"/>
                  <a:pt x="92496" y="64204"/>
                  <a:pt x="92459" y="64204"/>
                </a:cubicBezTo>
                <a:cubicBezTo>
                  <a:pt x="92428" y="64279"/>
                  <a:pt x="92428" y="64355"/>
                  <a:pt x="92428" y="64355"/>
                </a:cubicBezTo>
                <a:cubicBezTo>
                  <a:pt x="92392" y="64430"/>
                  <a:pt x="92355" y="64492"/>
                  <a:pt x="92355" y="64568"/>
                </a:cubicBezTo>
                <a:cubicBezTo>
                  <a:pt x="92355" y="64643"/>
                  <a:pt x="92355" y="64718"/>
                  <a:pt x="92355" y="64793"/>
                </a:cubicBezTo>
                <a:cubicBezTo>
                  <a:pt x="92392" y="64868"/>
                  <a:pt x="92355" y="64944"/>
                  <a:pt x="92392" y="65019"/>
                </a:cubicBezTo>
                <a:cubicBezTo>
                  <a:pt x="92392" y="65019"/>
                  <a:pt x="92428" y="65019"/>
                  <a:pt x="92459" y="65019"/>
                </a:cubicBezTo>
                <a:cubicBezTo>
                  <a:pt x="93004" y="65019"/>
                  <a:pt x="93004" y="65019"/>
                  <a:pt x="93004" y="65019"/>
                </a:cubicBezTo>
                <a:cubicBezTo>
                  <a:pt x="93004" y="64868"/>
                  <a:pt x="93004" y="64718"/>
                  <a:pt x="93041" y="64568"/>
                </a:cubicBezTo>
                <a:cubicBezTo>
                  <a:pt x="93041" y="64492"/>
                  <a:pt x="93041" y="64430"/>
                  <a:pt x="93078" y="64430"/>
                </a:cubicBezTo>
                <a:cubicBezTo>
                  <a:pt x="93078" y="64355"/>
                  <a:pt x="93114" y="64355"/>
                  <a:pt x="93114" y="64279"/>
                </a:cubicBezTo>
                <a:cubicBezTo>
                  <a:pt x="93114" y="64204"/>
                  <a:pt x="93114" y="64204"/>
                  <a:pt x="93114" y="64129"/>
                </a:cubicBezTo>
                <a:cubicBezTo>
                  <a:pt x="93114" y="64054"/>
                  <a:pt x="93114" y="63979"/>
                  <a:pt x="93114" y="63979"/>
                </a:cubicBezTo>
                <a:cubicBezTo>
                  <a:pt x="93078" y="63828"/>
                  <a:pt x="93041" y="63903"/>
                  <a:pt x="92973" y="63828"/>
                </a:cubicBezTo>
                <a:cubicBezTo>
                  <a:pt x="92973" y="63014"/>
                  <a:pt x="92973" y="63014"/>
                  <a:pt x="92973" y="63014"/>
                </a:cubicBezTo>
                <a:cubicBezTo>
                  <a:pt x="93041" y="63014"/>
                  <a:pt x="93078" y="63014"/>
                  <a:pt x="93114" y="63014"/>
                </a:cubicBezTo>
                <a:cubicBezTo>
                  <a:pt x="93188" y="63014"/>
                  <a:pt x="93188" y="63014"/>
                  <a:pt x="93188" y="63014"/>
                </a:cubicBezTo>
                <a:cubicBezTo>
                  <a:pt x="93225" y="63014"/>
                  <a:pt x="93261" y="62938"/>
                  <a:pt x="93261" y="62938"/>
                </a:cubicBezTo>
                <a:cubicBezTo>
                  <a:pt x="93298" y="62863"/>
                  <a:pt x="93298" y="62788"/>
                  <a:pt x="93335" y="62788"/>
                </a:cubicBezTo>
                <a:cubicBezTo>
                  <a:pt x="93372" y="62713"/>
                  <a:pt x="93372" y="62638"/>
                  <a:pt x="93408" y="62638"/>
                </a:cubicBezTo>
                <a:cubicBezTo>
                  <a:pt x="93445" y="62638"/>
                  <a:pt x="93513" y="62638"/>
                  <a:pt x="93549" y="62562"/>
                </a:cubicBezTo>
                <a:cubicBezTo>
                  <a:pt x="93586" y="62562"/>
                  <a:pt x="93660" y="62562"/>
                  <a:pt x="93696" y="62562"/>
                </a:cubicBezTo>
                <a:cubicBezTo>
                  <a:pt x="93770" y="62562"/>
                  <a:pt x="93770" y="62562"/>
                  <a:pt x="93770" y="62562"/>
                </a:cubicBezTo>
                <a:cubicBezTo>
                  <a:pt x="93807" y="62562"/>
                  <a:pt x="93843" y="62562"/>
                  <a:pt x="93843" y="62562"/>
                </a:cubicBezTo>
                <a:cubicBezTo>
                  <a:pt x="93917" y="62562"/>
                  <a:pt x="93947" y="62638"/>
                  <a:pt x="93990" y="62638"/>
                </a:cubicBezTo>
                <a:cubicBezTo>
                  <a:pt x="94021" y="62638"/>
                  <a:pt x="94021" y="62638"/>
                  <a:pt x="94058" y="62638"/>
                </a:cubicBezTo>
                <a:cubicBezTo>
                  <a:pt x="94094" y="62638"/>
                  <a:pt x="94094" y="62562"/>
                  <a:pt x="94131" y="62562"/>
                </a:cubicBezTo>
                <a:cubicBezTo>
                  <a:pt x="94168" y="62487"/>
                  <a:pt x="94168" y="62412"/>
                  <a:pt x="94168" y="62412"/>
                </a:cubicBezTo>
                <a:cubicBezTo>
                  <a:pt x="94205" y="62349"/>
                  <a:pt x="94205" y="62349"/>
                  <a:pt x="94205" y="62274"/>
                </a:cubicBezTo>
                <a:cubicBezTo>
                  <a:pt x="94278" y="62274"/>
                  <a:pt x="94315" y="62274"/>
                  <a:pt x="94352" y="62274"/>
                </a:cubicBezTo>
                <a:cubicBezTo>
                  <a:pt x="94388" y="62274"/>
                  <a:pt x="94388" y="62199"/>
                  <a:pt x="94425" y="62199"/>
                </a:cubicBezTo>
                <a:cubicBezTo>
                  <a:pt x="94462" y="62199"/>
                  <a:pt x="94493" y="62199"/>
                  <a:pt x="94566" y="62199"/>
                </a:cubicBezTo>
                <a:cubicBezTo>
                  <a:pt x="94603" y="62199"/>
                  <a:pt x="94603" y="62199"/>
                  <a:pt x="94640" y="62199"/>
                </a:cubicBezTo>
                <a:cubicBezTo>
                  <a:pt x="94640" y="62124"/>
                  <a:pt x="94676" y="62199"/>
                  <a:pt x="94713" y="62199"/>
                </a:cubicBezTo>
                <a:cubicBezTo>
                  <a:pt x="94750" y="62124"/>
                  <a:pt x="94750" y="62049"/>
                  <a:pt x="94750" y="62049"/>
                </a:cubicBezTo>
                <a:cubicBezTo>
                  <a:pt x="94787" y="61973"/>
                  <a:pt x="94787" y="61898"/>
                  <a:pt x="94823" y="61898"/>
                </a:cubicBezTo>
                <a:cubicBezTo>
                  <a:pt x="94860" y="61898"/>
                  <a:pt x="94860" y="61898"/>
                  <a:pt x="94897" y="61898"/>
                </a:cubicBezTo>
                <a:cubicBezTo>
                  <a:pt x="94934" y="61823"/>
                  <a:pt x="94934" y="61823"/>
                  <a:pt x="94970" y="61748"/>
                </a:cubicBezTo>
                <a:cubicBezTo>
                  <a:pt x="95007" y="61748"/>
                  <a:pt x="95007" y="61748"/>
                  <a:pt x="95038" y="61673"/>
                </a:cubicBezTo>
                <a:cubicBezTo>
                  <a:pt x="95038" y="61673"/>
                  <a:pt x="95038" y="61597"/>
                  <a:pt x="95075" y="61522"/>
                </a:cubicBezTo>
                <a:cubicBezTo>
                  <a:pt x="95111" y="61522"/>
                  <a:pt x="95111" y="61447"/>
                  <a:pt x="95111" y="61372"/>
                </a:cubicBezTo>
                <a:cubicBezTo>
                  <a:pt x="95148" y="61372"/>
                  <a:pt x="95185" y="61309"/>
                  <a:pt x="95185" y="61309"/>
                </a:cubicBezTo>
                <a:cubicBezTo>
                  <a:pt x="95222" y="61234"/>
                  <a:pt x="95222" y="61234"/>
                  <a:pt x="95258" y="61234"/>
                </a:cubicBezTo>
                <a:cubicBezTo>
                  <a:pt x="95295" y="61234"/>
                  <a:pt x="95332" y="61234"/>
                  <a:pt x="95332" y="61234"/>
                </a:cubicBezTo>
                <a:cubicBezTo>
                  <a:pt x="95369" y="61159"/>
                  <a:pt x="95369" y="61234"/>
                  <a:pt x="95405" y="61234"/>
                </a:cubicBezTo>
                <a:cubicBezTo>
                  <a:pt x="95479" y="61159"/>
                  <a:pt x="95509" y="61084"/>
                  <a:pt x="95546" y="61008"/>
                </a:cubicBezTo>
                <a:cubicBezTo>
                  <a:pt x="95583" y="61008"/>
                  <a:pt x="95546" y="60933"/>
                  <a:pt x="95583" y="60858"/>
                </a:cubicBezTo>
                <a:cubicBezTo>
                  <a:pt x="95583" y="60858"/>
                  <a:pt x="95620" y="60858"/>
                  <a:pt x="95656" y="60783"/>
                </a:cubicBezTo>
                <a:cubicBezTo>
                  <a:pt x="95693" y="60783"/>
                  <a:pt x="95693" y="60708"/>
                  <a:pt x="95730" y="60632"/>
                </a:cubicBezTo>
                <a:cubicBezTo>
                  <a:pt x="95730" y="60632"/>
                  <a:pt x="95767" y="60557"/>
                  <a:pt x="95767" y="60482"/>
                </a:cubicBezTo>
                <a:cubicBezTo>
                  <a:pt x="95803" y="60482"/>
                  <a:pt x="95803" y="60407"/>
                  <a:pt x="95840" y="60332"/>
                </a:cubicBezTo>
                <a:cubicBezTo>
                  <a:pt x="95840" y="60332"/>
                  <a:pt x="95840" y="60269"/>
                  <a:pt x="95840" y="60194"/>
                </a:cubicBezTo>
                <a:lnTo>
                  <a:pt x="95877" y="60119"/>
                </a:lnTo>
                <a:cubicBezTo>
                  <a:pt x="95914" y="59968"/>
                  <a:pt x="95987" y="59968"/>
                  <a:pt x="96024" y="59818"/>
                </a:cubicBezTo>
                <a:cubicBezTo>
                  <a:pt x="96055" y="59667"/>
                  <a:pt x="96091" y="59517"/>
                  <a:pt x="96128" y="59367"/>
                </a:cubicBezTo>
                <a:cubicBezTo>
                  <a:pt x="96128" y="59291"/>
                  <a:pt x="96128" y="59291"/>
                  <a:pt x="96128" y="59229"/>
                </a:cubicBezTo>
                <a:cubicBezTo>
                  <a:pt x="96165" y="59154"/>
                  <a:pt x="96202" y="59154"/>
                  <a:pt x="96202" y="59078"/>
                </a:cubicBezTo>
                <a:cubicBezTo>
                  <a:pt x="96238" y="59003"/>
                  <a:pt x="96238" y="59003"/>
                  <a:pt x="96275" y="58928"/>
                </a:cubicBezTo>
                <a:cubicBezTo>
                  <a:pt x="96275" y="58853"/>
                  <a:pt x="96312" y="58853"/>
                  <a:pt x="96349" y="58778"/>
                </a:cubicBezTo>
                <a:cubicBezTo>
                  <a:pt x="96385" y="58778"/>
                  <a:pt x="96422" y="58702"/>
                  <a:pt x="96422" y="58702"/>
                </a:cubicBezTo>
                <a:cubicBezTo>
                  <a:pt x="96459" y="58627"/>
                  <a:pt x="96496" y="58627"/>
                  <a:pt x="96496" y="58552"/>
                </a:cubicBezTo>
                <a:cubicBezTo>
                  <a:pt x="96496" y="58477"/>
                  <a:pt x="96496" y="58402"/>
                  <a:pt x="96496" y="58326"/>
                </a:cubicBezTo>
                <a:cubicBezTo>
                  <a:pt x="96532" y="58326"/>
                  <a:pt x="96532" y="58251"/>
                  <a:pt x="96532" y="58176"/>
                </a:cubicBezTo>
                <a:cubicBezTo>
                  <a:pt x="96532" y="58113"/>
                  <a:pt x="96532" y="58113"/>
                  <a:pt x="96532" y="58038"/>
                </a:cubicBezTo>
                <a:cubicBezTo>
                  <a:pt x="96532" y="58038"/>
                  <a:pt x="96563" y="57963"/>
                  <a:pt x="96563" y="57888"/>
                </a:cubicBezTo>
                <a:cubicBezTo>
                  <a:pt x="96563" y="57888"/>
                  <a:pt x="96563" y="57813"/>
                  <a:pt x="96563" y="57737"/>
                </a:cubicBezTo>
                <a:cubicBezTo>
                  <a:pt x="96600" y="57662"/>
                  <a:pt x="96637" y="57662"/>
                  <a:pt x="96673" y="57662"/>
                </a:cubicBezTo>
                <a:cubicBezTo>
                  <a:pt x="96710" y="57587"/>
                  <a:pt x="96747" y="57512"/>
                  <a:pt x="96784" y="57361"/>
                </a:cubicBezTo>
                <a:cubicBezTo>
                  <a:pt x="96820" y="57211"/>
                  <a:pt x="96894" y="57148"/>
                  <a:pt x="96894" y="56998"/>
                </a:cubicBezTo>
                <a:cubicBezTo>
                  <a:pt x="96894" y="56848"/>
                  <a:pt x="96857" y="56848"/>
                  <a:pt x="96857" y="56772"/>
                </a:cubicBezTo>
                <a:cubicBezTo>
                  <a:pt x="96820" y="56697"/>
                  <a:pt x="96820" y="56622"/>
                  <a:pt x="96784" y="56622"/>
                </a:cubicBezTo>
                <a:cubicBezTo>
                  <a:pt x="96784" y="56622"/>
                  <a:pt x="96747" y="56622"/>
                  <a:pt x="96710" y="56622"/>
                </a:cubicBezTo>
                <a:cubicBezTo>
                  <a:pt x="96673" y="56622"/>
                  <a:pt x="96637" y="56622"/>
                  <a:pt x="96563" y="56547"/>
                </a:cubicBezTo>
                <a:cubicBezTo>
                  <a:pt x="96563" y="56472"/>
                  <a:pt x="96563" y="56396"/>
                  <a:pt x="96563" y="56321"/>
                </a:cubicBezTo>
                <a:cubicBezTo>
                  <a:pt x="96563" y="56246"/>
                  <a:pt x="96563" y="56171"/>
                  <a:pt x="96563" y="56171"/>
                </a:cubicBezTo>
                <a:cubicBezTo>
                  <a:pt x="96563" y="56096"/>
                  <a:pt x="96563" y="56033"/>
                  <a:pt x="96563" y="56033"/>
                </a:cubicBezTo>
                <a:cubicBezTo>
                  <a:pt x="96710" y="56033"/>
                  <a:pt x="96710" y="56033"/>
                  <a:pt x="96710" y="56033"/>
                </a:cubicBezTo>
                <a:cubicBezTo>
                  <a:pt x="96710" y="55958"/>
                  <a:pt x="96710" y="55883"/>
                  <a:pt x="96710" y="55883"/>
                </a:cubicBezTo>
                <a:cubicBezTo>
                  <a:pt x="96673" y="55807"/>
                  <a:pt x="96637" y="55807"/>
                  <a:pt x="96637" y="55732"/>
                </a:cubicBezTo>
                <a:cubicBezTo>
                  <a:pt x="96637" y="55582"/>
                  <a:pt x="96673" y="55431"/>
                  <a:pt x="96637" y="55281"/>
                </a:cubicBezTo>
                <a:cubicBezTo>
                  <a:pt x="96637" y="55206"/>
                  <a:pt x="96637" y="55206"/>
                  <a:pt x="96637" y="55131"/>
                </a:cubicBezTo>
                <a:cubicBezTo>
                  <a:pt x="96637" y="55068"/>
                  <a:pt x="96600" y="55068"/>
                  <a:pt x="96563" y="54980"/>
                </a:cubicBezTo>
                <a:cubicBezTo>
                  <a:pt x="96563" y="54918"/>
                  <a:pt x="96532" y="54980"/>
                  <a:pt x="96496" y="54918"/>
                </a:cubicBezTo>
                <a:cubicBezTo>
                  <a:pt x="96496" y="54767"/>
                  <a:pt x="96532" y="54617"/>
                  <a:pt x="96532" y="54466"/>
                </a:cubicBezTo>
                <a:cubicBezTo>
                  <a:pt x="96532" y="54316"/>
                  <a:pt x="96496" y="54166"/>
                  <a:pt x="96459" y="54015"/>
                </a:cubicBezTo>
                <a:cubicBezTo>
                  <a:pt x="96459" y="53953"/>
                  <a:pt x="96422" y="53877"/>
                  <a:pt x="96385" y="53727"/>
                </a:cubicBezTo>
                <a:cubicBezTo>
                  <a:pt x="96312" y="53652"/>
                  <a:pt x="96312" y="53501"/>
                  <a:pt x="96238" y="53426"/>
                </a:cubicBezTo>
                <a:cubicBezTo>
                  <a:pt x="96202" y="53426"/>
                  <a:pt x="96202" y="53351"/>
                  <a:pt x="96165" y="53351"/>
                </a:cubicBezTo>
                <a:cubicBezTo>
                  <a:pt x="96128" y="53276"/>
                  <a:pt x="96091" y="53351"/>
                  <a:pt x="96055" y="53351"/>
                </a:cubicBezTo>
                <a:cubicBezTo>
                  <a:pt x="96055" y="53276"/>
                  <a:pt x="96024" y="53276"/>
                  <a:pt x="95987" y="53201"/>
                </a:cubicBezTo>
                <a:cubicBezTo>
                  <a:pt x="95987" y="53201"/>
                  <a:pt x="95987" y="53125"/>
                  <a:pt x="95987" y="53050"/>
                </a:cubicBezTo>
                <a:cubicBezTo>
                  <a:pt x="95987" y="52900"/>
                  <a:pt x="95987" y="52900"/>
                  <a:pt x="95987" y="52900"/>
                </a:cubicBezTo>
                <a:cubicBezTo>
                  <a:pt x="95987" y="52837"/>
                  <a:pt x="96024" y="52837"/>
                  <a:pt x="96024" y="52762"/>
                </a:cubicBezTo>
                <a:cubicBezTo>
                  <a:pt x="96055" y="52687"/>
                  <a:pt x="96091" y="52687"/>
                  <a:pt x="96091" y="52612"/>
                </a:cubicBezTo>
                <a:cubicBezTo>
                  <a:pt x="96128" y="52612"/>
                  <a:pt x="96165" y="52612"/>
                  <a:pt x="96165" y="52536"/>
                </a:cubicBezTo>
                <a:cubicBezTo>
                  <a:pt x="96165" y="52461"/>
                  <a:pt x="96165" y="52386"/>
                  <a:pt x="96165" y="52236"/>
                </a:cubicBezTo>
                <a:cubicBezTo>
                  <a:pt x="96165" y="51935"/>
                  <a:pt x="96165" y="51935"/>
                  <a:pt x="96165" y="51935"/>
                </a:cubicBezTo>
                <a:cubicBezTo>
                  <a:pt x="96385" y="51935"/>
                  <a:pt x="96385" y="51935"/>
                  <a:pt x="96385" y="51935"/>
                </a:cubicBezTo>
                <a:cubicBezTo>
                  <a:pt x="96385" y="51935"/>
                  <a:pt x="96422" y="51935"/>
                  <a:pt x="96422" y="51872"/>
                </a:cubicBezTo>
                <a:cubicBezTo>
                  <a:pt x="96459" y="51797"/>
                  <a:pt x="96459" y="51797"/>
                  <a:pt x="96496" y="51722"/>
                </a:cubicBezTo>
                <a:cubicBezTo>
                  <a:pt x="96496" y="51646"/>
                  <a:pt x="96496" y="51571"/>
                  <a:pt x="96532" y="51571"/>
                </a:cubicBezTo>
                <a:cubicBezTo>
                  <a:pt x="96532" y="51571"/>
                  <a:pt x="96563" y="51571"/>
                  <a:pt x="96600" y="51571"/>
                </a:cubicBezTo>
                <a:cubicBezTo>
                  <a:pt x="96600" y="51571"/>
                  <a:pt x="96637" y="51571"/>
                  <a:pt x="96673" y="51571"/>
                </a:cubicBezTo>
                <a:cubicBezTo>
                  <a:pt x="96673" y="51571"/>
                  <a:pt x="96710" y="51496"/>
                  <a:pt x="96747" y="51496"/>
                </a:cubicBezTo>
                <a:cubicBezTo>
                  <a:pt x="96820" y="51496"/>
                  <a:pt x="96820" y="51496"/>
                  <a:pt x="96820" y="51496"/>
                </a:cubicBezTo>
                <a:cubicBezTo>
                  <a:pt x="96894" y="51496"/>
                  <a:pt x="96931" y="51496"/>
                  <a:pt x="97004" y="51496"/>
                </a:cubicBezTo>
                <a:cubicBezTo>
                  <a:pt x="97041" y="51346"/>
                  <a:pt x="97041" y="51271"/>
                  <a:pt x="97041" y="51120"/>
                </a:cubicBezTo>
                <a:lnTo>
                  <a:pt x="97004" y="51045"/>
                </a:lnTo>
                <a:cubicBezTo>
                  <a:pt x="96673" y="51045"/>
                  <a:pt x="96673" y="51045"/>
                  <a:pt x="96673" y="51045"/>
                </a:cubicBezTo>
                <a:cubicBezTo>
                  <a:pt x="96637" y="50970"/>
                  <a:pt x="96637" y="50907"/>
                  <a:pt x="96637" y="50907"/>
                </a:cubicBezTo>
                <a:cubicBezTo>
                  <a:pt x="96600" y="50757"/>
                  <a:pt x="96563" y="50681"/>
                  <a:pt x="96532" y="50606"/>
                </a:cubicBezTo>
                <a:cubicBezTo>
                  <a:pt x="96275" y="50606"/>
                  <a:pt x="96275" y="50606"/>
                  <a:pt x="96275" y="50606"/>
                </a:cubicBezTo>
                <a:cubicBezTo>
                  <a:pt x="96275" y="50681"/>
                  <a:pt x="96238" y="50757"/>
                  <a:pt x="96238" y="50907"/>
                </a:cubicBezTo>
                <a:cubicBezTo>
                  <a:pt x="96238" y="50970"/>
                  <a:pt x="96238" y="50970"/>
                  <a:pt x="96238" y="51045"/>
                </a:cubicBezTo>
                <a:lnTo>
                  <a:pt x="96202" y="51120"/>
                </a:lnTo>
                <a:cubicBezTo>
                  <a:pt x="96165" y="51120"/>
                  <a:pt x="96165" y="51195"/>
                  <a:pt x="96128" y="51195"/>
                </a:cubicBezTo>
                <a:cubicBezTo>
                  <a:pt x="96128" y="51195"/>
                  <a:pt x="96091" y="51120"/>
                  <a:pt x="96055" y="51120"/>
                </a:cubicBezTo>
                <a:cubicBezTo>
                  <a:pt x="96055" y="51120"/>
                  <a:pt x="96024" y="51120"/>
                  <a:pt x="95987" y="51120"/>
                </a:cubicBezTo>
                <a:cubicBezTo>
                  <a:pt x="95987" y="50381"/>
                  <a:pt x="95987" y="50381"/>
                  <a:pt x="95987" y="50381"/>
                </a:cubicBezTo>
                <a:cubicBezTo>
                  <a:pt x="95546" y="50381"/>
                  <a:pt x="95546" y="50381"/>
                  <a:pt x="95546" y="50381"/>
                </a:cubicBezTo>
                <a:cubicBezTo>
                  <a:pt x="95479" y="50381"/>
                  <a:pt x="95442" y="50230"/>
                  <a:pt x="95442" y="50080"/>
                </a:cubicBezTo>
                <a:cubicBezTo>
                  <a:pt x="95442" y="49930"/>
                  <a:pt x="95442" y="49854"/>
                  <a:pt x="95442" y="49792"/>
                </a:cubicBezTo>
                <a:cubicBezTo>
                  <a:pt x="95442" y="49792"/>
                  <a:pt x="95479" y="49716"/>
                  <a:pt x="95479" y="49641"/>
                </a:cubicBezTo>
                <a:cubicBezTo>
                  <a:pt x="95509" y="49641"/>
                  <a:pt x="95509" y="49566"/>
                  <a:pt x="95546" y="49566"/>
                </a:cubicBezTo>
                <a:cubicBezTo>
                  <a:pt x="95583" y="49491"/>
                  <a:pt x="95620" y="49491"/>
                  <a:pt x="95620" y="49491"/>
                </a:cubicBezTo>
                <a:cubicBezTo>
                  <a:pt x="95730" y="49491"/>
                  <a:pt x="95767" y="49491"/>
                  <a:pt x="95840" y="49491"/>
                </a:cubicBezTo>
                <a:cubicBezTo>
                  <a:pt x="95877" y="49491"/>
                  <a:pt x="95877" y="49491"/>
                  <a:pt x="95914" y="49491"/>
                </a:cubicBezTo>
                <a:cubicBezTo>
                  <a:pt x="95950" y="49491"/>
                  <a:pt x="95950" y="49491"/>
                  <a:pt x="95987" y="49491"/>
                </a:cubicBezTo>
                <a:cubicBezTo>
                  <a:pt x="95987" y="49416"/>
                  <a:pt x="95987" y="49340"/>
                  <a:pt x="95987" y="49340"/>
                </a:cubicBezTo>
                <a:cubicBezTo>
                  <a:pt x="95987" y="49265"/>
                  <a:pt x="96024" y="49190"/>
                  <a:pt x="96024" y="49190"/>
                </a:cubicBezTo>
                <a:cubicBezTo>
                  <a:pt x="96055" y="49115"/>
                  <a:pt x="96055" y="49040"/>
                  <a:pt x="96091" y="49040"/>
                </a:cubicBezTo>
                <a:cubicBezTo>
                  <a:pt x="96128" y="48965"/>
                  <a:pt x="96128" y="49040"/>
                  <a:pt x="96165" y="48965"/>
                </a:cubicBezTo>
                <a:cubicBezTo>
                  <a:pt x="96202" y="48965"/>
                  <a:pt x="96202" y="48889"/>
                  <a:pt x="96238" y="48889"/>
                </a:cubicBezTo>
                <a:cubicBezTo>
                  <a:pt x="96275" y="48889"/>
                  <a:pt x="96349" y="48889"/>
                  <a:pt x="96385" y="48889"/>
                </a:cubicBezTo>
                <a:cubicBezTo>
                  <a:pt x="96422" y="48889"/>
                  <a:pt x="96422" y="48889"/>
                  <a:pt x="96459" y="48889"/>
                </a:cubicBezTo>
                <a:cubicBezTo>
                  <a:pt x="96496" y="48889"/>
                  <a:pt x="96496" y="48814"/>
                  <a:pt x="96496" y="48739"/>
                </a:cubicBezTo>
                <a:cubicBezTo>
                  <a:pt x="96532" y="48739"/>
                  <a:pt x="96563" y="48676"/>
                  <a:pt x="96563" y="48676"/>
                </a:cubicBezTo>
                <a:cubicBezTo>
                  <a:pt x="96600" y="48601"/>
                  <a:pt x="96600" y="48526"/>
                  <a:pt x="96637" y="48526"/>
                </a:cubicBezTo>
                <a:cubicBezTo>
                  <a:pt x="96673" y="48451"/>
                  <a:pt x="96673" y="48375"/>
                  <a:pt x="96710" y="48375"/>
                </a:cubicBezTo>
                <a:cubicBezTo>
                  <a:pt x="96747" y="48300"/>
                  <a:pt x="96747" y="48225"/>
                  <a:pt x="96820" y="48225"/>
                </a:cubicBezTo>
                <a:cubicBezTo>
                  <a:pt x="96857" y="48225"/>
                  <a:pt x="96857" y="48225"/>
                  <a:pt x="96857" y="48225"/>
                </a:cubicBezTo>
                <a:cubicBezTo>
                  <a:pt x="96857" y="48225"/>
                  <a:pt x="96894" y="48225"/>
                  <a:pt x="96894" y="48300"/>
                </a:cubicBezTo>
                <a:cubicBezTo>
                  <a:pt x="96931" y="48451"/>
                  <a:pt x="96931" y="48451"/>
                  <a:pt x="96931" y="48451"/>
                </a:cubicBezTo>
                <a:cubicBezTo>
                  <a:pt x="96894" y="48451"/>
                  <a:pt x="96894" y="48526"/>
                  <a:pt x="96894" y="48601"/>
                </a:cubicBezTo>
                <a:cubicBezTo>
                  <a:pt x="96857" y="48601"/>
                  <a:pt x="96820" y="48601"/>
                  <a:pt x="96820" y="48676"/>
                </a:cubicBezTo>
                <a:cubicBezTo>
                  <a:pt x="96784" y="48739"/>
                  <a:pt x="96784" y="48889"/>
                  <a:pt x="96784" y="48965"/>
                </a:cubicBezTo>
                <a:cubicBezTo>
                  <a:pt x="96784" y="49115"/>
                  <a:pt x="96710" y="49115"/>
                  <a:pt x="96673" y="49265"/>
                </a:cubicBezTo>
                <a:cubicBezTo>
                  <a:pt x="96637" y="49265"/>
                  <a:pt x="96637" y="49340"/>
                  <a:pt x="96600" y="49416"/>
                </a:cubicBezTo>
                <a:cubicBezTo>
                  <a:pt x="96600" y="49416"/>
                  <a:pt x="96563" y="49416"/>
                  <a:pt x="96532" y="49491"/>
                </a:cubicBezTo>
                <a:cubicBezTo>
                  <a:pt x="96532" y="49566"/>
                  <a:pt x="96532" y="49566"/>
                  <a:pt x="96532" y="49641"/>
                </a:cubicBezTo>
                <a:cubicBezTo>
                  <a:pt x="96532" y="49792"/>
                  <a:pt x="96532" y="49792"/>
                  <a:pt x="96532" y="49792"/>
                </a:cubicBezTo>
                <a:cubicBezTo>
                  <a:pt x="96563" y="49792"/>
                  <a:pt x="96600" y="49716"/>
                  <a:pt x="96600" y="49716"/>
                </a:cubicBezTo>
                <a:cubicBezTo>
                  <a:pt x="96637" y="49641"/>
                  <a:pt x="96637" y="49641"/>
                  <a:pt x="96673" y="49566"/>
                </a:cubicBezTo>
                <a:cubicBezTo>
                  <a:pt x="97004" y="49566"/>
                  <a:pt x="97004" y="49566"/>
                  <a:pt x="97004" y="49566"/>
                </a:cubicBezTo>
                <a:cubicBezTo>
                  <a:pt x="97041" y="49566"/>
                  <a:pt x="97071" y="49491"/>
                  <a:pt x="97108" y="49491"/>
                </a:cubicBezTo>
                <a:cubicBezTo>
                  <a:pt x="97145" y="49416"/>
                  <a:pt x="97182" y="49265"/>
                  <a:pt x="97218" y="49190"/>
                </a:cubicBezTo>
                <a:cubicBezTo>
                  <a:pt x="97255" y="49190"/>
                  <a:pt x="97255" y="49115"/>
                  <a:pt x="97292" y="49040"/>
                </a:cubicBezTo>
                <a:lnTo>
                  <a:pt x="97329" y="49040"/>
                </a:lnTo>
                <a:cubicBezTo>
                  <a:pt x="97366" y="49040"/>
                  <a:pt x="97402" y="48965"/>
                  <a:pt x="97402" y="48965"/>
                </a:cubicBezTo>
                <a:cubicBezTo>
                  <a:pt x="97513" y="48965"/>
                  <a:pt x="97549" y="49040"/>
                  <a:pt x="97617" y="49115"/>
                </a:cubicBezTo>
                <a:cubicBezTo>
                  <a:pt x="97653" y="49115"/>
                  <a:pt x="97690" y="49115"/>
                  <a:pt x="97690" y="49115"/>
                </a:cubicBezTo>
                <a:cubicBezTo>
                  <a:pt x="97764" y="49115"/>
                  <a:pt x="97800" y="49115"/>
                  <a:pt x="97837" y="49190"/>
                </a:cubicBezTo>
                <a:cubicBezTo>
                  <a:pt x="97874" y="49265"/>
                  <a:pt x="97874" y="49265"/>
                  <a:pt x="97911" y="49265"/>
                </a:cubicBezTo>
                <a:cubicBezTo>
                  <a:pt x="97947" y="49340"/>
                  <a:pt x="97947" y="49491"/>
                  <a:pt x="97947" y="49566"/>
                </a:cubicBezTo>
                <a:cubicBezTo>
                  <a:pt x="97947" y="49716"/>
                  <a:pt x="97947" y="49716"/>
                  <a:pt x="97947" y="49716"/>
                </a:cubicBezTo>
                <a:cubicBezTo>
                  <a:pt x="97947" y="49792"/>
                  <a:pt x="97911" y="49792"/>
                  <a:pt x="97911" y="49854"/>
                </a:cubicBezTo>
                <a:cubicBezTo>
                  <a:pt x="97874" y="49930"/>
                  <a:pt x="97837" y="49930"/>
                  <a:pt x="97837" y="50005"/>
                </a:cubicBezTo>
                <a:cubicBezTo>
                  <a:pt x="97837" y="50005"/>
                  <a:pt x="97837" y="50080"/>
                  <a:pt x="97837" y="50155"/>
                </a:cubicBezTo>
                <a:cubicBezTo>
                  <a:pt x="97800" y="50230"/>
                  <a:pt x="97764" y="50230"/>
                  <a:pt x="97764" y="50381"/>
                </a:cubicBezTo>
                <a:cubicBezTo>
                  <a:pt x="97764" y="50456"/>
                  <a:pt x="97764" y="50531"/>
                  <a:pt x="97800" y="50681"/>
                </a:cubicBezTo>
                <a:cubicBezTo>
                  <a:pt x="97911" y="50681"/>
                  <a:pt x="97911" y="50681"/>
                  <a:pt x="97911" y="50681"/>
                </a:cubicBezTo>
                <a:cubicBezTo>
                  <a:pt x="97984" y="50606"/>
                  <a:pt x="97984" y="50606"/>
                  <a:pt x="97984" y="50606"/>
                </a:cubicBezTo>
                <a:cubicBezTo>
                  <a:pt x="98021" y="50606"/>
                  <a:pt x="98058" y="50531"/>
                  <a:pt x="98094" y="50531"/>
                </a:cubicBezTo>
                <a:cubicBezTo>
                  <a:pt x="98094" y="50531"/>
                  <a:pt x="98125" y="50531"/>
                  <a:pt x="98162" y="50531"/>
                </a:cubicBezTo>
                <a:cubicBezTo>
                  <a:pt x="98199" y="50606"/>
                  <a:pt x="98235" y="50681"/>
                  <a:pt x="98272" y="50757"/>
                </a:cubicBezTo>
                <a:cubicBezTo>
                  <a:pt x="98272" y="50819"/>
                  <a:pt x="98272" y="50907"/>
                  <a:pt x="98309" y="50907"/>
                </a:cubicBezTo>
                <a:cubicBezTo>
                  <a:pt x="98309" y="51045"/>
                  <a:pt x="98309" y="51120"/>
                  <a:pt x="98309" y="51195"/>
                </a:cubicBezTo>
                <a:cubicBezTo>
                  <a:pt x="98346" y="51271"/>
                  <a:pt x="98346" y="51271"/>
                  <a:pt x="98346" y="51346"/>
                </a:cubicBezTo>
                <a:cubicBezTo>
                  <a:pt x="98346" y="51421"/>
                  <a:pt x="98382" y="51421"/>
                  <a:pt x="98382" y="51496"/>
                </a:cubicBezTo>
                <a:cubicBezTo>
                  <a:pt x="98382" y="51571"/>
                  <a:pt x="98456" y="51571"/>
                  <a:pt x="98456" y="51722"/>
                </a:cubicBezTo>
                <a:cubicBezTo>
                  <a:pt x="98456" y="52461"/>
                  <a:pt x="98456" y="52461"/>
                  <a:pt x="98456" y="52461"/>
                </a:cubicBezTo>
                <a:cubicBezTo>
                  <a:pt x="98456" y="52536"/>
                  <a:pt x="98419" y="52612"/>
                  <a:pt x="98382" y="52612"/>
                </a:cubicBezTo>
                <a:cubicBezTo>
                  <a:pt x="98346" y="52687"/>
                  <a:pt x="98309" y="52687"/>
                  <a:pt x="98309" y="52762"/>
                </a:cubicBezTo>
                <a:cubicBezTo>
                  <a:pt x="98309" y="52762"/>
                  <a:pt x="98309" y="52837"/>
                  <a:pt x="98309" y="52900"/>
                </a:cubicBezTo>
                <a:cubicBezTo>
                  <a:pt x="98272" y="52987"/>
                  <a:pt x="98272" y="52987"/>
                  <a:pt x="98272" y="53050"/>
                </a:cubicBezTo>
                <a:cubicBezTo>
                  <a:pt x="98272" y="53426"/>
                  <a:pt x="98272" y="53426"/>
                  <a:pt x="98272" y="53426"/>
                </a:cubicBezTo>
                <a:cubicBezTo>
                  <a:pt x="98633" y="53426"/>
                  <a:pt x="98633" y="53426"/>
                  <a:pt x="98633" y="53426"/>
                </a:cubicBezTo>
                <a:cubicBezTo>
                  <a:pt x="98744" y="53426"/>
                  <a:pt x="98781" y="53276"/>
                  <a:pt x="98854" y="53201"/>
                </a:cubicBezTo>
                <a:cubicBezTo>
                  <a:pt x="98928" y="53125"/>
                  <a:pt x="98928" y="53125"/>
                  <a:pt x="98928" y="53125"/>
                </a:cubicBezTo>
                <a:cubicBezTo>
                  <a:pt x="98964" y="53125"/>
                  <a:pt x="99001" y="53050"/>
                  <a:pt x="99038" y="53050"/>
                </a:cubicBezTo>
                <a:cubicBezTo>
                  <a:pt x="99075" y="52987"/>
                  <a:pt x="99075" y="52900"/>
                  <a:pt x="99111" y="52900"/>
                </a:cubicBezTo>
                <a:cubicBezTo>
                  <a:pt x="99142" y="52900"/>
                  <a:pt x="99142" y="52900"/>
                  <a:pt x="99179" y="52837"/>
                </a:cubicBezTo>
                <a:cubicBezTo>
                  <a:pt x="99215" y="52837"/>
                  <a:pt x="99215" y="52837"/>
                  <a:pt x="99252" y="52762"/>
                </a:cubicBezTo>
                <a:cubicBezTo>
                  <a:pt x="99289" y="52762"/>
                  <a:pt x="99289" y="52687"/>
                  <a:pt x="99326" y="52687"/>
                </a:cubicBezTo>
                <a:cubicBezTo>
                  <a:pt x="99362" y="52687"/>
                  <a:pt x="99399" y="52687"/>
                  <a:pt x="99399" y="52687"/>
                </a:cubicBezTo>
                <a:cubicBezTo>
                  <a:pt x="99436" y="52687"/>
                  <a:pt x="99473" y="52612"/>
                  <a:pt x="99473" y="52536"/>
                </a:cubicBezTo>
                <a:lnTo>
                  <a:pt x="99473" y="52461"/>
                </a:lnTo>
                <a:cubicBezTo>
                  <a:pt x="99473" y="52311"/>
                  <a:pt x="99473" y="52236"/>
                  <a:pt x="99473" y="52160"/>
                </a:cubicBezTo>
                <a:cubicBezTo>
                  <a:pt x="99473" y="52085"/>
                  <a:pt x="99509" y="52010"/>
                  <a:pt x="99509" y="51935"/>
                </a:cubicBezTo>
                <a:cubicBezTo>
                  <a:pt x="99509" y="51935"/>
                  <a:pt x="99509" y="51872"/>
                  <a:pt x="99509" y="51797"/>
                </a:cubicBezTo>
                <a:cubicBezTo>
                  <a:pt x="99509" y="51421"/>
                  <a:pt x="99509" y="51421"/>
                  <a:pt x="99509" y="51421"/>
                </a:cubicBezTo>
                <a:cubicBezTo>
                  <a:pt x="99436" y="51421"/>
                  <a:pt x="99399" y="51421"/>
                  <a:pt x="99326" y="51346"/>
                </a:cubicBezTo>
                <a:cubicBezTo>
                  <a:pt x="99326" y="51271"/>
                  <a:pt x="99289" y="51195"/>
                  <a:pt x="99289" y="51120"/>
                </a:cubicBezTo>
                <a:cubicBezTo>
                  <a:pt x="99289" y="51045"/>
                  <a:pt x="99289" y="50907"/>
                  <a:pt x="99289" y="50819"/>
                </a:cubicBezTo>
                <a:cubicBezTo>
                  <a:pt x="99289" y="50757"/>
                  <a:pt x="99289" y="50757"/>
                  <a:pt x="99289" y="50681"/>
                </a:cubicBezTo>
                <a:cubicBezTo>
                  <a:pt x="99289" y="50606"/>
                  <a:pt x="99252" y="50606"/>
                  <a:pt x="99215" y="50606"/>
                </a:cubicBezTo>
                <a:cubicBezTo>
                  <a:pt x="99179" y="50606"/>
                  <a:pt x="99179" y="50531"/>
                  <a:pt x="99142" y="50531"/>
                </a:cubicBezTo>
                <a:cubicBezTo>
                  <a:pt x="99111" y="50456"/>
                  <a:pt x="99111" y="50381"/>
                  <a:pt x="99111" y="50381"/>
                </a:cubicBezTo>
                <a:cubicBezTo>
                  <a:pt x="99075" y="50306"/>
                  <a:pt x="99038" y="50306"/>
                  <a:pt x="99038" y="50306"/>
                </a:cubicBezTo>
                <a:cubicBezTo>
                  <a:pt x="99001" y="50230"/>
                  <a:pt x="98964" y="50230"/>
                  <a:pt x="98964" y="50155"/>
                </a:cubicBezTo>
                <a:cubicBezTo>
                  <a:pt x="98928" y="50155"/>
                  <a:pt x="98964" y="50080"/>
                  <a:pt x="98928" y="50005"/>
                </a:cubicBezTo>
                <a:cubicBezTo>
                  <a:pt x="98928" y="50005"/>
                  <a:pt x="98891" y="49930"/>
                  <a:pt x="98891" y="49854"/>
                </a:cubicBezTo>
                <a:cubicBezTo>
                  <a:pt x="98854" y="49792"/>
                  <a:pt x="98891" y="49792"/>
                  <a:pt x="98891" y="49641"/>
                </a:cubicBezTo>
                <a:cubicBezTo>
                  <a:pt x="98891" y="49491"/>
                  <a:pt x="98891" y="49416"/>
                  <a:pt x="98891" y="49265"/>
                </a:cubicBezTo>
                <a:cubicBezTo>
                  <a:pt x="98928" y="49190"/>
                  <a:pt x="98928" y="49190"/>
                  <a:pt x="98964" y="49115"/>
                </a:cubicBezTo>
                <a:cubicBezTo>
                  <a:pt x="98964" y="49115"/>
                  <a:pt x="98964" y="49040"/>
                  <a:pt x="99001" y="48965"/>
                </a:cubicBezTo>
                <a:cubicBezTo>
                  <a:pt x="99001" y="48965"/>
                  <a:pt x="99001" y="48889"/>
                  <a:pt x="99001" y="48814"/>
                </a:cubicBezTo>
                <a:cubicBezTo>
                  <a:pt x="99038" y="48814"/>
                  <a:pt x="99075" y="48889"/>
                  <a:pt x="99075" y="48814"/>
                </a:cubicBezTo>
                <a:cubicBezTo>
                  <a:pt x="99142" y="48814"/>
                  <a:pt x="99179" y="48814"/>
                  <a:pt x="99252" y="48739"/>
                </a:cubicBezTo>
                <a:cubicBezTo>
                  <a:pt x="99289" y="48739"/>
                  <a:pt x="99289" y="48739"/>
                  <a:pt x="99289" y="48739"/>
                </a:cubicBezTo>
                <a:cubicBezTo>
                  <a:pt x="99362" y="48739"/>
                  <a:pt x="99399" y="48739"/>
                  <a:pt x="99436" y="48739"/>
                </a:cubicBezTo>
                <a:cubicBezTo>
                  <a:pt x="99436" y="47486"/>
                  <a:pt x="99436" y="47486"/>
                  <a:pt x="99436" y="47486"/>
                </a:cubicBezTo>
                <a:cubicBezTo>
                  <a:pt x="99436" y="47410"/>
                  <a:pt x="99473" y="47410"/>
                  <a:pt x="99473" y="47335"/>
                </a:cubicBezTo>
                <a:cubicBezTo>
                  <a:pt x="99473" y="47335"/>
                  <a:pt x="99473" y="47260"/>
                  <a:pt x="99473" y="47185"/>
                </a:cubicBezTo>
                <a:cubicBezTo>
                  <a:pt x="99509" y="47185"/>
                  <a:pt x="99509" y="47110"/>
                  <a:pt x="99546" y="47034"/>
                </a:cubicBezTo>
                <a:cubicBezTo>
                  <a:pt x="99546" y="47034"/>
                  <a:pt x="99583" y="47110"/>
                  <a:pt x="99614" y="47034"/>
                </a:cubicBezTo>
                <a:cubicBezTo>
                  <a:pt x="99614" y="47034"/>
                  <a:pt x="99656" y="47034"/>
                  <a:pt x="99687" y="46959"/>
                </a:cubicBezTo>
                <a:cubicBezTo>
                  <a:pt x="99761" y="46884"/>
                  <a:pt x="99761" y="46809"/>
                  <a:pt x="99797" y="46659"/>
                </a:cubicBezTo>
                <a:cubicBezTo>
                  <a:pt x="99834" y="46596"/>
                  <a:pt x="99834" y="46596"/>
                  <a:pt x="99871" y="46521"/>
                </a:cubicBezTo>
                <a:cubicBezTo>
                  <a:pt x="99908" y="46445"/>
                  <a:pt x="99944" y="46295"/>
                  <a:pt x="99981" y="46295"/>
                </a:cubicBezTo>
                <a:cubicBezTo>
                  <a:pt x="100018" y="46220"/>
                  <a:pt x="100018" y="46295"/>
                  <a:pt x="100055" y="46295"/>
                </a:cubicBezTo>
                <a:cubicBezTo>
                  <a:pt x="100091" y="46295"/>
                  <a:pt x="100091" y="46295"/>
                  <a:pt x="100128" y="46295"/>
                </a:cubicBezTo>
                <a:cubicBezTo>
                  <a:pt x="100232" y="46370"/>
                  <a:pt x="100306" y="46521"/>
                  <a:pt x="100416" y="46659"/>
                </a:cubicBezTo>
                <a:cubicBezTo>
                  <a:pt x="100416" y="46659"/>
                  <a:pt x="100453" y="46659"/>
                  <a:pt x="100490" y="46659"/>
                </a:cubicBezTo>
                <a:cubicBezTo>
                  <a:pt x="100526" y="46659"/>
                  <a:pt x="100563" y="46596"/>
                  <a:pt x="100630" y="46596"/>
                </a:cubicBezTo>
                <a:cubicBezTo>
                  <a:pt x="100630" y="46521"/>
                  <a:pt x="100673" y="46521"/>
                  <a:pt x="100673" y="46521"/>
                </a:cubicBezTo>
                <a:cubicBezTo>
                  <a:pt x="100704" y="46445"/>
                  <a:pt x="100704" y="46370"/>
                  <a:pt x="100741" y="46370"/>
                </a:cubicBezTo>
                <a:cubicBezTo>
                  <a:pt x="100777" y="46295"/>
                  <a:pt x="100777" y="46295"/>
                  <a:pt x="100814" y="46220"/>
                </a:cubicBezTo>
                <a:cubicBezTo>
                  <a:pt x="100814" y="46220"/>
                  <a:pt x="100851" y="46220"/>
                  <a:pt x="100888" y="46220"/>
                </a:cubicBezTo>
                <a:cubicBezTo>
                  <a:pt x="100924" y="46220"/>
                  <a:pt x="100888" y="46145"/>
                  <a:pt x="100924" y="46069"/>
                </a:cubicBezTo>
                <a:cubicBezTo>
                  <a:pt x="100998" y="46069"/>
                  <a:pt x="101035" y="46145"/>
                  <a:pt x="101071" y="46069"/>
                </a:cubicBezTo>
                <a:cubicBezTo>
                  <a:pt x="101108" y="46069"/>
                  <a:pt x="101108" y="46069"/>
                  <a:pt x="101145" y="45994"/>
                </a:cubicBezTo>
                <a:cubicBezTo>
                  <a:pt x="101176" y="45994"/>
                  <a:pt x="101176" y="45994"/>
                  <a:pt x="101212" y="45994"/>
                </a:cubicBezTo>
                <a:cubicBezTo>
                  <a:pt x="101249" y="45919"/>
                  <a:pt x="101249" y="45919"/>
                  <a:pt x="101286" y="45844"/>
                </a:cubicBezTo>
                <a:lnTo>
                  <a:pt x="101286" y="45769"/>
                </a:lnTo>
                <a:cubicBezTo>
                  <a:pt x="101323" y="45631"/>
                  <a:pt x="101396" y="45556"/>
                  <a:pt x="101470" y="45480"/>
                </a:cubicBezTo>
                <a:cubicBezTo>
                  <a:pt x="101470" y="45405"/>
                  <a:pt x="101506" y="45405"/>
                  <a:pt x="101543" y="45405"/>
                </a:cubicBezTo>
                <a:cubicBezTo>
                  <a:pt x="101543" y="45330"/>
                  <a:pt x="101543" y="45255"/>
                  <a:pt x="101580" y="45255"/>
                </a:cubicBezTo>
                <a:cubicBezTo>
                  <a:pt x="101580" y="45180"/>
                  <a:pt x="101617" y="45180"/>
                  <a:pt x="101617" y="45104"/>
                </a:cubicBezTo>
                <a:cubicBezTo>
                  <a:pt x="101721" y="44954"/>
                  <a:pt x="101721" y="44804"/>
                  <a:pt x="101831" y="44653"/>
                </a:cubicBezTo>
                <a:cubicBezTo>
                  <a:pt x="101831" y="44578"/>
                  <a:pt x="101868" y="44578"/>
                  <a:pt x="101905" y="44578"/>
                </a:cubicBezTo>
                <a:cubicBezTo>
                  <a:pt x="101941" y="44440"/>
                  <a:pt x="101978" y="44365"/>
                  <a:pt x="102015" y="44290"/>
                </a:cubicBezTo>
                <a:cubicBezTo>
                  <a:pt x="102015" y="44215"/>
                  <a:pt x="102015" y="44139"/>
                  <a:pt x="102015" y="44139"/>
                </a:cubicBezTo>
                <a:cubicBezTo>
                  <a:pt x="102015" y="44064"/>
                  <a:pt x="102052" y="44064"/>
                  <a:pt x="102052" y="43989"/>
                </a:cubicBezTo>
                <a:cubicBezTo>
                  <a:pt x="102088" y="43914"/>
                  <a:pt x="102088" y="43914"/>
                  <a:pt x="102088" y="43839"/>
                </a:cubicBezTo>
                <a:cubicBezTo>
                  <a:pt x="102125" y="43763"/>
                  <a:pt x="102125" y="43688"/>
                  <a:pt x="102125" y="43550"/>
                </a:cubicBezTo>
                <a:cubicBezTo>
                  <a:pt x="102162" y="43463"/>
                  <a:pt x="102192" y="43463"/>
                  <a:pt x="102192" y="43400"/>
                </a:cubicBezTo>
                <a:cubicBezTo>
                  <a:pt x="102229" y="43250"/>
                  <a:pt x="102266" y="43250"/>
                  <a:pt x="102339" y="43099"/>
                </a:cubicBezTo>
                <a:cubicBezTo>
                  <a:pt x="102339" y="43099"/>
                  <a:pt x="102376" y="43099"/>
                  <a:pt x="102413" y="43024"/>
                </a:cubicBezTo>
                <a:cubicBezTo>
                  <a:pt x="102413" y="43024"/>
                  <a:pt x="102413" y="42949"/>
                  <a:pt x="102450" y="42874"/>
                </a:cubicBezTo>
                <a:cubicBezTo>
                  <a:pt x="102450" y="42874"/>
                  <a:pt x="102486" y="42949"/>
                  <a:pt x="102523" y="42874"/>
                </a:cubicBezTo>
                <a:cubicBezTo>
                  <a:pt x="102560" y="42874"/>
                  <a:pt x="102597" y="42723"/>
                  <a:pt x="102633" y="42648"/>
                </a:cubicBezTo>
                <a:cubicBezTo>
                  <a:pt x="102664" y="42573"/>
                  <a:pt x="102664" y="42573"/>
                  <a:pt x="102707" y="42498"/>
                </a:cubicBezTo>
                <a:cubicBezTo>
                  <a:pt x="102707" y="42498"/>
                  <a:pt x="102707" y="42435"/>
                  <a:pt x="102738" y="42360"/>
                </a:cubicBezTo>
                <a:cubicBezTo>
                  <a:pt x="102738" y="42285"/>
                  <a:pt x="102774" y="42285"/>
                  <a:pt x="102811" y="42209"/>
                </a:cubicBezTo>
                <a:cubicBezTo>
                  <a:pt x="102811" y="42209"/>
                  <a:pt x="102848" y="42134"/>
                  <a:pt x="102885" y="42059"/>
                </a:cubicBezTo>
                <a:cubicBezTo>
                  <a:pt x="102885" y="42059"/>
                  <a:pt x="102921" y="42059"/>
                  <a:pt x="102958" y="41984"/>
                </a:cubicBezTo>
                <a:cubicBezTo>
                  <a:pt x="102958" y="41909"/>
                  <a:pt x="102921" y="41833"/>
                  <a:pt x="102958" y="41683"/>
                </a:cubicBezTo>
                <a:cubicBezTo>
                  <a:pt x="102958" y="41608"/>
                  <a:pt x="102958" y="41608"/>
                  <a:pt x="102958" y="41533"/>
                </a:cubicBezTo>
                <a:cubicBezTo>
                  <a:pt x="102958" y="41470"/>
                  <a:pt x="102958" y="41395"/>
                  <a:pt x="102958" y="41244"/>
                </a:cubicBezTo>
                <a:cubicBezTo>
                  <a:pt x="102958" y="41094"/>
                  <a:pt x="102958" y="41094"/>
                  <a:pt x="102958" y="41094"/>
                </a:cubicBezTo>
                <a:cubicBezTo>
                  <a:pt x="102958" y="41094"/>
                  <a:pt x="102995" y="41019"/>
                  <a:pt x="102995" y="40944"/>
                </a:cubicBezTo>
                <a:cubicBezTo>
                  <a:pt x="103032" y="40944"/>
                  <a:pt x="103068" y="40868"/>
                  <a:pt x="103068" y="40868"/>
                </a:cubicBezTo>
                <a:cubicBezTo>
                  <a:pt x="103105" y="40718"/>
                  <a:pt x="103068" y="40568"/>
                  <a:pt x="103068" y="40417"/>
                </a:cubicBezTo>
                <a:cubicBezTo>
                  <a:pt x="103068" y="40204"/>
                  <a:pt x="103068" y="40204"/>
                  <a:pt x="103068" y="40204"/>
                </a:cubicBezTo>
                <a:cubicBezTo>
                  <a:pt x="103068" y="40129"/>
                  <a:pt x="103068" y="40129"/>
                  <a:pt x="103068" y="40054"/>
                </a:cubicBezTo>
                <a:cubicBezTo>
                  <a:pt x="103068" y="39903"/>
                  <a:pt x="103068" y="39903"/>
                  <a:pt x="103068" y="39903"/>
                </a:cubicBezTo>
                <a:cubicBezTo>
                  <a:pt x="103068" y="39828"/>
                  <a:pt x="103068" y="39828"/>
                  <a:pt x="103068" y="39753"/>
                </a:cubicBezTo>
                <a:cubicBezTo>
                  <a:pt x="103068" y="39678"/>
                  <a:pt x="103105" y="39678"/>
                  <a:pt x="103105" y="39603"/>
                </a:cubicBezTo>
                <a:cubicBezTo>
                  <a:pt x="103142" y="39603"/>
                  <a:pt x="103105" y="39527"/>
                  <a:pt x="103105" y="39452"/>
                </a:cubicBezTo>
                <a:cubicBezTo>
                  <a:pt x="103142" y="39377"/>
                  <a:pt x="103142" y="39314"/>
                  <a:pt x="103142" y="39164"/>
                </a:cubicBezTo>
                <a:cubicBezTo>
                  <a:pt x="103179" y="39089"/>
                  <a:pt x="103209" y="39089"/>
                  <a:pt x="103209" y="39014"/>
                </a:cubicBezTo>
                <a:cubicBezTo>
                  <a:pt x="103246" y="39014"/>
                  <a:pt x="103246" y="38938"/>
                  <a:pt x="103246" y="38938"/>
                </a:cubicBezTo>
                <a:cubicBezTo>
                  <a:pt x="103283" y="38863"/>
                  <a:pt x="103283" y="38788"/>
                  <a:pt x="103320" y="38788"/>
                </a:cubicBezTo>
                <a:cubicBezTo>
                  <a:pt x="103320" y="38788"/>
                  <a:pt x="103356" y="38788"/>
                  <a:pt x="103393" y="38788"/>
                </a:cubicBezTo>
                <a:cubicBezTo>
                  <a:pt x="103393" y="38863"/>
                  <a:pt x="103393" y="38938"/>
                  <a:pt x="103430" y="38938"/>
                </a:cubicBezTo>
                <a:cubicBezTo>
                  <a:pt x="103430" y="38938"/>
                  <a:pt x="103467" y="38938"/>
                  <a:pt x="103467" y="39014"/>
                </a:cubicBezTo>
                <a:cubicBezTo>
                  <a:pt x="103503" y="39014"/>
                  <a:pt x="103540" y="39014"/>
                  <a:pt x="103540" y="39089"/>
                </a:cubicBezTo>
                <a:cubicBezTo>
                  <a:pt x="103577" y="39164"/>
                  <a:pt x="103614" y="39164"/>
                  <a:pt x="103614" y="39239"/>
                </a:cubicBezTo>
                <a:cubicBezTo>
                  <a:pt x="103614" y="39314"/>
                  <a:pt x="103577" y="39314"/>
                  <a:pt x="103577" y="39377"/>
                </a:cubicBezTo>
                <a:cubicBezTo>
                  <a:pt x="103577" y="39452"/>
                  <a:pt x="103577" y="39452"/>
                  <a:pt x="103540" y="39527"/>
                </a:cubicBezTo>
                <a:cubicBezTo>
                  <a:pt x="103540" y="39603"/>
                  <a:pt x="103540" y="39678"/>
                  <a:pt x="103540" y="39753"/>
                </a:cubicBezTo>
                <a:cubicBezTo>
                  <a:pt x="103540" y="39903"/>
                  <a:pt x="103577" y="39979"/>
                  <a:pt x="103577" y="40054"/>
                </a:cubicBezTo>
                <a:cubicBezTo>
                  <a:pt x="103614" y="40355"/>
                  <a:pt x="103577" y="40492"/>
                  <a:pt x="103577" y="40718"/>
                </a:cubicBezTo>
                <a:cubicBezTo>
                  <a:pt x="103577" y="40868"/>
                  <a:pt x="103614" y="41019"/>
                  <a:pt x="103577" y="41169"/>
                </a:cubicBezTo>
                <a:cubicBezTo>
                  <a:pt x="103577" y="41244"/>
                  <a:pt x="103614" y="41320"/>
                  <a:pt x="103577" y="41320"/>
                </a:cubicBezTo>
                <a:cubicBezTo>
                  <a:pt x="103577" y="41395"/>
                  <a:pt x="103540" y="41395"/>
                  <a:pt x="103540" y="41470"/>
                </a:cubicBezTo>
                <a:cubicBezTo>
                  <a:pt x="103503" y="41533"/>
                  <a:pt x="103467" y="41533"/>
                  <a:pt x="103467" y="41608"/>
                </a:cubicBezTo>
                <a:cubicBezTo>
                  <a:pt x="103467" y="41683"/>
                  <a:pt x="103467" y="41683"/>
                  <a:pt x="103467" y="41833"/>
                </a:cubicBezTo>
                <a:cubicBezTo>
                  <a:pt x="103467" y="41909"/>
                  <a:pt x="103467" y="41909"/>
                  <a:pt x="103467" y="41984"/>
                </a:cubicBezTo>
                <a:cubicBezTo>
                  <a:pt x="103467" y="42209"/>
                  <a:pt x="103503" y="42285"/>
                  <a:pt x="103540" y="42435"/>
                </a:cubicBezTo>
                <a:cubicBezTo>
                  <a:pt x="103577" y="42573"/>
                  <a:pt x="103577" y="42648"/>
                  <a:pt x="103577" y="42798"/>
                </a:cubicBezTo>
                <a:cubicBezTo>
                  <a:pt x="103577" y="42874"/>
                  <a:pt x="103577" y="42949"/>
                  <a:pt x="103577" y="43024"/>
                </a:cubicBezTo>
                <a:cubicBezTo>
                  <a:pt x="103577" y="43099"/>
                  <a:pt x="103540" y="43099"/>
                  <a:pt x="103503" y="43099"/>
                </a:cubicBezTo>
                <a:cubicBezTo>
                  <a:pt x="103467" y="43174"/>
                  <a:pt x="103430" y="43174"/>
                  <a:pt x="103430" y="43250"/>
                </a:cubicBezTo>
                <a:cubicBezTo>
                  <a:pt x="103430" y="43325"/>
                  <a:pt x="103430" y="43400"/>
                  <a:pt x="103430" y="43463"/>
                </a:cubicBezTo>
                <a:cubicBezTo>
                  <a:pt x="103430" y="43550"/>
                  <a:pt x="103430" y="43613"/>
                  <a:pt x="103430" y="43688"/>
                </a:cubicBezTo>
                <a:cubicBezTo>
                  <a:pt x="103430" y="43763"/>
                  <a:pt x="103467" y="43763"/>
                  <a:pt x="103467" y="43839"/>
                </a:cubicBezTo>
                <a:cubicBezTo>
                  <a:pt x="103467" y="43914"/>
                  <a:pt x="103430" y="43914"/>
                  <a:pt x="103430" y="43989"/>
                </a:cubicBezTo>
                <a:cubicBezTo>
                  <a:pt x="103577" y="43989"/>
                  <a:pt x="103577" y="43989"/>
                  <a:pt x="103577" y="43989"/>
                </a:cubicBezTo>
                <a:cubicBezTo>
                  <a:pt x="103577" y="43914"/>
                  <a:pt x="103614" y="43989"/>
                  <a:pt x="103650" y="43914"/>
                </a:cubicBezTo>
                <a:cubicBezTo>
                  <a:pt x="103650" y="43839"/>
                  <a:pt x="103650" y="43839"/>
                  <a:pt x="103650" y="43763"/>
                </a:cubicBezTo>
                <a:cubicBezTo>
                  <a:pt x="103681" y="43613"/>
                  <a:pt x="103681" y="43613"/>
                  <a:pt x="103681" y="43613"/>
                </a:cubicBezTo>
                <a:cubicBezTo>
                  <a:pt x="103724" y="43550"/>
                  <a:pt x="103724" y="43550"/>
                  <a:pt x="103754" y="43463"/>
                </a:cubicBezTo>
                <a:cubicBezTo>
                  <a:pt x="103754" y="43463"/>
                  <a:pt x="103754" y="43400"/>
                  <a:pt x="103791" y="43325"/>
                </a:cubicBezTo>
                <a:cubicBezTo>
                  <a:pt x="103791" y="43400"/>
                  <a:pt x="103828" y="43325"/>
                  <a:pt x="103865" y="43400"/>
                </a:cubicBezTo>
                <a:cubicBezTo>
                  <a:pt x="103865" y="43550"/>
                  <a:pt x="103828" y="43613"/>
                  <a:pt x="103865" y="43688"/>
                </a:cubicBezTo>
                <a:cubicBezTo>
                  <a:pt x="103865" y="43763"/>
                  <a:pt x="103901" y="43763"/>
                  <a:pt x="103938" y="43763"/>
                </a:cubicBezTo>
                <a:cubicBezTo>
                  <a:pt x="103975" y="43914"/>
                  <a:pt x="104049" y="43914"/>
                  <a:pt x="104122" y="43914"/>
                </a:cubicBezTo>
                <a:cubicBezTo>
                  <a:pt x="104122" y="43839"/>
                  <a:pt x="104122" y="43839"/>
                  <a:pt x="104122" y="43763"/>
                </a:cubicBezTo>
                <a:cubicBezTo>
                  <a:pt x="104122" y="43688"/>
                  <a:pt x="104122" y="43688"/>
                  <a:pt x="104085" y="43613"/>
                </a:cubicBezTo>
                <a:cubicBezTo>
                  <a:pt x="104085" y="43613"/>
                  <a:pt x="104085" y="43550"/>
                  <a:pt x="104085" y="43463"/>
                </a:cubicBezTo>
                <a:cubicBezTo>
                  <a:pt x="104085" y="43400"/>
                  <a:pt x="104049" y="43400"/>
                  <a:pt x="104012" y="43325"/>
                </a:cubicBezTo>
                <a:cubicBezTo>
                  <a:pt x="104012" y="43250"/>
                  <a:pt x="103975" y="43325"/>
                  <a:pt x="103938" y="43250"/>
                </a:cubicBezTo>
                <a:cubicBezTo>
                  <a:pt x="103938" y="43174"/>
                  <a:pt x="103938" y="43099"/>
                  <a:pt x="103901" y="43099"/>
                </a:cubicBezTo>
                <a:cubicBezTo>
                  <a:pt x="103901" y="43024"/>
                  <a:pt x="103828" y="43024"/>
                  <a:pt x="103828" y="42949"/>
                </a:cubicBezTo>
                <a:cubicBezTo>
                  <a:pt x="103791" y="42874"/>
                  <a:pt x="103828" y="42798"/>
                  <a:pt x="103791" y="42648"/>
                </a:cubicBezTo>
                <a:cubicBezTo>
                  <a:pt x="103791" y="42573"/>
                  <a:pt x="103754" y="42573"/>
                  <a:pt x="103754" y="42498"/>
                </a:cubicBezTo>
                <a:cubicBezTo>
                  <a:pt x="103724" y="42435"/>
                  <a:pt x="103681" y="42360"/>
                  <a:pt x="103681" y="42209"/>
                </a:cubicBezTo>
                <a:cubicBezTo>
                  <a:pt x="103681" y="42059"/>
                  <a:pt x="103791" y="42059"/>
                  <a:pt x="103828" y="41909"/>
                </a:cubicBezTo>
                <a:cubicBezTo>
                  <a:pt x="103828" y="41909"/>
                  <a:pt x="103865" y="41909"/>
                  <a:pt x="103865" y="41833"/>
                </a:cubicBezTo>
                <a:cubicBezTo>
                  <a:pt x="103865" y="41758"/>
                  <a:pt x="103865" y="41683"/>
                  <a:pt x="103865" y="41608"/>
                </a:cubicBezTo>
                <a:cubicBezTo>
                  <a:pt x="103865" y="41608"/>
                  <a:pt x="103865" y="41533"/>
                  <a:pt x="103865" y="41470"/>
                </a:cubicBezTo>
                <a:cubicBezTo>
                  <a:pt x="103865" y="41395"/>
                  <a:pt x="103938" y="41470"/>
                  <a:pt x="103938" y="41395"/>
                </a:cubicBezTo>
                <a:cubicBezTo>
                  <a:pt x="103938" y="41395"/>
                  <a:pt x="103938" y="41320"/>
                  <a:pt x="103975" y="41244"/>
                </a:cubicBezTo>
                <a:cubicBezTo>
                  <a:pt x="104012" y="41244"/>
                  <a:pt x="103975" y="41094"/>
                  <a:pt x="104012" y="41094"/>
                </a:cubicBezTo>
                <a:cubicBezTo>
                  <a:pt x="104085" y="41094"/>
                  <a:pt x="104122" y="41169"/>
                  <a:pt x="104159" y="41244"/>
                </a:cubicBezTo>
                <a:cubicBezTo>
                  <a:pt x="104226" y="41320"/>
                  <a:pt x="104226" y="41470"/>
                  <a:pt x="104300" y="41470"/>
                </a:cubicBezTo>
                <a:cubicBezTo>
                  <a:pt x="104336" y="41470"/>
                  <a:pt x="104336" y="41395"/>
                  <a:pt x="104373" y="41320"/>
                </a:cubicBezTo>
                <a:cubicBezTo>
                  <a:pt x="104373" y="41320"/>
                  <a:pt x="104373" y="41244"/>
                  <a:pt x="104373" y="41169"/>
                </a:cubicBezTo>
                <a:cubicBezTo>
                  <a:pt x="104373" y="41169"/>
                  <a:pt x="104336" y="41094"/>
                  <a:pt x="104336" y="41019"/>
                </a:cubicBezTo>
                <a:cubicBezTo>
                  <a:pt x="104336" y="41019"/>
                  <a:pt x="104336" y="40944"/>
                  <a:pt x="104336" y="40868"/>
                </a:cubicBezTo>
                <a:cubicBezTo>
                  <a:pt x="104336" y="40793"/>
                  <a:pt x="104300" y="40718"/>
                  <a:pt x="104300" y="40643"/>
                </a:cubicBezTo>
                <a:cubicBezTo>
                  <a:pt x="104300" y="40568"/>
                  <a:pt x="104300" y="40492"/>
                  <a:pt x="104300" y="40492"/>
                </a:cubicBezTo>
                <a:cubicBezTo>
                  <a:pt x="104300" y="40417"/>
                  <a:pt x="104263" y="40355"/>
                  <a:pt x="104263" y="40279"/>
                </a:cubicBezTo>
                <a:cubicBezTo>
                  <a:pt x="104263" y="40204"/>
                  <a:pt x="104226" y="40204"/>
                  <a:pt x="104226" y="40129"/>
                </a:cubicBezTo>
                <a:cubicBezTo>
                  <a:pt x="104196" y="39979"/>
                  <a:pt x="104226" y="39903"/>
                  <a:pt x="104226" y="39753"/>
                </a:cubicBezTo>
                <a:cubicBezTo>
                  <a:pt x="104226" y="39678"/>
                  <a:pt x="104226" y="39603"/>
                  <a:pt x="104226" y="39603"/>
                </a:cubicBezTo>
                <a:cubicBezTo>
                  <a:pt x="104196" y="39527"/>
                  <a:pt x="104196" y="39527"/>
                  <a:pt x="104159" y="39452"/>
                </a:cubicBezTo>
                <a:cubicBezTo>
                  <a:pt x="104159" y="39377"/>
                  <a:pt x="104159" y="39314"/>
                  <a:pt x="104122" y="39314"/>
                </a:cubicBezTo>
                <a:cubicBezTo>
                  <a:pt x="104085" y="39164"/>
                  <a:pt x="104049" y="39164"/>
                  <a:pt x="104012" y="39014"/>
                </a:cubicBezTo>
                <a:cubicBezTo>
                  <a:pt x="104012" y="38938"/>
                  <a:pt x="103975" y="38938"/>
                  <a:pt x="103975" y="38863"/>
                </a:cubicBezTo>
                <a:cubicBezTo>
                  <a:pt x="103975" y="38788"/>
                  <a:pt x="103975" y="38788"/>
                  <a:pt x="103975" y="38713"/>
                </a:cubicBezTo>
                <a:cubicBezTo>
                  <a:pt x="103975" y="38638"/>
                  <a:pt x="103975" y="38638"/>
                  <a:pt x="103975" y="38562"/>
                </a:cubicBezTo>
                <a:cubicBezTo>
                  <a:pt x="103975" y="38487"/>
                  <a:pt x="103975" y="38487"/>
                  <a:pt x="103975" y="38412"/>
                </a:cubicBezTo>
                <a:cubicBezTo>
                  <a:pt x="103975" y="38274"/>
                  <a:pt x="103975" y="38274"/>
                  <a:pt x="103975" y="38274"/>
                </a:cubicBezTo>
                <a:cubicBezTo>
                  <a:pt x="103975" y="38199"/>
                  <a:pt x="104012" y="38199"/>
                  <a:pt x="104012" y="38124"/>
                </a:cubicBezTo>
                <a:cubicBezTo>
                  <a:pt x="104012" y="38049"/>
                  <a:pt x="103975" y="38049"/>
                  <a:pt x="103975" y="37973"/>
                </a:cubicBezTo>
                <a:cubicBezTo>
                  <a:pt x="103975" y="37898"/>
                  <a:pt x="104012" y="37898"/>
                  <a:pt x="104012" y="37823"/>
                </a:cubicBezTo>
                <a:cubicBezTo>
                  <a:pt x="104012" y="37748"/>
                  <a:pt x="103975" y="37748"/>
                  <a:pt x="103975" y="37673"/>
                </a:cubicBezTo>
                <a:lnTo>
                  <a:pt x="103901" y="37673"/>
                </a:lnTo>
                <a:cubicBezTo>
                  <a:pt x="103865" y="37522"/>
                  <a:pt x="103901" y="37447"/>
                  <a:pt x="103901" y="37372"/>
                </a:cubicBezTo>
                <a:cubicBezTo>
                  <a:pt x="103865" y="37297"/>
                  <a:pt x="103865" y="37159"/>
                  <a:pt x="103865" y="37084"/>
                </a:cubicBezTo>
                <a:cubicBezTo>
                  <a:pt x="103828" y="36933"/>
                  <a:pt x="103865" y="36858"/>
                  <a:pt x="103865" y="36783"/>
                </a:cubicBezTo>
                <a:cubicBezTo>
                  <a:pt x="103865" y="36632"/>
                  <a:pt x="103828" y="36557"/>
                  <a:pt x="103828" y="36482"/>
                </a:cubicBezTo>
                <a:cubicBezTo>
                  <a:pt x="103681" y="36482"/>
                  <a:pt x="103681" y="36482"/>
                  <a:pt x="103681" y="36482"/>
                </a:cubicBezTo>
                <a:cubicBezTo>
                  <a:pt x="103681" y="37522"/>
                  <a:pt x="103681" y="37522"/>
                  <a:pt x="103681" y="37522"/>
                </a:cubicBezTo>
                <a:cubicBezTo>
                  <a:pt x="103650" y="37522"/>
                  <a:pt x="103614" y="37522"/>
                  <a:pt x="103577" y="37522"/>
                </a:cubicBezTo>
                <a:cubicBezTo>
                  <a:pt x="103540" y="37522"/>
                  <a:pt x="103540" y="37522"/>
                  <a:pt x="103503" y="37597"/>
                </a:cubicBezTo>
                <a:cubicBezTo>
                  <a:pt x="103503" y="37748"/>
                  <a:pt x="103503" y="37748"/>
                  <a:pt x="103503" y="37748"/>
                </a:cubicBezTo>
                <a:cubicBezTo>
                  <a:pt x="103503" y="37748"/>
                  <a:pt x="103503" y="37823"/>
                  <a:pt x="103503" y="37898"/>
                </a:cubicBezTo>
                <a:cubicBezTo>
                  <a:pt x="103503" y="38049"/>
                  <a:pt x="103503" y="38049"/>
                  <a:pt x="103503" y="38049"/>
                </a:cubicBezTo>
                <a:cubicBezTo>
                  <a:pt x="103540" y="38049"/>
                  <a:pt x="103540" y="38124"/>
                  <a:pt x="103540" y="38124"/>
                </a:cubicBezTo>
                <a:cubicBezTo>
                  <a:pt x="103577" y="38274"/>
                  <a:pt x="103540" y="38337"/>
                  <a:pt x="103540" y="38412"/>
                </a:cubicBezTo>
                <a:cubicBezTo>
                  <a:pt x="103430" y="38412"/>
                  <a:pt x="103430" y="38412"/>
                  <a:pt x="103430" y="38412"/>
                </a:cubicBezTo>
                <a:cubicBezTo>
                  <a:pt x="103393" y="38412"/>
                  <a:pt x="103356" y="38412"/>
                  <a:pt x="103356" y="38412"/>
                </a:cubicBezTo>
                <a:cubicBezTo>
                  <a:pt x="103356" y="38337"/>
                  <a:pt x="103320" y="38337"/>
                  <a:pt x="103320" y="38274"/>
                </a:cubicBezTo>
                <a:cubicBezTo>
                  <a:pt x="103320" y="38199"/>
                  <a:pt x="103356" y="38199"/>
                  <a:pt x="103356" y="38124"/>
                </a:cubicBezTo>
                <a:cubicBezTo>
                  <a:pt x="103356" y="38049"/>
                  <a:pt x="103356" y="38049"/>
                  <a:pt x="103356" y="37973"/>
                </a:cubicBezTo>
                <a:cubicBezTo>
                  <a:pt x="103356" y="37898"/>
                  <a:pt x="103393" y="37823"/>
                  <a:pt x="103393" y="37673"/>
                </a:cubicBezTo>
                <a:cubicBezTo>
                  <a:pt x="103393" y="37522"/>
                  <a:pt x="103393" y="37522"/>
                  <a:pt x="103393" y="37522"/>
                </a:cubicBezTo>
                <a:cubicBezTo>
                  <a:pt x="103356" y="37447"/>
                  <a:pt x="103356" y="37447"/>
                  <a:pt x="103320" y="37372"/>
                </a:cubicBezTo>
                <a:cubicBezTo>
                  <a:pt x="103320" y="37297"/>
                  <a:pt x="103283" y="37297"/>
                  <a:pt x="103246" y="37234"/>
                </a:cubicBezTo>
                <a:cubicBezTo>
                  <a:pt x="103246" y="37234"/>
                  <a:pt x="103209" y="37159"/>
                  <a:pt x="103179" y="37159"/>
                </a:cubicBezTo>
                <a:cubicBezTo>
                  <a:pt x="103179" y="37159"/>
                  <a:pt x="103142" y="37159"/>
                  <a:pt x="103105" y="37159"/>
                </a:cubicBezTo>
                <a:cubicBezTo>
                  <a:pt x="103068" y="37159"/>
                  <a:pt x="103068" y="37084"/>
                  <a:pt x="103032" y="37084"/>
                </a:cubicBezTo>
                <a:cubicBezTo>
                  <a:pt x="102995" y="37008"/>
                  <a:pt x="103032" y="36933"/>
                  <a:pt x="102995" y="36933"/>
                </a:cubicBezTo>
                <a:cubicBezTo>
                  <a:pt x="102995" y="36858"/>
                  <a:pt x="102958" y="36858"/>
                  <a:pt x="102921" y="36858"/>
                </a:cubicBezTo>
                <a:cubicBezTo>
                  <a:pt x="102848" y="36783"/>
                  <a:pt x="102774" y="36632"/>
                  <a:pt x="102707" y="36482"/>
                </a:cubicBezTo>
                <a:cubicBezTo>
                  <a:pt x="102523" y="36482"/>
                  <a:pt x="102523" y="36482"/>
                  <a:pt x="102523" y="36482"/>
                </a:cubicBezTo>
                <a:cubicBezTo>
                  <a:pt x="102523" y="37159"/>
                  <a:pt x="102523" y="37159"/>
                  <a:pt x="102523" y="37159"/>
                </a:cubicBezTo>
                <a:cubicBezTo>
                  <a:pt x="102192" y="37159"/>
                  <a:pt x="102192" y="37159"/>
                  <a:pt x="102192" y="37159"/>
                </a:cubicBezTo>
                <a:lnTo>
                  <a:pt x="102192" y="37084"/>
                </a:lnTo>
                <a:cubicBezTo>
                  <a:pt x="102192" y="37008"/>
                  <a:pt x="102192" y="36933"/>
                  <a:pt x="102162" y="36933"/>
                </a:cubicBezTo>
                <a:cubicBezTo>
                  <a:pt x="102162" y="36708"/>
                  <a:pt x="102088" y="36632"/>
                  <a:pt x="102052" y="36407"/>
                </a:cubicBezTo>
                <a:cubicBezTo>
                  <a:pt x="101941" y="36482"/>
                  <a:pt x="101941" y="36482"/>
                  <a:pt x="101941" y="36482"/>
                </a:cubicBezTo>
                <a:cubicBezTo>
                  <a:pt x="101941" y="36557"/>
                  <a:pt x="101978" y="36557"/>
                  <a:pt x="101978" y="36632"/>
                </a:cubicBezTo>
                <a:cubicBezTo>
                  <a:pt x="101978" y="36933"/>
                  <a:pt x="101978" y="36933"/>
                  <a:pt x="101978" y="36933"/>
                </a:cubicBezTo>
                <a:cubicBezTo>
                  <a:pt x="101978" y="36933"/>
                  <a:pt x="101941" y="37008"/>
                  <a:pt x="101941" y="37084"/>
                </a:cubicBezTo>
                <a:cubicBezTo>
                  <a:pt x="101905" y="37008"/>
                  <a:pt x="101905" y="37084"/>
                  <a:pt x="101868" y="37084"/>
                </a:cubicBezTo>
                <a:cubicBezTo>
                  <a:pt x="101831" y="37008"/>
                  <a:pt x="101831" y="37008"/>
                  <a:pt x="101794" y="37008"/>
                </a:cubicBezTo>
                <a:cubicBezTo>
                  <a:pt x="101794" y="36858"/>
                  <a:pt x="101794" y="36858"/>
                  <a:pt x="101794" y="36858"/>
                </a:cubicBezTo>
                <a:cubicBezTo>
                  <a:pt x="101794" y="36783"/>
                  <a:pt x="101794" y="36708"/>
                  <a:pt x="101794" y="36708"/>
                </a:cubicBezTo>
                <a:cubicBezTo>
                  <a:pt x="101831" y="36632"/>
                  <a:pt x="101831" y="36557"/>
                  <a:pt x="101831" y="36482"/>
                </a:cubicBezTo>
                <a:cubicBezTo>
                  <a:pt x="101831" y="36332"/>
                  <a:pt x="101758" y="36256"/>
                  <a:pt x="101721" y="36119"/>
                </a:cubicBezTo>
                <a:cubicBezTo>
                  <a:pt x="101690" y="36181"/>
                  <a:pt x="101690" y="36256"/>
                  <a:pt x="101647" y="36256"/>
                </a:cubicBezTo>
                <a:cubicBezTo>
                  <a:pt x="101617" y="36332"/>
                  <a:pt x="101617" y="36332"/>
                  <a:pt x="101580" y="36332"/>
                </a:cubicBezTo>
                <a:cubicBezTo>
                  <a:pt x="101506" y="36332"/>
                  <a:pt x="101506" y="36332"/>
                  <a:pt x="101506" y="36332"/>
                </a:cubicBezTo>
                <a:cubicBezTo>
                  <a:pt x="101433" y="36332"/>
                  <a:pt x="101433" y="36332"/>
                  <a:pt x="101433" y="36332"/>
                </a:cubicBezTo>
                <a:cubicBezTo>
                  <a:pt x="101396" y="36332"/>
                  <a:pt x="101359" y="36332"/>
                  <a:pt x="101359" y="36256"/>
                </a:cubicBezTo>
                <a:cubicBezTo>
                  <a:pt x="101359" y="36181"/>
                  <a:pt x="101359" y="36119"/>
                  <a:pt x="101359" y="36043"/>
                </a:cubicBezTo>
                <a:cubicBezTo>
                  <a:pt x="101359" y="35968"/>
                  <a:pt x="101396" y="35893"/>
                  <a:pt x="101433" y="35893"/>
                </a:cubicBezTo>
                <a:cubicBezTo>
                  <a:pt x="101433" y="35818"/>
                  <a:pt x="101433" y="35743"/>
                  <a:pt x="101470" y="35743"/>
                </a:cubicBezTo>
                <a:cubicBezTo>
                  <a:pt x="101506" y="35667"/>
                  <a:pt x="101506" y="35743"/>
                  <a:pt x="101543" y="35743"/>
                </a:cubicBezTo>
                <a:cubicBezTo>
                  <a:pt x="101580" y="35667"/>
                  <a:pt x="101617" y="35667"/>
                  <a:pt x="101690" y="35592"/>
                </a:cubicBezTo>
                <a:cubicBezTo>
                  <a:pt x="101721" y="35592"/>
                  <a:pt x="101758" y="35592"/>
                  <a:pt x="101758" y="35517"/>
                </a:cubicBezTo>
                <a:cubicBezTo>
                  <a:pt x="101794" y="35517"/>
                  <a:pt x="101794" y="35442"/>
                  <a:pt x="101831" y="35367"/>
                </a:cubicBezTo>
                <a:cubicBezTo>
                  <a:pt x="101831" y="35291"/>
                  <a:pt x="101868" y="35291"/>
                  <a:pt x="101905" y="35216"/>
                </a:cubicBezTo>
                <a:cubicBezTo>
                  <a:pt x="101941" y="35154"/>
                  <a:pt x="101941" y="35078"/>
                  <a:pt x="101978" y="35078"/>
                </a:cubicBezTo>
                <a:cubicBezTo>
                  <a:pt x="102015" y="35003"/>
                  <a:pt x="102015" y="35003"/>
                  <a:pt x="102052" y="35003"/>
                </a:cubicBezTo>
                <a:cubicBezTo>
                  <a:pt x="102088" y="35003"/>
                  <a:pt x="102088" y="34928"/>
                  <a:pt x="102125" y="34928"/>
                </a:cubicBezTo>
                <a:cubicBezTo>
                  <a:pt x="102162" y="34928"/>
                  <a:pt x="102192" y="34928"/>
                  <a:pt x="102266" y="34928"/>
                </a:cubicBezTo>
                <a:cubicBezTo>
                  <a:pt x="102266" y="34702"/>
                  <a:pt x="102229" y="34552"/>
                  <a:pt x="102266" y="34402"/>
                </a:cubicBezTo>
                <a:cubicBezTo>
                  <a:pt x="102303" y="34326"/>
                  <a:pt x="102303" y="34326"/>
                  <a:pt x="102303" y="34251"/>
                </a:cubicBezTo>
                <a:cubicBezTo>
                  <a:pt x="102339" y="34176"/>
                  <a:pt x="102376" y="34176"/>
                  <a:pt x="102376" y="34176"/>
                </a:cubicBezTo>
                <a:cubicBezTo>
                  <a:pt x="102413" y="34101"/>
                  <a:pt x="102413" y="34101"/>
                  <a:pt x="102450" y="34101"/>
                </a:cubicBezTo>
                <a:cubicBezTo>
                  <a:pt x="102486" y="34038"/>
                  <a:pt x="102486" y="33963"/>
                  <a:pt x="102486" y="33963"/>
                </a:cubicBezTo>
                <a:cubicBezTo>
                  <a:pt x="102523" y="33888"/>
                  <a:pt x="102486" y="33813"/>
                  <a:pt x="102523" y="33737"/>
                </a:cubicBezTo>
                <a:cubicBezTo>
                  <a:pt x="102560" y="33737"/>
                  <a:pt x="102560" y="33737"/>
                  <a:pt x="102597" y="33662"/>
                </a:cubicBezTo>
                <a:cubicBezTo>
                  <a:pt x="102633" y="33662"/>
                  <a:pt x="102633" y="33662"/>
                  <a:pt x="102664" y="33587"/>
                </a:cubicBezTo>
                <a:cubicBezTo>
                  <a:pt x="102707" y="33587"/>
                  <a:pt x="102707" y="33512"/>
                  <a:pt x="102707" y="33437"/>
                </a:cubicBezTo>
                <a:cubicBezTo>
                  <a:pt x="102738" y="33437"/>
                  <a:pt x="102774" y="33437"/>
                  <a:pt x="102811" y="33361"/>
                </a:cubicBezTo>
                <a:cubicBezTo>
                  <a:pt x="102811" y="33286"/>
                  <a:pt x="102811" y="33211"/>
                  <a:pt x="102848" y="33211"/>
                </a:cubicBezTo>
                <a:cubicBezTo>
                  <a:pt x="102848" y="33211"/>
                  <a:pt x="102885" y="33211"/>
                  <a:pt x="102921" y="33211"/>
                </a:cubicBezTo>
                <a:cubicBezTo>
                  <a:pt x="102921" y="33136"/>
                  <a:pt x="102958" y="33211"/>
                  <a:pt x="102995" y="33211"/>
                </a:cubicBezTo>
                <a:cubicBezTo>
                  <a:pt x="102995" y="33136"/>
                  <a:pt x="102995" y="33073"/>
                  <a:pt x="102995" y="33073"/>
                </a:cubicBezTo>
                <a:cubicBezTo>
                  <a:pt x="103032" y="32985"/>
                  <a:pt x="103032" y="32923"/>
                  <a:pt x="103032" y="32923"/>
                </a:cubicBezTo>
                <a:cubicBezTo>
                  <a:pt x="103068" y="32848"/>
                  <a:pt x="103068" y="32772"/>
                  <a:pt x="103068" y="32772"/>
                </a:cubicBezTo>
                <a:cubicBezTo>
                  <a:pt x="103068" y="32697"/>
                  <a:pt x="103105" y="32697"/>
                  <a:pt x="103105" y="32622"/>
                </a:cubicBezTo>
                <a:cubicBezTo>
                  <a:pt x="103105" y="32547"/>
                  <a:pt x="103142" y="32547"/>
                  <a:pt x="103142" y="32472"/>
                </a:cubicBezTo>
                <a:cubicBezTo>
                  <a:pt x="103179" y="32396"/>
                  <a:pt x="103179" y="32321"/>
                  <a:pt x="103179" y="32321"/>
                </a:cubicBezTo>
                <a:cubicBezTo>
                  <a:pt x="103209" y="32246"/>
                  <a:pt x="103283" y="32171"/>
                  <a:pt x="103320" y="32171"/>
                </a:cubicBezTo>
                <a:cubicBezTo>
                  <a:pt x="103393" y="32171"/>
                  <a:pt x="103430" y="32171"/>
                  <a:pt x="103467" y="32171"/>
                </a:cubicBezTo>
                <a:cubicBezTo>
                  <a:pt x="103540" y="32171"/>
                  <a:pt x="103577" y="32096"/>
                  <a:pt x="103614" y="32020"/>
                </a:cubicBezTo>
                <a:cubicBezTo>
                  <a:pt x="103650" y="31958"/>
                  <a:pt x="103650" y="31883"/>
                  <a:pt x="103681" y="31883"/>
                </a:cubicBezTo>
                <a:cubicBezTo>
                  <a:pt x="103724" y="31807"/>
                  <a:pt x="103724" y="31732"/>
                  <a:pt x="103754" y="31657"/>
                </a:cubicBezTo>
                <a:cubicBezTo>
                  <a:pt x="103791" y="31582"/>
                  <a:pt x="103828" y="31507"/>
                  <a:pt x="103901" y="31507"/>
                </a:cubicBezTo>
                <a:cubicBezTo>
                  <a:pt x="103938" y="31507"/>
                  <a:pt x="104012" y="31582"/>
                  <a:pt x="104085" y="31582"/>
                </a:cubicBezTo>
                <a:lnTo>
                  <a:pt x="104085" y="31582"/>
                </a:lnTo>
                <a:cubicBezTo>
                  <a:pt x="104159" y="31582"/>
                  <a:pt x="104196" y="31507"/>
                  <a:pt x="104263" y="31507"/>
                </a:cubicBezTo>
                <a:cubicBezTo>
                  <a:pt x="104300" y="31507"/>
                  <a:pt x="104300" y="31507"/>
                  <a:pt x="104300" y="31507"/>
                </a:cubicBezTo>
                <a:cubicBezTo>
                  <a:pt x="104336" y="31507"/>
                  <a:pt x="104336" y="31582"/>
                  <a:pt x="104373" y="31582"/>
                </a:cubicBezTo>
                <a:cubicBezTo>
                  <a:pt x="104447" y="31582"/>
                  <a:pt x="104447" y="31582"/>
                  <a:pt x="104447" y="31582"/>
                </a:cubicBezTo>
                <a:cubicBezTo>
                  <a:pt x="104483" y="31582"/>
                  <a:pt x="104483" y="31582"/>
                  <a:pt x="104520" y="31582"/>
                </a:cubicBezTo>
                <a:cubicBezTo>
                  <a:pt x="104557" y="31582"/>
                  <a:pt x="104594" y="31507"/>
                  <a:pt x="104630" y="31507"/>
                </a:cubicBezTo>
                <a:cubicBezTo>
                  <a:pt x="104667" y="31507"/>
                  <a:pt x="104667" y="31507"/>
                  <a:pt x="104667" y="31507"/>
                </a:cubicBezTo>
                <a:cubicBezTo>
                  <a:pt x="104704" y="31507"/>
                  <a:pt x="104704" y="31582"/>
                  <a:pt x="104741" y="31582"/>
                </a:cubicBezTo>
                <a:cubicBezTo>
                  <a:pt x="104771" y="31582"/>
                  <a:pt x="104845" y="31732"/>
                  <a:pt x="104882" y="31732"/>
                </a:cubicBezTo>
                <a:close/>
                <a:moveTo>
                  <a:pt x="53935" y="32396"/>
                </a:moveTo>
                <a:lnTo>
                  <a:pt x="53935" y="32396"/>
                </a:lnTo>
                <a:cubicBezTo>
                  <a:pt x="53862" y="32472"/>
                  <a:pt x="53862" y="32547"/>
                  <a:pt x="53788" y="32622"/>
                </a:cubicBezTo>
                <a:cubicBezTo>
                  <a:pt x="53788" y="32622"/>
                  <a:pt x="53751" y="32622"/>
                  <a:pt x="53715" y="32622"/>
                </a:cubicBezTo>
                <a:cubicBezTo>
                  <a:pt x="53715" y="32697"/>
                  <a:pt x="53715" y="32772"/>
                  <a:pt x="53678" y="32772"/>
                </a:cubicBezTo>
                <a:cubicBezTo>
                  <a:pt x="53641" y="32923"/>
                  <a:pt x="53604" y="32923"/>
                  <a:pt x="53568" y="33073"/>
                </a:cubicBezTo>
                <a:cubicBezTo>
                  <a:pt x="53568" y="33136"/>
                  <a:pt x="53568" y="33136"/>
                  <a:pt x="53568" y="33211"/>
                </a:cubicBezTo>
                <a:cubicBezTo>
                  <a:pt x="53641" y="33286"/>
                  <a:pt x="53641" y="33286"/>
                  <a:pt x="53641" y="33286"/>
                </a:cubicBezTo>
                <a:cubicBezTo>
                  <a:pt x="53641" y="33286"/>
                  <a:pt x="53678" y="33211"/>
                  <a:pt x="53715" y="33211"/>
                </a:cubicBezTo>
                <a:cubicBezTo>
                  <a:pt x="53715" y="33136"/>
                  <a:pt x="53751" y="33136"/>
                  <a:pt x="53751" y="33073"/>
                </a:cubicBezTo>
                <a:cubicBezTo>
                  <a:pt x="53788" y="33073"/>
                  <a:pt x="53788" y="32923"/>
                  <a:pt x="53825" y="32923"/>
                </a:cubicBezTo>
                <a:cubicBezTo>
                  <a:pt x="53825" y="32923"/>
                  <a:pt x="53862" y="32923"/>
                  <a:pt x="53898" y="32923"/>
                </a:cubicBezTo>
                <a:cubicBezTo>
                  <a:pt x="53898" y="32923"/>
                  <a:pt x="53935" y="32923"/>
                  <a:pt x="53972" y="32923"/>
                </a:cubicBezTo>
                <a:cubicBezTo>
                  <a:pt x="53972" y="32848"/>
                  <a:pt x="53935" y="32772"/>
                  <a:pt x="53972" y="32772"/>
                </a:cubicBezTo>
                <a:cubicBezTo>
                  <a:pt x="53972" y="32697"/>
                  <a:pt x="54003" y="32697"/>
                  <a:pt x="54003" y="32622"/>
                </a:cubicBezTo>
                <a:cubicBezTo>
                  <a:pt x="54003" y="32472"/>
                  <a:pt x="54045" y="32396"/>
                  <a:pt x="54045" y="32321"/>
                </a:cubicBezTo>
                <a:cubicBezTo>
                  <a:pt x="54003" y="32321"/>
                  <a:pt x="53972" y="32396"/>
                  <a:pt x="53935" y="32396"/>
                </a:cubicBezTo>
                <a:close/>
                <a:moveTo>
                  <a:pt x="54297" y="40417"/>
                </a:moveTo>
                <a:lnTo>
                  <a:pt x="54297" y="40417"/>
                </a:lnTo>
                <a:cubicBezTo>
                  <a:pt x="54333" y="40417"/>
                  <a:pt x="54333" y="40355"/>
                  <a:pt x="54370" y="40355"/>
                </a:cubicBezTo>
                <a:cubicBezTo>
                  <a:pt x="54407" y="40355"/>
                  <a:pt x="54407" y="40355"/>
                  <a:pt x="54444" y="40355"/>
                </a:cubicBezTo>
                <a:cubicBezTo>
                  <a:pt x="54480" y="40355"/>
                  <a:pt x="54480" y="40355"/>
                  <a:pt x="54517" y="40279"/>
                </a:cubicBezTo>
                <a:cubicBezTo>
                  <a:pt x="54584" y="40204"/>
                  <a:pt x="54584" y="40204"/>
                  <a:pt x="54584" y="40204"/>
                </a:cubicBezTo>
                <a:cubicBezTo>
                  <a:pt x="54621" y="40204"/>
                  <a:pt x="54584" y="40054"/>
                  <a:pt x="54621" y="40054"/>
                </a:cubicBezTo>
                <a:cubicBezTo>
                  <a:pt x="54658" y="40054"/>
                  <a:pt x="54658" y="40129"/>
                  <a:pt x="54695" y="40129"/>
                </a:cubicBezTo>
                <a:cubicBezTo>
                  <a:pt x="54732" y="40129"/>
                  <a:pt x="54732" y="40204"/>
                  <a:pt x="54768" y="40204"/>
                </a:cubicBezTo>
                <a:cubicBezTo>
                  <a:pt x="54952" y="40204"/>
                  <a:pt x="54952" y="40204"/>
                  <a:pt x="54952" y="40204"/>
                </a:cubicBezTo>
                <a:cubicBezTo>
                  <a:pt x="54952" y="40054"/>
                  <a:pt x="54989" y="39979"/>
                  <a:pt x="54989" y="39828"/>
                </a:cubicBezTo>
                <a:cubicBezTo>
                  <a:pt x="55019" y="39828"/>
                  <a:pt x="55062" y="39828"/>
                  <a:pt x="55130" y="39828"/>
                </a:cubicBezTo>
                <a:cubicBezTo>
                  <a:pt x="55130" y="39828"/>
                  <a:pt x="55166" y="39828"/>
                  <a:pt x="55203" y="39828"/>
                </a:cubicBezTo>
                <a:cubicBezTo>
                  <a:pt x="55203" y="39828"/>
                  <a:pt x="55240" y="39828"/>
                  <a:pt x="55277" y="39828"/>
                </a:cubicBezTo>
                <a:cubicBezTo>
                  <a:pt x="55313" y="39828"/>
                  <a:pt x="55350" y="39828"/>
                  <a:pt x="55387" y="39828"/>
                </a:cubicBezTo>
                <a:cubicBezTo>
                  <a:pt x="55424" y="39828"/>
                  <a:pt x="55460" y="39828"/>
                  <a:pt x="55460" y="39828"/>
                </a:cubicBezTo>
                <a:cubicBezTo>
                  <a:pt x="55497" y="39828"/>
                  <a:pt x="55534" y="39753"/>
                  <a:pt x="55534" y="39753"/>
                </a:cubicBezTo>
                <a:cubicBezTo>
                  <a:pt x="55565" y="39678"/>
                  <a:pt x="55565" y="39603"/>
                  <a:pt x="55601" y="39603"/>
                </a:cubicBezTo>
                <a:cubicBezTo>
                  <a:pt x="55638" y="39603"/>
                  <a:pt x="55675" y="39603"/>
                  <a:pt x="55712" y="39603"/>
                </a:cubicBezTo>
                <a:cubicBezTo>
                  <a:pt x="55785" y="39678"/>
                  <a:pt x="55785" y="39828"/>
                  <a:pt x="55859" y="39828"/>
                </a:cubicBezTo>
                <a:cubicBezTo>
                  <a:pt x="55895" y="39828"/>
                  <a:pt x="55895" y="39828"/>
                  <a:pt x="55895" y="39828"/>
                </a:cubicBezTo>
                <a:cubicBezTo>
                  <a:pt x="55932" y="39828"/>
                  <a:pt x="55969" y="39828"/>
                  <a:pt x="55969" y="39828"/>
                </a:cubicBezTo>
                <a:cubicBezTo>
                  <a:pt x="56036" y="39753"/>
                  <a:pt x="56073" y="39828"/>
                  <a:pt x="56110" y="39828"/>
                </a:cubicBezTo>
                <a:cubicBezTo>
                  <a:pt x="56147" y="39828"/>
                  <a:pt x="56183" y="39828"/>
                  <a:pt x="56183" y="39828"/>
                </a:cubicBezTo>
                <a:cubicBezTo>
                  <a:pt x="56220" y="39753"/>
                  <a:pt x="56220" y="39753"/>
                  <a:pt x="56257" y="39678"/>
                </a:cubicBezTo>
                <a:cubicBezTo>
                  <a:pt x="56294" y="39678"/>
                  <a:pt x="56257" y="39603"/>
                  <a:pt x="56294" y="39527"/>
                </a:cubicBezTo>
                <a:cubicBezTo>
                  <a:pt x="56330" y="39527"/>
                  <a:pt x="56330" y="39527"/>
                  <a:pt x="56367" y="39527"/>
                </a:cubicBezTo>
                <a:cubicBezTo>
                  <a:pt x="56404" y="39527"/>
                  <a:pt x="56404" y="39527"/>
                  <a:pt x="56441" y="39527"/>
                </a:cubicBezTo>
                <a:cubicBezTo>
                  <a:pt x="56477" y="39527"/>
                  <a:pt x="56477" y="39452"/>
                  <a:pt x="56514" y="39452"/>
                </a:cubicBezTo>
                <a:cubicBezTo>
                  <a:pt x="56514" y="39314"/>
                  <a:pt x="56514" y="39314"/>
                  <a:pt x="56514" y="39314"/>
                </a:cubicBezTo>
                <a:cubicBezTo>
                  <a:pt x="56514" y="39314"/>
                  <a:pt x="56477" y="39239"/>
                  <a:pt x="56477" y="39164"/>
                </a:cubicBezTo>
                <a:cubicBezTo>
                  <a:pt x="56441" y="39089"/>
                  <a:pt x="56404" y="39089"/>
                  <a:pt x="56404" y="39014"/>
                </a:cubicBezTo>
                <a:cubicBezTo>
                  <a:pt x="56404" y="38938"/>
                  <a:pt x="56404" y="38938"/>
                  <a:pt x="56404" y="38938"/>
                </a:cubicBezTo>
                <a:cubicBezTo>
                  <a:pt x="56404" y="38863"/>
                  <a:pt x="56404" y="38788"/>
                  <a:pt x="56441" y="38788"/>
                </a:cubicBezTo>
                <a:cubicBezTo>
                  <a:pt x="56441" y="38713"/>
                  <a:pt x="56477" y="38713"/>
                  <a:pt x="56514" y="38713"/>
                </a:cubicBezTo>
                <a:cubicBezTo>
                  <a:pt x="56514" y="38713"/>
                  <a:pt x="56551" y="38713"/>
                  <a:pt x="56581" y="38713"/>
                </a:cubicBezTo>
                <a:cubicBezTo>
                  <a:pt x="56581" y="38713"/>
                  <a:pt x="56581" y="38638"/>
                  <a:pt x="56581" y="38562"/>
                </a:cubicBezTo>
                <a:cubicBezTo>
                  <a:pt x="56581" y="38562"/>
                  <a:pt x="56618" y="38487"/>
                  <a:pt x="56618" y="38412"/>
                </a:cubicBezTo>
                <a:cubicBezTo>
                  <a:pt x="56765" y="38412"/>
                  <a:pt x="56765" y="38412"/>
                  <a:pt x="56765" y="38412"/>
                </a:cubicBezTo>
                <a:cubicBezTo>
                  <a:pt x="56765" y="38124"/>
                  <a:pt x="56765" y="38124"/>
                  <a:pt x="56765" y="38124"/>
                </a:cubicBezTo>
                <a:cubicBezTo>
                  <a:pt x="56728" y="38124"/>
                  <a:pt x="56692" y="38124"/>
                  <a:pt x="56692" y="38049"/>
                </a:cubicBezTo>
                <a:cubicBezTo>
                  <a:pt x="56655" y="37973"/>
                  <a:pt x="56655" y="37973"/>
                  <a:pt x="56618" y="37898"/>
                </a:cubicBezTo>
                <a:cubicBezTo>
                  <a:pt x="56618" y="37823"/>
                  <a:pt x="56655" y="37748"/>
                  <a:pt x="56618" y="37748"/>
                </a:cubicBezTo>
                <a:cubicBezTo>
                  <a:pt x="56618" y="37673"/>
                  <a:pt x="56581" y="37673"/>
                  <a:pt x="56551" y="37673"/>
                </a:cubicBezTo>
                <a:cubicBezTo>
                  <a:pt x="56551" y="37597"/>
                  <a:pt x="56514" y="37597"/>
                  <a:pt x="56477" y="37522"/>
                </a:cubicBezTo>
                <a:cubicBezTo>
                  <a:pt x="56404" y="37597"/>
                  <a:pt x="56404" y="37597"/>
                  <a:pt x="56404" y="37597"/>
                </a:cubicBezTo>
                <a:cubicBezTo>
                  <a:pt x="56404" y="37597"/>
                  <a:pt x="56441" y="37673"/>
                  <a:pt x="56441" y="37748"/>
                </a:cubicBezTo>
                <a:cubicBezTo>
                  <a:pt x="56404" y="37748"/>
                  <a:pt x="56367" y="37748"/>
                  <a:pt x="56367" y="37823"/>
                </a:cubicBezTo>
                <a:cubicBezTo>
                  <a:pt x="56330" y="37898"/>
                  <a:pt x="56330" y="37898"/>
                  <a:pt x="56294" y="37973"/>
                </a:cubicBezTo>
                <a:lnTo>
                  <a:pt x="56257" y="37973"/>
                </a:lnTo>
                <a:cubicBezTo>
                  <a:pt x="56220" y="37898"/>
                  <a:pt x="56183" y="37823"/>
                  <a:pt x="56183" y="37823"/>
                </a:cubicBezTo>
                <a:cubicBezTo>
                  <a:pt x="56183" y="37748"/>
                  <a:pt x="56183" y="37673"/>
                  <a:pt x="56183" y="37673"/>
                </a:cubicBezTo>
                <a:cubicBezTo>
                  <a:pt x="56183" y="37522"/>
                  <a:pt x="56183" y="37447"/>
                  <a:pt x="56183" y="37372"/>
                </a:cubicBezTo>
                <a:cubicBezTo>
                  <a:pt x="56183" y="37297"/>
                  <a:pt x="56183" y="37234"/>
                  <a:pt x="56183" y="37159"/>
                </a:cubicBezTo>
                <a:cubicBezTo>
                  <a:pt x="55969" y="37159"/>
                  <a:pt x="55969" y="37159"/>
                  <a:pt x="55969" y="37159"/>
                </a:cubicBezTo>
                <a:cubicBezTo>
                  <a:pt x="55969" y="37008"/>
                  <a:pt x="56006" y="36933"/>
                  <a:pt x="55969" y="36783"/>
                </a:cubicBezTo>
                <a:cubicBezTo>
                  <a:pt x="55969" y="36708"/>
                  <a:pt x="56006" y="36632"/>
                  <a:pt x="55969" y="36632"/>
                </a:cubicBezTo>
                <a:cubicBezTo>
                  <a:pt x="55969" y="36482"/>
                  <a:pt x="55895" y="36407"/>
                  <a:pt x="55859" y="36332"/>
                </a:cubicBezTo>
                <a:cubicBezTo>
                  <a:pt x="55822" y="36332"/>
                  <a:pt x="55822" y="36407"/>
                  <a:pt x="55785" y="36332"/>
                </a:cubicBezTo>
                <a:cubicBezTo>
                  <a:pt x="55748" y="36332"/>
                  <a:pt x="55785" y="36256"/>
                  <a:pt x="55748" y="36181"/>
                </a:cubicBezTo>
                <a:lnTo>
                  <a:pt x="55675" y="36181"/>
                </a:lnTo>
                <a:cubicBezTo>
                  <a:pt x="55675" y="36119"/>
                  <a:pt x="55675" y="36119"/>
                  <a:pt x="55675" y="36043"/>
                </a:cubicBezTo>
                <a:cubicBezTo>
                  <a:pt x="55675" y="35968"/>
                  <a:pt x="55638" y="35968"/>
                  <a:pt x="55638" y="35893"/>
                </a:cubicBezTo>
                <a:cubicBezTo>
                  <a:pt x="55601" y="35818"/>
                  <a:pt x="55565" y="35818"/>
                  <a:pt x="55534" y="35818"/>
                </a:cubicBezTo>
                <a:cubicBezTo>
                  <a:pt x="55534" y="35743"/>
                  <a:pt x="55565" y="35667"/>
                  <a:pt x="55534" y="35667"/>
                </a:cubicBezTo>
                <a:cubicBezTo>
                  <a:pt x="55534" y="35592"/>
                  <a:pt x="55497" y="35592"/>
                  <a:pt x="55497" y="35517"/>
                </a:cubicBezTo>
                <a:cubicBezTo>
                  <a:pt x="55460" y="35442"/>
                  <a:pt x="55460" y="35367"/>
                  <a:pt x="55460" y="35367"/>
                </a:cubicBezTo>
                <a:cubicBezTo>
                  <a:pt x="55424" y="35291"/>
                  <a:pt x="55424" y="35216"/>
                  <a:pt x="55387" y="35216"/>
                </a:cubicBezTo>
                <a:cubicBezTo>
                  <a:pt x="55350" y="35216"/>
                  <a:pt x="55350" y="35154"/>
                  <a:pt x="55313" y="35154"/>
                </a:cubicBezTo>
                <a:cubicBezTo>
                  <a:pt x="55277" y="35154"/>
                  <a:pt x="55240" y="35154"/>
                  <a:pt x="55166" y="35154"/>
                </a:cubicBezTo>
                <a:cubicBezTo>
                  <a:pt x="55130" y="35154"/>
                  <a:pt x="55093" y="35154"/>
                  <a:pt x="55019" y="35078"/>
                </a:cubicBezTo>
                <a:cubicBezTo>
                  <a:pt x="54989" y="35078"/>
                  <a:pt x="55019" y="35003"/>
                  <a:pt x="54989" y="34928"/>
                </a:cubicBezTo>
                <a:cubicBezTo>
                  <a:pt x="54989" y="34853"/>
                  <a:pt x="54989" y="34853"/>
                  <a:pt x="55019" y="34778"/>
                </a:cubicBezTo>
                <a:cubicBezTo>
                  <a:pt x="55019" y="34702"/>
                  <a:pt x="55062" y="34702"/>
                  <a:pt x="55093" y="34702"/>
                </a:cubicBezTo>
                <a:cubicBezTo>
                  <a:pt x="55093" y="34627"/>
                  <a:pt x="55093" y="34552"/>
                  <a:pt x="55093" y="34552"/>
                </a:cubicBezTo>
                <a:cubicBezTo>
                  <a:pt x="55130" y="34477"/>
                  <a:pt x="55166" y="34552"/>
                  <a:pt x="55166" y="34552"/>
                </a:cubicBezTo>
                <a:cubicBezTo>
                  <a:pt x="55203" y="34552"/>
                  <a:pt x="55203" y="34477"/>
                  <a:pt x="55240" y="34477"/>
                </a:cubicBezTo>
                <a:cubicBezTo>
                  <a:pt x="55240" y="34326"/>
                  <a:pt x="55240" y="34326"/>
                  <a:pt x="55240" y="34326"/>
                </a:cubicBezTo>
                <a:cubicBezTo>
                  <a:pt x="55240" y="34326"/>
                  <a:pt x="55240" y="34251"/>
                  <a:pt x="55240" y="34176"/>
                </a:cubicBezTo>
                <a:cubicBezTo>
                  <a:pt x="55240" y="34176"/>
                  <a:pt x="55277" y="34101"/>
                  <a:pt x="55313" y="34101"/>
                </a:cubicBezTo>
                <a:cubicBezTo>
                  <a:pt x="55313" y="34038"/>
                  <a:pt x="55350" y="34038"/>
                  <a:pt x="55387" y="34038"/>
                </a:cubicBezTo>
                <a:cubicBezTo>
                  <a:pt x="55387" y="33963"/>
                  <a:pt x="55387" y="33963"/>
                  <a:pt x="55387" y="33888"/>
                </a:cubicBezTo>
                <a:cubicBezTo>
                  <a:pt x="55387" y="33286"/>
                  <a:pt x="55387" y="33286"/>
                  <a:pt x="55387" y="33286"/>
                </a:cubicBezTo>
                <a:cubicBezTo>
                  <a:pt x="54732" y="33286"/>
                  <a:pt x="54732" y="33286"/>
                  <a:pt x="54732" y="33286"/>
                </a:cubicBezTo>
                <a:cubicBezTo>
                  <a:pt x="54732" y="33211"/>
                  <a:pt x="54732" y="33211"/>
                  <a:pt x="54768" y="33136"/>
                </a:cubicBezTo>
                <a:cubicBezTo>
                  <a:pt x="54768" y="33073"/>
                  <a:pt x="54805" y="33073"/>
                  <a:pt x="54842" y="33073"/>
                </a:cubicBezTo>
                <a:cubicBezTo>
                  <a:pt x="54842" y="32985"/>
                  <a:pt x="54805" y="32923"/>
                  <a:pt x="54842" y="32923"/>
                </a:cubicBezTo>
                <a:cubicBezTo>
                  <a:pt x="54842" y="32848"/>
                  <a:pt x="54805" y="32772"/>
                  <a:pt x="54842" y="32772"/>
                </a:cubicBezTo>
                <a:cubicBezTo>
                  <a:pt x="54842" y="32697"/>
                  <a:pt x="54879" y="32697"/>
                  <a:pt x="54879" y="32622"/>
                </a:cubicBezTo>
                <a:cubicBezTo>
                  <a:pt x="54915" y="32622"/>
                  <a:pt x="54915" y="32547"/>
                  <a:pt x="54952" y="32472"/>
                </a:cubicBezTo>
                <a:cubicBezTo>
                  <a:pt x="54989" y="32472"/>
                  <a:pt x="54989" y="32472"/>
                  <a:pt x="55019" y="32396"/>
                </a:cubicBezTo>
                <a:cubicBezTo>
                  <a:pt x="54989" y="32396"/>
                  <a:pt x="54989" y="32321"/>
                  <a:pt x="54952" y="32246"/>
                </a:cubicBezTo>
                <a:cubicBezTo>
                  <a:pt x="54915" y="32246"/>
                  <a:pt x="54879" y="32246"/>
                  <a:pt x="54842" y="32246"/>
                </a:cubicBezTo>
                <a:cubicBezTo>
                  <a:pt x="54732" y="32246"/>
                  <a:pt x="54732" y="32246"/>
                  <a:pt x="54732" y="32246"/>
                </a:cubicBezTo>
                <a:cubicBezTo>
                  <a:pt x="54695" y="32246"/>
                  <a:pt x="54695" y="32321"/>
                  <a:pt x="54658" y="32321"/>
                </a:cubicBezTo>
                <a:cubicBezTo>
                  <a:pt x="54548" y="32321"/>
                  <a:pt x="54517" y="32321"/>
                  <a:pt x="54407" y="32321"/>
                </a:cubicBezTo>
                <a:cubicBezTo>
                  <a:pt x="54407" y="32396"/>
                  <a:pt x="54407" y="32472"/>
                  <a:pt x="54407" y="32547"/>
                </a:cubicBezTo>
                <a:cubicBezTo>
                  <a:pt x="54407" y="32622"/>
                  <a:pt x="54370" y="32697"/>
                  <a:pt x="54370" y="32697"/>
                </a:cubicBezTo>
                <a:cubicBezTo>
                  <a:pt x="54370" y="32772"/>
                  <a:pt x="54297" y="32848"/>
                  <a:pt x="54297" y="32923"/>
                </a:cubicBezTo>
                <a:cubicBezTo>
                  <a:pt x="54297" y="32923"/>
                  <a:pt x="54297" y="32923"/>
                  <a:pt x="54297" y="32985"/>
                </a:cubicBezTo>
                <a:cubicBezTo>
                  <a:pt x="54297" y="33073"/>
                  <a:pt x="54333" y="33136"/>
                  <a:pt x="54333" y="33211"/>
                </a:cubicBezTo>
                <a:cubicBezTo>
                  <a:pt x="54333" y="33286"/>
                  <a:pt x="54297" y="33361"/>
                  <a:pt x="54297" y="33361"/>
                </a:cubicBezTo>
                <a:cubicBezTo>
                  <a:pt x="54260" y="33437"/>
                  <a:pt x="54223" y="33437"/>
                  <a:pt x="54150" y="33437"/>
                </a:cubicBezTo>
                <a:cubicBezTo>
                  <a:pt x="54113" y="33437"/>
                  <a:pt x="54113" y="33437"/>
                  <a:pt x="54076" y="33361"/>
                </a:cubicBezTo>
                <a:cubicBezTo>
                  <a:pt x="54045" y="33361"/>
                  <a:pt x="54045" y="33211"/>
                  <a:pt x="53972" y="33211"/>
                </a:cubicBezTo>
                <a:cubicBezTo>
                  <a:pt x="53935" y="33211"/>
                  <a:pt x="53898" y="33286"/>
                  <a:pt x="53898" y="33361"/>
                </a:cubicBezTo>
                <a:cubicBezTo>
                  <a:pt x="53862" y="33437"/>
                  <a:pt x="53898" y="33437"/>
                  <a:pt x="53898" y="33512"/>
                </a:cubicBezTo>
                <a:cubicBezTo>
                  <a:pt x="53898" y="33587"/>
                  <a:pt x="53862" y="33737"/>
                  <a:pt x="53898" y="33813"/>
                </a:cubicBezTo>
                <a:cubicBezTo>
                  <a:pt x="53935" y="33813"/>
                  <a:pt x="53935" y="33813"/>
                  <a:pt x="53972" y="33888"/>
                </a:cubicBezTo>
                <a:cubicBezTo>
                  <a:pt x="54003" y="33888"/>
                  <a:pt x="54076" y="33888"/>
                  <a:pt x="54113" y="33963"/>
                </a:cubicBezTo>
                <a:cubicBezTo>
                  <a:pt x="54113" y="33963"/>
                  <a:pt x="54076" y="34038"/>
                  <a:pt x="54076" y="34101"/>
                </a:cubicBezTo>
                <a:cubicBezTo>
                  <a:pt x="54076" y="34176"/>
                  <a:pt x="54076" y="34176"/>
                  <a:pt x="54076" y="34176"/>
                </a:cubicBezTo>
                <a:cubicBezTo>
                  <a:pt x="54076" y="34251"/>
                  <a:pt x="54045" y="34326"/>
                  <a:pt x="54045" y="34326"/>
                </a:cubicBezTo>
                <a:cubicBezTo>
                  <a:pt x="54045" y="34402"/>
                  <a:pt x="54076" y="34402"/>
                  <a:pt x="54076" y="34477"/>
                </a:cubicBezTo>
                <a:cubicBezTo>
                  <a:pt x="54076" y="34552"/>
                  <a:pt x="54076" y="34627"/>
                  <a:pt x="54045" y="34627"/>
                </a:cubicBezTo>
                <a:cubicBezTo>
                  <a:pt x="54045" y="34702"/>
                  <a:pt x="54003" y="34627"/>
                  <a:pt x="53972" y="34702"/>
                </a:cubicBezTo>
                <a:lnTo>
                  <a:pt x="53935" y="34702"/>
                </a:lnTo>
                <a:cubicBezTo>
                  <a:pt x="53898" y="34778"/>
                  <a:pt x="53862" y="34778"/>
                  <a:pt x="53862" y="34853"/>
                </a:cubicBezTo>
                <a:cubicBezTo>
                  <a:pt x="53862" y="34928"/>
                  <a:pt x="53862" y="35003"/>
                  <a:pt x="53862" y="35078"/>
                </a:cubicBezTo>
                <a:cubicBezTo>
                  <a:pt x="54003" y="35078"/>
                  <a:pt x="54003" y="35078"/>
                  <a:pt x="54003" y="35078"/>
                </a:cubicBezTo>
                <a:cubicBezTo>
                  <a:pt x="54045" y="35078"/>
                  <a:pt x="54045" y="35003"/>
                  <a:pt x="54076" y="35003"/>
                </a:cubicBezTo>
                <a:cubicBezTo>
                  <a:pt x="54113" y="35003"/>
                  <a:pt x="54113" y="35003"/>
                  <a:pt x="54150" y="35078"/>
                </a:cubicBezTo>
                <a:cubicBezTo>
                  <a:pt x="54150" y="35078"/>
                  <a:pt x="54113" y="35154"/>
                  <a:pt x="54150" y="35154"/>
                </a:cubicBezTo>
                <a:cubicBezTo>
                  <a:pt x="54150" y="35216"/>
                  <a:pt x="54186" y="35216"/>
                  <a:pt x="54223" y="35291"/>
                </a:cubicBezTo>
                <a:cubicBezTo>
                  <a:pt x="54370" y="35291"/>
                  <a:pt x="54370" y="35291"/>
                  <a:pt x="54370" y="35291"/>
                </a:cubicBezTo>
                <a:cubicBezTo>
                  <a:pt x="54370" y="35216"/>
                  <a:pt x="54333" y="35216"/>
                  <a:pt x="54370" y="35154"/>
                </a:cubicBezTo>
                <a:cubicBezTo>
                  <a:pt x="54370" y="35078"/>
                  <a:pt x="54370" y="35078"/>
                  <a:pt x="54407" y="35003"/>
                </a:cubicBezTo>
                <a:cubicBezTo>
                  <a:pt x="54444" y="35154"/>
                  <a:pt x="54444" y="35154"/>
                  <a:pt x="54444" y="35154"/>
                </a:cubicBezTo>
                <a:lnTo>
                  <a:pt x="54444" y="35216"/>
                </a:lnTo>
                <a:cubicBezTo>
                  <a:pt x="54444" y="35367"/>
                  <a:pt x="54517" y="35442"/>
                  <a:pt x="54517" y="35592"/>
                </a:cubicBezTo>
                <a:cubicBezTo>
                  <a:pt x="54517" y="35592"/>
                  <a:pt x="54517" y="35667"/>
                  <a:pt x="54480" y="35743"/>
                </a:cubicBezTo>
                <a:lnTo>
                  <a:pt x="54444" y="35743"/>
                </a:lnTo>
                <a:cubicBezTo>
                  <a:pt x="54407" y="35818"/>
                  <a:pt x="54370" y="35818"/>
                  <a:pt x="54370" y="35818"/>
                </a:cubicBezTo>
                <a:cubicBezTo>
                  <a:pt x="54370" y="35893"/>
                  <a:pt x="54333" y="35893"/>
                  <a:pt x="54370" y="35968"/>
                </a:cubicBezTo>
                <a:cubicBezTo>
                  <a:pt x="54370" y="36043"/>
                  <a:pt x="54407" y="36043"/>
                  <a:pt x="54407" y="36119"/>
                </a:cubicBezTo>
                <a:cubicBezTo>
                  <a:pt x="54768" y="36119"/>
                  <a:pt x="54768" y="36119"/>
                  <a:pt x="54768" y="36119"/>
                </a:cubicBezTo>
                <a:cubicBezTo>
                  <a:pt x="54805" y="35968"/>
                  <a:pt x="54805" y="35968"/>
                  <a:pt x="54805" y="35968"/>
                </a:cubicBezTo>
                <a:cubicBezTo>
                  <a:pt x="54805" y="36043"/>
                  <a:pt x="54842" y="35968"/>
                  <a:pt x="54879" y="36043"/>
                </a:cubicBezTo>
                <a:cubicBezTo>
                  <a:pt x="54879" y="36119"/>
                  <a:pt x="54879" y="36119"/>
                  <a:pt x="54879" y="36181"/>
                </a:cubicBezTo>
                <a:cubicBezTo>
                  <a:pt x="54915" y="36256"/>
                  <a:pt x="54952" y="36256"/>
                  <a:pt x="54952" y="36332"/>
                </a:cubicBezTo>
                <a:cubicBezTo>
                  <a:pt x="54952" y="36407"/>
                  <a:pt x="54915" y="36482"/>
                  <a:pt x="54915" y="36557"/>
                </a:cubicBezTo>
                <a:cubicBezTo>
                  <a:pt x="54915" y="36632"/>
                  <a:pt x="54915" y="36708"/>
                  <a:pt x="54952" y="36783"/>
                </a:cubicBezTo>
                <a:cubicBezTo>
                  <a:pt x="54989" y="36858"/>
                  <a:pt x="55019" y="36858"/>
                  <a:pt x="55093" y="36933"/>
                </a:cubicBezTo>
                <a:cubicBezTo>
                  <a:pt x="55062" y="37159"/>
                  <a:pt x="55062" y="37159"/>
                  <a:pt x="55062" y="37159"/>
                </a:cubicBezTo>
                <a:cubicBezTo>
                  <a:pt x="55062" y="37297"/>
                  <a:pt x="55093" y="37372"/>
                  <a:pt x="55093" y="37447"/>
                </a:cubicBezTo>
                <a:cubicBezTo>
                  <a:pt x="55093" y="37522"/>
                  <a:pt x="55062" y="37597"/>
                  <a:pt x="55062" y="37597"/>
                </a:cubicBezTo>
                <a:cubicBezTo>
                  <a:pt x="55019" y="37673"/>
                  <a:pt x="54989" y="37597"/>
                  <a:pt x="54952" y="37597"/>
                </a:cubicBezTo>
                <a:cubicBezTo>
                  <a:pt x="54915" y="37597"/>
                  <a:pt x="54879" y="37597"/>
                  <a:pt x="54842" y="37597"/>
                </a:cubicBezTo>
                <a:cubicBezTo>
                  <a:pt x="54805" y="37597"/>
                  <a:pt x="54805" y="37522"/>
                  <a:pt x="54768" y="37522"/>
                </a:cubicBezTo>
                <a:cubicBezTo>
                  <a:pt x="54732" y="37522"/>
                  <a:pt x="54695" y="37522"/>
                  <a:pt x="54658" y="37522"/>
                </a:cubicBezTo>
                <a:cubicBezTo>
                  <a:pt x="54621" y="37522"/>
                  <a:pt x="54621" y="37522"/>
                  <a:pt x="54621" y="37522"/>
                </a:cubicBezTo>
                <a:cubicBezTo>
                  <a:pt x="54621" y="37522"/>
                  <a:pt x="54584" y="37522"/>
                  <a:pt x="54548" y="37522"/>
                </a:cubicBezTo>
                <a:cubicBezTo>
                  <a:pt x="54548" y="37522"/>
                  <a:pt x="54548" y="37597"/>
                  <a:pt x="54517" y="37673"/>
                </a:cubicBezTo>
                <a:cubicBezTo>
                  <a:pt x="54480" y="37673"/>
                  <a:pt x="54517" y="37748"/>
                  <a:pt x="54480" y="37823"/>
                </a:cubicBezTo>
                <a:cubicBezTo>
                  <a:pt x="54480" y="37823"/>
                  <a:pt x="54444" y="37748"/>
                  <a:pt x="54444" y="37823"/>
                </a:cubicBezTo>
                <a:cubicBezTo>
                  <a:pt x="54407" y="37823"/>
                  <a:pt x="54370" y="37823"/>
                  <a:pt x="54370" y="37823"/>
                </a:cubicBezTo>
                <a:cubicBezTo>
                  <a:pt x="54333" y="37973"/>
                  <a:pt x="54333" y="37973"/>
                  <a:pt x="54333" y="37973"/>
                </a:cubicBezTo>
                <a:cubicBezTo>
                  <a:pt x="54370" y="37973"/>
                  <a:pt x="54370" y="38049"/>
                  <a:pt x="54407" y="38049"/>
                </a:cubicBezTo>
                <a:cubicBezTo>
                  <a:pt x="54480" y="38049"/>
                  <a:pt x="54517" y="37973"/>
                  <a:pt x="54584" y="37973"/>
                </a:cubicBezTo>
                <a:cubicBezTo>
                  <a:pt x="54621" y="37973"/>
                  <a:pt x="54658" y="37973"/>
                  <a:pt x="54695" y="38049"/>
                </a:cubicBezTo>
                <a:lnTo>
                  <a:pt x="54695" y="38124"/>
                </a:lnTo>
                <a:cubicBezTo>
                  <a:pt x="54658" y="38199"/>
                  <a:pt x="54695" y="38274"/>
                  <a:pt x="54658" y="38274"/>
                </a:cubicBezTo>
                <a:cubicBezTo>
                  <a:pt x="54658" y="38337"/>
                  <a:pt x="54621" y="38274"/>
                  <a:pt x="54584" y="38274"/>
                </a:cubicBezTo>
                <a:cubicBezTo>
                  <a:pt x="54584" y="38337"/>
                  <a:pt x="54548" y="38337"/>
                  <a:pt x="54517" y="38412"/>
                </a:cubicBezTo>
                <a:cubicBezTo>
                  <a:pt x="54517" y="38412"/>
                  <a:pt x="54517" y="38487"/>
                  <a:pt x="54480" y="38562"/>
                </a:cubicBezTo>
                <a:cubicBezTo>
                  <a:pt x="54444" y="38562"/>
                  <a:pt x="54407" y="38562"/>
                  <a:pt x="54370" y="38562"/>
                </a:cubicBezTo>
                <a:cubicBezTo>
                  <a:pt x="54333" y="38713"/>
                  <a:pt x="54333" y="38713"/>
                  <a:pt x="54333" y="38713"/>
                </a:cubicBezTo>
                <a:cubicBezTo>
                  <a:pt x="54333" y="38788"/>
                  <a:pt x="54333" y="38788"/>
                  <a:pt x="54370" y="38863"/>
                </a:cubicBezTo>
                <a:cubicBezTo>
                  <a:pt x="54370" y="38938"/>
                  <a:pt x="54370" y="38938"/>
                  <a:pt x="54407" y="39014"/>
                </a:cubicBezTo>
                <a:lnTo>
                  <a:pt x="54444" y="39014"/>
                </a:lnTo>
                <a:cubicBezTo>
                  <a:pt x="54480" y="39014"/>
                  <a:pt x="54517" y="38938"/>
                  <a:pt x="54517" y="38938"/>
                </a:cubicBezTo>
                <a:cubicBezTo>
                  <a:pt x="54548" y="38938"/>
                  <a:pt x="54584" y="38863"/>
                  <a:pt x="54621" y="38863"/>
                </a:cubicBezTo>
                <a:cubicBezTo>
                  <a:pt x="54695" y="38863"/>
                  <a:pt x="54732" y="39014"/>
                  <a:pt x="54805" y="39014"/>
                </a:cubicBezTo>
                <a:cubicBezTo>
                  <a:pt x="54842" y="39014"/>
                  <a:pt x="54842" y="39014"/>
                  <a:pt x="54879" y="39014"/>
                </a:cubicBezTo>
                <a:cubicBezTo>
                  <a:pt x="54915" y="39014"/>
                  <a:pt x="54989" y="39014"/>
                  <a:pt x="55019" y="39014"/>
                </a:cubicBezTo>
                <a:cubicBezTo>
                  <a:pt x="55019" y="39014"/>
                  <a:pt x="55062" y="39014"/>
                  <a:pt x="55093" y="39014"/>
                </a:cubicBezTo>
                <a:cubicBezTo>
                  <a:pt x="55130" y="39014"/>
                  <a:pt x="55093" y="39089"/>
                  <a:pt x="55130" y="39164"/>
                </a:cubicBezTo>
                <a:cubicBezTo>
                  <a:pt x="55093" y="39239"/>
                  <a:pt x="55093" y="39239"/>
                  <a:pt x="55062" y="39314"/>
                </a:cubicBezTo>
                <a:cubicBezTo>
                  <a:pt x="55062" y="39314"/>
                  <a:pt x="55019" y="39314"/>
                  <a:pt x="54989" y="39314"/>
                </a:cubicBezTo>
                <a:cubicBezTo>
                  <a:pt x="54952" y="39377"/>
                  <a:pt x="54915" y="39377"/>
                  <a:pt x="54842" y="39377"/>
                </a:cubicBezTo>
                <a:cubicBezTo>
                  <a:pt x="54805" y="39377"/>
                  <a:pt x="54805" y="39377"/>
                  <a:pt x="54768" y="39377"/>
                </a:cubicBezTo>
                <a:cubicBezTo>
                  <a:pt x="54732" y="39377"/>
                  <a:pt x="54732" y="39377"/>
                  <a:pt x="54695" y="39452"/>
                </a:cubicBezTo>
                <a:cubicBezTo>
                  <a:pt x="54658" y="39452"/>
                  <a:pt x="54695" y="39527"/>
                  <a:pt x="54658" y="39603"/>
                </a:cubicBezTo>
                <a:cubicBezTo>
                  <a:pt x="54658" y="39603"/>
                  <a:pt x="54621" y="39603"/>
                  <a:pt x="54584" y="39603"/>
                </a:cubicBezTo>
                <a:cubicBezTo>
                  <a:pt x="54548" y="39603"/>
                  <a:pt x="54517" y="39603"/>
                  <a:pt x="54444" y="39678"/>
                </a:cubicBezTo>
                <a:cubicBezTo>
                  <a:pt x="54444" y="39753"/>
                  <a:pt x="54480" y="39828"/>
                  <a:pt x="54444" y="39979"/>
                </a:cubicBezTo>
                <a:lnTo>
                  <a:pt x="54444" y="40054"/>
                </a:lnTo>
                <a:cubicBezTo>
                  <a:pt x="54444" y="40129"/>
                  <a:pt x="54407" y="40129"/>
                  <a:pt x="54370" y="40129"/>
                </a:cubicBezTo>
                <a:cubicBezTo>
                  <a:pt x="54333" y="40204"/>
                  <a:pt x="54333" y="40204"/>
                  <a:pt x="54297" y="40279"/>
                </a:cubicBezTo>
                <a:cubicBezTo>
                  <a:pt x="54297" y="40279"/>
                  <a:pt x="54260" y="40279"/>
                  <a:pt x="54223" y="40279"/>
                </a:cubicBezTo>
                <a:cubicBezTo>
                  <a:pt x="54260" y="40355"/>
                  <a:pt x="54260" y="40417"/>
                  <a:pt x="54297" y="40417"/>
                </a:cubicBezTo>
                <a:close/>
                <a:moveTo>
                  <a:pt x="54003" y="36708"/>
                </a:moveTo>
                <a:lnTo>
                  <a:pt x="54003" y="36708"/>
                </a:lnTo>
                <a:cubicBezTo>
                  <a:pt x="54045" y="36708"/>
                  <a:pt x="54045" y="36708"/>
                  <a:pt x="54076" y="36708"/>
                </a:cubicBezTo>
                <a:cubicBezTo>
                  <a:pt x="54150" y="36632"/>
                  <a:pt x="54186" y="36557"/>
                  <a:pt x="54186" y="36407"/>
                </a:cubicBezTo>
                <a:cubicBezTo>
                  <a:pt x="54186" y="36332"/>
                  <a:pt x="54186" y="36256"/>
                  <a:pt x="54150" y="36181"/>
                </a:cubicBezTo>
                <a:cubicBezTo>
                  <a:pt x="54150" y="36181"/>
                  <a:pt x="54113" y="36119"/>
                  <a:pt x="54076" y="36119"/>
                </a:cubicBezTo>
                <a:cubicBezTo>
                  <a:pt x="54076" y="36043"/>
                  <a:pt x="54076" y="35968"/>
                  <a:pt x="54076" y="35968"/>
                </a:cubicBezTo>
                <a:cubicBezTo>
                  <a:pt x="54076" y="35893"/>
                  <a:pt x="54076" y="35818"/>
                  <a:pt x="54076" y="35818"/>
                </a:cubicBezTo>
                <a:cubicBezTo>
                  <a:pt x="54045" y="35743"/>
                  <a:pt x="54045" y="35743"/>
                  <a:pt x="54003" y="35667"/>
                </a:cubicBezTo>
                <a:cubicBezTo>
                  <a:pt x="53972" y="35667"/>
                  <a:pt x="53972" y="35667"/>
                  <a:pt x="53935" y="35667"/>
                </a:cubicBezTo>
                <a:cubicBezTo>
                  <a:pt x="53898" y="35667"/>
                  <a:pt x="53898" y="35592"/>
                  <a:pt x="53862" y="35592"/>
                </a:cubicBezTo>
                <a:cubicBezTo>
                  <a:pt x="53825" y="35592"/>
                  <a:pt x="53825" y="35592"/>
                  <a:pt x="53825" y="35592"/>
                </a:cubicBezTo>
                <a:cubicBezTo>
                  <a:pt x="53788" y="35592"/>
                  <a:pt x="53751" y="35592"/>
                  <a:pt x="53715" y="35667"/>
                </a:cubicBezTo>
                <a:cubicBezTo>
                  <a:pt x="53715" y="35667"/>
                  <a:pt x="53678" y="35667"/>
                  <a:pt x="53641" y="35667"/>
                </a:cubicBezTo>
                <a:cubicBezTo>
                  <a:pt x="53641" y="35743"/>
                  <a:pt x="53641" y="35818"/>
                  <a:pt x="53604" y="35818"/>
                </a:cubicBezTo>
                <a:cubicBezTo>
                  <a:pt x="53604" y="35893"/>
                  <a:pt x="53568" y="35893"/>
                  <a:pt x="53531" y="35893"/>
                </a:cubicBezTo>
                <a:cubicBezTo>
                  <a:pt x="53531" y="35893"/>
                  <a:pt x="53500" y="35893"/>
                  <a:pt x="53500" y="35818"/>
                </a:cubicBezTo>
                <a:cubicBezTo>
                  <a:pt x="53457" y="35818"/>
                  <a:pt x="53457" y="35743"/>
                  <a:pt x="53457" y="35667"/>
                </a:cubicBezTo>
                <a:cubicBezTo>
                  <a:pt x="53427" y="35667"/>
                  <a:pt x="53390" y="35667"/>
                  <a:pt x="53390" y="35592"/>
                </a:cubicBezTo>
                <a:cubicBezTo>
                  <a:pt x="53206" y="35667"/>
                  <a:pt x="53206" y="35667"/>
                  <a:pt x="53206" y="35667"/>
                </a:cubicBezTo>
                <a:cubicBezTo>
                  <a:pt x="53206" y="35667"/>
                  <a:pt x="53206" y="35743"/>
                  <a:pt x="53206" y="35818"/>
                </a:cubicBezTo>
                <a:cubicBezTo>
                  <a:pt x="53206" y="35818"/>
                  <a:pt x="53206" y="35893"/>
                  <a:pt x="53206" y="35968"/>
                </a:cubicBezTo>
                <a:cubicBezTo>
                  <a:pt x="53206" y="36043"/>
                  <a:pt x="53206" y="36043"/>
                  <a:pt x="53206" y="36181"/>
                </a:cubicBezTo>
                <a:cubicBezTo>
                  <a:pt x="53206" y="36256"/>
                  <a:pt x="53206" y="36256"/>
                  <a:pt x="53206" y="36332"/>
                </a:cubicBezTo>
                <a:cubicBezTo>
                  <a:pt x="53206" y="36407"/>
                  <a:pt x="53243" y="36332"/>
                  <a:pt x="53243" y="36332"/>
                </a:cubicBezTo>
                <a:cubicBezTo>
                  <a:pt x="53206" y="36332"/>
                  <a:pt x="53169" y="36332"/>
                  <a:pt x="53169" y="36332"/>
                </a:cubicBezTo>
                <a:cubicBezTo>
                  <a:pt x="53133" y="36332"/>
                  <a:pt x="53133" y="36407"/>
                  <a:pt x="53096" y="36407"/>
                </a:cubicBezTo>
                <a:cubicBezTo>
                  <a:pt x="53059" y="36407"/>
                  <a:pt x="53059" y="36407"/>
                  <a:pt x="53029" y="36407"/>
                </a:cubicBezTo>
                <a:cubicBezTo>
                  <a:pt x="52986" y="36482"/>
                  <a:pt x="52955" y="36557"/>
                  <a:pt x="52882" y="36557"/>
                </a:cubicBezTo>
                <a:cubicBezTo>
                  <a:pt x="52845" y="36557"/>
                  <a:pt x="52845" y="36482"/>
                  <a:pt x="52808" y="36407"/>
                </a:cubicBezTo>
                <a:cubicBezTo>
                  <a:pt x="52735" y="36482"/>
                  <a:pt x="52735" y="36482"/>
                  <a:pt x="52735" y="36482"/>
                </a:cubicBezTo>
                <a:cubicBezTo>
                  <a:pt x="52735" y="37522"/>
                  <a:pt x="52735" y="37522"/>
                  <a:pt x="52735" y="37522"/>
                </a:cubicBezTo>
                <a:cubicBezTo>
                  <a:pt x="52771" y="37522"/>
                  <a:pt x="52771" y="37522"/>
                  <a:pt x="52808" y="37522"/>
                </a:cubicBezTo>
                <a:cubicBezTo>
                  <a:pt x="52882" y="37522"/>
                  <a:pt x="52918" y="37522"/>
                  <a:pt x="52986" y="37522"/>
                </a:cubicBezTo>
                <a:cubicBezTo>
                  <a:pt x="52986" y="37973"/>
                  <a:pt x="52986" y="37973"/>
                  <a:pt x="52986" y="37973"/>
                </a:cubicBezTo>
                <a:cubicBezTo>
                  <a:pt x="52918" y="37973"/>
                  <a:pt x="52918" y="37973"/>
                  <a:pt x="52882" y="37973"/>
                </a:cubicBezTo>
                <a:cubicBezTo>
                  <a:pt x="52845" y="37973"/>
                  <a:pt x="52808" y="37973"/>
                  <a:pt x="52808" y="37973"/>
                </a:cubicBezTo>
                <a:cubicBezTo>
                  <a:pt x="52771" y="37973"/>
                  <a:pt x="52771" y="38049"/>
                  <a:pt x="52771" y="38124"/>
                </a:cubicBezTo>
                <a:cubicBezTo>
                  <a:pt x="52735" y="38199"/>
                  <a:pt x="52735" y="38199"/>
                  <a:pt x="52735" y="38274"/>
                </a:cubicBezTo>
                <a:cubicBezTo>
                  <a:pt x="52735" y="38337"/>
                  <a:pt x="52735" y="38412"/>
                  <a:pt x="52735" y="38562"/>
                </a:cubicBezTo>
                <a:cubicBezTo>
                  <a:pt x="52735" y="38562"/>
                  <a:pt x="52661" y="38562"/>
                  <a:pt x="52661" y="38638"/>
                </a:cubicBezTo>
                <a:cubicBezTo>
                  <a:pt x="52661" y="38638"/>
                  <a:pt x="52624" y="38713"/>
                  <a:pt x="52624" y="38788"/>
                </a:cubicBezTo>
                <a:cubicBezTo>
                  <a:pt x="52624" y="38788"/>
                  <a:pt x="52661" y="38863"/>
                  <a:pt x="52661" y="38938"/>
                </a:cubicBezTo>
                <a:cubicBezTo>
                  <a:pt x="52661" y="38938"/>
                  <a:pt x="52698" y="39014"/>
                  <a:pt x="52735" y="39014"/>
                </a:cubicBezTo>
                <a:cubicBezTo>
                  <a:pt x="52771" y="39089"/>
                  <a:pt x="52771" y="39089"/>
                  <a:pt x="52845" y="39089"/>
                </a:cubicBezTo>
                <a:cubicBezTo>
                  <a:pt x="52882" y="39089"/>
                  <a:pt x="52882" y="39014"/>
                  <a:pt x="52955" y="39014"/>
                </a:cubicBezTo>
                <a:cubicBezTo>
                  <a:pt x="52955" y="39014"/>
                  <a:pt x="52986" y="38938"/>
                  <a:pt x="52986" y="39014"/>
                </a:cubicBezTo>
                <a:cubicBezTo>
                  <a:pt x="53029" y="39014"/>
                  <a:pt x="53059" y="39014"/>
                  <a:pt x="53059" y="39014"/>
                </a:cubicBezTo>
                <a:cubicBezTo>
                  <a:pt x="53096" y="39014"/>
                  <a:pt x="53096" y="39089"/>
                  <a:pt x="53096" y="39089"/>
                </a:cubicBezTo>
                <a:cubicBezTo>
                  <a:pt x="53169" y="39089"/>
                  <a:pt x="53169" y="39014"/>
                  <a:pt x="53206" y="38938"/>
                </a:cubicBezTo>
                <a:cubicBezTo>
                  <a:pt x="53243" y="38938"/>
                  <a:pt x="53280" y="38863"/>
                  <a:pt x="53280" y="38863"/>
                </a:cubicBezTo>
                <a:cubicBezTo>
                  <a:pt x="53280" y="38788"/>
                  <a:pt x="53280" y="38713"/>
                  <a:pt x="53280" y="38713"/>
                </a:cubicBezTo>
                <a:cubicBezTo>
                  <a:pt x="53316" y="38638"/>
                  <a:pt x="53353" y="38638"/>
                  <a:pt x="53353" y="38562"/>
                </a:cubicBezTo>
                <a:cubicBezTo>
                  <a:pt x="53972" y="38562"/>
                  <a:pt x="53972" y="38562"/>
                  <a:pt x="53972" y="38562"/>
                </a:cubicBezTo>
                <a:cubicBezTo>
                  <a:pt x="53972" y="38337"/>
                  <a:pt x="53972" y="38337"/>
                  <a:pt x="53972" y="38337"/>
                </a:cubicBezTo>
                <a:cubicBezTo>
                  <a:pt x="53972" y="38274"/>
                  <a:pt x="53898" y="38199"/>
                  <a:pt x="53898" y="38049"/>
                </a:cubicBezTo>
                <a:lnTo>
                  <a:pt x="53972" y="38049"/>
                </a:lnTo>
                <a:cubicBezTo>
                  <a:pt x="53972" y="37973"/>
                  <a:pt x="54003" y="37898"/>
                  <a:pt x="54003" y="37898"/>
                </a:cubicBezTo>
                <a:cubicBezTo>
                  <a:pt x="54003" y="37823"/>
                  <a:pt x="54003" y="37748"/>
                  <a:pt x="54003" y="37748"/>
                </a:cubicBezTo>
                <a:cubicBezTo>
                  <a:pt x="54003" y="37597"/>
                  <a:pt x="54003" y="37522"/>
                  <a:pt x="54003" y="37447"/>
                </a:cubicBezTo>
                <a:cubicBezTo>
                  <a:pt x="54003" y="37372"/>
                  <a:pt x="54003" y="37372"/>
                  <a:pt x="54003" y="37297"/>
                </a:cubicBezTo>
                <a:cubicBezTo>
                  <a:pt x="54003" y="37159"/>
                  <a:pt x="54003" y="37084"/>
                  <a:pt x="54003" y="37008"/>
                </a:cubicBezTo>
                <a:lnTo>
                  <a:pt x="54003" y="36708"/>
                </a:lnTo>
                <a:close/>
                <a:moveTo>
                  <a:pt x="72704" y="91162"/>
                </a:moveTo>
                <a:lnTo>
                  <a:pt x="72704" y="91162"/>
                </a:lnTo>
                <a:cubicBezTo>
                  <a:pt x="72704" y="90936"/>
                  <a:pt x="72594" y="90786"/>
                  <a:pt x="72594" y="90498"/>
                </a:cubicBezTo>
                <a:cubicBezTo>
                  <a:pt x="72594" y="90272"/>
                  <a:pt x="72630" y="90197"/>
                  <a:pt x="72667" y="90046"/>
                </a:cubicBezTo>
                <a:cubicBezTo>
                  <a:pt x="72704" y="89971"/>
                  <a:pt x="72741" y="89896"/>
                  <a:pt x="72741" y="89746"/>
                </a:cubicBezTo>
                <a:cubicBezTo>
                  <a:pt x="72741" y="89457"/>
                  <a:pt x="72741" y="89457"/>
                  <a:pt x="72741" y="89457"/>
                </a:cubicBezTo>
                <a:cubicBezTo>
                  <a:pt x="72741" y="89382"/>
                  <a:pt x="72704" y="89307"/>
                  <a:pt x="72704" y="89157"/>
                </a:cubicBezTo>
                <a:cubicBezTo>
                  <a:pt x="72704" y="89081"/>
                  <a:pt x="72704" y="89081"/>
                  <a:pt x="72704" y="89081"/>
                </a:cubicBezTo>
                <a:cubicBezTo>
                  <a:pt x="72704" y="88931"/>
                  <a:pt x="72814" y="88931"/>
                  <a:pt x="72851" y="88856"/>
                </a:cubicBezTo>
                <a:cubicBezTo>
                  <a:pt x="72851" y="88706"/>
                  <a:pt x="72888" y="88630"/>
                  <a:pt x="72888" y="88555"/>
                </a:cubicBezTo>
                <a:cubicBezTo>
                  <a:pt x="72888" y="88417"/>
                  <a:pt x="72888" y="88417"/>
                  <a:pt x="72888" y="88417"/>
                </a:cubicBezTo>
                <a:cubicBezTo>
                  <a:pt x="72888" y="88116"/>
                  <a:pt x="72814" y="87966"/>
                  <a:pt x="72814" y="87665"/>
                </a:cubicBezTo>
                <a:cubicBezTo>
                  <a:pt x="72814" y="87452"/>
                  <a:pt x="72814" y="87302"/>
                  <a:pt x="72814" y="87151"/>
                </a:cubicBezTo>
                <a:cubicBezTo>
                  <a:pt x="72814" y="87001"/>
                  <a:pt x="72814" y="86926"/>
                  <a:pt x="72814" y="86851"/>
                </a:cubicBezTo>
                <a:cubicBezTo>
                  <a:pt x="72814" y="86700"/>
                  <a:pt x="72741" y="86700"/>
                  <a:pt x="72667" y="86625"/>
                </a:cubicBezTo>
                <a:cubicBezTo>
                  <a:pt x="72630" y="86550"/>
                  <a:pt x="72594" y="86487"/>
                  <a:pt x="72520" y="86425"/>
                </a:cubicBezTo>
                <a:cubicBezTo>
                  <a:pt x="72490" y="86349"/>
                  <a:pt x="72447" y="86349"/>
                  <a:pt x="72379" y="86349"/>
                </a:cubicBezTo>
                <a:cubicBezTo>
                  <a:pt x="72379" y="86425"/>
                  <a:pt x="72416" y="86550"/>
                  <a:pt x="72379" y="86625"/>
                </a:cubicBezTo>
                <a:cubicBezTo>
                  <a:pt x="72379" y="86700"/>
                  <a:pt x="72416" y="86775"/>
                  <a:pt x="72379" y="86926"/>
                </a:cubicBezTo>
                <a:cubicBezTo>
                  <a:pt x="72379" y="87001"/>
                  <a:pt x="72306" y="87001"/>
                  <a:pt x="72269" y="87151"/>
                </a:cubicBezTo>
                <a:cubicBezTo>
                  <a:pt x="72196" y="87227"/>
                  <a:pt x="72196" y="87302"/>
                  <a:pt x="72159" y="87377"/>
                </a:cubicBezTo>
                <a:cubicBezTo>
                  <a:pt x="72122" y="87527"/>
                  <a:pt x="72049" y="87527"/>
                  <a:pt x="72012" y="87590"/>
                </a:cubicBezTo>
                <a:cubicBezTo>
                  <a:pt x="71975" y="87740"/>
                  <a:pt x="71975" y="87816"/>
                  <a:pt x="71975" y="87891"/>
                </a:cubicBezTo>
                <a:cubicBezTo>
                  <a:pt x="71944" y="87966"/>
                  <a:pt x="71975" y="88116"/>
                  <a:pt x="71975" y="88192"/>
                </a:cubicBezTo>
                <a:cubicBezTo>
                  <a:pt x="71944" y="88267"/>
                  <a:pt x="71871" y="88192"/>
                  <a:pt x="71834" y="88267"/>
                </a:cubicBezTo>
                <a:cubicBezTo>
                  <a:pt x="71797" y="88417"/>
                  <a:pt x="71834" y="88706"/>
                  <a:pt x="71724" y="88856"/>
                </a:cubicBezTo>
                <a:cubicBezTo>
                  <a:pt x="71687" y="88856"/>
                  <a:pt x="71650" y="88856"/>
                  <a:pt x="71577" y="88856"/>
                </a:cubicBezTo>
                <a:cubicBezTo>
                  <a:pt x="71503" y="88856"/>
                  <a:pt x="71399" y="88781"/>
                  <a:pt x="71326" y="88856"/>
                </a:cubicBezTo>
                <a:cubicBezTo>
                  <a:pt x="71215" y="88856"/>
                  <a:pt x="71105" y="88856"/>
                  <a:pt x="71032" y="89006"/>
                </a:cubicBezTo>
                <a:cubicBezTo>
                  <a:pt x="70958" y="89006"/>
                  <a:pt x="70928" y="89006"/>
                  <a:pt x="70891" y="89157"/>
                </a:cubicBezTo>
                <a:cubicBezTo>
                  <a:pt x="70854" y="89232"/>
                  <a:pt x="70891" y="89307"/>
                  <a:pt x="70891" y="89382"/>
                </a:cubicBezTo>
                <a:cubicBezTo>
                  <a:pt x="70891" y="89533"/>
                  <a:pt x="70891" y="89608"/>
                  <a:pt x="70891" y="89671"/>
                </a:cubicBezTo>
                <a:cubicBezTo>
                  <a:pt x="70854" y="89896"/>
                  <a:pt x="70744" y="90046"/>
                  <a:pt x="70744" y="90272"/>
                </a:cubicBezTo>
                <a:cubicBezTo>
                  <a:pt x="70744" y="90347"/>
                  <a:pt x="70781" y="90422"/>
                  <a:pt x="70781" y="90573"/>
                </a:cubicBezTo>
                <a:cubicBezTo>
                  <a:pt x="70781" y="90786"/>
                  <a:pt x="70781" y="90936"/>
                  <a:pt x="70781" y="91087"/>
                </a:cubicBezTo>
                <a:cubicBezTo>
                  <a:pt x="70781" y="91237"/>
                  <a:pt x="70891" y="91312"/>
                  <a:pt x="70891" y="91387"/>
                </a:cubicBezTo>
                <a:cubicBezTo>
                  <a:pt x="70891" y="91538"/>
                  <a:pt x="70891" y="91613"/>
                  <a:pt x="70891" y="91688"/>
                </a:cubicBezTo>
                <a:cubicBezTo>
                  <a:pt x="70891" y="91826"/>
                  <a:pt x="70928" y="91901"/>
                  <a:pt x="70891" y="91977"/>
                </a:cubicBezTo>
                <a:cubicBezTo>
                  <a:pt x="70854" y="92052"/>
                  <a:pt x="70781" y="91901"/>
                  <a:pt x="70744" y="91977"/>
                </a:cubicBezTo>
                <a:cubicBezTo>
                  <a:pt x="70707" y="92052"/>
                  <a:pt x="70707" y="92127"/>
                  <a:pt x="70670" y="92277"/>
                </a:cubicBezTo>
                <a:cubicBezTo>
                  <a:pt x="70670" y="92353"/>
                  <a:pt x="70633" y="92428"/>
                  <a:pt x="70597" y="92578"/>
                </a:cubicBezTo>
                <a:cubicBezTo>
                  <a:pt x="70597" y="92716"/>
                  <a:pt x="70633" y="92942"/>
                  <a:pt x="70597" y="93092"/>
                </a:cubicBezTo>
                <a:cubicBezTo>
                  <a:pt x="70597" y="93242"/>
                  <a:pt x="70523" y="93318"/>
                  <a:pt x="70486" y="93393"/>
                </a:cubicBezTo>
                <a:cubicBezTo>
                  <a:pt x="70486" y="93543"/>
                  <a:pt x="70486" y="93543"/>
                  <a:pt x="70486" y="93543"/>
                </a:cubicBezTo>
                <a:cubicBezTo>
                  <a:pt x="70486" y="93769"/>
                  <a:pt x="70560" y="93831"/>
                  <a:pt x="70560" y="93982"/>
                </a:cubicBezTo>
                <a:cubicBezTo>
                  <a:pt x="70597" y="94057"/>
                  <a:pt x="70597" y="94132"/>
                  <a:pt x="70597" y="94283"/>
                </a:cubicBezTo>
                <a:cubicBezTo>
                  <a:pt x="70597" y="94583"/>
                  <a:pt x="70597" y="94583"/>
                  <a:pt x="70597" y="94583"/>
                </a:cubicBezTo>
                <a:cubicBezTo>
                  <a:pt x="70597" y="94659"/>
                  <a:pt x="70633" y="94734"/>
                  <a:pt x="70633" y="94884"/>
                </a:cubicBezTo>
                <a:cubicBezTo>
                  <a:pt x="70670" y="95022"/>
                  <a:pt x="70633" y="95172"/>
                  <a:pt x="70633" y="95398"/>
                </a:cubicBezTo>
                <a:cubicBezTo>
                  <a:pt x="70707" y="95398"/>
                  <a:pt x="70744" y="95398"/>
                  <a:pt x="70781" y="95398"/>
                </a:cubicBezTo>
                <a:cubicBezTo>
                  <a:pt x="70891" y="95398"/>
                  <a:pt x="70958" y="95398"/>
                  <a:pt x="71068" y="95398"/>
                </a:cubicBezTo>
                <a:cubicBezTo>
                  <a:pt x="71105" y="95398"/>
                  <a:pt x="71105" y="95624"/>
                  <a:pt x="71142" y="95624"/>
                </a:cubicBezTo>
                <a:cubicBezTo>
                  <a:pt x="71179" y="95624"/>
                  <a:pt x="71215" y="95624"/>
                  <a:pt x="71289" y="95624"/>
                </a:cubicBezTo>
                <a:cubicBezTo>
                  <a:pt x="71326" y="95624"/>
                  <a:pt x="71362" y="95699"/>
                  <a:pt x="71399" y="95699"/>
                </a:cubicBezTo>
                <a:cubicBezTo>
                  <a:pt x="71473" y="95699"/>
                  <a:pt x="71503" y="95624"/>
                  <a:pt x="71540" y="95624"/>
                </a:cubicBezTo>
                <a:cubicBezTo>
                  <a:pt x="71650" y="95624"/>
                  <a:pt x="71761" y="95699"/>
                  <a:pt x="71834" y="95548"/>
                </a:cubicBezTo>
                <a:cubicBezTo>
                  <a:pt x="71871" y="95473"/>
                  <a:pt x="71908" y="95398"/>
                  <a:pt x="71944" y="95248"/>
                </a:cubicBezTo>
                <a:cubicBezTo>
                  <a:pt x="71975" y="95172"/>
                  <a:pt x="72012" y="95097"/>
                  <a:pt x="72012" y="94947"/>
                </a:cubicBezTo>
                <a:cubicBezTo>
                  <a:pt x="72012" y="94884"/>
                  <a:pt x="72012" y="94796"/>
                  <a:pt x="72012" y="94734"/>
                </a:cubicBezTo>
                <a:cubicBezTo>
                  <a:pt x="72012" y="94358"/>
                  <a:pt x="71975" y="94132"/>
                  <a:pt x="72012" y="93831"/>
                </a:cubicBezTo>
                <a:cubicBezTo>
                  <a:pt x="72012" y="93769"/>
                  <a:pt x="72049" y="93618"/>
                  <a:pt x="72049" y="93543"/>
                </a:cubicBezTo>
                <a:cubicBezTo>
                  <a:pt x="72049" y="93468"/>
                  <a:pt x="72122" y="93393"/>
                  <a:pt x="72159" y="93242"/>
                </a:cubicBezTo>
                <a:cubicBezTo>
                  <a:pt x="72159" y="93167"/>
                  <a:pt x="72232" y="93092"/>
                  <a:pt x="72269" y="93017"/>
                </a:cubicBezTo>
                <a:cubicBezTo>
                  <a:pt x="72269" y="92804"/>
                  <a:pt x="72269" y="92653"/>
                  <a:pt x="72269" y="92428"/>
                </a:cubicBezTo>
                <a:cubicBezTo>
                  <a:pt x="72269" y="92202"/>
                  <a:pt x="72232" y="92052"/>
                  <a:pt x="72269" y="91826"/>
                </a:cubicBezTo>
                <a:cubicBezTo>
                  <a:pt x="72269" y="91688"/>
                  <a:pt x="72343" y="91688"/>
                  <a:pt x="72379" y="91613"/>
                </a:cubicBezTo>
                <a:cubicBezTo>
                  <a:pt x="72447" y="91538"/>
                  <a:pt x="72520" y="91538"/>
                  <a:pt x="72557" y="91387"/>
                </a:cubicBezTo>
                <a:cubicBezTo>
                  <a:pt x="72594" y="91312"/>
                  <a:pt x="72704" y="91312"/>
                  <a:pt x="72704" y="91162"/>
                </a:cubicBezTo>
                <a:close/>
                <a:moveTo>
                  <a:pt x="66891" y="57073"/>
                </a:moveTo>
                <a:lnTo>
                  <a:pt x="66891" y="57073"/>
                </a:lnTo>
                <a:cubicBezTo>
                  <a:pt x="66891" y="56923"/>
                  <a:pt x="66823" y="56923"/>
                  <a:pt x="66787" y="56772"/>
                </a:cubicBezTo>
                <a:cubicBezTo>
                  <a:pt x="66787" y="56697"/>
                  <a:pt x="66823" y="56622"/>
                  <a:pt x="66787" y="56472"/>
                </a:cubicBezTo>
                <a:cubicBezTo>
                  <a:pt x="66787" y="56396"/>
                  <a:pt x="66823" y="56321"/>
                  <a:pt x="66787" y="56246"/>
                </a:cubicBezTo>
                <a:cubicBezTo>
                  <a:pt x="66787" y="56096"/>
                  <a:pt x="66713" y="56096"/>
                  <a:pt x="66676" y="56033"/>
                </a:cubicBezTo>
                <a:cubicBezTo>
                  <a:pt x="66603" y="55958"/>
                  <a:pt x="66566" y="55883"/>
                  <a:pt x="66529" y="55883"/>
                </a:cubicBezTo>
                <a:cubicBezTo>
                  <a:pt x="66456" y="55807"/>
                  <a:pt x="66419" y="55883"/>
                  <a:pt x="66382" y="55883"/>
                </a:cubicBezTo>
                <a:cubicBezTo>
                  <a:pt x="66309" y="55807"/>
                  <a:pt x="66309" y="55657"/>
                  <a:pt x="66241" y="55657"/>
                </a:cubicBezTo>
                <a:cubicBezTo>
                  <a:pt x="66168" y="55657"/>
                  <a:pt x="66168" y="55657"/>
                  <a:pt x="66168" y="55657"/>
                </a:cubicBezTo>
                <a:cubicBezTo>
                  <a:pt x="66021" y="55657"/>
                  <a:pt x="65947" y="55883"/>
                  <a:pt x="65807" y="55958"/>
                </a:cubicBezTo>
                <a:cubicBezTo>
                  <a:pt x="65733" y="55958"/>
                  <a:pt x="65733" y="55958"/>
                  <a:pt x="65733" y="55958"/>
                </a:cubicBezTo>
                <a:cubicBezTo>
                  <a:pt x="64747" y="55431"/>
                  <a:pt x="64747" y="55431"/>
                  <a:pt x="64747" y="55431"/>
                </a:cubicBezTo>
                <a:cubicBezTo>
                  <a:pt x="64643" y="55507"/>
                  <a:pt x="64569" y="55582"/>
                  <a:pt x="64459" y="55582"/>
                </a:cubicBezTo>
                <a:cubicBezTo>
                  <a:pt x="64385" y="55582"/>
                  <a:pt x="64312" y="55582"/>
                  <a:pt x="64245" y="55507"/>
                </a:cubicBezTo>
                <a:cubicBezTo>
                  <a:pt x="64171" y="55431"/>
                  <a:pt x="64171" y="55281"/>
                  <a:pt x="64098" y="55206"/>
                </a:cubicBezTo>
                <a:cubicBezTo>
                  <a:pt x="63987" y="55068"/>
                  <a:pt x="63950" y="54918"/>
                  <a:pt x="63840" y="54767"/>
                </a:cubicBezTo>
                <a:cubicBezTo>
                  <a:pt x="63663" y="54617"/>
                  <a:pt x="63552" y="54391"/>
                  <a:pt x="63332" y="54391"/>
                </a:cubicBezTo>
                <a:cubicBezTo>
                  <a:pt x="63191" y="54391"/>
                  <a:pt x="63117" y="54542"/>
                  <a:pt x="62970" y="54542"/>
                </a:cubicBezTo>
                <a:cubicBezTo>
                  <a:pt x="62897" y="54542"/>
                  <a:pt x="62860" y="54466"/>
                  <a:pt x="62787" y="54466"/>
                </a:cubicBezTo>
                <a:cubicBezTo>
                  <a:pt x="62787" y="54767"/>
                  <a:pt x="62756" y="54918"/>
                  <a:pt x="62787" y="55131"/>
                </a:cubicBezTo>
                <a:cubicBezTo>
                  <a:pt x="62787" y="55281"/>
                  <a:pt x="62823" y="55356"/>
                  <a:pt x="62823" y="55431"/>
                </a:cubicBezTo>
                <a:cubicBezTo>
                  <a:pt x="62823" y="55807"/>
                  <a:pt x="62787" y="55958"/>
                  <a:pt x="62787" y="56321"/>
                </a:cubicBezTo>
                <a:cubicBezTo>
                  <a:pt x="62683" y="56321"/>
                  <a:pt x="62646" y="56321"/>
                  <a:pt x="62572" y="56321"/>
                </a:cubicBezTo>
                <a:cubicBezTo>
                  <a:pt x="62425" y="56321"/>
                  <a:pt x="62425" y="56321"/>
                  <a:pt x="62425" y="56321"/>
                </a:cubicBezTo>
                <a:cubicBezTo>
                  <a:pt x="62388" y="56321"/>
                  <a:pt x="62352" y="56396"/>
                  <a:pt x="62278" y="56321"/>
                </a:cubicBezTo>
                <a:cubicBezTo>
                  <a:pt x="62211" y="56321"/>
                  <a:pt x="62211" y="56171"/>
                  <a:pt x="62137" y="56096"/>
                </a:cubicBezTo>
                <a:cubicBezTo>
                  <a:pt x="62101" y="55958"/>
                  <a:pt x="62064" y="55883"/>
                  <a:pt x="61990" y="55807"/>
                </a:cubicBezTo>
                <a:cubicBezTo>
                  <a:pt x="61954" y="55732"/>
                  <a:pt x="61880" y="55732"/>
                  <a:pt x="61807" y="55732"/>
                </a:cubicBezTo>
                <a:cubicBezTo>
                  <a:pt x="61120" y="55732"/>
                  <a:pt x="61120" y="55732"/>
                  <a:pt x="61120" y="55732"/>
                </a:cubicBezTo>
                <a:cubicBezTo>
                  <a:pt x="61120" y="55582"/>
                  <a:pt x="61084" y="55507"/>
                  <a:pt x="61047" y="55431"/>
                </a:cubicBezTo>
                <a:cubicBezTo>
                  <a:pt x="61047" y="55356"/>
                  <a:pt x="61047" y="55206"/>
                  <a:pt x="61047" y="55131"/>
                </a:cubicBezTo>
                <a:cubicBezTo>
                  <a:pt x="61010" y="55068"/>
                  <a:pt x="60937" y="55068"/>
                  <a:pt x="60900" y="54980"/>
                </a:cubicBezTo>
                <a:cubicBezTo>
                  <a:pt x="60826" y="54918"/>
                  <a:pt x="60790" y="54842"/>
                  <a:pt x="60753" y="54767"/>
                </a:cubicBezTo>
                <a:cubicBezTo>
                  <a:pt x="60716" y="54767"/>
                  <a:pt x="60649" y="54767"/>
                  <a:pt x="60612" y="54692"/>
                </a:cubicBezTo>
                <a:cubicBezTo>
                  <a:pt x="60502" y="54692"/>
                  <a:pt x="60428" y="54617"/>
                  <a:pt x="60318" y="54542"/>
                </a:cubicBezTo>
                <a:cubicBezTo>
                  <a:pt x="60208" y="54542"/>
                  <a:pt x="60140" y="54617"/>
                  <a:pt x="60067" y="54542"/>
                </a:cubicBezTo>
                <a:cubicBezTo>
                  <a:pt x="59926" y="54542"/>
                  <a:pt x="59889" y="54391"/>
                  <a:pt x="59779" y="54316"/>
                </a:cubicBezTo>
                <a:cubicBezTo>
                  <a:pt x="59638" y="54166"/>
                  <a:pt x="59528" y="54015"/>
                  <a:pt x="59491" y="53802"/>
                </a:cubicBezTo>
                <a:cubicBezTo>
                  <a:pt x="59491" y="53727"/>
                  <a:pt x="59454" y="53577"/>
                  <a:pt x="59454" y="53501"/>
                </a:cubicBezTo>
                <a:cubicBezTo>
                  <a:pt x="59454" y="53351"/>
                  <a:pt x="59491" y="53351"/>
                  <a:pt x="59528" y="53201"/>
                </a:cubicBezTo>
                <a:cubicBezTo>
                  <a:pt x="59565" y="53050"/>
                  <a:pt x="59638" y="53125"/>
                  <a:pt x="59669" y="52987"/>
                </a:cubicBezTo>
                <a:cubicBezTo>
                  <a:pt x="59669" y="52900"/>
                  <a:pt x="59705" y="52837"/>
                  <a:pt x="59705" y="52687"/>
                </a:cubicBezTo>
                <a:cubicBezTo>
                  <a:pt x="59705" y="52612"/>
                  <a:pt x="59669" y="52536"/>
                  <a:pt x="59638" y="52461"/>
                </a:cubicBezTo>
                <a:cubicBezTo>
                  <a:pt x="59601" y="52311"/>
                  <a:pt x="59528" y="52311"/>
                  <a:pt x="59491" y="52311"/>
                </a:cubicBezTo>
                <a:cubicBezTo>
                  <a:pt x="59454" y="52236"/>
                  <a:pt x="59418" y="52160"/>
                  <a:pt x="59344" y="52085"/>
                </a:cubicBezTo>
                <a:cubicBezTo>
                  <a:pt x="59418" y="52010"/>
                  <a:pt x="59381" y="51872"/>
                  <a:pt x="59454" y="51797"/>
                </a:cubicBezTo>
                <a:cubicBezTo>
                  <a:pt x="59491" y="51722"/>
                  <a:pt x="59565" y="51722"/>
                  <a:pt x="59601" y="51722"/>
                </a:cubicBezTo>
                <a:cubicBezTo>
                  <a:pt x="59638" y="51646"/>
                  <a:pt x="59705" y="51646"/>
                  <a:pt x="59742" y="51646"/>
                </a:cubicBezTo>
                <a:cubicBezTo>
                  <a:pt x="59705" y="51571"/>
                  <a:pt x="59742" y="51421"/>
                  <a:pt x="59705" y="51346"/>
                </a:cubicBezTo>
                <a:cubicBezTo>
                  <a:pt x="59669" y="51271"/>
                  <a:pt x="59601" y="51346"/>
                  <a:pt x="59565" y="51271"/>
                </a:cubicBezTo>
                <a:cubicBezTo>
                  <a:pt x="59454" y="51195"/>
                  <a:pt x="59381" y="51045"/>
                  <a:pt x="59271" y="51045"/>
                </a:cubicBezTo>
                <a:cubicBezTo>
                  <a:pt x="59234" y="51045"/>
                  <a:pt x="59197" y="51120"/>
                  <a:pt x="59130" y="51120"/>
                </a:cubicBezTo>
                <a:cubicBezTo>
                  <a:pt x="59093" y="51120"/>
                  <a:pt x="59056" y="51120"/>
                  <a:pt x="59019" y="51120"/>
                </a:cubicBezTo>
                <a:cubicBezTo>
                  <a:pt x="58909" y="51195"/>
                  <a:pt x="58836" y="51346"/>
                  <a:pt x="58725" y="51346"/>
                </a:cubicBezTo>
                <a:cubicBezTo>
                  <a:pt x="58689" y="51346"/>
                  <a:pt x="58652" y="51346"/>
                  <a:pt x="58584" y="51346"/>
                </a:cubicBezTo>
                <a:cubicBezTo>
                  <a:pt x="58437" y="51346"/>
                  <a:pt x="58327" y="51271"/>
                  <a:pt x="58180" y="51346"/>
                </a:cubicBezTo>
                <a:cubicBezTo>
                  <a:pt x="58113" y="51346"/>
                  <a:pt x="58076" y="51496"/>
                  <a:pt x="58039" y="51571"/>
                </a:cubicBezTo>
                <a:cubicBezTo>
                  <a:pt x="57966" y="51646"/>
                  <a:pt x="57929" y="51722"/>
                  <a:pt x="57892" y="51797"/>
                </a:cubicBezTo>
                <a:cubicBezTo>
                  <a:pt x="57856" y="51722"/>
                  <a:pt x="57782" y="51646"/>
                  <a:pt x="57745" y="51571"/>
                </a:cubicBezTo>
                <a:cubicBezTo>
                  <a:pt x="57709" y="51496"/>
                  <a:pt x="57709" y="51346"/>
                  <a:pt x="57635" y="51271"/>
                </a:cubicBezTo>
                <a:cubicBezTo>
                  <a:pt x="57568" y="51120"/>
                  <a:pt x="57457" y="51045"/>
                  <a:pt x="57347" y="51045"/>
                </a:cubicBezTo>
                <a:cubicBezTo>
                  <a:pt x="57200" y="51045"/>
                  <a:pt x="57096" y="51271"/>
                  <a:pt x="56949" y="51421"/>
                </a:cubicBezTo>
                <a:cubicBezTo>
                  <a:pt x="56912" y="51496"/>
                  <a:pt x="56839" y="51421"/>
                  <a:pt x="56802" y="51421"/>
                </a:cubicBezTo>
                <a:cubicBezTo>
                  <a:pt x="56728" y="51496"/>
                  <a:pt x="56728" y="51571"/>
                  <a:pt x="56655" y="51722"/>
                </a:cubicBezTo>
                <a:cubicBezTo>
                  <a:pt x="55969" y="51722"/>
                  <a:pt x="55969" y="51722"/>
                  <a:pt x="55969" y="51722"/>
                </a:cubicBezTo>
                <a:cubicBezTo>
                  <a:pt x="55932" y="51797"/>
                  <a:pt x="55932" y="51872"/>
                  <a:pt x="55895" y="52010"/>
                </a:cubicBezTo>
                <a:cubicBezTo>
                  <a:pt x="55859" y="52085"/>
                  <a:pt x="55895" y="52236"/>
                  <a:pt x="55859" y="52311"/>
                </a:cubicBezTo>
                <a:cubicBezTo>
                  <a:pt x="55822" y="52386"/>
                  <a:pt x="55785" y="52461"/>
                  <a:pt x="55712" y="52536"/>
                </a:cubicBezTo>
                <a:cubicBezTo>
                  <a:pt x="55675" y="52536"/>
                  <a:pt x="55638" y="52536"/>
                  <a:pt x="55565" y="52536"/>
                </a:cubicBezTo>
                <a:cubicBezTo>
                  <a:pt x="55460" y="52536"/>
                  <a:pt x="55387" y="52461"/>
                  <a:pt x="55313" y="52536"/>
                </a:cubicBezTo>
                <a:cubicBezTo>
                  <a:pt x="55240" y="52536"/>
                  <a:pt x="55203" y="52612"/>
                  <a:pt x="55166" y="52612"/>
                </a:cubicBezTo>
                <a:cubicBezTo>
                  <a:pt x="55093" y="52612"/>
                  <a:pt x="55093" y="52612"/>
                  <a:pt x="55093" y="52612"/>
                </a:cubicBezTo>
                <a:cubicBezTo>
                  <a:pt x="55019" y="52612"/>
                  <a:pt x="54952" y="52536"/>
                  <a:pt x="54879" y="52536"/>
                </a:cubicBezTo>
                <a:cubicBezTo>
                  <a:pt x="54695" y="52536"/>
                  <a:pt x="54621" y="52612"/>
                  <a:pt x="54444" y="52536"/>
                </a:cubicBezTo>
                <a:cubicBezTo>
                  <a:pt x="54407" y="52536"/>
                  <a:pt x="54370" y="52536"/>
                  <a:pt x="54333" y="52536"/>
                </a:cubicBezTo>
                <a:cubicBezTo>
                  <a:pt x="54260" y="52461"/>
                  <a:pt x="54223" y="52311"/>
                  <a:pt x="54186" y="52311"/>
                </a:cubicBezTo>
                <a:cubicBezTo>
                  <a:pt x="54045" y="52160"/>
                  <a:pt x="54045" y="52160"/>
                  <a:pt x="54045" y="52160"/>
                </a:cubicBezTo>
                <a:cubicBezTo>
                  <a:pt x="54003" y="52236"/>
                  <a:pt x="53935" y="52311"/>
                  <a:pt x="53935" y="52461"/>
                </a:cubicBezTo>
                <a:cubicBezTo>
                  <a:pt x="53935" y="52536"/>
                  <a:pt x="53935" y="52612"/>
                  <a:pt x="53935" y="52687"/>
                </a:cubicBezTo>
                <a:cubicBezTo>
                  <a:pt x="53935" y="52837"/>
                  <a:pt x="53898" y="52900"/>
                  <a:pt x="53898" y="52987"/>
                </a:cubicBezTo>
                <a:cubicBezTo>
                  <a:pt x="53898" y="53201"/>
                  <a:pt x="53898" y="53276"/>
                  <a:pt x="53898" y="53426"/>
                </a:cubicBezTo>
                <a:cubicBezTo>
                  <a:pt x="53862" y="53426"/>
                  <a:pt x="53825" y="53426"/>
                  <a:pt x="53751" y="53426"/>
                </a:cubicBezTo>
                <a:cubicBezTo>
                  <a:pt x="53715" y="53426"/>
                  <a:pt x="53678" y="53501"/>
                  <a:pt x="53604" y="53501"/>
                </a:cubicBezTo>
                <a:cubicBezTo>
                  <a:pt x="53531" y="53501"/>
                  <a:pt x="53457" y="53426"/>
                  <a:pt x="53390" y="53426"/>
                </a:cubicBezTo>
                <a:cubicBezTo>
                  <a:pt x="53390" y="54617"/>
                  <a:pt x="53390" y="54617"/>
                  <a:pt x="53390" y="54617"/>
                </a:cubicBezTo>
                <a:cubicBezTo>
                  <a:pt x="52845" y="54617"/>
                  <a:pt x="52845" y="54617"/>
                  <a:pt x="52845" y="54617"/>
                </a:cubicBezTo>
                <a:cubicBezTo>
                  <a:pt x="52845" y="54842"/>
                  <a:pt x="52808" y="54980"/>
                  <a:pt x="52808" y="55206"/>
                </a:cubicBezTo>
                <a:cubicBezTo>
                  <a:pt x="52808" y="55431"/>
                  <a:pt x="52808" y="55582"/>
                  <a:pt x="52808" y="55807"/>
                </a:cubicBezTo>
                <a:cubicBezTo>
                  <a:pt x="52808" y="55883"/>
                  <a:pt x="52771" y="55958"/>
                  <a:pt x="52735" y="56096"/>
                </a:cubicBezTo>
                <a:cubicBezTo>
                  <a:pt x="52735" y="56246"/>
                  <a:pt x="52698" y="56472"/>
                  <a:pt x="52698" y="56697"/>
                </a:cubicBezTo>
                <a:cubicBezTo>
                  <a:pt x="52698" y="57211"/>
                  <a:pt x="52698" y="57211"/>
                  <a:pt x="52698" y="57211"/>
                </a:cubicBezTo>
                <a:cubicBezTo>
                  <a:pt x="52300" y="57211"/>
                  <a:pt x="52300" y="57211"/>
                  <a:pt x="52300" y="57211"/>
                </a:cubicBezTo>
                <a:cubicBezTo>
                  <a:pt x="52300" y="57587"/>
                  <a:pt x="52263" y="57888"/>
                  <a:pt x="52116" y="58113"/>
                </a:cubicBezTo>
                <a:cubicBezTo>
                  <a:pt x="52079" y="58113"/>
                  <a:pt x="52006" y="58113"/>
                  <a:pt x="51969" y="58176"/>
                </a:cubicBezTo>
                <a:cubicBezTo>
                  <a:pt x="51938" y="58251"/>
                  <a:pt x="51938" y="58402"/>
                  <a:pt x="51865" y="58402"/>
                </a:cubicBezTo>
                <a:cubicBezTo>
                  <a:pt x="51828" y="58477"/>
                  <a:pt x="51791" y="58477"/>
                  <a:pt x="51718" y="58477"/>
                </a:cubicBezTo>
                <a:cubicBezTo>
                  <a:pt x="51681" y="58552"/>
                  <a:pt x="51607" y="58477"/>
                  <a:pt x="51607" y="58477"/>
                </a:cubicBezTo>
                <a:cubicBezTo>
                  <a:pt x="51534" y="58552"/>
                  <a:pt x="51571" y="58702"/>
                  <a:pt x="51534" y="58778"/>
                </a:cubicBezTo>
                <a:cubicBezTo>
                  <a:pt x="51497" y="58853"/>
                  <a:pt x="51430" y="59003"/>
                  <a:pt x="51430" y="59078"/>
                </a:cubicBezTo>
                <a:cubicBezTo>
                  <a:pt x="51356" y="59291"/>
                  <a:pt x="51356" y="59517"/>
                  <a:pt x="51283" y="59743"/>
                </a:cubicBezTo>
                <a:cubicBezTo>
                  <a:pt x="51246" y="59818"/>
                  <a:pt x="51209" y="59968"/>
                  <a:pt x="51173" y="60119"/>
                </a:cubicBezTo>
                <a:cubicBezTo>
                  <a:pt x="51136" y="60194"/>
                  <a:pt x="51173" y="60269"/>
                  <a:pt x="51136" y="60332"/>
                </a:cubicBezTo>
                <a:cubicBezTo>
                  <a:pt x="51099" y="60482"/>
                  <a:pt x="51026" y="60557"/>
                  <a:pt x="50989" y="60632"/>
                </a:cubicBezTo>
                <a:cubicBezTo>
                  <a:pt x="50952" y="60783"/>
                  <a:pt x="50952" y="60858"/>
                  <a:pt x="50921" y="60933"/>
                </a:cubicBezTo>
                <a:cubicBezTo>
                  <a:pt x="50885" y="61008"/>
                  <a:pt x="50921" y="61159"/>
                  <a:pt x="50885" y="61234"/>
                </a:cubicBezTo>
                <a:cubicBezTo>
                  <a:pt x="50848" y="61309"/>
                  <a:pt x="50811" y="61234"/>
                  <a:pt x="50738" y="61234"/>
                </a:cubicBezTo>
                <a:cubicBezTo>
                  <a:pt x="50664" y="61309"/>
                  <a:pt x="50591" y="61309"/>
                  <a:pt x="50517" y="61309"/>
                </a:cubicBezTo>
                <a:cubicBezTo>
                  <a:pt x="50517" y="61673"/>
                  <a:pt x="50517" y="61898"/>
                  <a:pt x="50517" y="62199"/>
                </a:cubicBezTo>
                <a:cubicBezTo>
                  <a:pt x="50517" y="62349"/>
                  <a:pt x="50480" y="62412"/>
                  <a:pt x="50480" y="62487"/>
                </a:cubicBezTo>
                <a:cubicBezTo>
                  <a:pt x="50444" y="62638"/>
                  <a:pt x="50444" y="62713"/>
                  <a:pt x="50444" y="62788"/>
                </a:cubicBezTo>
                <a:cubicBezTo>
                  <a:pt x="50413" y="62938"/>
                  <a:pt x="50339" y="62938"/>
                  <a:pt x="50303" y="63014"/>
                </a:cubicBezTo>
                <a:cubicBezTo>
                  <a:pt x="50266" y="63089"/>
                  <a:pt x="50192" y="63014"/>
                  <a:pt x="50156" y="63089"/>
                </a:cubicBezTo>
                <a:cubicBezTo>
                  <a:pt x="50119" y="63164"/>
                  <a:pt x="50119" y="63314"/>
                  <a:pt x="50082" y="63390"/>
                </a:cubicBezTo>
                <a:cubicBezTo>
                  <a:pt x="50082" y="63903"/>
                  <a:pt x="50082" y="63903"/>
                  <a:pt x="50082" y="63903"/>
                </a:cubicBezTo>
                <a:cubicBezTo>
                  <a:pt x="50192" y="63903"/>
                  <a:pt x="50266" y="63903"/>
                  <a:pt x="50376" y="63979"/>
                </a:cubicBezTo>
                <a:cubicBezTo>
                  <a:pt x="50413" y="63979"/>
                  <a:pt x="50444" y="63903"/>
                  <a:pt x="50517" y="63979"/>
                </a:cubicBezTo>
                <a:cubicBezTo>
                  <a:pt x="50554" y="63979"/>
                  <a:pt x="50591" y="63903"/>
                  <a:pt x="50627" y="63979"/>
                </a:cubicBezTo>
                <a:cubicBezTo>
                  <a:pt x="50701" y="63979"/>
                  <a:pt x="50701" y="64129"/>
                  <a:pt x="50738" y="64204"/>
                </a:cubicBezTo>
                <a:cubicBezTo>
                  <a:pt x="50664" y="64492"/>
                  <a:pt x="50664" y="64492"/>
                  <a:pt x="50664" y="64492"/>
                </a:cubicBezTo>
                <a:cubicBezTo>
                  <a:pt x="50664" y="64643"/>
                  <a:pt x="50591" y="64643"/>
                  <a:pt x="50591" y="64793"/>
                </a:cubicBezTo>
                <a:cubicBezTo>
                  <a:pt x="50591" y="65470"/>
                  <a:pt x="50627" y="65833"/>
                  <a:pt x="50627" y="66510"/>
                </a:cubicBezTo>
                <a:cubicBezTo>
                  <a:pt x="50627" y="66798"/>
                  <a:pt x="50627" y="66798"/>
                  <a:pt x="50627" y="66798"/>
                </a:cubicBezTo>
                <a:cubicBezTo>
                  <a:pt x="50627" y="66874"/>
                  <a:pt x="50627" y="67024"/>
                  <a:pt x="50627" y="67099"/>
                </a:cubicBezTo>
                <a:cubicBezTo>
                  <a:pt x="50591" y="67250"/>
                  <a:pt x="50554" y="67325"/>
                  <a:pt x="50517" y="67400"/>
                </a:cubicBezTo>
                <a:cubicBezTo>
                  <a:pt x="50480" y="67475"/>
                  <a:pt x="50376" y="67325"/>
                  <a:pt x="50376" y="67400"/>
                </a:cubicBezTo>
                <a:cubicBezTo>
                  <a:pt x="50339" y="67475"/>
                  <a:pt x="50339" y="67550"/>
                  <a:pt x="50339" y="67688"/>
                </a:cubicBezTo>
                <a:cubicBezTo>
                  <a:pt x="50339" y="67763"/>
                  <a:pt x="50413" y="67839"/>
                  <a:pt x="50413" y="67914"/>
                </a:cubicBezTo>
                <a:cubicBezTo>
                  <a:pt x="50413" y="68064"/>
                  <a:pt x="50413" y="68139"/>
                  <a:pt x="50444" y="68215"/>
                </a:cubicBezTo>
                <a:cubicBezTo>
                  <a:pt x="50444" y="68365"/>
                  <a:pt x="50480" y="68440"/>
                  <a:pt x="50480" y="68515"/>
                </a:cubicBezTo>
                <a:cubicBezTo>
                  <a:pt x="50480" y="68804"/>
                  <a:pt x="50480" y="68804"/>
                  <a:pt x="50480" y="68804"/>
                </a:cubicBezTo>
                <a:cubicBezTo>
                  <a:pt x="50480" y="69029"/>
                  <a:pt x="50444" y="69180"/>
                  <a:pt x="50517" y="69405"/>
                </a:cubicBezTo>
                <a:cubicBezTo>
                  <a:pt x="50517" y="69480"/>
                  <a:pt x="50591" y="69480"/>
                  <a:pt x="50627" y="69631"/>
                </a:cubicBezTo>
                <a:cubicBezTo>
                  <a:pt x="50664" y="69706"/>
                  <a:pt x="50664" y="69844"/>
                  <a:pt x="50701" y="69844"/>
                </a:cubicBezTo>
                <a:cubicBezTo>
                  <a:pt x="50774" y="69919"/>
                  <a:pt x="50811" y="69994"/>
                  <a:pt x="50848" y="69994"/>
                </a:cubicBezTo>
                <a:cubicBezTo>
                  <a:pt x="50921" y="70069"/>
                  <a:pt x="50921" y="70220"/>
                  <a:pt x="50989" y="70220"/>
                </a:cubicBezTo>
                <a:cubicBezTo>
                  <a:pt x="51026" y="70295"/>
                  <a:pt x="51099" y="70220"/>
                  <a:pt x="51136" y="70220"/>
                </a:cubicBezTo>
                <a:cubicBezTo>
                  <a:pt x="51173" y="70295"/>
                  <a:pt x="51246" y="70295"/>
                  <a:pt x="51283" y="70370"/>
                </a:cubicBezTo>
                <a:cubicBezTo>
                  <a:pt x="51356" y="70521"/>
                  <a:pt x="51283" y="70821"/>
                  <a:pt x="51356" y="70959"/>
                </a:cubicBezTo>
                <a:cubicBezTo>
                  <a:pt x="51393" y="71034"/>
                  <a:pt x="51430" y="71034"/>
                  <a:pt x="51497" y="71110"/>
                </a:cubicBezTo>
                <a:cubicBezTo>
                  <a:pt x="51534" y="71185"/>
                  <a:pt x="51571" y="71110"/>
                  <a:pt x="51607" y="71110"/>
                </a:cubicBezTo>
                <a:cubicBezTo>
                  <a:pt x="51607" y="71410"/>
                  <a:pt x="51607" y="71636"/>
                  <a:pt x="51607" y="71924"/>
                </a:cubicBezTo>
                <a:cubicBezTo>
                  <a:pt x="51644" y="72075"/>
                  <a:pt x="51681" y="72150"/>
                  <a:pt x="51718" y="72225"/>
                </a:cubicBezTo>
                <a:cubicBezTo>
                  <a:pt x="51754" y="72375"/>
                  <a:pt x="51828" y="72300"/>
                  <a:pt x="51901" y="72375"/>
                </a:cubicBezTo>
                <a:cubicBezTo>
                  <a:pt x="52006" y="72526"/>
                  <a:pt x="52079" y="72676"/>
                  <a:pt x="52189" y="72751"/>
                </a:cubicBezTo>
                <a:cubicBezTo>
                  <a:pt x="52300" y="72814"/>
                  <a:pt x="52373" y="72814"/>
                  <a:pt x="52514" y="72814"/>
                </a:cubicBezTo>
                <a:cubicBezTo>
                  <a:pt x="52514" y="72902"/>
                  <a:pt x="52514" y="72965"/>
                  <a:pt x="52514" y="73115"/>
                </a:cubicBezTo>
                <a:cubicBezTo>
                  <a:pt x="52514" y="73190"/>
                  <a:pt x="52514" y="73265"/>
                  <a:pt x="52514" y="73416"/>
                </a:cubicBezTo>
                <a:cubicBezTo>
                  <a:pt x="52551" y="73491"/>
                  <a:pt x="52514" y="73566"/>
                  <a:pt x="52514" y="73716"/>
                </a:cubicBezTo>
                <a:cubicBezTo>
                  <a:pt x="52551" y="73792"/>
                  <a:pt x="52624" y="73792"/>
                  <a:pt x="52661" y="73792"/>
                </a:cubicBezTo>
                <a:cubicBezTo>
                  <a:pt x="52735" y="73867"/>
                  <a:pt x="52771" y="73930"/>
                  <a:pt x="52808" y="73930"/>
                </a:cubicBezTo>
                <a:cubicBezTo>
                  <a:pt x="52882" y="74005"/>
                  <a:pt x="52882" y="74155"/>
                  <a:pt x="52918" y="74230"/>
                </a:cubicBezTo>
                <a:cubicBezTo>
                  <a:pt x="52986" y="74381"/>
                  <a:pt x="53096" y="74531"/>
                  <a:pt x="53206" y="74606"/>
                </a:cubicBezTo>
                <a:cubicBezTo>
                  <a:pt x="53243" y="74606"/>
                  <a:pt x="53280" y="74606"/>
                  <a:pt x="53353" y="74606"/>
                </a:cubicBezTo>
                <a:cubicBezTo>
                  <a:pt x="53390" y="74606"/>
                  <a:pt x="53427" y="74757"/>
                  <a:pt x="53500" y="74757"/>
                </a:cubicBezTo>
                <a:cubicBezTo>
                  <a:pt x="53531" y="74757"/>
                  <a:pt x="53604" y="74832"/>
                  <a:pt x="53678" y="74832"/>
                </a:cubicBezTo>
                <a:cubicBezTo>
                  <a:pt x="53751" y="74832"/>
                  <a:pt x="53788" y="74681"/>
                  <a:pt x="53825" y="74531"/>
                </a:cubicBezTo>
                <a:cubicBezTo>
                  <a:pt x="53862" y="74456"/>
                  <a:pt x="53825" y="74306"/>
                  <a:pt x="53862" y="74230"/>
                </a:cubicBezTo>
                <a:cubicBezTo>
                  <a:pt x="53935" y="74155"/>
                  <a:pt x="54045" y="74155"/>
                  <a:pt x="54150" y="74155"/>
                </a:cubicBezTo>
                <a:cubicBezTo>
                  <a:pt x="54186" y="74155"/>
                  <a:pt x="54223" y="74230"/>
                  <a:pt x="54297" y="74230"/>
                </a:cubicBezTo>
                <a:cubicBezTo>
                  <a:pt x="54333" y="74230"/>
                  <a:pt x="54370" y="74155"/>
                  <a:pt x="54444" y="74155"/>
                </a:cubicBezTo>
                <a:cubicBezTo>
                  <a:pt x="54517" y="74155"/>
                  <a:pt x="54517" y="74155"/>
                  <a:pt x="54517" y="74155"/>
                </a:cubicBezTo>
                <a:cubicBezTo>
                  <a:pt x="54658" y="74155"/>
                  <a:pt x="54732" y="74155"/>
                  <a:pt x="54879" y="74155"/>
                </a:cubicBezTo>
                <a:cubicBezTo>
                  <a:pt x="54915" y="74155"/>
                  <a:pt x="54989" y="74155"/>
                  <a:pt x="55019" y="74155"/>
                </a:cubicBezTo>
                <a:cubicBezTo>
                  <a:pt x="55062" y="74230"/>
                  <a:pt x="55019" y="74381"/>
                  <a:pt x="55093" y="74456"/>
                </a:cubicBezTo>
                <a:cubicBezTo>
                  <a:pt x="55203" y="74606"/>
                  <a:pt x="55313" y="74531"/>
                  <a:pt x="55424" y="74531"/>
                </a:cubicBezTo>
                <a:cubicBezTo>
                  <a:pt x="55534" y="74531"/>
                  <a:pt x="55565" y="74531"/>
                  <a:pt x="55638" y="74531"/>
                </a:cubicBezTo>
                <a:cubicBezTo>
                  <a:pt x="55712" y="74531"/>
                  <a:pt x="55748" y="74456"/>
                  <a:pt x="55785" y="74381"/>
                </a:cubicBezTo>
                <a:cubicBezTo>
                  <a:pt x="55822" y="74381"/>
                  <a:pt x="55895" y="74456"/>
                  <a:pt x="55932" y="74381"/>
                </a:cubicBezTo>
                <a:cubicBezTo>
                  <a:pt x="55969" y="74306"/>
                  <a:pt x="55969" y="74155"/>
                  <a:pt x="56006" y="74080"/>
                </a:cubicBezTo>
                <a:cubicBezTo>
                  <a:pt x="56036" y="74005"/>
                  <a:pt x="56073" y="73930"/>
                  <a:pt x="56147" y="73867"/>
                </a:cubicBezTo>
                <a:cubicBezTo>
                  <a:pt x="56183" y="73792"/>
                  <a:pt x="56220" y="73716"/>
                  <a:pt x="56294" y="73716"/>
                </a:cubicBezTo>
                <a:cubicBezTo>
                  <a:pt x="56367" y="73641"/>
                  <a:pt x="56441" y="73716"/>
                  <a:pt x="56551" y="73716"/>
                </a:cubicBezTo>
                <a:cubicBezTo>
                  <a:pt x="56655" y="73716"/>
                  <a:pt x="56728" y="73792"/>
                  <a:pt x="56839" y="73792"/>
                </a:cubicBezTo>
                <a:cubicBezTo>
                  <a:pt x="56912" y="73792"/>
                  <a:pt x="56912" y="73792"/>
                  <a:pt x="56912" y="73792"/>
                </a:cubicBezTo>
                <a:cubicBezTo>
                  <a:pt x="56986" y="73716"/>
                  <a:pt x="57022" y="73491"/>
                  <a:pt x="57096" y="73491"/>
                </a:cubicBezTo>
                <a:cubicBezTo>
                  <a:pt x="57200" y="73340"/>
                  <a:pt x="57310" y="73340"/>
                  <a:pt x="57457" y="73340"/>
                </a:cubicBezTo>
                <a:cubicBezTo>
                  <a:pt x="57531" y="73340"/>
                  <a:pt x="57635" y="73265"/>
                  <a:pt x="57672" y="73416"/>
                </a:cubicBezTo>
                <a:cubicBezTo>
                  <a:pt x="57709" y="73491"/>
                  <a:pt x="57709" y="73641"/>
                  <a:pt x="57709" y="73716"/>
                </a:cubicBezTo>
                <a:cubicBezTo>
                  <a:pt x="57745" y="73792"/>
                  <a:pt x="57782" y="73867"/>
                  <a:pt x="57819" y="73930"/>
                </a:cubicBezTo>
                <a:cubicBezTo>
                  <a:pt x="57819" y="74080"/>
                  <a:pt x="57819" y="74155"/>
                  <a:pt x="57856" y="74230"/>
                </a:cubicBezTo>
                <a:cubicBezTo>
                  <a:pt x="57856" y="74306"/>
                  <a:pt x="57856" y="74456"/>
                  <a:pt x="57892" y="74531"/>
                </a:cubicBezTo>
                <a:cubicBezTo>
                  <a:pt x="57929" y="74606"/>
                  <a:pt x="57966" y="74606"/>
                  <a:pt x="58039" y="74681"/>
                </a:cubicBezTo>
                <a:cubicBezTo>
                  <a:pt x="58076" y="74757"/>
                  <a:pt x="58113" y="74757"/>
                  <a:pt x="58180" y="74757"/>
                </a:cubicBezTo>
                <a:cubicBezTo>
                  <a:pt x="59381" y="74757"/>
                  <a:pt x="59381" y="74757"/>
                  <a:pt x="59381" y="74757"/>
                </a:cubicBezTo>
                <a:cubicBezTo>
                  <a:pt x="59381" y="75646"/>
                  <a:pt x="59381" y="75646"/>
                  <a:pt x="59381" y="75646"/>
                </a:cubicBezTo>
                <a:cubicBezTo>
                  <a:pt x="59381" y="75722"/>
                  <a:pt x="59344" y="75797"/>
                  <a:pt x="59344" y="75872"/>
                </a:cubicBezTo>
                <a:cubicBezTo>
                  <a:pt x="59344" y="76085"/>
                  <a:pt x="59381" y="76236"/>
                  <a:pt x="59344" y="76461"/>
                </a:cubicBezTo>
                <a:cubicBezTo>
                  <a:pt x="59344" y="76612"/>
                  <a:pt x="59381" y="76687"/>
                  <a:pt x="59344" y="76762"/>
                </a:cubicBezTo>
                <a:cubicBezTo>
                  <a:pt x="59344" y="76912"/>
                  <a:pt x="59271" y="76912"/>
                  <a:pt x="59234" y="77063"/>
                </a:cubicBezTo>
                <a:cubicBezTo>
                  <a:pt x="59234" y="77125"/>
                  <a:pt x="59197" y="77201"/>
                  <a:pt x="59197" y="77276"/>
                </a:cubicBezTo>
                <a:cubicBezTo>
                  <a:pt x="59197" y="77652"/>
                  <a:pt x="59160" y="77877"/>
                  <a:pt x="59160" y="78166"/>
                </a:cubicBezTo>
                <a:cubicBezTo>
                  <a:pt x="59160" y="78241"/>
                  <a:pt x="59160" y="78466"/>
                  <a:pt x="59130" y="78466"/>
                </a:cubicBezTo>
                <a:cubicBezTo>
                  <a:pt x="59130" y="78542"/>
                  <a:pt x="59056" y="78466"/>
                  <a:pt x="59019" y="78466"/>
                </a:cubicBezTo>
                <a:cubicBezTo>
                  <a:pt x="58946" y="78542"/>
                  <a:pt x="58983" y="78692"/>
                  <a:pt x="58946" y="78767"/>
                </a:cubicBezTo>
                <a:cubicBezTo>
                  <a:pt x="58983" y="78767"/>
                  <a:pt x="59019" y="78842"/>
                  <a:pt x="59093" y="78918"/>
                </a:cubicBezTo>
                <a:cubicBezTo>
                  <a:pt x="59160" y="78993"/>
                  <a:pt x="59271" y="78918"/>
                  <a:pt x="59344" y="79143"/>
                </a:cubicBezTo>
                <a:cubicBezTo>
                  <a:pt x="59418" y="79281"/>
                  <a:pt x="59344" y="79507"/>
                  <a:pt x="59381" y="79657"/>
                </a:cubicBezTo>
                <a:cubicBezTo>
                  <a:pt x="59418" y="79807"/>
                  <a:pt x="59418" y="79883"/>
                  <a:pt x="59454" y="79958"/>
                </a:cubicBezTo>
                <a:cubicBezTo>
                  <a:pt x="59491" y="80033"/>
                  <a:pt x="59565" y="80033"/>
                  <a:pt x="59601" y="80033"/>
                </a:cubicBezTo>
                <a:cubicBezTo>
                  <a:pt x="59638" y="80108"/>
                  <a:pt x="59705" y="80108"/>
                  <a:pt x="59742" y="80171"/>
                </a:cubicBezTo>
                <a:cubicBezTo>
                  <a:pt x="59779" y="80246"/>
                  <a:pt x="59742" y="80396"/>
                  <a:pt x="59779" y="80472"/>
                </a:cubicBezTo>
                <a:cubicBezTo>
                  <a:pt x="59852" y="80697"/>
                  <a:pt x="59963" y="80848"/>
                  <a:pt x="60030" y="81073"/>
                </a:cubicBezTo>
                <a:cubicBezTo>
                  <a:pt x="60030" y="81148"/>
                  <a:pt x="60067" y="81211"/>
                  <a:pt x="60067" y="81361"/>
                </a:cubicBezTo>
                <a:cubicBezTo>
                  <a:pt x="60140" y="81512"/>
                  <a:pt x="60208" y="81662"/>
                  <a:pt x="60245" y="81888"/>
                </a:cubicBezTo>
                <a:cubicBezTo>
                  <a:pt x="60281" y="82038"/>
                  <a:pt x="60318" y="82113"/>
                  <a:pt x="60318" y="82189"/>
                </a:cubicBezTo>
                <a:cubicBezTo>
                  <a:pt x="60355" y="82402"/>
                  <a:pt x="60318" y="82552"/>
                  <a:pt x="60318" y="82853"/>
                </a:cubicBezTo>
                <a:cubicBezTo>
                  <a:pt x="60318" y="83078"/>
                  <a:pt x="60355" y="83229"/>
                  <a:pt x="60392" y="83367"/>
                </a:cubicBezTo>
                <a:cubicBezTo>
                  <a:pt x="60428" y="83517"/>
                  <a:pt x="60502" y="83592"/>
                  <a:pt x="60502" y="83667"/>
                </a:cubicBezTo>
                <a:cubicBezTo>
                  <a:pt x="60502" y="83818"/>
                  <a:pt x="60465" y="83893"/>
                  <a:pt x="60465" y="83968"/>
                </a:cubicBezTo>
                <a:cubicBezTo>
                  <a:pt x="60465" y="84269"/>
                  <a:pt x="60465" y="84269"/>
                  <a:pt x="60465" y="84269"/>
                </a:cubicBezTo>
                <a:cubicBezTo>
                  <a:pt x="60465" y="84482"/>
                  <a:pt x="60502" y="84632"/>
                  <a:pt x="60539" y="84858"/>
                </a:cubicBezTo>
                <a:cubicBezTo>
                  <a:pt x="60575" y="84933"/>
                  <a:pt x="60649" y="84858"/>
                  <a:pt x="60679" y="85008"/>
                </a:cubicBezTo>
                <a:cubicBezTo>
                  <a:pt x="60716" y="85084"/>
                  <a:pt x="60679" y="85234"/>
                  <a:pt x="60679" y="85384"/>
                </a:cubicBezTo>
                <a:cubicBezTo>
                  <a:pt x="60679" y="85597"/>
                  <a:pt x="60679" y="85673"/>
                  <a:pt x="60679" y="85823"/>
                </a:cubicBezTo>
                <a:cubicBezTo>
                  <a:pt x="60679" y="85973"/>
                  <a:pt x="60649" y="86049"/>
                  <a:pt x="60649" y="86124"/>
                </a:cubicBezTo>
                <a:cubicBezTo>
                  <a:pt x="60649" y="86199"/>
                  <a:pt x="60649" y="86349"/>
                  <a:pt x="60612" y="86425"/>
                </a:cubicBezTo>
                <a:cubicBezTo>
                  <a:pt x="60575" y="86487"/>
                  <a:pt x="60502" y="86487"/>
                  <a:pt x="60465" y="86625"/>
                </a:cubicBezTo>
                <a:cubicBezTo>
                  <a:pt x="60355" y="86926"/>
                  <a:pt x="60281" y="87151"/>
                  <a:pt x="60245" y="87452"/>
                </a:cubicBezTo>
                <a:cubicBezTo>
                  <a:pt x="60245" y="87665"/>
                  <a:pt x="60281" y="87816"/>
                  <a:pt x="60245" y="88041"/>
                </a:cubicBezTo>
                <a:cubicBezTo>
                  <a:pt x="60245" y="88116"/>
                  <a:pt x="60245" y="88267"/>
                  <a:pt x="60208" y="88342"/>
                </a:cubicBezTo>
                <a:cubicBezTo>
                  <a:pt x="60208" y="88492"/>
                  <a:pt x="60104" y="88492"/>
                  <a:pt x="60067" y="88630"/>
                </a:cubicBezTo>
                <a:cubicBezTo>
                  <a:pt x="60067" y="88706"/>
                  <a:pt x="60030" y="88781"/>
                  <a:pt x="60030" y="88931"/>
                </a:cubicBezTo>
                <a:cubicBezTo>
                  <a:pt x="60000" y="89157"/>
                  <a:pt x="60030" y="89232"/>
                  <a:pt x="60030" y="89457"/>
                </a:cubicBezTo>
                <a:cubicBezTo>
                  <a:pt x="60030" y="89821"/>
                  <a:pt x="60000" y="90046"/>
                  <a:pt x="60067" y="90347"/>
                </a:cubicBezTo>
                <a:cubicBezTo>
                  <a:pt x="60067" y="90498"/>
                  <a:pt x="60140" y="90498"/>
                  <a:pt x="60177" y="90636"/>
                </a:cubicBezTo>
                <a:cubicBezTo>
                  <a:pt x="60245" y="90723"/>
                  <a:pt x="60318" y="90723"/>
                  <a:pt x="60318" y="90861"/>
                </a:cubicBezTo>
                <a:cubicBezTo>
                  <a:pt x="60318" y="90936"/>
                  <a:pt x="60318" y="91012"/>
                  <a:pt x="60318" y="91087"/>
                </a:cubicBezTo>
                <a:cubicBezTo>
                  <a:pt x="60318" y="91237"/>
                  <a:pt x="60318" y="91312"/>
                  <a:pt x="60318" y="91387"/>
                </a:cubicBezTo>
                <a:cubicBezTo>
                  <a:pt x="60318" y="91538"/>
                  <a:pt x="60355" y="91613"/>
                  <a:pt x="60392" y="91688"/>
                </a:cubicBezTo>
                <a:cubicBezTo>
                  <a:pt x="60428" y="91826"/>
                  <a:pt x="60428" y="91901"/>
                  <a:pt x="60465" y="91977"/>
                </a:cubicBezTo>
                <a:cubicBezTo>
                  <a:pt x="60539" y="92127"/>
                  <a:pt x="60679" y="92277"/>
                  <a:pt x="60790" y="92428"/>
                </a:cubicBezTo>
                <a:cubicBezTo>
                  <a:pt x="60790" y="92503"/>
                  <a:pt x="60790" y="92578"/>
                  <a:pt x="60790" y="92716"/>
                </a:cubicBezTo>
                <a:cubicBezTo>
                  <a:pt x="60790" y="92866"/>
                  <a:pt x="60826" y="92942"/>
                  <a:pt x="60863" y="93017"/>
                </a:cubicBezTo>
                <a:cubicBezTo>
                  <a:pt x="60863" y="93167"/>
                  <a:pt x="60863" y="93242"/>
                  <a:pt x="60900" y="93318"/>
                </a:cubicBezTo>
                <a:cubicBezTo>
                  <a:pt x="60900" y="93468"/>
                  <a:pt x="60863" y="93543"/>
                  <a:pt x="60900" y="93618"/>
                </a:cubicBezTo>
                <a:cubicBezTo>
                  <a:pt x="60900" y="93769"/>
                  <a:pt x="61010" y="93769"/>
                  <a:pt x="61010" y="93907"/>
                </a:cubicBezTo>
                <a:cubicBezTo>
                  <a:pt x="61010" y="95398"/>
                  <a:pt x="61010" y="95398"/>
                  <a:pt x="61010" y="95398"/>
                </a:cubicBezTo>
                <a:cubicBezTo>
                  <a:pt x="61010" y="95548"/>
                  <a:pt x="61047" y="95699"/>
                  <a:pt x="61047" y="95912"/>
                </a:cubicBezTo>
                <a:cubicBezTo>
                  <a:pt x="61047" y="95987"/>
                  <a:pt x="61047" y="96137"/>
                  <a:pt x="61047" y="96213"/>
                </a:cubicBezTo>
                <a:cubicBezTo>
                  <a:pt x="61084" y="96438"/>
                  <a:pt x="61151" y="96589"/>
                  <a:pt x="61194" y="96814"/>
                </a:cubicBezTo>
                <a:cubicBezTo>
                  <a:pt x="61298" y="97102"/>
                  <a:pt x="61482" y="97178"/>
                  <a:pt x="61592" y="97554"/>
                </a:cubicBezTo>
                <a:cubicBezTo>
                  <a:pt x="61592" y="97629"/>
                  <a:pt x="61592" y="97779"/>
                  <a:pt x="61592" y="97854"/>
                </a:cubicBezTo>
                <a:cubicBezTo>
                  <a:pt x="61592" y="97930"/>
                  <a:pt x="61629" y="98067"/>
                  <a:pt x="61629" y="98143"/>
                </a:cubicBezTo>
                <a:cubicBezTo>
                  <a:pt x="61629" y="98218"/>
                  <a:pt x="61666" y="98293"/>
                  <a:pt x="61696" y="98443"/>
                </a:cubicBezTo>
                <a:cubicBezTo>
                  <a:pt x="61739" y="98669"/>
                  <a:pt x="61739" y="98819"/>
                  <a:pt x="61807" y="98957"/>
                </a:cubicBezTo>
                <a:cubicBezTo>
                  <a:pt x="61807" y="99108"/>
                  <a:pt x="61880" y="99183"/>
                  <a:pt x="61954" y="99258"/>
                </a:cubicBezTo>
                <a:cubicBezTo>
                  <a:pt x="61990" y="99408"/>
                  <a:pt x="62064" y="99333"/>
                  <a:pt x="62064" y="99484"/>
                </a:cubicBezTo>
                <a:cubicBezTo>
                  <a:pt x="62101" y="99709"/>
                  <a:pt x="62064" y="99860"/>
                  <a:pt x="62064" y="100073"/>
                </a:cubicBezTo>
                <a:cubicBezTo>
                  <a:pt x="62101" y="100148"/>
                  <a:pt x="62137" y="100223"/>
                  <a:pt x="62137" y="100373"/>
                </a:cubicBezTo>
                <a:cubicBezTo>
                  <a:pt x="62174" y="100449"/>
                  <a:pt x="62241" y="100524"/>
                  <a:pt x="62241" y="100674"/>
                </a:cubicBezTo>
                <a:cubicBezTo>
                  <a:pt x="62241" y="100749"/>
                  <a:pt x="62241" y="100749"/>
                  <a:pt x="62241" y="100749"/>
                </a:cubicBezTo>
                <a:cubicBezTo>
                  <a:pt x="62241" y="100900"/>
                  <a:pt x="62137" y="100900"/>
                  <a:pt x="62101" y="100975"/>
                </a:cubicBezTo>
                <a:cubicBezTo>
                  <a:pt x="62064" y="101125"/>
                  <a:pt x="62027" y="101188"/>
                  <a:pt x="61990" y="101263"/>
                </a:cubicBezTo>
                <a:cubicBezTo>
                  <a:pt x="61990" y="101338"/>
                  <a:pt x="62027" y="101489"/>
                  <a:pt x="61990" y="101564"/>
                </a:cubicBezTo>
                <a:cubicBezTo>
                  <a:pt x="62064" y="101564"/>
                  <a:pt x="62101" y="101639"/>
                  <a:pt x="62137" y="101639"/>
                </a:cubicBezTo>
                <a:cubicBezTo>
                  <a:pt x="62278" y="101639"/>
                  <a:pt x="62278" y="101639"/>
                  <a:pt x="62278" y="101639"/>
                </a:cubicBezTo>
                <a:cubicBezTo>
                  <a:pt x="62278" y="101714"/>
                  <a:pt x="62278" y="101865"/>
                  <a:pt x="62278" y="101940"/>
                </a:cubicBezTo>
                <a:cubicBezTo>
                  <a:pt x="62278" y="102015"/>
                  <a:pt x="62278" y="102153"/>
                  <a:pt x="62278" y="102228"/>
                </a:cubicBezTo>
                <a:cubicBezTo>
                  <a:pt x="62315" y="102303"/>
                  <a:pt x="62388" y="102303"/>
                  <a:pt x="62425" y="102379"/>
                </a:cubicBezTo>
                <a:cubicBezTo>
                  <a:pt x="62462" y="102454"/>
                  <a:pt x="62499" y="102529"/>
                  <a:pt x="62572" y="102529"/>
                </a:cubicBezTo>
                <a:cubicBezTo>
                  <a:pt x="63258" y="102529"/>
                  <a:pt x="63258" y="102529"/>
                  <a:pt x="63258" y="102529"/>
                </a:cubicBezTo>
                <a:cubicBezTo>
                  <a:pt x="63369" y="102529"/>
                  <a:pt x="63442" y="102379"/>
                  <a:pt x="63552" y="102303"/>
                </a:cubicBezTo>
                <a:cubicBezTo>
                  <a:pt x="63663" y="102228"/>
                  <a:pt x="63730" y="102153"/>
                  <a:pt x="63840" y="102153"/>
                </a:cubicBezTo>
                <a:cubicBezTo>
                  <a:pt x="64716" y="102153"/>
                  <a:pt x="64716" y="102153"/>
                  <a:pt x="64716" y="102153"/>
                </a:cubicBezTo>
                <a:cubicBezTo>
                  <a:pt x="64716" y="102015"/>
                  <a:pt x="64790" y="102015"/>
                  <a:pt x="64790" y="101865"/>
                </a:cubicBezTo>
                <a:cubicBezTo>
                  <a:pt x="64820" y="101790"/>
                  <a:pt x="64790" y="101639"/>
                  <a:pt x="64790" y="101564"/>
                </a:cubicBezTo>
                <a:cubicBezTo>
                  <a:pt x="64820" y="101489"/>
                  <a:pt x="64894" y="101489"/>
                  <a:pt x="64931" y="101489"/>
                </a:cubicBezTo>
                <a:cubicBezTo>
                  <a:pt x="65004" y="101489"/>
                  <a:pt x="65041" y="101489"/>
                  <a:pt x="65078" y="101489"/>
                </a:cubicBezTo>
                <a:cubicBezTo>
                  <a:pt x="65188" y="101489"/>
                  <a:pt x="65261" y="101489"/>
                  <a:pt x="65366" y="101414"/>
                </a:cubicBezTo>
                <a:cubicBezTo>
                  <a:pt x="65402" y="101414"/>
                  <a:pt x="65476" y="101414"/>
                  <a:pt x="65513" y="101338"/>
                </a:cubicBezTo>
                <a:cubicBezTo>
                  <a:pt x="65549" y="101263"/>
                  <a:pt x="65586" y="101188"/>
                  <a:pt x="65623" y="101038"/>
                </a:cubicBezTo>
                <a:cubicBezTo>
                  <a:pt x="65623" y="100975"/>
                  <a:pt x="65586" y="100825"/>
                  <a:pt x="65623" y="100749"/>
                </a:cubicBezTo>
                <a:cubicBezTo>
                  <a:pt x="65623" y="100674"/>
                  <a:pt x="65696" y="100749"/>
                  <a:pt x="65733" y="100674"/>
                </a:cubicBezTo>
                <a:cubicBezTo>
                  <a:pt x="65807" y="100599"/>
                  <a:pt x="65837" y="100524"/>
                  <a:pt x="65874" y="100449"/>
                </a:cubicBezTo>
                <a:cubicBezTo>
                  <a:pt x="65947" y="100298"/>
                  <a:pt x="65984" y="100223"/>
                  <a:pt x="66021" y="100148"/>
                </a:cubicBezTo>
                <a:cubicBezTo>
                  <a:pt x="66094" y="100010"/>
                  <a:pt x="66131" y="100010"/>
                  <a:pt x="66168" y="99860"/>
                </a:cubicBezTo>
                <a:cubicBezTo>
                  <a:pt x="66205" y="99634"/>
                  <a:pt x="66205" y="99484"/>
                  <a:pt x="66278" y="99258"/>
                </a:cubicBezTo>
                <a:cubicBezTo>
                  <a:pt x="66309" y="99183"/>
                  <a:pt x="66346" y="99108"/>
                  <a:pt x="66419" y="98957"/>
                </a:cubicBezTo>
                <a:cubicBezTo>
                  <a:pt x="66529" y="98819"/>
                  <a:pt x="66640" y="98744"/>
                  <a:pt x="66676" y="98519"/>
                </a:cubicBezTo>
                <a:cubicBezTo>
                  <a:pt x="66713" y="98368"/>
                  <a:pt x="66713" y="98293"/>
                  <a:pt x="66713" y="98218"/>
                </a:cubicBezTo>
                <a:cubicBezTo>
                  <a:pt x="66750" y="98067"/>
                  <a:pt x="66823" y="97992"/>
                  <a:pt x="66854" y="97930"/>
                </a:cubicBezTo>
                <a:cubicBezTo>
                  <a:pt x="66928" y="97779"/>
                  <a:pt x="66964" y="97779"/>
                  <a:pt x="67001" y="97629"/>
                </a:cubicBezTo>
                <a:cubicBezTo>
                  <a:pt x="67038" y="97328"/>
                  <a:pt x="67038" y="97178"/>
                  <a:pt x="67038" y="96877"/>
                </a:cubicBezTo>
                <a:cubicBezTo>
                  <a:pt x="67038" y="96739"/>
                  <a:pt x="67075" y="96664"/>
                  <a:pt x="67038" y="96513"/>
                </a:cubicBezTo>
                <a:cubicBezTo>
                  <a:pt x="67038" y="96363"/>
                  <a:pt x="66964" y="96363"/>
                  <a:pt x="66928" y="96213"/>
                </a:cubicBezTo>
                <a:cubicBezTo>
                  <a:pt x="66928" y="96137"/>
                  <a:pt x="66928" y="95987"/>
                  <a:pt x="66891" y="95912"/>
                </a:cubicBezTo>
                <a:cubicBezTo>
                  <a:pt x="66964" y="95849"/>
                  <a:pt x="66964" y="95699"/>
                  <a:pt x="67038" y="95699"/>
                </a:cubicBezTo>
                <a:cubicBezTo>
                  <a:pt x="67075" y="95699"/>
                  <a:pt x="67148" y="95699"/>
                  <a:pt x="67185" y="95699"/>
                </a:cubicBezTo>
                <a:cubicBezTo>
                  <a:pt x="67222" y="95699"/>
                  <a:pt x="67295" y="95699"/>
                  <a:pt x="67326" y="95699"/>
                </a:cubicBezTo>
                <a:cubicBezTo>
                  <a:pt x="67399" y="95699"/>
                  <a:pt x="67399" y="95473"/>
                  <a:pt x="67473" y="95398"/>
                </a:cubicBezTo>
                <a:cubicBezTo>
                  <a:pt x="67509" y="95323"/>
                  <a:pt x="67546" y="95323"/>
                  <a:pt x="67620" y="95172"/>
                </a:cubicBezTo>
                <a:cubicBezTo>
                  <a:pt x="67656" y="95097"/>
                  <a:pt x="67656" y="94947"/>
                  <a:pt x="67693" y="94947"/>
                </a:cubicBezTo>
                <a:cubicBezTo>
                  <a:pt x="67767" y="94884"/>
                  <a:pt x="67803" y="94796"/>
                  <a:pt x="67840" y="94734"/>
                </a:cubicBezTo>
                <a:cubicBezTo>
                  <a:pt x="67871" y="94659"/>
                  <a:pt x="67981" y="94734"/>
                  <a:pt x="67981" y="94659"/>
                </a:cubicBezTo>
                <a:cubicBezTo>
                  <a:pt x="68018" y="94583"/>
                  <a:pt x="67981" y="94433"/>
                  <a:pt x="67981" y="94358"/>
                </a:cubicBezTo>
                <a:cubicBezTo>
                  <a:pt x="67981" y="93982"/>
                  <a:pt x="67944" y="93831"/>
                  <a:pt x="67908" y="93468"/>
                </a:cubicBezTo>
                <a:cubicBezTo>
                  <a:pt x="67908" y="93318"/>
                  <a:pt x="67871" y="93092"/>
                  <a:pt x="67840" y="92942"/>
                </a:cubicBezTo>
                <a:cubicBezTo>
                  <a:pt x="67840" y="92716"/>
                  <a:pt x="67803" y="92503"/>
                  <a:pt x="67730" y="92353"/>
                </a:cubicBezTo>
                <a:cubicBezTo>
                  <a:pt x="67693" y="92127"/>
                  <a:pt x="67620" y="92052"/>
                  <a:pt x="67620" y="91751"/>
                </a:cubicBezTo>
                <a:cubicBezTo>
                  <a:pt x="67620" y="91613"/>
                  <a:pt x="67693" y="91613"/>
                  <a:pt x="67730" y="91463"/>
                </a:cubicBezTo>
                <a:cubicBezTo>
                  <a:pt x="67803" y="91387"/>
                  <a:pt x="67803" y="91312"/>
                  <a:pt x="67840" y="91162"/>
                </a:cubicBezTo>
                <a:cubicBezTo>
                  <a:pt x="67871" y="91087"/>
                  <a:pt x="67908" y="91012"/>
                  <a:pt x="67981" y="90936"/>
                </a:cubicBezTo>
                <a:cubicBezTo>
                  <a:pt x="68018" y="90861"/>
                  <a:pt x="68091" y="90861"/>
                  <a:pt x="68128" y="90861"/>
                </a:cubicBezTo>
                <a:cubicBezTo>
                  <a:pt x="68165" y="90786"/>
                  <a:pt x="68165" y="90636"/>
                  <a:pt x="68202" y="90573"/>
                </a:cubicBezTo>
                <a:cubicBezTo>
                  <a:pt x="68238" y="90422"/>
                  <a:pt x="68312" y="90422"/>
                  <a:pt x="68349" y="90272"/>
                </a:cubicBezTo>
                <a:cubicBezTo>
                  <a:pt x="68379" y="90197"/>
                  <a:pt x="68349" y="90046"/>
                  <a:pt x="68416" y="89971"/>
                </a:cubicBezTo>
                <a:cubicBezTo>
                  <a:pt x="68490" y="89821"/>
                  <a:pt x="68563" y="89746"/>
                  <a:pt x="68673" y="89671"/>
                </a:cubicBezTo>
                <a:cubicBezTo>
                  <a:pt x="68747" y="89671"/>
                  <a:pt x="68784" y="89671"/>
                  <a:pt x="68820" y="89608"/>
                </a:cubicBezTo>
                <a:cubicBezTo>
                  <a:pt x="68857" y="89608"/>
                  <a:pt x="68924" y="89671"/>
                  <a:pt x="68961" y="89608"/>
                </a:cubicBezTo>
                <a:cubicBezTo>
                  <a:pt x="69035" y="89608"/>
                  <a:pt x="69035" y="89457"/>
                  <a:pt x="69108" y="89382"/>
                </a:cubicBezTo>
                <a:cubicBezTo>
                  <a:pt x="69218" y="89307"/>
                  <a:pt x="69292" y="89232"/>
                  <a:pt x="69396" y="89081"/>
                </a:cubicBezTo>
                <a:cubicBezTo>
                  <a:pt x="69470" y="88856"/>
                  <a:pt x="69543" y="88706"/>
                  <a:pt x="69543" y="88492"/>
                </a:cubicBezTo>
                <a:cubicBezTo>
                  <a:pt x="69580" y="88267"/>
                  <a:pt x="69543" y="88116"/>
                  <a:pt x="69543" y="87891"/>
                </a:cubicBezTo>
                <a:cubicBezTo>
                  <a:pt x="69543" y="87816"/>
                  <a:pt x="69580" y="87740"/>
                  <a:pt x="69580" y="87590"/>
                </a:cubicBezTo>
                <a:cubicBezTo>
                  <a:pt x="69580" y="87227"/>
                  <a:pt x="69580" y="87227"/>
                  <a:pt x="69580" y="87227"/>
                </a:cubicBezTo>
                <a:cubicBezTo>
                  <a:pt x="69580" y="87001"/>
                  <a:pt x="69617" y="86926"/>
                  <a:pt x="69580" y="86775"/>
                </a:cubicBezTo>
                <a:cubicBezTo>
                  <a:pt x="69580" y="86625"/>
                  <a:pt x="69506" y="86550"/>
                  <a:pt x="69506" y="86487"/>
                </a:cubicBezTo>
                <a:cubicBezTo>
                  <a:pt x="69506" y="84783"/>
                  <a:pt x="69506" y="84783"/>
                  <a:pt x="69506" y="84783"/>
                </a:cubicBezTo>
                <a:cubicBezTo>
                  <a:pt x="69470" y="84708"/>
                  <a:pt x="69433" y="84632"/>
                  <a:pt x="69396" y="84557"/>
                </a:cubicBezTo>
                <a:cubicBezTo>
                  <a:pt x="69292" y="84269"/>
                  <a:pt x="69255" y="83968"/>
                  <a:pt x="69182" y="83592"/>
                </a:cubicBezTo>
                <a:cubicBezTo>
                  <a:pt x="69182" y="83442"/>
                  <a:pt x="69255" y="83304"/>
                  <a:pt x="69255" y="83078"/>
                </a:cubicBezTo>
                <a:cubicBezTo>
                  <a:pt x="69255" y="82928"/>
                  <a:pt x="69218" y="82853"/>
                  <a:pt x="69218" y="82778"/>
                </a:cubicBezTo>
                <a:cubicBezTo>
                  <a:pt x="69218" y="82627"/>
                  <a:pt x="69255" y="82552"/>
                  <a:pt x="69255" y="82477"/>
                </a:cubicBezTo>
                <a:cubicBezTo>
                  <a:pt x="69255" y="82402"/>
                  <a:pt x="69182" y="82326"/>
                  <a:pt x="69182" y="82189"/>
                </a:cubicBezTo>
                <a:cubicBezTo>
                  <a:pt x="69182" y="82113"/>
                  <a:pt x="69108" y="82038"/>
                  <a:pt x="69108" y="81888"/>
                </a:cubicBezTo>
                <a:cubicBezTo>
                  <a:pt x="69108" y="81737"/>
                  <a:pt x="69108" y="81737"/>
                  <a:pt x="69108" y="81737"/>
                </a:cubicBezTo>
                <a:cubicBezTo>
                  <a:pt x="69108" y="81587"/>
                  <a:pt x="69108" y="81437"/>
                  <a:pt x="69145" y="81361"/>
                </a:cubicBezTo>
                <a:cubicBezTo>
                  <a:pt x="69145" y="81211"/>
                  <a:pt x="69145" y="81148"/>
                  <a:pt x="69145" y="81073"/>
                </a:cubicBezTo>
                <a:cubicBezTo>
                  <a:pt x="69145" y="80923"/>
                  <a:pt x="69255" y="80923"/>
                  <a:pt x="69292" y="80848"/>
                </a:cubicBezTo>
                <a:cubicBezTo>
                  <a:pt x="69396" y="80472"/>
                  <a:pt x="69543" y="80321"/>
                  <a:pt x="69617" y="79958"/>
                </a:cubicBezTo>
                <a:cubicBezTo>
                  <a:pt x="69653" y="79883"/>
                  <a:pt x="69653" y="79807"/>
                  <a:pt x="69653" y="79657"/>
                </a:cubicBezTo>
                <a:cubicBezTo>
                  <a:pt x="69690" y="79582"/>
                  <a:pt x="69764" y="79507"/>
                  <a:pt x="69764" y="79431"/>
                </a:cubicBezTo>
                <a:cubicBezTo>
                  <a:pt x="69800" y="79281"/>
                  <a:pt x="69800" y="79206"/>
                  <a:pt x="69800" y="79143"/>
                </a:cubicBezTo>
                <a:cubicBezTo>
                  <a:pt x="69837" y="78918"/>
                  <a:pt x="69874" y="78767"/>
                  <a:pt x="69941" y="78542"/>
                </a:cubicBezTo>
                <a:cubicBezTo>
                  <a:pt x="69978" y="78466"/>
                  <a:pt x="70052" y="78391"/>
                  <a:pt x="70088" y="78316"/>
                </a:cubicBezTo>
                <a:cubicBezTo>
                  <a:pt x="70125" y="78241"/>
                  <a:pt x="70199" y="78166"/>
                  <a:pt x="70235" y="78090"/>
                </a:cubicBezTo>
                <a:cubicBezTo>
                  <a:pt x="70272" y="78028"/>
                  <a:pt x="70309" y="77953"/>
                  <a:pt x="70346" y="77802"/>
                </a:cubicBezTo>
                <a:cubicBezTo>
                  <a:pt x="70413" y="77652"/>
                  <a:pt x="70486" y="77501"/>
                  <a:pt x="70597" y="77351"/>
                </a:cubicBezTo>
                <a:cubicBezTo>
                  <a:pt x="70670" y="77201"/>
                  <a:pt x="70707" y="77125"/>
                  <a:pt x="70744" y="77063"/>
                </a:cubicBezTo>
                <a:cubicBezTo>
                  <a:pt x="70817" y="76912"/>
                  <a:pt x="70817" y="76837"/>
                  <a:pt x="70891" y="76762"/>
                </a:cubicBezTo>
                <a:cubicBezTo>
                  <a:pt x="70995" y="76612"/>
                  <a:pt x="71068" y="76536"/>
                  <a:pt x="71179" y="76386"/>
                </a:cubicBezTo>
                <a:cubicBezTo>
                  <a:pt x="71215" y="76311"/>
                  <a:pt x="71215" y="76160"/>
                  <a:pt x="71252" y="76085"/>
                </a:cubicBezTo>
                <a:cubicBezTo>
                  <a:pt x="71289" y="76010"/>
                  <a:pt x="71326" y="76010"/>
                  <a:pt x="71399" y="75872"/>
                </a:cubicBezTo>
                <a:cubicBezTo>
                  <a:pt x="71399" y="75797"/>
                  <a:pt x="71399" y="75646"/>
                  <a:pt x="71399" y="75646"/>
                </a:cubicBezTo>
                <a:cubicBezTo>
                  <a:pt x="71430" y="75571"/>
                  <a:pt x="71503" y="75571"/>
                  <a:pt x="71540" y="75571"/>
                </a:cubicBezTo>
                <a:cubicBezTo>
                  <a:pt x="71614" y="75496"/>
                  <a:pt x="71650" y="75346"/>
                  <a:pt x="71687" y="75346"/>
                </a:cubicBezTo>
                <a:cubicBezTo>
                  <a:pt x="71761" y="75271"/>
                  <a:pt x="71797" y="75195"/>
                  <a:pt x="71834" y="75120"/>
                </a:cubicBezTo>
                <a:cubicBezTo>
                  <a:pt x="71871" y="75045"/>
                  <a:pt x="71944" y="75045"/>
                  <a:pt x="71975" y="74982"/>
                </a:cubicBezTo>
                <a:cubicBezTo>
                  <a:pt x="72012" y="74895"/>
                  <a:pt x="72049" y="74757"/>
                  <a:pt x="72085" y="74681"/>
                </a:cubicBezTo>
                <a:cubicBezTo>
                  <a:pt x="72159" y="74381"/>
                  <a:pt x="72122" y="74155"/>
                  <a:pt x="72196" y="73792"/>
                </a:cubicBezTo>
                <a:cubicBezTo>
                  <a:pt x="72196" y="73716"/>
                  <a:pt x="72306" y="73716"/>
                  <a:pt x="72343" y="73641"/>
                </a:cubicBezTo>
                <a:cubicBezTo>
                  <a:pt x="72379" y="73491"/>
                  <a:pt x="72416" y="73416"/>
                  <a:pt x="72447" y="73340"/>
                </a:cubicBezTo>
                <a:cubicBezTo>
                  <a:pt x="72520" y="73265"/>
                  <a:pt x="72594" y="73190"/>
                  <a:pt x="72630" y="73115"/>
                </a:cubicBezTo>
                <a:cubicBezTo>
                  <a:pt x="72704" y="73040"/>
                  <a:pt x="72704" y="72902"/>
                  <a:pt x="72741" y="72814"/>
                </a:cubicBezTo>
                <a:cubicBezTo>
                  <a:pt x="72777" y="72751"/>
                  <a:pt x="72814" y="72676"/>
                  <a:pt x="72851" y="72526"/>
                </a:cubicBezTo>
                <a:cubicBezTo>
                  <a:pt x="72888" y="72300"/>
                  <a:pt x="72888" y="72150"/>
                  <a:pt x="72888" y="71924"/>
                </a:cubicBezTo>
                <a:cubicBezTo>
                  <a:pt x="72888" y="71786"/>
                  <a:pt x="72888" y="71636"/>
                  <a:pt x="72888" y="71410"/>
                </a:cubicBezTo>
                <a:cubicBezTo>
                  <a:pt x="72888" y="71034"/>
                  <a:pt x="72992" y="70821"/>
                  <a:pt x="72992" y="70445"/>
                </a:cubicBezTo>
                <a:cubicBezTo>
                  <a:pt x="72992" y="69844"/>
                  <a:pt x="72992" y="69844"/>
                  <a:pt x="72992" y="69844"/>
                </a:cubicBezTo>
                <a:cubicBezTo>
                  <a:pt x="72924" y="69844"/>
                  <a:pt x="72851" y="69844"/>
                  <a:pt x="72777" y="69844"/>
                </a:cubicBezTo>
                <a:cubicBezTo>
                  <a:pt x="72704" y="69844"/>
                  <a:pt x="72594" y="69844"/>
                  <a:pt x="72520" y="69844"/>
                </a:cubicBezTo>
                <a:cubicBezTo>
                  <a:pt x="72490" y="69919"/>
                  <a:pt x="72447" y="70069"/>
                  <a:pt x="72379" y="70069"/>
                </a:cubicBezTo>
                <a:cubicBezTo>
                  <a:pt x="72232" y="70295"/>
                  <a:pt x="72122" y="70521"/>
                  <a:pt x="71908" y="70521"/>
                </a:cubicBezTo>
                <a:cubicBezTo>
                  <a:pt x="71797" y="70521"/>
                  <a:pt x="71761" y="70370"/>
                  <a:pt x="71650" y="70370"/>
                </a:cubicBezTo>
                <a:cubicBezTo>
                  <a:pt x="71503" y="70370"/>
                  <a:pt x="71503" y="70370"/>
                  <a:pt x="71503" y="70370"/>
                </a:cubicBezTo>
                <a:cubicBezTo>
                  <a:pt x="71399" y="70370"/>
                  <a:pt x="71362" y="70445"/>
                  <a:pt x="71252" y="70445"/>
                </a:cubicBezTo>
                <a:cubicBezTo>
                  <a:pt x="71142" y="70445"/>
                  <a:pt x="71068" y="70445"/>
                  <a:pt x="70958" y="70445"/>
                </a:cubicBezTo>
                <a:cubicBezTo>
                  <a:pt x="70928" y="70445"/>
                  <a:pt x="70817" y="70370"/>
                  <a:pt x="70744" y="70295"/>
                </a:cubicBezTo>
                <a:cubicBezTo>
                  <a:pt x="70670" y="69994"/>
                  <a:pt x="70670" y="69994"/>
                  <a:pt x="70670" y="69994"/>
                </a:cubicBezTo>
                <a:cubicBezTo>
                  <a:pt x="70670" y="69919"/>
                  <a:pt x="70597" y="69844"/>
                  <a:pt x="70560" y="69769"/>
                </a:cubicBezTo>
                <a:cubicBezTo>
                  <a:pt x="70560" y="69631"/>
                  <a:pt x="70597" y="69556"/>
                  <a:pt x="70560" y="69480"/>
                </a:cubicBezTo>
                <a:cubicBezTo>
                  <a:pt x="70560" y="69330"/>
                  <a:pt x="70450" y="69405"/>
                  <a:pt x="70450" y="69330"/>
                </a:cubicBezTo>
                <a:cubicBezTo>
                  <a:pt x="70382" y="69029"/>
                  <a:pt x="70382" y="69029"/>
                  <a:pt x="70382" y="69029"/>
                </a:cubicBezTo>
                <a:cubicBezTo>
                  <a:pt x="70346" y="68954"/>
                  <a:pt x="70382" y="68804"/>
                  <a:pt x="70382" y="68741"/>
                </a:cubicBezTo>
                <a:cubicBezTo>
                  <a:pt x="70346" y="68653"/>
                  <a:pt x="70272" y="68591"/>
                  <a:pt x="70235" y="68515"/>
                </a:cubicBezTo>
                <a:cubicBezTo>
                  <a:pt x="70199" y="68515"/>
                  <a:pt x="70125" y="68591"/>
                  <a:pt x="70088" y="68515"/>
                </a:cubicBezTo>
                <a:cubicBezTo>
                  <a:pt x="70015" y="68440"/>
                  <a:pt x="69978" y="68365"/>
                  <a:pt x="69941" y="68215"/>
                </a:cubicBezTo>
                <a:cubicBezTo>
                  <a:pt x="69911" y="68139"/>
                  <a:pt x="69911" y="68064"/>
                  <a:pt x="69837" y="67914"/>
                </a:cubicBezTo>
                <a:cubicBezTo>
                  <a:pt x="69800" y="67914"/>
                  <a:pt x="69764" y="67914"/>
                  <a:pt x="69690" y="67839"/>
                </a:cubicBezTo>
                <a:cubicBezTo>
                  <a:pt x="69653" y="67688"/>
                  <a:pt x="69653" y="67550"/>
                  <a:pt x="69580" y="67550"/>
                </a:cubicBezTo>
                <a:cubicBezTo>
                  <a:pt x="69543" y="67475"/>
                  <a:pt x="69506" y="67400"/>
                  <a:pt x="69470" y="67400"/>
                </a:cubicBezTo>
                <a:cubicBezTo>
                  <a:pt x="69396" y="67325"/>
                  <a:pt x="69366" y="67400"/>
                  <a:pt x="69329" y="67400"/>
                </a:cubicBezTo>
                <a:cubicBezTo>
                  <a:pt x="69255" y="67325"/>
                  <a:pt x="69218" y="67250"/>
                  <a:pt x="69182" y="67174"/>
                </a:cubicBezTo>
                <a:cubicBezTo>
                  <a:pt x="69071" y="67024"/>
                  <a:pt x="69071" y="66798"/>
                  <a:pt x="69035" y="66573"/>
                </a:cubicBezTo>
                <a:cubicBezTo>
                  <a:pt x="69035" y="66510"/>
                  <a:pt x="68998" y="66435"/>
                  <a:pt x="68998" y="66285"/>
                </a:cubicBezTo>
                <a:cubicBezTo>
                  <a:pt x="68998" y="66134"/>
                  <a:pt x="68998" y="65909"/>
                  <a:pt x="68961" y="65758"/>
                </a:cubicBezTo>
                <a:cubicBezTo>
                  <a:pt x="68924" y="65608"/>
                  <a:pt x="68857" y="65608"/>
                  <a:pt x="68820" y="65545"/>
                </a:cubicBezTo>
                <a:cubicBezTo>
                  <a:pt x="68747" y="65320"/>
                  <a:pt x="68673" y="65169"/>
                  <a:pt x="68600" y="64944"/>
                </a:cubicBezTo>
                <a:cubicBezTo>
                  <a:pt x="68600" y="64793"/>
                  <a:pt x="68526" y="64793"/>
                  <a:pt x="68526" y="64643"/>
                </a:cubicBezTo>
                <a:cubicBezTo>
                  <a:pt x="68526" y="64568"/>
                  <a:pt x="68563" y="64492"/>
                  <a:pt x="68563" y="64355"/>
                </a:cubicBezTo>
                <a:cubicBezTo>
                  <a:pt x="68563" y="64054"/>
                  <a:pt x="68563" y="64054"/>
                  <a:pt x="68563" y="64054"/>
                </a:cubicBezTo>
                <a:cubicBezTo>
                  <a:pt x="68563" y="63903"/>
                  <a:pt x="68563" y="63678"/>
                  <a:pt x="68526" y="63527"/>
                </a:cubicBezTo>
                <a:cubicBezTo>
                  <a:pt x="68490" y="63390"/>
                  <a:pt x="68416" y="63390"/>
                  <a:pt x="68416" y="63239"/>
                </a:cubicBezTo>
                <a:cubicBezTo>
                  <a:pt x="68349" y="63014"/>
                  <a:pt x="68349" y="62863"/>
                  <a:pt x="68275" y="62638"/>
                </a:cubicBezTo>
                <a:cubicBezTo>
                  <a:pt x="68238" y="62562"/>
                  <a:pt x="68238" y="62487"/>
                  <a:pt x="68202" y="62349"/>
                </a:cubicBezTo>
                <a:cubicBezTo>
                  <a:pt x="68165" y="62274"/>
                  <a:pt x="68091" y="62349"/>
                  <a:pt x="68055" y="62199"/>
                </a:cubicBezTo>
                <a:cubicBezTo>
                  <a:pt x="68018" y="62124"/>
                  <a:pt x="68018" y="62049"/>
                  <a:pt x="67981" y="61973"/>
                </a:cubicBezTo>
                <a:cubicBezTo>
                  <a:pt x="67981" y="61823"/>
                  <a:pt x="67981" y="61748"/>
                  <a:pt x="67981" y="61673"/>
                </a:cubicBezTo>
                <a:cubicBezTo>
                  <a:pt x="67981" y="61447"/>
                  <a:pt x="68018" y="61309"/>
                  <a:pt x="67981" y="61084"/>
                </a:cubicBezTo>
                <a:cubicBezTo>
                  <a:pt x="67981" y="61008"/>
                  <a:pt x="67944" y="60858"/>
                  <a:pt x="67944" y="60783"/>
                </a:cubicBezTo>
                <a:cubicBezTo>
                  <a:pt x="67944" y="60708"/>
                  <a:pt x="67871" y="60632"/>
                  <a:pt x="67840" y="60482"/>
                </a:cubicBezTo>
                <a:cubicBezTo>
                  <a:pt x="67767" y="60269"/>
                  <a:pt x="67656" y="60194"/>
                  <a:pt x="67620" y="59968"/>
                </a:cubicBezTo>
                <a:cubicBezTo>
                  <a:pt x="67583" y="59818"/>
                  <a:pt x="67546" y="59743"/>
                  <a:pt x="67546" y="59667"/>
                </a:cubicBezTo>
                <a:cubicBezTo>
                  <a:pt x="67509" y="59442"/>
                  <a:pt x="67546" y="59291"/>
                  <a:pt x="67546" y="59078"/>
                </a:cubicBezTo>
                <a:cubicBezTo>
                  <a:pt x="67509" y="58853"/>
                  <a:pt x="67436" y="58702"/>
                  <a:pt x="67399" y="58477"/>
                </a:cubicBezTo>
                <a:cubicBezTo>
                  <a:pt x="67362" y="58402"/>
                  <a:pt x="67326" y="58326"/>
                  <a:pt x="67295" y="58251"/>
                </a:cubicBezTo>
                <a:cubicBezTo>
                  <a:pt x="67258" y="58113"/>
                  <a:pt x="67222" y="58038"/>
                  <a:pt x="67185" y="57963"/>
                </a:cubicBezTo>
                <a:cubicBezTo>
                  <a:pt x="67148" y="57813"/>
                  <a:pt x="67075" y="57813"/>
                  <a:pt x="67038" y="57737"/>
                </a:cubicBezTo>
                <a:cubicBezTo>
                  <a:pt x="67001" y="57662"/>
                  <a:pt x="66928" y="57148"/>
                  <a:pt x="66891" y="57073"/>
                </a:cubicBezTo>
                <a:close/>
                <a:moveTo>
                  <a:pt x="31344" y="111816"/>
                </a:moveTo>
                <a:lnTo>
                  <a:pt x="31344" y="111816"/>
                </a:lnTo>
                <a:cubicBezTo>
                  <a:pt x="31307" y="111816"/>
                  <a:pt x="31307" y="111816"/>
                  <a:pt x="31271" y="111816"/>
                </a:cubicBezTo>
                <a:cubicBezTo>
                  <a:pt x="31234" y="111740"/>
                  <a:pt x="31197" y="111740"/>
                  <a:pt x="31197" y="111740"/>
                </a:cubicBezTo>
                <a:cubicBezTo>
                  <a:pt x="31197" y="111665"/>
                  <a:pt x="31197" y="111603"/>
                  <a:pt x="31197" y="111603"/>
                </a:cubicBezTo>
                <a:cubicBezTo>
                  <a:pt x="31197" y="111527"/>
                  <a:pt x="31197" y="111452"/>
                  <a:pt x="31197" y="111452"/>
                </a:cubicBezTo>
                <a:cubicBezTo>
                  <a:pt x="31160" y="111377"/>
                  <a:pt x="31160" y="111377"/>
                  <a:pt x="31124" y="111377"/>
                </a:cubicBezTo>
                <a:cubicBezTo>
                  <a:pt x="31087" y="111377"/>
                  <a:pt x="31087" y="111377"/>
                  <a:pt x="31050" y="111377"/>
                </a:cubicBezTo>
                <a:cubicBezTo>
                  <a:pt x="31050" y="111816"/>
                  <a:pt x="31050" y="111816"/>
                  <a:pt x="31050" y="111816"/>
                </a:cubicBezTo>
                <a:cubicBezTo>
                  <a:pt x="30977" y="111816"/>
                  <a:pt x="30946" y="111816"/>
                  <a:pt x="30909" y="111891"/>
                </a:cubicBezTo>
                <a:cubicBezTo>
                  <a:pt x="30872" y="111966"/>
                  <a:pt x="30872" y="112041"/>
                  <a:pt x="30872" y="112041"/>
                </a:cubicBezTo>
                <a:cubicBezTo>
                  <a:pt x="30836" y="112116"/>
                  <a:pt x="30799" y="112116"/>
                  <a:pt x="30799" y="112192"/>
                </a:cubicBezTo>
                <a:cubicBezTo>
                  <a:pt x="30799" y="112342"/>
                  <a:pt x="30872" y="112492"/>
                  <a:pt x="30946" y="112492"/>
                </a:cubicBezTo>
                <a:cubicBezTo>
                  <a:pt x="30977" y="112492"/>
                  <a:pt x="31013" y="112417"/>
                  <a:pt x="31013" y="112417"/>
                </a:cubicBezTo>
                <a:cubicBezTo>
                  <a:pt x="31050" y="112417"/>
                  <a:pt x="31087" y="112492"/>
                  <a:pt x="31087" y="112492"/>
                </a:cubicBezTo>
                <a:cubicBezTo>
                  <a:pt x="31124" y="112492"/>
                  <a:pt x="31160" y="112492"/>
                  <a:pt x="31160" y="112492"/>
                </a:cubicBezTo>
                <a:cubicBezTo>
                  <a:pt x="31197" y="112492"/>
                  <a:pt x="31197" y="112568"/>
                  <a:pt x="31234" y="112630"/>
                </a:cubicBezTo>
                <a:cubicBezTo>
                  <a:pt x="31197" y="112630"/>
                  <a:pt x="31197" y="112706"/>
                  <a:pt x="31197" y="112781"/>
                </a:cubicBezTo>
                <a:cubicBezTo>
                  <a:pt x="31197" y="112856"/>
                  <a:pt x="31124" y="112856"/>
                  <a:pt x="31124" y="112931"/>
                </a:cubicBezTo>
                <a:cubicBezTo>
                  <a:pt x="31124" y="113006"/>
                  <a:pt x="31160" y="113006"/>
                  <a:pt x="31160" y="113081"/>
                </a:cubicBezTo>
                <a:cubicBezTo>
                  <a:pt x="31160" y="113081"/>
                  <a:pt x="31160" y="113157"/>
                  <a:pt x="31160" y="113232"/>
                </a:cubicBezTo>
                <a:cubicBezTo>
                  <a:pt x="31234" y="113232"/>
                  <a:pt x="31307" y="113157"/>
                  <a:pt x="31344" y="113232"/>
                </a:cubicBezTo>
                <a:cubicBezTo>
                  <a:pt x="31418" y="113307"/>
                  <a:pt x="31454" y="113307"/>
                  <a:pt x="31485" y="113382"/>
                </a:cubicBezTo>
                <a:cubicBezTo>
                  <a:pt x="31485" y="113457"/>
                  <a:pt x="31454" y="113457"/>
                  <a:pt x="31454" y="113533"/>
                </a:cubicBezTo>
                <a:cubicBezTo>
                  <a:pt x="31454" y="113608"/>
                  <a:pt x="31454" y="113608"/>
                  <a:pt x="31454" y="113683"/>
                </a:cubicBezTo>
                <a:cubicBezTo>
                  <a:pt x="31418" y="113683"/>
                  <a:pt x="31381" y="113683"/>
                  <a:pt x="31307" y="113683"/>
                </a:cubicBezTo>
                <a:lnTo>
                  <a:pt x="31271" y="113683"/>
                </a:lnTo>
                <a:cubicBezTo>
                  <a:pt x="31197" y="113683"/>
                  <a:pt x="31160" y="113746"/>
                  <a:pt x="31124" y="113746"/>
                </a:cubicBezTo>
                <a:cubicBezTo>
                  <a:pt x="31050" y="113746"/>
                  <a:pt x="31013" y="113746"/>
                  <a:pt x="30977" y="113746"/>
                </a:cubicBezTo>
                <a:cubicBezTo>
                  <a:pt x="30946" y="113746"/>
                  <a:pt x="30946" y="113821"/>
                  <a:pt x="30909" y="113896"/>
                </a:cubicBezTo>
                <a:cubicBezTo>
                  <a:pt x="30872" y="113896"/>
                  <a:pt x="30836" y="113971"/>
                  <a:pt x="30836" y="114046"/>
                </a:cubicBezTo>
                <a:cubicBezTo>
                  <a:pt x="30836" y="114122"/>
                  <a:pt x="30836" y="114122"/>
                  <a:pt x="30836" y="114122"/>
                </a:cubicBezTo>
                <a:cubicBezTo>
                  <a:pt x="30836" y="114122"/>
                  <a:pt x="30872" y="114197"/>
                  <a:pt x="30872" y="114272"/>
                </a:cubicBezTo>
                <a:lnTo>
                  <a:pt x="30872" y="114347"/>
                </a:lnTo>
                <a:cubicBezTo>
                  <a:pt x="30872" y="114422"/>
                  <a:pt x="30872" y="114498"/>
                  <a:pt x="30872" y="114498"/>
                </a:cubicBezTo>
                <a:cubicBezTo>
                  <a:pt x="30872" y="114573"/>
                  <a:pt x="30946" y="114573"/>
                  <a:pt x="30946" y="114573"/>
                </a:cubicBezTo>
                <a:cubicBezTo>
                  <a:pt x="30946" y="114648"/>
                  <a:pt x="30977" y="114711"/>
                  <a:pt x="30977" y="114798"/>
                </a:cubicBezTo>
                <a:cubicBezTo>
                  <a:pt x="30977" y="114861"/>
                  <a:pt x="30977" y="114861"/>
                  <a:pt x="30977" y="114861"/>
                </a:cubicBezTo>
                <a:cubicBezTo>
                  <a:pt x="30977" y="114936"/>
                  <a:pt x="30946" y="114936"/>
                  <a:pt x="30946" y="115012"/>
                </a:cubicBezTo>
                <a:cubicBezTo>
                  <a:pt x="30946" y="115087"/>
                  <a:pt x="30909" y="115087"/>
                  <a:pt x="30909" y="115162"/>
                </a:cubicBezTo>
                <a:cubicBezTo>
                  <a:pt x="30909" y="115312"/>
                  <a:pt x="30977" y="115312"/>
                  <a:pt x="31013" y="115387"/>
                </a:cubicBezTo>
                <a:cubicBezTo>
                  <a:pt x="31050" y="115538"/>
                  <a:pt x="31087" y="115613"/>
                  <a:pt x="31087" y="115688"/>
                </a:cubicBezTo>
                <a:cubicBezTo>
                  <a:pt x="31087" y="115763"/>
                  <a:pt x="31013" y="115688"/>
                  <a:pt x="31013" y="115763"/>
                </a:cubicBezTo>
                <a:cubicBezTo>
                  <a:pt x="31013" y="115826"/>
                  <a:pt x="31013" y="115901"/>
                  <a:pt x="31013" y="115901"/>
                </a:cubicBezTo>
                <a:cubicBezTo>
                  <a:pt x="31050" y="115977"/>
                  <a:pt x="31087" y="115977"/>
                  <a:pt x="31087" y="115977"/>
                </a:cubicBezTo>
                <a:cubicBezTo>
                  <a:pt x="31124" y="116052"/>
                  <a:pt x="31160" y="116052"/>
                  <a:pt x="31160" y="116052"/>
                </a:cubicBezTo>
                <a:cubicBezTo>
                  <a:pt x="31197" y="116052"/>
                  <a:pt x="31160" y="116127"/>
                  <a:pt x="31160" y="116202"/>
                </a:cubicBezTo>
                <a:cubicBezTo>
                  <a:pt x="31013" y="116353"/>
                  <a:pt x="31013" y="116353"/>
                  <a:pt x="31013" y="116353"/>
                </a:cubicBezTo>
                <a:cubicBezTo>
                  <a:pt x="31050" y="116503"/>
                  <a:pt x="31050" y="116503"/>
                  <a:pt x="31050" y="116503"/>
                </a:cubicBezTo>
                <a:cubicBezTo>
                  <a:pt x="31087" y="116503"/>
                  <a:pt x="31087" y="116503"/>
                  <a:pt x="31124" y="116503"/>
                </a:cubicBezTo>
                <a:cubicBezTo>
                  <a:pt x="31271" y="116503"/>
                  <a:pt x="31271" y="116503"/>
                  <a:pt x="31271" y="116503"/>
                </a:cubicBezTo>
                <a:cubicBezTo>
                  <a:pt x="31307" y="116503"/>
                  <a:pt x="31307" y="116503"/>
                  <a:pt x="31344" y="116503"/>
                </a:cubicBezTo>
                <a:cubicBezTo>
                  <a:pt x="31344" y="116578"/>
                  <a:pt x="31344" y="116653"/>
                  <a:pt x="31307" y="116728"/>
                </a:cubicBezTo>
                <a:cubicBezTo>
                  <a:pt x="31271" y="116791"/>
                  <a:pt x="31234" y="116791"/>
                  <a:pt x="31197" y="116879"/>
                </a:cubicBezTo>
                <a:cubicBezTo>
                  <a:pt x="31234" y="116942"/>
                  <a:pt x="31234" y="117017"/>
                  <a:pt x="31307" y="117092"/>
                </a:cubicBezTo>
                <a:cubicBezTo>
                  <a:pt x="31344" y="117092"/>
                  <a:pt x="31344" y="117092"/>
                  <a:pt x="31381" y="117092"/>
                </a:cubicBezTo>
                <a:cubicBezTo>
                  <a:pt x="31418" y="117092"/>
                  <a:pt x="31418" y="117092"/>
                  <a:pt x="31454" y="117092"/>
                </a:cubicBezTo>
                <a:cubicBezTo>
                  <a:pt x="31454" y="117092"/>
                  <a:pt x="31418" y="117167"/>
                  <a:pt x="31454" y="117167"/>
                </a:cubicBezTo>
                <a:cubicBezTo>
                  <a:pt x="31381" y="117318"/>
                  <a:pt x="31381" y="117318"/>
                  <a:pt x="31381" y="117318"/>
                </a:cubicBezTo>
                <a:cubicBezTo>
                  <a:pt x="31381" y="117393"/>
                  <a:pt x="31418" y="117393"/>
                  <a:pt x="31418" y="117468"/>
                </a:cubicBezTo>
                <a:cubicBezTo>
                  <a:pt x="31454" y="117543"/>
                  <a:pt x="31485" y="117468"/>
                  <a:pt x="31485" y="117543"/>
                </a:cubicBezTo>
                <a:cubicBezTo>
                  <a:pt x="31522" y="117618"/>
                  <a:pt x="31522" y="117693"/>
                  <a:pt x="31522" y="117769"/>
                </a:cubicBezTo>
                <a:cubicBezTo>
                  <a:pt x="31522" y="117769"/>
                  <a:pt x="31485" y="117844"/>
                  <a:pt x="31485" y="117907"/>
                </a:cubicBezTo>
                <a:cubicBezTo>
                  <a:pt x="31522" y="117907"/>
                  <a:pt x="31558" y="117982"/>
                  <a:pt x="31558" y="117982"/>
                </a:cubicBezTo>
                <a:cubicBezTo>
                  <a:pt x="31632" y="118057"/>
                  <a:pt x="31705" y="118057"/>
                  <a:pt x="31779" y="118132"/>
                </a:cubicBezTo>
                <a:cubicBezTo>
                  <a:pt x="31816" y="118207"/>
                  <a:pt x="31816" y="118207"/>
                  <a:pt x="31852" y="118283"/>
                </a:cubicBezTo>
                <a:cubicBezTo>
                  <a:pt x="31852" y="118283"/>
                  <a:pt x="31852" y="118358"/>
                  <a:pt x="31852" y="118433"/>
                </a:cubicBezTo>
                <a:cubicBezTo>
                  <a:pt x="31889" y="118433"/>
                  <a:pt x="31889" y="118508"/>
                  <a:pt x="31889" y="118583"/>
                </a:cubicBezTo>
                <a:cubicBezTo>
                  <a:pt x="31889" y="118583"/>
                  <a:pt x="31926" y="118583"/>
                  <a:pt x="31963" y="118659"/>
                </a:cubicBezTo>
                <a:cubicBezTo>
                  <a:pt x="32000" y="118659"/>
                  <a:pt x="32030" y="118659"/>
                  <a:pt x="32030" y="118734"/>
                </a:cubicBezTo>
                <a:cubicBezTo>
                  <a:pt x="32030" y="118809"/>
                  <a:pt x="32030" y="118809"/>
                  <a:pt x="32030" y="118872"/>
                </a:cubicBezTo>
                <a:cubicBezTo>
                  <a:pt x="32030" y="118959"/>
                  <a:pt x="32030" y="119022"/>
                  <a:pt x="32030" y="119097"/>
                </a:cubicBezTo>
                <a:cubicBezTo>
                  <a:pt x="32104" y="119097"/>
                  <a:pt x="32140" y="119097"/>
                  <a:pt x="32177" y="119097"/>
                </a:cubicBezTo>
                <a:cubicBezTo>
                  <a:pt x="32214" y="119097"/>
                  <a:pt x="32214" y="119097"/>
                  <a:pt x="32251" y="119097"/>
                </a:cubicBezTo>
                <a:cubicBezTo>
                  <a:pt x="32287" y="119172"/>
                  <a:pt x="32287" y="119172"/>
                  <a:pt x="32324" y="119172"/>
                </a:cubicBezTo>
                <a:cubicBezTo>
                  <a:pt x="32324" y="119172"/>
                  <a:pt x="32324" y="119248"/>
                  <a:pt x="32324" y="119323"/>
                </a:cubicBezTo>
                <a:cubicBezTo>
                  <a:pt x="32361" y="119398"/>
                  <a:pt x="32398" y="119548"/>
                  <a:pt x="32434" y="119548"/>
                </a:cubicBezTo>
                <a:cubicBezTo>
                  <a:pt x="32502" y="119624"/>
                  <a:pt x="32539" y="119548"/>
                  <a:pt x="32575" y="119548"/>
                </a:cubicBezTo>
                <a:cubicBezTo>
                  <a:pt x="32612" y="119548"/>
                  <a:pt x="32612" y="119624"/>
                  <a:pt x="32649" y="119624"/>
                </a:cubicBezTo>
                <a:cubicBezTo>
                  <a:pt x="32686" y="119624"/>
                  <a:pt x="32686" y="119699"/>
                  <a:pt x="32722" y="119699"/>
                </a:cubicBezTo>
                <a:cubicBezTo>
                  <a:pt x="32759" y="119699"/>
                  <a:pt x="32759" y="119699"/>
                  <a:pt x="32796" y="119699"/>
                </a:cubicBezTo>
                <a:cubicBezTo>
                  <a:pt x="32833" y="119699"/>
                  <a:pt x="32833" y="119774"/>
                  <a:pt x="32869" y="119849"/>
                </a:cubicBezTo>
                <a:cubicBezTo>
                  <a:pt x="32906" y="119849"/>
                  <a:pt x="32943" y="119774"/>
                  <a:pt x="33016" y="119849"/>
                </a:cubicBezTo>
                <a:cubicBezTo>
                  <a:pt x="33084" y="119849"/>
                  <a:pt x="33084" y="119849"/>
                  <a:pt x="33084" y="119849"/>
                </a:cubicBezTo>
                <a:cubicBezTo>
                  <a:pt x="33084" y="119849"/>
                  <a:pt x="33120" y="119924"/>
                  <a:pt x="33157" y="119924"/>
                </a:cubicBezTo>
                <a:cubicBezTo>
                  <a:pt x="33157" y="119924"/>
                  <a:pt x="33194" y="119987"/>
                  <a:pt x="33231" y="119987"/>
                </a:cubicBezTo>
                <a:cubicBezTo>
                  <a:pt x="33776" y="119987"/>
                  <a:pt x="33776" y="119987"/>
                  <a:pt x="33776" y="119987"/>
                </a:cubicBezTo>
                <a:cubicBezTo>
                  <a:pt x="33813" y="119987"/>
                  <a:pt x="33813" y="119987"/>
                  <a:pt x="33849" y="119987"/>
                </a:cubicBezTo>
                <a:cubicBezTo>
                  <a:pt x="33886" y="119987"/>
                  <a:pt x="33886" y="119987"/>
                  <a:pt x="33923" y="119924"/>
                </a:cubicBezTo>
                <a:cubicBezTo>
                  <a:pt x="33960" y="119924"/>
                  <a:pt x="33923" y="119849"/>
                  <a:pt x="33960" y="119774"/>
                </a:cubicBezTo>
                <a:cubicBezTo>
                  <a:pt x="33960" y="119699"/>
                  <a:pt x="33996" y="119699"/>
                  <a:pt x="34033" y="119624"/>
                </a:cubicBezTo>
                <a:cubicBezTo>
                  <a:pt x="34033" y="119624"/>
                  <a:pt x="34064" y="119699"/>
                  <a:pt x="34137" y="119699"/>
                </a:cubicBezTo>
                <a:cubicBezTo>
                  <a:pt x="34174" y="119699"/>
                  <a:pt x="34211" y="119699"/>
                  <a:pt x="34248" y="119624"/>
                </a:cubicBezTo>
                <a:cubicBezTo>
                  <a:pt x="34248" y="119548"/>
                  <a:pt x="34248" y="119473"/>
                  <a:pt x="34211" y="119398"/>
                </a:cubicBezTo>
                <a:cubicBezTo>
                  <a:pt x="34211" y="119323"/>
                  <a:pt x="34174" y="119398"/>
                  <a:pt x="34137" y="119398"/>
                </a:cubicBezTo>
                <a:cubicBezTo>
                  <a:pt x="34101" y="119323"/>
                  <a:pt x="34064" y="119248"/>
                  <a:pt x="33996" y="119248"/>
                </a:cubicBezTo>
                <a:cubicBezTo>
                  <a:pt x="33996" y="119248"/>
                  <a:pt x="33960" y="119248"/>
                  <a:pt x="33923" y="119248"/>
                </a:cubicBezTo>
                <a:cubicBezTo>
                  <a:pt x="33923" y="119248"/>
                  <a:pt x="33886" y="119172"/>
                  <a:pt x="33849" y="119172"/>
                </a:cubicBezTo>
                <a:cubicBezTo>
                  <a:pt x="33813" y="119172"/>
                  <a:pt x="33776" y="119172"/>
                  <a:pt x="33702" y="119172"/>
                </a:cubicBezTo>
                <a:cubicBezTo>
                  <a:pt x="33666" y="119172"/>
                  <a:pt x="33666" y="119172"/>
                  <a:pt x="33629" y="119172"/>
                </a:cubicBezTo>
                <a:cubicBezTo>
                  <a:pt x="33629" y="118872"/>
                  <a:pt x="33629" y="118872"/>
                  <a:pt x="33629" y="118872"/>
                </a:cubicBezTo>
                <a:cubicBezTo>
                  <a:pt x="33592" y="118872"/>
                  <a:pt x="33562" y="118872"/>
                  <a:pt x="33488" y="118872"/>
                </a:cubicBezTo>
                <a:cubicBezTo>
                  <a:pt x="33451" y="118872"/>
                  <a:pt x="33451" y="118872"/>
                  <a:pt x="33415" y="118872"/>
                </a:cubicBezTo>
                <a:cubicBezTo>
                  <a:pt x="33415" y="118809"/>
                  <a:pt x="33378" y="118809"/>
                  <a:pt x="33341" y="118734"/>
                </a:cubicBezTo>
                <a:cubicBezTo>
                  <a:pt x="33341" y="118659"/>
                  <a:pt x="33341" y="118659"/>
                  <a:pt x="33341" y="118583"/>
                </a:cubicBezTo>
                <a:cubicBezTo>
                  <a:pt x="33304" y="118433"/>
                  <a:pt x="33304" y="118358"/>
                  <a:pt x="33304" y="118283"/>
                </a:cubicBezTo>
                <a:cubicBezTo>
                  <a:pt x="33304" y="118207"/>
                  <a:pt x="33304" y="118207"/>
                  <a:pt x="33304" y="118132"/>
                </a:cubicBezTo>
                <a:cubicBezTo>
                  <a:pt x="33304" y="118057"/>
                  <a:pt x="33304" y="118057"/>
                  <a:pt x="33304" y="117982"/>
                </a:cubicBezTo>
                <a:cubicBezTo>
                  <a:pt x="33304" y="117907"/>
                  <a:pt x="33231" y="117907"/>
                  <a:pt x="33231" y="117907"/>
                </a:cubicBezTo>
                <a:cubicBezTo>
                  <a:pt x="33231" y="117844"/>
                  <a:pt x="33194" y="117769"/>
                  <a:pt x="33194" y="117769"/>
                </a:cubicBezTo>
                <a:cubicBezTo>
                  <a:pt x="33194" y="117693"/>
                  <a:pt x="33194" y="117618"/>
                  <a:pt x="33194" y="117618"/>
                </a:cubicBezTo>
                <a:cubicBezTo>
                  <a:pt x="33194" y="117468"/>
                  <a:pt x="33194" y="117468"/>
                  <a:pt x="33194" y="117468"/>
                </a:cubicBezTo>
                <a:cubicBezTo>
                  <a:pt x="33194" y="117393"/>
                  <a:pt x="33157" y="117393"/>
                  <a:pt x="33157" y="117318"/>
                </a:cubicBezTo>
                <a:cubicBezTo>
                  <a:pt x="33157" y="117242"/>
                  <a:pt x="33157" y="117092"/>
                  <a:pt x="33157" y="117017"/>
                </a:cubicBezTo>
                <a:cubicBezTo>
                  <a:pt x="33157" y="116942"/>
                  <a:pt x="33157" y="116942"/>
                  <a:pt x="33157" y="116879"/>
                </a:cubicBezTo>
                <a:cubicBezTo>
                  <a:pt x="33120" y="116791"/>
                  <a:pt x="33120" y="116791"/>
                  <a:pt x="33120" y="116728"/>
                </a:cubicBezTo>
                <a:cubicBezTo>
                  <a:pt x="33084" y="116653"/>
                  <a:pt x="33016" y="116653"/>
                  <a:pt x="33016" y="116578"/>
                </a:cubicBezTo>
                <a:cubicBezTo>
                  <a:pt x="33016" y="116503"/>
                  <a:pt x="33047" y="116428"/>
                  <a:pt x="33047" y="116353"/>
                </a:cubicBezTo>
                <a:cubicBezTo>
                  <a:pt x="33047" y="116202"/>
                  <a:pt x="33047" y="116202"/>
                  <a:pt x="33047" y="116202"/>
                </a:cubicBezTo>
                <a:cubicBezTo>
                  <a:pt x="33047" y="116127"/>
                  <a:pt x="33016" y="116127"/>
                  <a:pt x="33016" y="116052"/>
                </a:cubicBezTo>
                <a:cubicBezTo>
                  <a:pt x="33016" y="115613"/>
                  <a:pt x="33016" y="115613"/>
                  <a:pt x="33016" y="115613"/>
                </a:cubicBezTo>
                <a:cubicBezTo>
                  <a:pt x="33016" y="115463"/>
                  <a:pt x="33047" y="115387"/>
                  <a:pt x="33047" y="115237"/>
                </a:cubicBezTo>
                <a:cubicBezTo>
                  <a:pt x="33378" y="115237"/>
                  <a:pt x="33378" y="115237"/>
                  <a:pt x="33378" y="115237"/>
                </a:cubicBezTo>
                <a:cubicBezTo>
                  <a:pt x="33378" y="115162"/>
                  <a:pt x="33378" y="115087"/>
                  <a:pt x="33378" y="115012"/>
                </a:cubicBezTo>
                <a:cubicBezTo>
                  <a:pt x="33378" y="114936"/>
                  <a:pt x="33378" y="114936"/>
                  <a:pt x="33378" y="114861"/>
                </a:cubicBezTo>
                <a:cubicBezTo>
                  <a:pt x="33378" y="114798"/>
                  <a:pt x="33378" y="114711"/>
                  <a:pt x="33378" y="114573"/>
                </a:cubicBezTo>
                <a:cubicBezTo>
                  <a:pt x="33415" y="114498"/>
                  <a:pt x="33415" y="114498"/>
                  <a:pt x="33451" y="114422"/>
                </a:cubicBezTo>
                <a:cubicBezTo>
                  <a:pt x="33451" y="114422"/>
                  <a:pt x="33488" y="114422"/>
                  <a:pt x="33519" y="114422"/>
                </a:cubicBezTo>
                <a:cubicBezTo>
                  <a:pt x="33562" y="114422"/>
                  <a:pt x="33592" y="114422"/>
                  <a:pt x="33666" y="114347"/>
                </a:cubicBezTo>
                <a:lnTo>
                  <a:pt x="33702" y="114272"/>
                </a:lnTo>
                <a:cubicBezTo>
                  <a:pt x="33776" y="114046"/>
                  <a:pt x="33776" y="113896"/>
                  <a:pt x="33813" y="113683"/>
                </a:cubicBezTo>
                <a:cubicBezTo>
                  <a:pt x="33813" y="113608"/>
                  <a:pt x="33849" y="113533"/>
                  <a:pt x="33849" y="113533"/>
                </a:cubicBezTo>
                <a:cubicBezTo>
                  <a:pt x="33849" y="113457"/>
                  <a:pt x="33886" y="113457"/>
                  <a:pt x="33886" y="113382"/>
                </a:cubicBezTo>
                <a:cubicBezTo>
                  <a:pt x="33923" y="113307"/>
                  <a:pt x="33923" y="113307"/>
                  <a:pt x="33960" y="113307"/>
                </a:cubicBezTo>
                <a:cubicBezTo>
                  <a:pt x="33996" y="113307"/>
                  <a:pt x="33996" y="113232"/>
                  <a:pt x="34033" y="113232"/>
                </a:cubicBezTo>
                <a:cubicBezTo>
                  <a:pt x="34064" y="113157"/>
                  <a:pt x="34064" y="113232"/>
                  <a:pt x="34101" y="113232"/>
                </a:cubicBezTo>
                <a:cubicBezTo>
                  <a:pt x="34137" y="113157"/>
                  <a:pt x="34137" y="113081"/>
                  <a:pt x="34137" y="113081"/>
                </a:cubicBezTo>
                <a:cubicBezTo>
                  <a:pt x="34137" y="112781"/>
                  <a:pt x="34137" y="112781"/>
                  <a:pt x="34137" y="112781"/>
                </a:cubicBezTo>
                <a:cubicBezTo>
                  <a:pt x="34101" y="112781"/>
                  <a:pt x="34064" y="112706"/>
                  <a:pt x="34033" y="112706"/>
                </a:cubicBezTo>
                <a:cubicBezTo>
                  <a:pt x="33960" y="112706"/>
                  <a:pt x="33923" y="112781"/>
                  <a:pt x="33886" y="112706"/>
                </a:cubicBezTo>
                <a:cubicBezTo>
                  <a:pt x="33849" y="112706"/>
                  <a:pt x="33813" y="112706"/>
                  <a:pt x="33813" y="112630"/>
                </a:cubicBezTo>
                <a:cubicBezTo>
                  <a:pt x="33776" y="112630"/>
                  <a:pt x="33813" y="112568"/>
                  <a:pt x="33776" y="112492"/>
                </a:cubicBezTo>
                <a:cubicBezTo>
                  <a:pt x="33776" y="112492"/>
                  <a:pt x="33739" y="112417"/>
                  <a:pt x="33702" y="112342"/>
                </a:cubicBezTo>
                <a:lnTo>
                  <a:pt x="33666" y="112342"/>
                </a:lnTo>
                <a:cubicBezTo>
                  <a:pt x="33629" y="112342"/>
                  <a:pt x="33592" y="112267"/>
                  <a:pt x="33592" y="112267"/>
                </a:cubicBezTo>
                <a:cubicBezTo>
                  <a:pt x="33562" y="112192"/>
                  <a:pt x="33519" y="112116"/>
                  <a:pt x="33519" y="112116"/>
                </a:cubicBezTo>
                <a:cubicBezTo>
                  <a:pt x="33488" y="112041"/>
                  <a:pt x="33451" y="112041"/>
                  <a:pt x="33451" y="111966"/>
                </a:cubicBezTo>
                <a:cubicBezTo>
                  <a:pt x="33451" y="111816"/>
                  <a:pt x="33451" y="111740"/>
                  <a:pt x="33451" y="111665"/>
                </a:cubicBezTo>
                <a:cubicBezTo>
                  <a:pt x="33451" y="111527"/>
                  <a:pt x="33451" y="111527"/>
                  <a:pt x="33451" y="111527"/>
                </a:cubicBezTo>
                <a:cubicBezTo>
                  <a:pt x="33451" y="111452"/>
                  <a:pt x="33451" y="111452"/>
                  <a:pt x="33488" y="111377"/>
                </a:cubicBezTo>
                <a:cubicBezTo>
                  <a:pt x="33488" y="111302"/>
                  <a:pt x="33519" y="111302"/>
                  <a:pt x="33562" y="111227"/>
                </a:cubicBezTo>
                <a:cubicBezTo>
                  <a:pt x="33592" y="111076"/>
                  <a:pt x="33666" y="111001"/>
                  <a:pt x="33776" y="111001"/>
                </a:cubicBezTo>
                <a:cubicBezTo>
                  <a:pt x="34174" y="111001"/>
                  <a:pt x="34174" y="111001"/>
                  <a:pt x="34174" y="111001"/>
                </a:cubicBezTo>
                <a:cubicBezTo>
                  <a:pt x="34174" y="110186"/>
                  <a:pt x="34174" y="110186"/>
                  <a:pt x="34174" y="110186"/>
                </a:cubicBezTo>
                <a:cubicBezTo>
                  <a:pt x="34174" y="110111"/>
                  <a:pt x="34174" y="110111"/>
                  <a:pt x="34174" y="110036"/>
                </a:cubicBezTo>
                <a:cubicBezTo>
                  <a:pt x="34211" y="109961"/>
                  <a:pt x="34248" y="109961"/>
                  <a:pt x="34248" y="109961"/>
                </a:cubicBezTo>
                <a:cubicBezTo>
                  <a:pt x="34284" y="109810"/>
                  <a:pt x="34321" y="109735"/>
                  <a:pt x="34321" y="109660"/>
                </a:cubicBezTo>
                <a:cubicBezTo>
                  <a:pt x="34358" y="109585"/>
                  <a:pt x="34358" y="109585"/>
                  <a:pt x="34358" y="109522"/>
                </a:cubicBezTo>
                <a:cubicBezTo>
                  <a:pt x="34358" y="109447"/>
                  <a:pt x="34358" y="109447"/>
                  <a:pt x="34358" y="109372"/>
                </a:cubicBezTo>
                <a:cubicBezTo>
                  <a:pt x="34358" y="109297"/>
                  <a:pt x="34358" y="109297"/>
                  <a:pt x="34358" y="109221"/>
                </a:cubicBezTo>
                <a:cubicBezTo>
                  <a:pt x="34358" y="109146"/>
                  <a:pt x="34358" y="109146"/>
                  <a:pt x="34358" y="109071"/>
                </a:cubicBezTo>
                <a:cubicBezTo>
                  <a:pt x="34358" y="108996"/>
                  <a:pt x="34395" y="108921"/>
                  <a:pt x="34431" y="108921"/>
                </a:cubicBezTo>
                <a:cubicBezTo>
                  <a:pt x="34505" y="108921"/>
                  <a:pt x="34535" y="108996"/>
                  <a:pt x="34609" y="108996"/>
                </a:cubicBezTo>
                <a:cubicBezTo>
                  <a:pt x="34646" y="108996"/>
                  <a:pt x="34683" y="108996"/>
                  <a:pt x="34719" y="108921"/>
                </a:cubicBezTo>
                <a:cubicBezTo>
                  <a:pt x="34756" y="108921"/>
                  <a:pt x="34793" y="108845"/>
                  <a:pt x="34793" y="108770"/>
                </a:cubicBezTo>
                <a:cubicBezTo>
                  <a:pt x="34793" y="108770"/>
                  <a:pt x="34793" y="108695"/>
                  <a:pt x="34793" y="108620"/>
                </a:cubicBezTo>
                <a:cubicBezTo>
                  <a:pt x="34793" y="108469"/>
                  <a:pt x="34793" y="108469"/>
                  <a:pt x="34793" y="108469"/>
                </a:cubicBezTo>
                <a:lnTo>
                  <a:pt x="34756" y="108407"/>
                </a:lnTo>
                <a:cubicBezTo>
                  <a:pt x="34719" y="108407"/>
                  <a:pt x="34719" y="108332"/>
                  <a:pt x="34683" y="108407"/>
                </a:cubicBezTo>
                <a:cubicBezTo>
                  <a:pt x="34646" y="108407"/>
                  <a:pt x="34646" y="108407"/>
                  <a:pt x="34609" y="108469"/>
                </a:cubicBezTo>
                <a:cubicBezTo>
                  <a:pt x="34578" y="108469"/>
                  <a:pt x="34578" y="108545"/>
                  <a:pt x="34535" y="108545"/>
                </a:cubicBezTo>
                <a:cubicBezTo>
                  <a:pt x="34505" y="108620"/>
                  <a:pt x="34505" y="108545"/>
                  <a:pt x="34468" y="108545"/>
                </a:cubicBezTo>
                <a:cubicBezTo>
                  <a:pt x="34468" y="108545"/>
                  <a:pt x="34358" y="108545"/>
                  <a:pt x="34358" y="108469"/>
                </a:cubicBezTo>
                <a:cubicBezTo>
                  <a:pt x="34321" y="108407"/>
                  <a:pt x="34358" y="108332"/>
                  <a:pt x="34358" y="108181"/>
                </a:cubicBezTo>
                <a:cubicBezTo>
                  <a:pt x="34358" y="108106"/>
                  <a:pt x="34321" y="108031"/>
                  <a:pt x="34321" y="107880"/>
                </a:cubicBezTo>
                <a:lnTo>
                  <a:pt x="34321" y="107805"/>
                </a:lnTo>
                <a:cubicBezTo>
                  <a:pt x="34321" y="107367"/>
                  <a:pt x="34321" y="107367"/>
                  <a:pt x="34321" y="107367"/>
                </a:cubicBezTo>
                <a:cubicBezTo>
                  <a:pt x="34431" y="107367"/>
                  <a:pt x="34431" y="107367"/>
                  <a:pt x="34431" y="107367"/>
                </a:cubicBezTo>
                <a:cubicBezTo>
                  <a:pt x="34505" y="107367"/>
                  <a:pt x="34535" y="107429"/>
                  <a:pt x="34578" y="107429"/>
                </a:cubicBezTo>
                <a:cubicBezTo>
                  <a:pt x="34646" y="107504"/>
                  <a:pt x="34646" y="107655"/>
                  <a:pt x="34719" y="107655"/>
                </a:cubicBezTo>
                <a:cubicBezTo>
                  <a:pt x="35154" y="107655"/>
                  <a:pt x="35154" y="107655"/>
                  <a:pt x="35154" y="107655"/>
                </a:cubicBezTo>
                <a:cubicBezTo>
                  <a:pt x="35154" y="107580"/>
                  <a:pt x="35191" y="107580"/>
                  <a:pt x="35191" y="107504"/>
                </a:cubicBezTo>
                <a:cubicBezTo>
                  <a:pt x="35191" y="107429"/>
                  <a:pt x="35154" y="107429"/>
                  <a:pt x="35117" y="107367"/>
                </a:cubicBezTo>
                <a:cubicBezTo>
                  <a:pt x="35117" y="107216"/>
                  <a:pt x="35117" y="107216"/>
                  <a:pt x="35117" y="107216"/>
                </a:cubicBezTo>
                <a:cubicBezTo>
                  <a:pt x="35117" y="107216"/>
                  <a:pt x="35117" y="107141"/>
                  <a:pt x="35117" y="107066"/>
                </a:cubicBezTo>
                <a:cubicBezTo>
                  <a:pt x="35154" y="107066"/>
                  <a:pt x="35154" y="106991"/>
                  <a:pt x="35154" y="106991"/>
                </a:cubicBezTo>
                <a:cubicBezTo>
                  <a:pt x="35191" y="106915"/>
                  <a:pt x="35228" y="106915"/>
                  <a:pt x="35228" y="106915"/>
                </a:cubicBezTo>
                <a:cubicBezTo>
                  <a:pt x="35264" y="106840"/>
                  <a:pt x="35228" y="106765"/>
                  <a:pt x="35228" y="106765"/>
                </a:cubicBezTo>
                <a:cubicBezTo>
                  <a:pt x="35228" y="106690"/>
                  <a:pt x="35228" y="106615"/>
                  <a:pt x="35228" y="106615"/>
                </a:cubicBezTo>
                <a:cubicBezTo>
                  <a:pt x="35228" y="106464"/>
                  <a:pt x="35191" y="106389"/>
                  <a:pt x="35191" y="106326"/>
                </a:cubicBezTo>
                <a:cubicBezTo>
                  <a:pt x="35191" y="106251"/>
                  <a:pt x="35154" y="106251"/>
                  <a:pt x="35154" y="106176"/>
                </a:cubicBezTo>
                <a:cubicBezTo>
                  <a:pt x="35154" y="105875"/>
                  <a:pt x="35154" y="105875"/>
                  <a:pt x="35154" y="105875"/>
                </a:cubicBezTo>
                <a:cubicBezTo>
                  <a:pt x="35485" y="105875"/>
                  <a:pt x="35485" y="105875"/>
                  <a:pt x="35485" y="105875"/>
                </a:cubicBezTo>
                <a:cubicBezTo>
                  <a:pt x="35522" y="105875"/>
                  <a:pt x="35552" y="105800"/>
                  <a:pt x="35552" y="105800"/>
                </a:cubicBezTo>
                <a:cubicBezTo>
                  <a:pt x="35699" y="105800"/>
                  <a:pt x="35699" y="105800"/>
                  <a:pt x="35699" y="105800"/>
                </a:cubicBezTo>
                <a:cubicBezTo>
                  <a:pt x="35773" y="105800"/>
                  <a:pt x="35810" y="105800"/>
                  <a:pt x="35846" y="105800"/>
                </a:cubicBezTo>
                <a:cubicBezTo>
                  <a:pt x="35920" y="105725"/>
                  <a:pt x="35920" y="105650"/>
                  <a:pt x="35993" y="105650"/>
                </a:cubicBezTo>
                <a:cubicBezTo>
                  <a:pt x="36318" y="105650"/>
                  <a:pt x="36318" y="105650"/>
                  <a:pt x="36318" y="105650"/>
                </a:cubicBezTo>
                <a:cubicBezTo>
                  <a:pt x="36392" y="105650"/>
                  <a:pt x="36428" y="105800"/>
                  <a:pt x="36465" y="105800"/>
                </a:cubicBezTo>
                <a:cubicBezTo>
                  <a:pt x="36502" y="105800"/>
                  <a:pt x="36539" y="105725"/>
                  <a:pt x="36539" y="105650"/>
                </a:cubicBezTo>
                <a:cubicBezTo>
                  <a:pt x="36569" y="105650"/>
                  <a:pt x="36569" y="105574"/>
                  <a:pt x="36569" y="105499"/>
                </a:cubicBezTo>
                <a:cubicBezTo>
                  <a:pt x="36569" y="105499"/>
                  <a:pt x="36569" y="105424"/>
                  <a:pt x="36569" y="105349"/>
                </a:cubicBezTo>
                <a:cubicBezTo>
                  <a:pt x="36612" y="105286"/>
                  <a:pt x="36612" y="105286"/>
                  <a:pt x="36643" y="105211"/>
                </a:cubicBezTo>
                <a:cubicBezTo>
                  <a:pt x="36679" y="105136"/>
                  <a:pt x="36679" y="105061"/>
                  <a:pt x="36716" y="104985"/>
                </a:cubicBezTo>
                <a:cubicBezTo>
                  <a:pt x="36753" y="104910"/>
                  <a:pt x="36790" y="104910"/>
                  <a:pt x="36826" y="104835"/>
                </a:cubicBezTo>
                <a:cubicBezTo>
                  <a:pt x="36863" y="104760"/>
                  <a:pt x="36900" y="104760"/>
                  <a:pt x="36937" y="104685"/>
                </a:cubicBezTo>
                <a:cubicBezTo>
                  <a:pt x="36973" y="104609"/>
                  <a:pt x="36973" y="104534"/>
                  <a:pt x="37010" y="104534"/>
                </a:cubicBezTo>
                <a:cubicBezTo>
                  <a:pt x="37010" y="104459"/>
                  <a:pt x="37047" y="104459"/>
                  <a:pt x="37047" y="104384"/>
                </a:cubicBezTo>
                <a:cubicBezTo>
                  <a:pt x="37084" y="104233"/>
                  <a:pt x="37084" y="104233"/>
                  <a:pt x="37084" y="104233"/>
                </a:cubicBezTo>
                <a:cubicBezTo>
                  <a:pt x="37114" y="104171"/>
                  <a:pt x="37114" y="104171"/>
                  <a:pt x="37114" y="104096"/>
                </a:cubicBezTo>
                <a:cubicBezTo>
                  <a:pt x="37114" y="103644"/>
                  <a:pt x="37114" y="103644"/>
                  <a:pt x="37114" y="103644"/>
                </a:cubicBezTo>
                <a:cubicBezTo>
                  <a:pt x="37047" y="103644"/>
                  <a:pt x="37047" y="103644"/>
                  <a:pt x="37047" y="103644"/>
                </a:cubicBezTo>
                <a:cubicBezTo>
                  <a:pt x="37047" y="103644"/>
                  <a:pt x="37010" y="103644"/>
                  <a:pt x="36973" y="103644"/>
                </a:cubicBezTo>
                <a:cubicBezTo>
                  <a:pt x="36973" y="103344"/>
                  <a:pt x="36973" y="103344"/>
                  <a:pt x="36973" y="103344"/>
                </a:cubicBezTo>
                <a:cubicBezTo>
                  <a:pt x="36973" y="103268"/>
                  <a:pt x="37010" y="103268"/>
                  <a:pt x="36973" y="103206"/>
                </a:cubicBezTo>
                <a:cubicBezTo>
                  <a:pt x="36973" y="103131"/>
                  <a:pt x="36973" y="103131"/>
                  <a:pt x="36973" y="103055"/>
                </a:cubicBezTo>
                <a:cubicBezTo>
                  <a:pt x="36973" y="102980"/>
                  <a:pt x="36937" y="102980"/>
                  <a:pt x="36900" y="102980"/>
                </a:cubicBezTo>
                <a:cubicBezTo>
                  <a:pt x="36863" y="102905"/>
                  <a:pt x="36826" y="102905"/>
                  <a:pt x="36826" y="102830"/>
                </a:cubicBezTo>
                <a:cubicBezTo>
                  <a:pt x="36753" y="102755"/>
                  <a:pt x="36716" y="102679"/>
                  <a:pt x="36679" y="102604"/>
                </a:cubicBezTo>
                <a:cubicBezTo>
                  <a:pt x="36643" y="102529"/>
                  <a:pt x="36612" y="102529"/>
                  <a:pt x="36612" y="102529"/>
                </a:cubicBezTo>
                <a:cubicBezTo>
                  <a:pt x="36569" y="102454"/>
                  <a:pt x="36569" y="102454"/>
                  <a:pt x="36539" y="102379"/>
                </a:cubicBezTo>
                <a:cubicBezTo>
                  <a:pt x="36539" y="102303"/>
                  <a:pt x="36539" y="102303"/>
                  <a:pt x="36539" y="102228"/>
                </a:cubicBezTo>
                <a:cubicBezTo>
                  <a:pt x="36826" y="102228"/>
                  <a:pt x="36826" y="102228"/>
                  <a:pt x="36826" y="102228"/>
                </a:cubicBezTo>
                <a:cubicBezTo>
                  <a:pt x="36900" y="102228"/>
                  <a:pt x="36937" y="102228"/>
                  <a:pt x="36973" y="102303"/>
                </a:cubicBezTo>
                <a:cubicBezTo>
                  <a:pt x="37047" y="102379"/>
                  <a:pt x="37084" y="102454"/>
                  <a:pt x="37114" y="102529"/>
                </a:cubicBezTo>
                <a:cubicBezTo>
                  <a:pt x="37151" y="102529"/>
                  <a:pt x="37151" y="102604"/>
                  <a:pt x="37188" y="102604"/>
                </a:cubicBezTo>
                <a:cubicBezTo>
                  <a:pt x="37225" y="102604"/>
                  <a:pt x="37261" y="102604"/>
                  <a:pt x="37261" y="102604"/>
                </a:cubicBezTo>
                <a:cubicBezTo>
                  <a:pt x="37335" y="102679"/>
                  <a:pt x="37408" y="102679"/>
                  <a:pt x="37482" y="102679"/>
                </a:cubicBezTo>
                <a:cubicBezTo>
                  <a:pt x="37519" y="102679"/>
                  <a:pt x="37519" y="102679"/>
                  <a:pt x="37555" y="102679"/>
                </a:cubicBezTo>
                <a:cubicBezTo>
                  <a:pt x="37586" y="102679"/>
                  <a:pt x="37586" y="102604"/>
                  <a:pt x="37629" y="102529"/>
                </a:cubicBezTo>
                <a:cubicBezTo>
                  <a:pt x="37660" y="102529"/>
                  <a:pt x="37696" y="102529"/>
                  <a:pt x="37770" y="102529"/>
                </a:cubicBezTo>
                <a:cubicBezTo>
                  <a:pt x="37807" y="102529"/>
                  <a:pt x="37843" y="102604"/>
                  <a:pt x="37880" y="102529"/>
                </a:cubicBezTo>
                <a:cubicBezTo>
                  <a:pt x="37917" y="102529"/>
                  <a:pt x="37954" y="102454"/>
                  <a:pt x="37954" y="102454"/>
                </a:cubicBezTo>
                <a:cubicBezTo>
                  <a:pt x="37990" y="102454"/>
                  <a:pt x="38027" y="102454"/>
                  <a:pt x="38027" y="102379"/>
                </a:cubicBezTo>
                <a:cubicBezTo>
                  <a:pt x="38064" y="102379"/>
                  <a:pt x="38064" y="102303"/>
                  <a:pt x="38101" y="102228"/>
                </a:cubicBezTo>
                <a:cubicBezTo>
                  <a:pt x="38131" y="102153"/>
                  <a:pt x="38131" y="102090"/>
                  <a:pt x="38168" y="102015"/>
                </a:cubicBezTo>
                <a:cubicBezTo>
                  <a:pt x="38168" y="101940"/>
                  <a:pt x="38168" y="101865"/>
                  <a:pt x="38205" y="101865"/>
                </a:cubicBezTo>
                <a:cubicBezTo>
                  <a:pt x="38205" y="101790"/>
                  <a:pt x="38241" y="101714"/>
                  <a:pt x="38278" y="101714"/>
                </a:cubicBezTo>
                <a:cubicBezTo>
                  <a:pt x="38278" y="101639"/>
                  <a:pt x="38315" y="101714"/>
                  <a:pt x="38315" y="101639"/>
                </a:cubicBezTo>
                <a:cubicBezTo>
                  <a:pt x="38352" y="101639"/>
                  <a:pt x="38388" y="101639"/>
                  <a:pt x="38425" y="101564"/>
                </a:cubicBezTo>
                <a:cubicBezTo>
                  <a:pt x="38425" y="101489"/>
                  <a:pt x="38462" y="101489"/>
                  <a:pt x="38462" y="101414"/>
                </a:cubicBezTo>
                <a:cubicBezTo>
                  <a:pt x="38462" y="101338"/>
                  <a:pt x="38499" y="101338"/>
                  <a:pt x="38499" y="101263"/>
                </a:cubicBezTo>
                <a:cubicBezTo>
                  <a:pt x="38499" y="101188"/>
                  <a:pt x="38499" y="101125"/>
                  <a:pt x="38499" y="100975"/>
                </a:cubicBezTo>
                <a:cubicBezTo>
                  <a:pt x="38535" y="100900"/>
                  <a:pt x="38572" y="100825"/>
                  <a:pt x="38609" y="100674"/>
                </a:cubicBezTo>
                <a:cubicBezTo>
                  <a:pt x="38646" y="100599"/>
                  <a:pt x="38676" y="100599"/>
                  <a:pt x="38676" y="100524"/>
                </a:cubicBezTo>
                <a:cubicBezTo>
                  <a:pt x="38676" y="100373"/>
                  <a:pt x="38676" y="100298"/>
                  <a:pt x="38676" y="100148"/>
                </a:cubicBezTo>
                <a:cubicBezTo>
                  <a:pt x="38676" y="100073"/>
                  <a:pt x="38676" y="100010"/>
                  <a:pt x="38676" y="100010"/>
                </a:cubicBezTo>
                <a:cubicBezTo>
                  <a:pt x="38676" y="99935"/>
                  <a:pt x="38676" y="99860"/>
                  <a:pt x="38676" y="99860"/>
                </a:cubicBezTo>
                <a:cubicBezTo>
                  <a:pt x="38676" y="99784"/>
                  <a:pt x="38713" y="99709"/>
                  <a:pt x="38713" y="99709"/>
                </a:cubicBezTo>
                <a:cubicBezTo>
                  <a:pt x="38750" y="99559"/>
                  <a:pt x="38787" y="99484"/>
                  <a:pt x="38823" y="99484"/>
                </a:cubicBezTo>
                <a:cubicBezTo>
                  <a:pt x="38860" y="99484"/>
                  <a:pt x="38897" y="99408"/>
                  <a:pt x="38897" y="99408"/>
                </a:cubicBezTo>
                <a:cubicBezTo>
                  <a:pt x="38934" y="99408"/>
                  <a:pt x="38934" y="99484"/>
                  <a:pt x="38970" y="99484"/>
                </a:cubicBezTo>
                <a:cubicBezTo>
                  <a:pt x="38970" y="99559"/>
                  <a:pt x="38970" y="99559"/>
                  <a:pt x="38934" y="99634"/>
                </a:cubicBezTo>
                <a:cubicBezTo>
                  <a:pt x="38934" y="99634"/>
                  <a:pt x="38934" y="99709"/>
                  <a:pt x="38934" y="99784"/>
                </a:cubicBezTo>
                <a:cubicBezTo>
                  <a:pt x="38934" y="99784"/>
                  <a:pt x="38897" y="99860"/>
                  <a:pt x="38897" y="99935"/>
                </a:cubicBezTo>
                <a:cubicBezTo>
                  <a:pt x="38897" y="100010"/>
                  <a:pt x="38934" y="100010"/>
                  <a:pt x="38934" y="100073"/>
                </a:cubicBezTo>
                <a:cubicBezTo>
                  <a:pt x="39007" y="100010"/>
                  <a:pt x="39044" y="100010"/>
                  <a:pt x="39081" y="99935"/>
                </a:cubicBezTo>
                <a:cubicBezTo>
                  <a:pt x="39117" y="99860"/>
                  <a:pt x="39117" y="99784"/>
                  <a:pt x="39117" y="99784"/>
                </a:cubicBezTo>
                <a:cubicBezTo>
                  <a:pt x="39148" y="99634"/>
                  <a:pt x="39148" y="99559"/>
                  <a:pt x="39185" y="99484"/>
                </a:cubicBezTo>
                <a:cubicBezTo>
                  <a:pt x="39185" y="99408"/>
                  <a:pt x="39222" y="99408"/>
                  <a:pt x="39222" y="99333"/>
                </a:cubicBezTo>
                <a:cubicBezTo>
                  <a:pt x="39258" y="99258"/>
                  <a:pt x="39258" y="99258"/>
                  <a:pt x="39295" y="99183"/>
                </a:cubicBezTo>
                <a:cubicBezTo>
                  <a:pt x="39295" y="99108"/>
                  <a:pt x="39332" y="99108"/>
                  <a:pt x="39332" y="99045"/>
                </a:cubicBezTo>
                <a:cubicBezTo>
                  <a:pt x="39332" y="98957"/>
                  <a:pt x="39369" y="98957"/>
                  <a:pt x="39369" y="98895"/>
                </a:cubicBezTo>
                <a:cubicBezTo>
                  <a:pt x="39405" y="98895"/>
                  <a:pt x="39405" y="98819"/>
                  <a:pt x="39405" y="98744"/>
                </a:cubicBezTo>
                <a:cubicBezTo>
                  <a:pt x="39405" y="98744"/>
                  <a:pt x="39442" y="98669"/>
                  <a:pt x="39442" y="98594"/>
                </a:cubicBezTo>
                <a:cubicBezTo>
                  <a:pt x="39442" y="98594"/>
                  <a:pt x="39442" y="98519"/>
                  <a:pt x="39442" y="98443"/>
                </a:cubicBezTo>
                <a:cubicBezTo>
                  <a:pt x="39442" y="98443"/>
                  <a:pt x="39442" y="98368"/>
                  <a:pt x="39479" y="98293"/>
                </a:cubicBezTo>
                <a:cubicBezTo>
                  <a:pt x="39479" y="98293"/>
                  <a:pt x="39479" y="98218"/>
                  <a:pt x="39516" y="98218"/>
                </a:cubicBezTo>
                <a:cubicBezTo>
                  <a:pt x="39552" y="98143"/>
                  <a:pt x="39589" y="98143"/>
                  <a:pt x="39589" y="98143"/>
                </a:cubicBezTo>
                <a:cubicBezTo>
                  <a:pt x="39626" y="98143"/>
                  <a:pt x="39626" y="98143"/>
                  <a:pt x="39663" y="98143"/>
                </a:cubicBezTo>
                <a:cubicBezTo>
                  <a:pt x="39693" y="98067"/>
                  <a:pt x="39693" y="98067"/>
                  <a:pt x="39730" y="97992"/>
                </a:cubicBezTo>
                <a:cubicBezTo>
                  <a:pt x="39767" y="97992"/>
                  <a:pt x="39767" y="97930"/>
                  <a:pt x="39803" y="97854"/>
                </a:cubicBezTo>
                <a:cubicBezTo>
                  <a:pt x="39803" y="97779"/>
                  <a:pt x="39840" y="97779"/>
                  <a:pt x="39840" y="97704"/>
                </a:cubicBezTo>
                <a:cubicBezTo>
                  <a:pt x="39840" y="97629"/>
                  <a:pt x="39840" y="97554"/>
                  <a:pt x="39840" y="97403"/>
                </a:cubicBezTo>
                <a:cubicBezTo>
                  <a:pt x="39840" y="97328"/>
                  <a:pt x="39840" y="97253"/>
                  <a:pt x="39840" y="97178"/>
                </a:cubicBezTo>
                <a:cubicBezTo>
                  <a:pt x="39840" y="97027"/>
                  <a:pt x="39803" y="96965"/>
                  <a:pt x="39767" y="96877"/>
                </a:cubicBezTo>
                <a:cubicBezTo>
                  <a:pt x="39767" y="96814"/>
                  <a:pt x="39767" y="96814"/>
                  <a:pt x="39767" y="96739"/>
                </a:cubicBezTo>
                <a:cubicBezTo>
                  <a:pt x="39767" y="96664"/>
                  <a:pt x="39767" y="96589"/>
                  <a:pt x="39767" y="96513"/>
                </a:cubicBezTo>
                <a:cubicBezTo>
                  <a:pt x="39767" y="96438"/>
                  <a:pt x="39767" y="96363"/>
                  <a:pt x="39767" y="96213"/>
                </a:cubicBezTo>
                <a:cubicBezTo>
                  <a:pt x="39767" y="96062"/>
                  <a:pt x="39730" y="95987"/>
                  <a:pt x="39767" y="95912"/>
                </a:cubicBezTo>
                <a:cubicBezTo>
                  <a:pt x="39767" y="95849"/>
                  <a:pt x="39803" y="95849"/>
                  <a:pt x="39803" y="95774"/>
                </a:cubicBezTo>
                <a:cubicBezTo>
                  <a:pt x="39803" y="95699"/>
                  <a:pt x="39840" y="95699"/>
                  <a:pt x="39877" y="95624"/>
                </a:cubicBezTo>
                <a:cubicBezTo>
                  <a:pt x="39914" y="95624"/>
                  <a:pt x="39914" y="95548"/>
                  <a:pt x="39950" y="95473"/>
                </a:cubicBezTo>
                <a:cubicBezTo>
                  <a:pt x="39987" y="95398"/>
                  <a:pt x="40024" y="95398"/>
                  <a:pt x="40098" y="95323"/>
                </a:cubicBezTo>
                <a:cubicBezTo>
                  <a:pt x="40098" y="95323"/>
                  <a:pt x="40134" y="95323"/>
                  <a:pt x="40171" y="95323"/>
                </a:cubicBezTo>
                <a:cubicBezTo>
                  <a:pt x="40171" y="95248"/>
                  <a:pt x="40171" y="95172"/>
                  <a:pt x="40202" y="95172"/>
                </a:cubicBezTo>
                <a:cubicBezTo>
                  <a:pt x="40202" y="95097"/>
                  <a:pt x="40238" y="95022"/>
                  <a:pt x="40238" y="94947"/>
                </a:cubicBezTo>
                <a:cubicBezTo>
                  <a:pt x="40275" y="94947"/>
                  <a:pt x="40275" y="94884"/>
                  <a:pt x="40312" y="94796"/>
                </a:cubicBezTo>
                <a:cubicBezTo>
                  <a:pt x="40312" y="94734"/>
                  <a:pt x="40349" y="94734"/>
                  <a:pt x="40349" y="94659"/>
                </a:cubicBezTo>
                <a:cubicBezTo>
                  <a:pt x="40385" y="94583"/>
                  <a:pt x="40422" y="94583"/>
                  <a:pt x="40422" y="94508"/>
                </a:cubicBezTo>
                <a:cubicBezTo>
                  <a:pt x="40459" y="94508"/>
                  <a:pt x="40459" y="94433"/>
                  <a:pt x="40496" y="94433"/>
                </a:cubicBezTo>
                <a:cubicBezTo>
                  <a:pt x="40857" y="94433"/>
                  <a:pt x="40857" y="94433"/>
                  <a:pt x="40857" y="94433"/>
                </a:cubicBezTo>
                <a:cubicBezTo>
                  <a:pt x="40894" y="94433"/>
                  <a:pt x="40931" y="94358"/>
                  <a:pt x="41004" y="94283"/>
                </a:cubicBezTo>
                <a:cubicBezTo>
                  <a:pt x="41004" y="94207"/>
                  <a:pt x="41041" y="94207"/>
                  <a:pt x="41078" y="94132"/>
                </a:cubicBezTo>
                <a:cubicBezTo>
                  <a:pt x="41078" y="94132"/>
                  <a:pt x="41078" y="94057"/>
                  <a:pt x="41114" y="93982"/>
                </a:cubicBezTo>
                <a:cubicBezTo>
                  <a:pt x="41114" y="93907"/>
                  <a:pt x="41151" y="93907"/>
                  <a:pt x="41151" y="93907"/>
                </a:cubicBezTo>
                <a:cubicBezTo>
                  <a:pt x="42021" y="93907"/>
                  <a:pt x="42021" y="93907"/>
                  <a:pt x="42021" y="93907"/>
                </a:cubicBezTo>
                <a:cubicBezTo>
                  <a:pt x="42021" y="93831"/>
                  <a:pt x="42021" y="93769"/>
                  <a:pt x="42058" y="93693"/>
                </a:cubicBezTo>
                <a:cubicBezTo>
                  <a:pt x="42058" y="93618"/>
                  <a:pt x="42021" y="93618"/>
                  <a:pt x="42058" y="93543"/>
                </a:cubicBezTo>
                <a:cubicBezTo>
                  <a:pt x="42058" y="93468"/>
                  <a:pt x="42094" y="93468"/>
                  <a:pt x="42094" y="93393"/>
                </a:cubicBezTo>
                <a:cubicBezTo>
                  <a:pt x="42131" y="93393"/>
                  <a:pt x="42168" y="93393"/>
                  <a:pt x="42168" y="93393"/>
                </a:cubicBezTo>
                <a:cubicBezTo>
                  <a:pt x="42205" y="93318"/>
                  <a:pt x="42205" y="93242"/>
                  <a:pt x="42205" y="93242"/>
                </a:cubicBezTo>
                <a:cubicBezTo>
                  <a:pt x="42272" y="93092"/>
                  <a:pt x="42272" y="93017"/>
                  <a:pt x="42309" y="92942"/>
                </a:cubicBezTo>
                <a:cubicBezTo>
                  <a:pt x="42346" y="92804"/>
                  <a:pt x="42382" y="92716"/>
                  <a:pt x="42419" y="92653"/>
                </a:cubicBezTo>
                <a:cubicBezTo>
                  <a:pt x="42419" y="92578"/>
                  <a:pt x="42382" y="92578"/>
                  <a:pt x="42419" y="92503"/>
                </a:cubicBezTo>
                <a:cubicBezTo>
                  <a:pt x="42419" y="92428"/>
                  <a:pt x="42419" y="92428"/>
                  <a:pt x="42456" y="92353"/>
                </a:cubicBezTo>
                <a:cubicBezTo>
                  <a:pt x="42493" y="92277"/>
                  <a:pt x="42566" y="92353"/>
                  <a:pt x="42603" y="92277"/>
                </a:cubicBezTo>
                <a:cubicBezTo>
                  <a:pt x="42640" y="92202"/>
                  <a:pt x="42640" y="92127"/>
                  <a:pt x="42640" y="91977"/>
                </a:cubicBezTo>
                <a:cubicBezTo>
                  <a:pt x="42640" y="91826"/>
                  <a:pt x="42640" y="91613"/>
                  <a:pt x="42676" y="91463"/>
                </a:cubicBezTo>
                <a:cubicBezTo>
                  <a:pt x="42713" y="91387"/>
                  <a:pt x="42713" y="91312"/>
                  <a:pt x="42713" y="91312"/>
                </a:cubicBezTo>
                <a:cubicBezTo>
                  <a:pt x="42750" y="91237"/>
                  <a:pt x="42750" y="91162"/>
                  <a:pt x="42750" y="91162"/>
                </a:cubicBezTo>
                <a:cubicBezTo>
                  <a:pt x="42781" y="91087"/>
                  <a:pt x="42817" y="91162"/>
                  <a:pt x="42817" y="91087"/>
                </a:cubicBezTo>
                <a:cubicBezTo>
                  <a:pt x="42854" y="91087"/>
                  <a:pt x="42854" y="91012"/>
                  <a:pt x="42854" y="90936"/>
                </a:cubicBezTo>
                <a:cubicBezTo>
                  <a:pt x="42891" y="90936"/>
                  <a:pt x="42891" y="90861"/>
                  <a:pt x="42891" y="90786"/>
                </a:cubicBezTo>
                <a:cubicBezTo>
                  <a:pt x="42891" y="90786"/>
                  <a:pt x="42891" y="90723"/>
                  <a:pt x="42891" y="90636"/>
                </a:cubicBezTo>
                <a:cubicBezTo>
                  <a:pt x="42891" y="90573"/>
                  <a:pt x="42928" y="90498"/>
                  <a:pt x="42928" y="90422"/>
                </a:cubicBezTo>
                <a:cubicBezTo>
                  <a:pt x="42928" y="90197"/>
                  <a:pt x="42891" y="90122"/>
                  <a:pt x="42928" y="89971"/>
                </a:cubicBezTo>
                <a:cubicBezTo>
                  <a:pt x="42928" y="89896"/>
                  <a:pt x="42928" y="89821"/>
                  <a:pt x="42928" y="89821"/>
                </a:cubicBezTo>
                <a:cubicBezTo>
                  <a:pt x="42928" y="89671"/>
                  <a:pt x="42928" y="89671"/>
                  <a:pt x="42928" y="89671"/>
                </a:cubicBezTo>
                <a:cubicBezTo>
                  <a:pt x="42928" y="89608"/>
                  <a:pt x="42964" y="89608"/>
                  <a:pt x="42964" y="89533"/>
                </a:cubicBezTo>
                <a:cubicBezTo>
                  <a:pt x="43001" y="89382"/>
                  <a:pt x="43001" y="89307"/>
                  <a:pt x="43038" y="89232"/>
                </a:cubicBezTo>
                <a:cubicBezTo>
                  <a:pt x="43038" y="89157"/>
                  <a:pt x="43038" y="89081"/>
                  <a:pt x="43038" y="89081"/>
                </a:cubicBezTo>
                <a:cubicBezTo>
                  <a:pt x="43075" y="89006"/>
                  <a:pt x="43075" y="88931"/>
                  <a:pt x="43075" y="88931"/>
                </a:cubicBezTo>
                <a:cubicBezTo>
                  <a:pt x="43075" y="88856"/>
                  <a:pt x="43075" y="88856"/>
                  <a:pt x="43075" y="88781"/>
                </a:cubicBezTo>
                <a:cubicBezTo>
                  <a:pt x="43111" y="88706"/>
                  <a:pt x="43075" y="88630"/>
                  <a:pt x="43075" y="88555"/>
                </a:cubicBezTo>
                <a:cubicBezTo>
                  <a:pt x="43075" y="88342"/>
                  <a:pt x="43075" y="88342"/>
                  <a:pt x="43075" y="88342"/>
                </a:cubicBezTo>
                <a:cubicBezTo>
                  <a:pt x="43075" y="88192"/>
                  <a:pt x="43038" y="88116"/>
                  <a:pt x="43038" y="87966"/>
                </a:cubicBezTo>
                <a:cubicBezTo>
                  <a:pt x="43038" y="87665"/>
                  <a:pt x="43038" y="87665"/>
                  <a:pt x="43038" y="87665"/>
                </a:cubicBezTo>
                <a:cubicBezTo>
                  <a:pt x="43038" y="87590"/>
                  <a:pt x="43038" y="87590"/>
                  <a:pt x="43038" y="87527"/>
                </a:cubicBezTo>
                <a:cubicBezTo>
                  <a:pt x="43038" y="86700"/>
                  <a:pt x="43038" y="86700"/>
                  <a:pt x="43038" y="86700"/>
                </a:cubicBezTo>
                <a:cubicBezTo>
                  <a:pt x="43075" y="86625"/>
                  <a:pt x="43075" y="86625"/>
                  <a:pt x="43111" y="86625"/>
                </a:cubicBezTo>
                <a:cubicBezTo>
                  <a:pt x="43148" y="86625"/>
                  <a:pt x="43148" y="86625"/>
                  <a:pt x="43185" y="86625"/>
                </a:cubicBezTo>
                <a:cubicBezTo>
                  <a:pt x="43222" y="86625"/>
                  <a:pt x="43222" y="86550"/>
                  <a:pt x="43252" y="86550"/>
                </a:cubicBezTo>
                <a:cubicBezTo>
                  <a:pt x="43295" y="86487"/>
                  <a:pt x="43295" y="86487"/>
                  <a:pt x="43326" y="86487"/>
                </a:cubicBezTo>
                <a:cubicBezTo>
                  <a:pt x="43399" y="86349"/>
                  <a:pt x="43436" y="86274"/>
                  <a:pt x="43473" y="86049"/>
                </a:cubicBezTo>
                <a:cubicBezTo>
                  <a:pt x="43473" y="85973"/>
                  <a:pt x="43473" y="85973"/>
                  <a:pt x="43509" y="85898"/>
                </a:cubicBezTo>
                <a:cubicBezTo>
                  <a:pt x="43509" y="85748"/>
                  <a:pt x="43509" y="85673"/>
                  <a:pt x="43546" y="85597"/>
                </a:cubicBezTo>
                <a:cubicBezTo>
                  <a:pt x="43546" y="85522"/>
                  <a:pt x="43583" y="85522"/>
                  <a:pt x="43583" y="85447"/>
                </a:cubicBezTo>
                <a:cubicBezTo>
                  <a:pt x="43620" y="85447"/>
                  <a:pt x="43656" y="85447"/>
                  <a:pt x="43656" y="85447"/>
                </a:cubicBezTo>
                <a:cubicBezTo>
                  <a:pt x="43693" y="85447"/>
                  <a:pt x="43730" y="85447"/>
                  <a:pt x="43730" y="85447"/>
                </a:cubicBezTo>
                <a:cubicBezTo>
                  <a:pt x="43797" y="85384"/>
                  <a:pt x="43797" y="85234"/>
                  <a:pt x="43871" y="85159"/>
                </a:cubicBezTo>
                <a:cubicBezTo>
                  <a:pt x="43908" y="85159"/>
                  <a:pt x="43944" y="85159"/>
                  <a:pt x="43944" y="85084"/>
                </a:cubicBezTo>
                <a:cubicBezTo>
                  <a:pt x="43981" y="85008"/>
                  <a:pt x="43981" y="84933"/>
                  <a:pt x="44018" y="84783"/>
                </a:cubicBezTo>
                <a:cubicBezTo>
                  <a:pt x="44091" y="84557"/>
                  <a:pt x="44128" y="84407"/>
                  <a:pt x="44165" y="84194"/>
                </a:cubicBezTo>
                <a:cubicBezTo>
                  <a:pt x="44202" y="84194"/>
                  <a:pt x="44202" y="84119"/>
                  <a:pt x="44202" y="84043"/>
                </a:cubicBezTo>
                <a:cubicBezTo>
                  <a:pt x="44202" y="84043"/>
                  <a:pt x="44238" y="84043"/>
                  <a:pt x="44269" y="83968"/>
                </a:cubicBezTo>
                <a:cubicBezTo>
                  <a:pt x="44269" y="83893"/>
                  <a:pt x="44312" y="83893"/>
                  <a:pt x="44343" y="83818"/>
                </a:cubicBezTo>
                <a:lnTo>
                  <a:pt x="44343" y="83743"/>
                </a:lnTo>
                <a:cubicBezTo>
                  <a:pt x="44379" y="83592"/>
                  <a:pt x="44379" y="83592"/>
                  <a:pt x="44379" y="83592"/>
                </a:cubicBezTo>
                <a:cubicBezTo>
                  <a:pt x="44416" y="83442"/>
                  <a:pt x="44453" y="83367"/>
                  <a:pt x="44453" y="83229"/>
                </a:cubicBezTo>
                <a:cubicBezTo>
                  <a:pt x="44490" y="83154"/>
                  <a:pt x="44453" y="83078"/>
                  <a:pt x="44453" y="83003"/>
                </a:cubicBezTo>
                <a:cubicBezTo>
                  <a:pt x="44453" y="82928"/>
                  <a:pt x="44490" y="82853"/>
                  <a:pt x="44453" y="82853"/>
                </a:cubicBezTo>
                <a:cubicBezTo>
                  <a:pt x="44453" y="82778"/>
                  <a:pt x="44416" y="82702"/>
                  <a:pt x="44416" y="82702"/>
                </a:cubicBezTo>
                <a:cubicBezTo>
                  <a:pt x="44379" y="82552"/>
                  <a:pt x="44343" y="82477"/>
                  <a:pt x="44343" y="82326"/>
                </a:cubicBezTo>
                <a:cubicBezTo>
                  <a:pt x="44312" y="82251"/>
                  <a:pt x="44269" y="82113"/>
                  <a:pt x="44269" y="81963"/>
                </a:cubicBezTo>
                <a:cubicBezTo>
                  <a:pt x="44269" y="81888"/>
                  <a:pt x="44269" y="81813"/>
                  <a:pt x="44269" y="81737"/>
                </a:cubicBezTo>
                <a:cubicBezTo>
                  <a:pt x="44269" y="81587"/>
                  <a:pt x="44269" y="81512"/>
                  <a:pt x="44238" y="81361"/>
                </a:cubicBezTo>
                <a:cubicBezTo>
                  <a:pt x="44238" y="81286"/>
                  <a:pt x="44202" y="81286"/>
                  <a:pt x="44202" y="81211"/>
                </a:cubicBezTo>
                <a:cubicBezTo>
                  <a:pt x="44128" y="81211"/>
                  <a:pt x="44091" y="81073"/>
                  <a:pt x="44055" y="81073"/>
                </a:cubicBezTo>
                <a:cubicBezTo>
                  <a:pt x="43693" y="81073"/>
                  <a:pt x="43693" y="81073"/>
                  <a:pt x="43693" y="81073"/>
                </a:cubicBezTo>
                <a:cubicBezTo>
                  <a:pt x="43693" y="81073"/>
                  <a:pt x="43656" y="81073"/>
                  <a:pt x="43620" y="81073"/>
                </a:cubicBezTo>
                <a:cubicBezTo>
                  <a:pt x="43620" y="81073"/>
                  <a:pt x="43583" y="80998"/>
                  <a:pt x="43546" y="80998"/>
                </a:cubicBezTo>
                <a:cubicBezTo>
                  <a:pt x="43546" y="80998"/>
                  <a:pt x="43509" y="80998"/>
                  <a:pt x="43473" y="80998"/>
                </a:cubicBezTo>
                <a:cubicBezTo>
                  <a:pt x="43436" y="80998"/>
                  <a:pt x="43436" y="80998"/>
                  <a:pt x="43399" y="80923"/>
                </a:cubicBezTo>
                <a:cubicBezTo>
                  <a:pt x="43362" y="80923"/>
                  <a:pt x="43326" y="80848"/>
                  <a:pt x="43252" y="80848"/>
                </a:cubicBezTo>
                <a:cubicBezTo>
                  <a:pt x="43252" y="80772"/>
                  <a:pt x="43222" y="80772"/>
                  <a:pt x="43185" y="80772"/>
                </a:cubicBezTo>
                <a:cubicBezTo>
                  <a:pt x="43185" y="80697"/>
                  <a:pt x="43185" y="80622"/>
                  <a:pt x="43185" y="80622"/>
                </a:cubicBezTo>
                <a:cubicBezTo>
                  <a:pt x="43148" y="80472"/>
                  <a:pt x="43148" y="80396"/>
                  <a:pt x="43111" y="80321"/>
                </a:cubicBezTo>
                <a:cubicBezTo>
                  <a:pt x="43111" y="80246"/>
                  <a:pt x="43148" y="80171"/>
                  <a:pt x="43111" y="80171"/>
                </a:cubicBezTo>
                <a:cubicBezTo>
                  <a:pt x="43111" y="80108"/>
                  <a:pt x="43075" y="80108"/>
                  <a:pt x="43038" y="80033"/>
                </a:cubicBezTo>
                <a:cubicBezTo>
                  <a:pt x="43038" y="80033"/>
                  <a:pt x="43001" y="80033"/>
                  <a:pt x="42964" y="79958"/>
                </a:cubicBezTo>
                <a:cubicBezTo>
                  <a:pt x="42928" y="79883"/>
                  <a:pt x="42928" y="79883"/>
                  <a:pt x="42891" y="79807"/>
                </a:cubicBezTo>
                <a:cubicBezTo>
                  <a:pt x="42891" y="79807"/>
                  <a:pt x="42854" y="79807"/>
                  <a:pt x="42817" y="79807"/>
                </a:cubicBezTo>
                <a:cubicBezTo>
                  <a:pt x="42781" y="79732"/>
                  <a:pt x="42750" y="79732"/>
                  <a:pt x="42713" y="79732"/>
                </a:cubicBezTo>
                <a:cubicBezTo>
                  <a:pt x="42640" y="79732"/>
                  <a:pt x="42603" y="79883"/>
                  <a:pt x="42529" y="79883"/>
                </a:cubicBezTo>
                <a:cubicBezTo>
                  <a:pt x="42131" y="79883"/>
                  <a:pt x="42131" y="79883"/>
                  <a:pt x="42131" y="79883"/>
                </a:cubicBezTo>
                <a:cubicBezTo>
                  <a:pt x="42094" y="79883"/>
                  <a:pt x="42058" y="79807"/>
                  <a:pt x="42021" y="79807"/>
                </a:cubicBezTo>
                <a:cubicBezTo>
                  <a:pt x="41947" y="79732"/>
                  <a:pt x="41947" y="79657"/>
                  <a:pt x="41874" y="79582"/>
                </a:cubicBezTo>
                <a:cubicBezTo>
                  <a:pt x="41837" y="79582"/>
                  <a:pt x="41837" y="79507"/>
                  <a:pt x="41800" y="79507"/>
                </a:cubicBezTo>
                <a:cubicBezTo>
                  <a:pt x="41764" y="79507"/>
                  <a:pt x="41733" y="79507"/>
                  <a:pt x="41660" y="79507"/>
                </a:cubicBezTo>
                <a:cubicBezTo>
                  <a:pt x="41623" y="79507"/>
                  <a:pt x="41549" y="79507"/>
                  <a:pt x="41513" y="79507"/>
                </a:cubicBezTo>
                <a:cubicBezTo>
                  <a:pt x="41513" y="79732"/>
                  <a:pt x="41513" y="79807"/>
                  <a:pt x="41476" y="79958"/>
                </a:cubicBezTo>
                <a:cubicBezTo>
                  <a:pt x="41439" y="79958"/>
                  <a:pt x="41439" y="79958"/>
                  <a:pt x="41402" y="79958"/>
                </a:cubicBezTo>
                <a:cubicBezTo>
                  <a:pt x="41366" y="79958"/>
                  <a:pt x="41329" y="79958"/>
                  <a:pt x="41329" y="79958"/>
                </a:cubicBezTo>
                <a:cubicBezTo>
                  <a:pt x="41292" y="79958"/>
                  <a:pt x="41255" y="79958"/>
                  <a:pt x="41255" y="79958"/>
                </a:cubicBezTo>
                <a:cubicBezTo>
                  <a:pt x="41218" y="79883"/>
                  <a:pt x="41218" y="79883"/>
                  <a:pt x="41188" y="79883"/>
                </a:cubicBezTo>
                <a:cubicBezTo>
                  <a:pt x="41151" y="79807"/>
                  <a:pt x="41151" y="79807"/>
                  <a:pt x="41114" y="79807"/>
                </a:cubicBezTo>
                <a:cubicBezTo>
                  <a:pt x="41114" y="79732"/>
                  <a:pt x="41114" y="79657"/>
                  <a:pt x="41114" y="79657"/>
                </a:cubicBezTo>
                <a:cubicBezTo>
                  <a:pt x="41114" y="79582"/>
                  <a:pt x="41114" y="79507"/>
                  <a:pt x="41151" y="79507"/>
                </a:cubicBezTo>
                <a:cubicBezTo>
                  <a:pt x="41188" y="79431"/>
                  <a:pt x="41188" y="79507"/>
                  <a:pt x="41218" y="79431"/>
                </a:cubicBezTo>
                <a:cubicBezTo>
                  <a:pt x="41255" y="79431"/>
                  <a:pt x="41255" y="79356"/>
                  <a:pt x="41292" y="79356"/>
                </a:cubicBezTo>
                <a:cubicBezTo>
                  <a:pt x="41255" y="79206"/>
                  <a:pt x="41255" y="79206"/>
                  <a:pt x="41255" y="79206"/>
                </a:cubicBezTo>
                <a:cubicBezTo>
                  <a:pt x="41218" y="79206"/>
                  <a:pt x="41218" y="79206"/>
                  <a:pt x="41188" y="79206"/>
                </a:cubicBezTo>
                <a:cubicBezTo>
                  <a:pt x="41151" y="79206"/>
                  <a:pt x="41151" y="79143"/>
                  <a:pt x="41114" y="79143"/>
                </a:cubicBezTo>
                <a:cubicBezTo>
                  <a:pt x="41078" y="79143"/>
                  <a:pt x="41041" y="79143"/>
                  <a:pt x="41041" y="79068"/>
                </a:cubicBezTo>
                <a:cubicBezTo>
                  <a:pt x="41004" y="79068"/>
                  <a:pt x="40967" y="78993"/>
                  <a:pt x="40967" y="78993"/>
                </a:cubicBezTo>
                <a:cubicBezTo>
                  <a:pt x="40931" y="78993"/>
                  <a:pt x="40894" y="78918"/>
                  <a:pt x="40857" y="78918"/>
                </a:cubicBezTo>
                <a:cubicBezTo>
                  <a:pt x="40857" y="78842"/>
                  <a:pt x="40857" y="78767"/>
                  <a:pt x="40820" y="78767"/>
                </a:cubicBezTo>
                <a:cubicBezTo>
                  <a:pt x="40784" y="78692"/>
                  <a:pt x="40784" y="78692"/>
                  <a:pt x="40747" y="78692"/>
                </a:cubicBezTo>
                <a:cubicBezTo>
                  <a:pt x="40710" y="78692"/>
                  <a:pt x="40679" y="78617"/>
                  <a:pt x="40643" y="78617"/>
                </a:cubicBezTo>
                <a:cubicBezTo>
                  <a:pt x="40606" y="78617"/>
                  <a:pt x="40606" y="78617"/>
                  <a:pt x="40569" y="78617"/>
                </a:cubicBezTo>
                <a:cubicBezTo>
                  <a:pt x="40532" y="78617"/>
                  <a:pt x="40496" y="78542"/>
                  <a:pt x="40496" y="78542"/>
                </a:cubicBezTo>
                <a:cubicBezTo>
                  <a:pt x="40422" y="78542"/>
                  <a:pt x="40422" y="78542"/>
                  <a:pt x="40422" y="78542"/>
                </a:cubicBezTo>
                <a:cubicBezTo>
                  <a:pt x="40385" y="78542"/>
                  <a:pt x="40385" y="78466"/>
                  <a:pt x="40349" y="78466"/>
                </a:cubicBezTo>
                <a:cubicBezTo>
                  <a:pt x="40312" y="78466"/>
                  <a:pt x="40275" y="78391"/>
                  <a:pt x="40238" y="78391"/>
                </a:cubicBezTo>
                <a:cubicBezTo>
                  <a:pt x="40202" y="78316"/>
                  <a:pt x="40134" y="78316"/>
                  <a:pt x="40098" y="78316"/>
                </a:cubicBezTo>
                <a:cubicBezTo>
                  <a:pt x="40024" y="78316"/>
                  <a:pt x="39987" y="78316"/>
                  <a:pt x="39950" y="78316"/>
                </a:cubicBezTo>
                <a:cubicBezTo>
                  <a:pt x="39950" y="78993"/>
                  <a:pt x="39950" y="78993"/>
                  <a:pt x="39950" y="78993"/>
                </a:cubicBezTo>
                <a:cubicBezTo>
                  <a:pt x="39663" y="78993"/>
                  <a:pt x="39663" y="78993"/>
                  <a:pt x="39663" y="78993"/>
                </a:cubicBezTo>
                <a:cubicBezTo>
                  <a:pt x="39663" y="78767"/>
                  <a:pt x="39663" y="78767"/>
                  <a:pt x="39663" y="78767"/>
                </a:cubicBezTo>
                <a:cubicBezTo>
                  <a:pt x="39663" y="78692"/>
                  <a:pt x="39663" y="78617"/>
                  <a:pt x="39663" y="78617"/>
                </a:cubicBezTo>
                <a:cubicBezTo>
                  <a:pt x="39693" y="78542"/>
                  <a:pt x="39693" y="78466"/>
                  <a:pt x="39730" y="78466"/>
                </a:cubicBezTo>
                <a:cubicBezTo>
                  <a:pt x="39767" y="78391"/>
                  <a:pt x="39767" y="78316"/>
                  <a:pt x="39767" y="78316"/>
                </a:cubicBezTo>
                <a:cubicBezTo>
                  <a:pt x="39803" y="78316"/>
                  <a:pt x="39840" y="78316"/>
                  <a:pt x="39840" y="78241"/>
                </a:cubicBezTo>
                <a:cubicBezTo>
                  <a:pt x="39877" y="78166"/>
                  <a:pt x="39877" y="78090"/>
                  <a:pt x="39877" y="78028"/>
                </a:cubicBezTo>
                <a:cubicBezTo>
                  <a:pt x="39803" y="77953"/>
                  <a:pt x="39767" y="78028"/>
                  <a:pt x="39730" y="77953"/>
                </a:cubicBezTo>
                <a:cubicBezTo>
                  <a:pt x="39693" y="77953"/>
                  <a:pt x="39693" y="77877"/>
                  <a:pt x="39663" y="77877"/>
                </a:cubicBezTo>
                <a:cubicBezTo>
                  <a:pt x="39626" y="77802"/>
                  <a:pt x="39589" y="77802"/>
                  <a:pt x="39516" y="77802"/>
                </a:cubicBezTo>
                <a:cubicBezTo>
                  <a:pt x="39479" y="77727"/>
                  <a:pt x="39479" y="77727"/>
                  <a:pt x="39442" y="77727"/>
                </a:cubicBezTo>
                <a:cubicBezTo>
                  <a:pt x="39369" y="77727"/>
                  <a:pt x="39369" y="77727"/>
                  <a:pt x="39369" y="77727"/>
                </a:cubicBezTo>
                <a:cubicBezTo>
                  <a:pt x="39295" y="77727"/>
                  <a:pt x="39295" y="77727"/>
                  <a:pt x="39295" y="77727"/>
                </a:cubicBezTo>
                <a:cubicBezTo>
                  <a:pt x="39258" y="77727"/>
                  <a:pt x="39258" y="77727"/>
                  <a:pt x="39222" y="77727"/>
                </a:cubicBezTo>
                <a:cubicBezTo>
                  <a:pt x="39222" y="77877"/>
                  <a:pt x="39222" y="77953"/>
                  <a:pt x="39222" y="78028"/>
                </a:cubicBezTo>
                <a:cubicBezTo>
                  <a:pt x="39222" y="78090"/>
                  <a:pt x="39222" y="78090"/>
                  <a:pt x="39222" y="78166"/>
                </a:cubicBezTo>
                <a:cubicBezTo>
                  <a:pt x="39185" y="78316"/>
                  <a:pt x="39117" y="78391"/>
                  <a:pt x="39044" y="78391"/>
                </a:cubicBezTo>
                <a:cubicBezTo>
                  <a:pt x="39007" y="78391"/>
                  <a:pt x="38970" y="78316"/>
                  <a:pt x="38934" y="78316"/>
                </a:cubicBezTo>
                <a:cubicBezTo>
                  <a:pt x="38934" y="78028"/>
                  <a:pt x="38934" y="78028"/>
                  <a:pt x="38934" y="78028"/>
                </a:cubicBezTo>
                <a:lnTo>
                  <a:pt x="38934" y="77953"/>
                </a:lnTo>
                <a:cubicBezTo>
                  <a:pt x="38934" y="77877"/>
                  <a:pt x="38934" y="77802"/>
                  <a:pt x="38934" y="77802"/>
                </a:cubicBezTo>
                <a:cubicBezTo>
                  <a:pt x="39007" y="77802"/>
                  <a:pt x="39081" y="77802"/>
                  <a:pt x="39148" y="77727"/>
                </a:cubicBezTo>
                <a:cubicBezTo>
                  <a:pt x="39148" y="77727"/>
                  <a:pt x="39185" y="77727"/>
                  <a:pt x="39222" y="77727"/>
                </a:cubicBezTo>
                <a:cubicBezTo>
                  <a:pt x="39222" y="77652"/>
                  <a:pt x="39222" y="77577"/>
                  <a:pt x="39258" y="77577"/>
                </a:cubicBezTo>
                <a:cubicBezTo>
                  <a:pt x="39258" y="77426"/>
                  <a:pt x="39222" y="77351"/>
                  <a:pt x="39258" y="77276"/>
                </a:cubicBezTo>
                <a:cubicBezTo>
                  <a:pt x="39258" y="77125"/>
                  <a:pt x="39258" y="77063"/>
                  <a:pt x="39258" y="76975"/>
                </a:cubicBezTo>
                <a:cubicBezTo>
                  <a:pt x="39258" y="76912"/>
                  <a:pt x="39258" y="76837"/>
                  <a:pt x="39258" y="76762"/>
                </a:cubicBezTo>
                <a:cubicBezTo>
                  <a:pt x="39258" y="76612"/>
                  <a:pt x="39258" y="76536"/>
                  <a:pt x="39258" y="76386"/>
                </a:cubicBezTo>
                <a:cubicBezTo>
                  <a:pt x="39222" y="76386"/>
                  <a:pt x="39185" y="76386"/>
                  <a:pt x="39148" y="76386"/>
                </a:cubicBezTo>
                <a:cubicBezTo>
                  <a:pt x="39117" y="76386"/>
                  <a:pt x="39117" y="76386"/>
                  <a:pt x="39081" y="76386"/>
                </a:cubicBezTo>
                <a:lnTo>
                  <a:pt x="39044" y="76386"/>
                </a:lnTo>
                <a:cubicBezTo>
                  <a:pt x="39044" y="75646"/>
                  <a:pt x="39044" y="75646"/>
                  <a:pt x="39044" y="75646"/>
                </a:cubicBezTo>
                <a:cubicBezTo>
                  <a:pt x="39044" y="75571"/>
                  <a:pt x="39007" y="75571"/>
                  <a:pt x="39007" y="75496"/>
                </a:cubicBezTo>
                <a:cubicBezTo>
                  <a:pt x="39007" y="75421"/>
                  <a:pt x="39007" y="75346"/>
                  <a:pt x="38970" y="75271"/>
                </a:cubicBezTo>
                <a:cubicBezTo>
                  <a:pt x="38970" y="75271"/>
                  <a:pt x="38970" y="75195"/>
                  <a:pt x="38970" y="75120"/>
                </a:cubicBezTo>
                <a:cubicBezTo>
                  <a:pt x="38934" y="75120"/>
                  <a:pt x="38897" y="75120"/>
                  <a:pt x="38897" y="75045"/>
                </a:cubicBezTo>
                <a:cubicBezTo>
                  <a:pt x="38897" y="74982"/>
                  <a:pt x="38897" y="74895"/>
                  <a:pt x="38897" y="74895"/>
                </a:cubicBezTo>
                <a:cubicBezTo>
                  <a:pt x="38860" y="74832"/>
                  <a:pt x="38860" y="74757"/>
                  <a:pt x="38823" y="74757"/>
                </a:cubicBezTo>
                <a:cubicBezTo>
                  <a:pt x="38823" y="74681"/>
                  <a:pt x="38787" y="74757"/>
                  <a:pt x="38787" y="74757"/>
                </a:cubicBezTo>
                <a:cubicBezTo>
                  <a:pt x="38713" y="74681"/>
                  <a:pt x="38609" y="74606"/>
                  <a:pt x="38572" y="74531"/>
                </a:cubicBezTo>
                <a:cubicBezTo>
                  <a:pt x="38535" y="74531"/>
                  <a:pt x="38499" y="74531"/>
                  <a:pt x="38499" y="74456"/>
                </a:cubicBezTo>
                <a:cubicBezTo>
                  <a:pt x="38462" y="74381"/>
                  <a:pt x="38499" y="74230"/>
                  <a:pt x="38462" y="74155"/>
                </a:cubicBezTo>
                <a:cubicBezTo>
                  <a:pt x="38425" y="74155"/>
                  <a:pt x="38388" y="74155"/>
                  <a:pt x="38388" y="74155"/>
                </a:cubicBezTo>
                <a:cubicBezTo>
                  <a:pt x="38352" y="74155"/>
                  <a:pt x="38315" y="74080"/>
                  <a:pt x="38315" y="74080"/>
                </a:cubicBezTo>
                <a:cubicBezTo>
                  <a:pt x="38278" y="74080"/>
                  <a:pt x="38278" y="73930"/>
                  <a:pt x="38241" y="73930"/>
                </a:cubicBezTo>
                <a:cubicBezTo>
                  <a:pt x="38205" y="73867"/>
                  <a:pt x="38168" y="73930"/>
                  <a:pt x="38101" y="73930"/>
                </a:cubicBezTo>
                <a:cubicBezTo>
                  <a:pt x="38064" y="73930"/>
                  <a:pt x="38027" y="73867"/>
                  <a:pt x="38027" y="73867"/>
                </a:cubicBezTo>
                <a:cubicBezTo>
                  <a:pt x="37990" y="73867"/>
                  <a:pt x="37954" y="73792"/>
                  <a:pt x="37917" y="73792"/>
                </a:cubicBezTo>
                <a:cubicBezTo>
                  <a:pt x="37843" y="73716"/>
                  <a:pt x="37843" y="73716"/>
                  <a:pt x="37843" y="73716"/>
                </a:cubicBezTo>
                <a:cubicBezTo>
                  <a:pt x="37807" y="73641"/>
                  <a:pt x="37807" y="73566"/>
                  <a:pt x="37733" y="73566"/>
                </a:cubicBezTo>
                <a:cubicBezTo>
                  <a:pt x="37696" y="73566"/>
                  <a:pt x="37660" y="73566"/>
                  <a:pt x="37629" y="73641"/>
                </a:cubicBezTo>
                <a:cubicBezTo>
                  <a:pt x="37629" y="73641"/>
                  <a:pt x="37629" y="73716"/>
                  <a:pt x="37586" y="73792"/>
                </a:cubicBezTo>
                <a:cubicBezTo>
                  <a:pt x="37519" y="73867"/>
                  <a:pt x="37482" y="73792"/>
                  <a:pt x="37408" y="73792"/>
                </a:cubicBezTo>
                <a:cubicBezTo>
                  <a:pt x="37298" y="73792"/>
                  <a:pt x="37298" y="73792"/>
                  <a:pt x="37298" y="73792"/>
                </a:cubicBezTo>
                <a:cubicBezTo>
                  <a:pt x="37261" y="73792"/>
                  <a:pt x="37261" y="73792"/>
                  <a:pt x="37225" y="73792"/>
                </a:cubicBezTo>
                <a:cubicBezTo>
                  <a:pt x="37151" y="73716"/>
                  <a:pt x="37114" y="73716"/>
                  <a:pt x="37084" y="73716"/>
                </a:cubicBezTo>
                <a:cubicBezTo>
                  <a:pt x="37010" y="73716"/>
                  <a:pt x="37010" y="73641"/>
                  <a:pt x="36937" y="73566"/>
                </a:cubicBezTo>
                <a:cubicBezTo>
                  <a:pt x="36937" y="73566"/>
                  <a:pt x="36900" y="73566"/>
                  <a:pt x="36863" y="73566"/>
                </a:cubicBezTo>
                <a:cubicBezTo>
                  <a:pt x="36826" y="73491"/>
                  <a:pt x="36790" y="73416"/>
                  <a:pt x="36716" y="73340"/>
                </a:cubicBezTo>
                <a:cubicBezTo>
                  <a:pt x="36679" y="73265"/>
                  <a:pt x="36612" y="73265"/>
                  <a:pt x="36569" y="73190"/>
                </a:cubicBezTo>
                <a:cubicBezTo>
                  <a:pt x="36539" y="73115"/>
                  <a:pt x="36539" y="73115"/>
                  <a:pt x="36539" y="73040"/>
                </a:cubicBezTo>
                <a:cubicBezTo>
                  <a:pt x="36502" y="72965"/>
                  <a:pt x="36465" y="72965"/>
                  <a:pt x="36465" y="72902"/>
                </a:cubicBezTo>
                <a:cubicBezTo>
                  <a:pt x="36465" y="72676"/>
                  <a:pt x="36465" y="72601"/>
                  <a:pt x="36465" y="72451"/>
                </a:cubicBezTo>
                <a:cubicBezTo>
                  <a:pt x="36428" y="72451"/>
                  <a:pt x="36428" y="72375"/>
                  <a:pt x="36392" y="72375"/>
                </a:cubicBezTo>
                <a:cubicBezTo>
                  <a:pt x="36355" y="72375"/>
                  <a:pt x="36318" y="72375"/>
                  <a:pt x="36318" y="72375"/>
                </a:cubicBezTo>
                <a:cubicBezTo>
                  <a:pt x="36281" y="72375"/>
                  <a:pt x="36281" y="72300"/>
                  <a:pt x="36245" y="72300"/>
                </a:cubicBezTo>
                <a:cubicBezTo>
                  <a:pt x="36208" y="72300"/>
                  <a:pt x="36208" y="72225"/>
                  <a:pt x="36171" y="72225"/>
                </a:cubicBezTo>
                <a:cubicBezTo>
                  <a:pt x="36134" y="72150"/>
                  <a:pt x="36134" y="72150"/>
                  <a:pt x="36098" y="72075"/>
                </a:cubicBezTo>
                <a:cubicBezTo>
                  <a:pt x="36067" y="72000"/>
                  <a:pt x="36067" y="72075"/>
                  <a:pt x="36030" y="72000"/>
                </a:cubicBezTo>
                <a:cubicBezTo>
                  <a:pt x="36030" y="72000"/>
                  <a:pt x="36067" y="71849"/>
                  <a:pt x="36030" y="71849"/>
                </a:cubicBezTo>
                <a:cubicBezTo>
                  <a:pt x="36030" y="71849"/>
                  <a:pt x="35993" y="71849"/>
                  <a:pt x="35957" y="71849"/>
                </a:cubicBezTo>
                <a:cubicBezTo>
                  <a:pt x="35920" y="71849"/>
                  <a:pt x="35920" y="71786"/>
                  <a:pt x="35883" y="71786"/>
                </a:cubicBezTo>
                <a:cubicBezTo>
                  <a:pt x="35846" y="71711"/>
                  <a:pt x="35810" y="71711"/>
                  <a:pt x="35810" y="71636"/>
                </a:cubicBezTo>
                <a:cubicBezTo>
                  <a:pt x="35810" y="71636"/>
                  <a:pt x="35810" y="71561"/>
                  <a:pt x="35773" y="71486"/>
                </a:cubicBezTo>
                <a:cubicBezTo>
                  <a:pt x="35773" y="71410"/>
                  <a:pt x="35773" y="71335"/>
                  <a:pt x="35773" y="71185"/>
                </a:cubicBezTo>
                <a:cubicBezTo>
                  <a:pt x="35699" y="71185"/>
                  <a:pt x="35699" y="71185"/>
                  <a:pt x="35699" y="71185"/>
                </a:cubicBezTo>
                <a:cubicBezTo>
                  <a:pt x="35663" y="71185"/>
                  <a:pt x="35626" y="71260"/>
                  <a:pt x="35595" y="71260"/>
                </a:cubicBezTo>
                <a:cubicBezTo>
                  <a:pt x="35522" y="71260"/>
                  <a:pt x="35485" y="71335"/>
                  <a:pt x="35448" y="71335"/>
                </a:cubicBezTo>
                <a:cubicBezTo>
                  <a:pt x="35411" y="71335"/>
                  <a:pt x="35411" y="71410"/>
                  <a:pt x="35375" y="71410"/>
                </a:cubicBezTo>
                <a:cubicBezTo>
                  <a:pt x="35338" y="71410"/>
                  <a:pt x="35301" y="71410"/>
                  <a:pt x="35264" y="71335"/>
                </a:cubicBezTo>
                <a:cubicBezTo>
                  <a:pt x="35264" y="71260"/>
                  <a:pt x="35301" y="71260"/>
                  <a:pt x="35264" y="71185"/>
                </a:cubicBezTo>
                <a:cubicBezTo>
                  <a:pt x="35264" y="71034"/>
                  <a:pt x="35264" y="70959"/>
                  <a:pt x="35264" y="70821"/>
                </a:cubicBezTo>
                <a:cubicBezTo>
                  <a:pt x="35338" y="70821"/>
                  <a:pt x="35338" y="70821"/>
                  <a:pt x="35338" y="70821"/>
                </a:cubicBezTo>
                <a:cubicBezTo>
                  <a:pt x="35375" y="70734"/>
                  <a:pt x="35375" y="70734"/>
                  <a:pt x="35411" y="70671"/>
                </a:cubicBezTo>
                <a:cubicBezTo>
                  <a:pt x="35411" y="70596"/>
                  <a:pt x="35375" y="70521"/>
                  <a:pt x="35338" y="70521"/>
                </a:cubicBezTo>
                <a:cubicBezTo>
                  <a:pt x="35338" y="70445"/>
                  <a:pt x="35301" y="70521"/>
                  <a:pt x="35264" y="70445"/>
                </a:cubicBezTo>
                <a:cubicBezTo>
                  <a:pt x="35228" y="70445"/>
                  <a:pt x="35228" y="70445"/>
                  <a:pt x="35191" y="70370"/>
                </a:cubicBezTo>
                <a:cubicBezTo>
                  <a:pt x="35154" y="70370"/>
                  <a:pt x="35117" y="70370"/>
                  <a:pt x="35117" y="70370"/>
                </a:cubicBezTo>
                <a:cubicBezTo>
                  <a:pt x="34940" y="70596"/>
                  <a:pt x="34940" y="70596"/>
                  <a:pt x="34940" y="70596"/>
                </a:cubicBezTo>
                <a:cubicBezTo>
                  <a:pt x="34903" y="70596"/>
                  <a:pt x="34903" y="70596"/>
                  <a:pt x="34903" y="70596"/>
                </a:cubicBezTo>
                <a:cubicBezTo>
                  <a:pt x="34903" y="70596"/>
                  <a:pt x="34866" y="70596"/>
                  <a:pt x="34830" y="70521"/>
                </a:cubicBezTo>
                <a:cubicBezTo>
                  <a:pt x="34793" y="70521"/>
                  <a:pt x="34756" y="70445"/>
                  <a:pt x="34719" y="70445"/>
                </a:cubicBezTo>
                <a:cubicBezTo>
                  <a:pt x="34646" y="70445"/>
                  <a:pt x="34609" y="70445"/>
                  <a:pt x="34609" y="70521"/>
                </a:cubicBezTo>
                <a:cubicBezTo>
                  <a:pt x="34578" y="70596"/>
                  <a:pt x="34578" y="70671"/>
                  <a:pt x="34578" y="70671"/>
                </a:cubicBezTo>
                <a:cubicBezTo>
                  <a:pt x="34578" y="70734"/>
                  <a:pt x="34578" y="70821"/>
                  <a:pt x="34578" y="70821"/>
                </a:cubicBezTo>
                <a:cubicBezTo>
                  <a:pt x="34535" y="70884"/>
                  <a:pt x="34535" y="70884"/>
                  <a:pt x="34535" y="70959"/>
                </a:cubicBezTo>
                <a:cubicBezTo>
                  <a:pt x="34505" y="71034"/>
                  <a:pt x="34468" y="71185"/>
                  <a:pt x="34395" y="71185"/>
                </a:cubicBezTo>
                <a:cubicBezTo>
                  <a:pt x="34358" y="71185"/>
                  <a:pt x="34358" y="71185"/>
                  <a:pt x="34321" y="71110"/>
                </a:cubicBezTo>
                <a:cubicBezTo>
                  <a:pt x="34284" y="71110"/>
                  <a:pt x="34284" y="71034"/>
                  <a:pt x="34284" y="71034"/>
                </a:cubicBezTo>
                <a:cubicBezTo>
                  <a:pt x="34284" y="70959"/>
                  <a:pt x="34248" y="70884"/>
                  <a:pt x="34248" y="70884"/>
                </a:cubicBezTo>
                <a:cubicBezTo>
                  <a:pt x="34211" y="70821"/>
                  <a:pt x="34211" y="70734"/>
                  <a:pt x="34174" y="70734"/>
                </a:cubicBezTo>
                <a:cubicBezTo>
                  <a:pt x="34137" y="70671"/>
                  <a:pt x="34064" y="70671"/>
                  <a:pt x="34033" y="70596"/>
                </a:cubicBezTo>
                <a:cubicBezTo>
                  <a:pt x="33996" y="70596"/>
                  <a:pt x="33960" y="70596"/>
                  <a:pt x="33923" y="70596"/>
                </a:cubicBezTo>
                <a:cubicBezTo>
                  <a:pt x="33562" y="70596"/>
                  <a:pt x="33562" y="70596"/>
                  <a:pt x="33562" y="70596"/>
                </a:cubicBezTo>
                <a:cubicBezTo>
                  <a:pt x="33562" y="70596"/>
                  <a:pt x="33519" y="70521"/>
                  <a:pt x="33488" y="70521"/>
                </a:cubicBezTo>
                <a:cubicBezTo>
                  <a:pt x="33451" y="70445"/>
                  <a:pt x="33378" y="70445"/>
                  <a:pt x="33304" y="70445"/>
                </a:cubicBezTo>
                <a:cubicBezTo>
                  <a:pt x="33304" y="69994"/>
                  <a:pt x="33304" y="69994"/>
                  <a:pt x="33304" y="69994"/>
                </a:cubicBezTo>
                <a:cubicBezTo>
                  <a:pt x="33267" y="69994"/>
                  <a:pt x="33231" y="69994"/>
                  <a:pt x="33194" y="69994"/>
                </a:cubicBezTo>
                <a:cubicBezTo>
                  <a:pt x="33157" y="69994"/>
                  <a:pt x="33120" y="69919"/>
                  <a:pt x="33120" y="69919"/>
                </a:cubicBezTo>
                <a:cubicBezTo>
                  <a:pt x="33084" y="69919"/>
                  <a:pt x="33047" y="69919"/>
                  <a:pt x="33016" y="69844"/>
                </a:cubicBezTo>
                <a:cubicBezTo>
                  <a:pt x="33016" y="69844"/>
                  <a:pt x="33016" y="69769"/>
                  <a:pt x="32980" y="69706"/>
                </a:cubicBezTo>
                <a:cubicBezTo>
                  <a:pt x="32943" y="69706"/>
                  <a:pt x="32943" y="69706"/>
                  <a:pt x="32906" y="69706"/>
                </a:cubicBezTo>
                <a:cubicBezTo>
                  <a:pt x="32833" y="69631"/>
                  <a:pt x="32759" y="69631"/>
                  <a:pt x="32649" y="69556"/>
                </a:cubicBezTo>
                <a:cubicBezTo>
                  <a:pt x="32649" y="69706"/>
                  <a:pt x="32649" y="69769"/>
                  <a:pt x="32649" y="69844"/>
                </a:cubicBezTo>
                <a:cubicBezTo>
                  <a:pt x="32649" y="69919"/>
                  <a:pt x="32649" y="69994"/>
                  <a:pt x="32612" y="70069"/>
                </a:cubicBezTo>
                <a:cubicBezTo>
                  <a:pt x="32612" y="70069"/>
                  <a:pt x="32612" y="70145"/>
                  <a:pt x="32575" y="70145"/>
                </a:cubicBezTo>
                <a:cubicBezTo>
                  <a:pt x="32502" y="70220"/>
                  <a:pt x="32471" y="70145"/>
                  <a:pt x="32434" y="70145"/>
                </a:cubicBezTo>
                <a:cubicBezTo>
                  <a:pt x="32398" y="70220"/>
                  <a:pt x="32398" y="70295"/>
                  <a:pt x="32361" y="70295"/>
                </a:cubicBezTo>
                <a:cubicBezTo>
                  <a:pt x="32324" y="70295"/>
                  <a:pt x="32324" y="70370"/>
                  <a:pt x="32287" y="70370"/>
                </a:cubicBezTo>
                <a:cubicBezTo>
                  <a:pt x="32251" y="70445"/>
                  <a:pt x="32214" y="70445"/>
                  <a:pt x="32214" y="70521"/>
                </a:cubicBezTo>
                <a:cubicBezTo>
                  <a:pt x="32214" y="70596"/>
                  <a:pt x="32251" y="70596"/>
                  <a:pt x="32251" y="70671"/>
                </a:cubicBezTo>
                <a:cubicBezTo>
                  <a:pt x="32251" y="70734"/>
                  <a:pt x="32251" y="70821"/>
                  <a:pt x="32251" y="70821"/>
                </a:cubicBezTo>
                <a:cubicBezTo>
                  <a:pt x="32251" y="70884"/>
                  <a:pt x="32251" y="70884"/>
                  <a:pt x="32251" y="70959"/>
                </a:cubicBezTo>
                <a:cubicBezTo>
                  <a:pt x="32251" y="71034"/>
                  <a:pt x="32287" y="71034"/>
                  <a:pt x="32287" y="71110"/>
                </a:cubicBezTo>
                <a:cubicBezTo>
                  <a:pt x="32287" y="71185"/>
                  <a:pt x="32287" y="71260"/>
                  <a:pt x="32287" y="71335"/>
                </a:cubicBezTo>
                <a:cubicBezTo>
                  <a:pt x="32287" y="71410"/>
                  <a:pt x="32287" y="71486"/>
                  <a:pt x="32287" y="71561"/>
                </a:cubicBezTo>
                <a:cubicBezTo>
                  <a:pt x="32287" y="71636"/>
                  <a:pt x="32251" y="71636"/>
                  <a:pt x="32251" y="71711"/>
                </a:cubicBezTo>
                <a:cubicBezTo>
                  <a:pt x="32251" y="71711"/>
                  <a:pt x="32214" y="71711"/>
                  <a:pt x="32177" y="71636"/>
                </a:cubicBezTo>
                <a:cubicBezTo>
                  <a:pt x="32177" y="71636"/>
                  <a:pt x="32177" y="71561"/>
                  <a:pt x="32140" y="71486"/>
                </a:cubicBezTo>
                <a:cubicBezTo>
                  <a:pt x="32104" y="71410"/>
                  <a:pt x="32067" y="71260"/>
                  <a:pt x="32030" y="71110"/>
                </a:cubicBezTo>
                <a:cubicBezTo>
                  <a:pt x="32030" y="71034"/>
                  <a:pt x="32000" y="70959"/>
                  <a:pt x="32000" y="70821"/>
                </a:cubicBezTo>
                <a:cubicBezTo>
                  <a:pt x="32000" y="70734"/>
                  <a:pt x="32000" y="70734"/>
                  <a:pt x="32000" y="70671"/>
                </a:cubicBezTo>
                <a:cubicBezTo>
                  <a:pt x="32030" y="70596"/>
                  <a:pt x="32067" y="70596"/>
                  <a:pt x="32067" y="70521"/>
                </a:cubicBezTo>
                <a:cubicBezTo>
                  <a:pt x="32067" y="70521"/>
                  <a:pt x="32067" y="70445"/>
                  <a:pt x="32067" y="70370"/>
                </a:cubicBezTo>
                <a:cubicBezTo>
                  <a:pt x="32067" y="70370"/>
                  <a:pt x="32104" y="70295"/>
                  <a:pt x="32104" y="70220"/>
                </a:cubicBezTo>
                <a:cubicBezTo>
                  <a:pt x="32104" y="70145"/>
                  <a:pt x="32030" y="70145"/>
                  <a:pt x="32030" y="70069"/>
                </a:cubicBezTo>
                <a:cubicBezTo>
                  <a:pt x="32030" y="69844"/>
                  <a:pt x="32104" y="69769"/>
                  <a:pt x="32177" y="69706"/>
                </a:cubicBezTo>
                <a:cubicBezTo>
                  <a:pt x="32177" y="69631"/>
                  <a:pt x="32214" y="69631"/>
                  <a:pt x="32251" y="69556"/>
                </a:cubicBezTo>
                <a:cubicBezTo>
                  <a:pt x="32251" y="69556"/>
                  <a:pt x="32287" y="69480"/>
                  <a:pt x="32287" y="69405"/>
                </a:cubicBezTo>
                <a:cubicBezTo>
                  <a:pt x="32324" y="69405"/>
                  <a:pt x="32324" y="69405"/>
                  <a:pt x="32361" y="69330"/>
                </a:cubicBezTo>
                <a:cubicBezTo>
                  <a:pt x="32324" y="69180"/>
                  <a:pt x="32324" y="69180"/>
                  <a:pt x="32324" y="69180"/>
                </a:cubicBezTo>
                <a:cubicBezTo>
                  <a:pt x="32177" y="69180"/>
                  <a:pt x="32177" y="69180"/>
                  <a:pt x="32177" y="69180"/>
                </a:cubicBezTo>
                <a:cubicBezTo>
                  <a:pt x="32140" y="69180"/>
                  <a:pt x="32140" y="69255"/>
                  <a:pt x="32104" y="69255"/>
                </a:cubicBezTo>
                <a:cubicBezTo>
                  <a:pt x="32067" y="69255"/>
                  <a:pt x="32030" y="69255"/>
                  <a:pt x="32030" y="69255"/>
                </a:cubicBezTo>
                <a:cubicBezTo>
                  <a:pt x="32000" y="69330"/>
                  <a:pt x="31963" y="69330"/>
                  <a:pt x="31963" y="69330"/>
                </a:cubicBezTo>
                <a:cubicBezTo>
                  <a:pt x="31963" y="69405"/>
                  <a:pt x="31963" y="69480"/>
                  <a:pt x="31926" y="69480"/>
                </a:cubicBezTo>
                <a:cubicBezTo>
                  <a:pt x="31926" y="69631"/>
                  <a:pt x="31926" y="69706"/>
                  <a:pt x="31926" y="69844"/>
                </a:cubicBezTo>
                <a:cubicBezTo>
                  <a:pt x="31558" y="69844"/>
                  <a:pt x="31558" y="69844"/>
                  <a:pt x="31558" y="69844"/>
                </a:cubicBezTo>
                <a:cubicBezTo>
                  <a:pt x="31485" y="69844"/>
                  <a:pt x="31454" y="69919"/>
                  <a:pt x="31418" y="69994"/>
                </a:cubicBezTo>
                <a:cubicBezTo>
                  <a:pt x="31381" y="70069"/>
                  <a:pt x="31344" y="70069"/>
                  <a:pt x="31344" y="70069"/>
                </a:cubicBezTo>
                <a:cubicBezTo>
                  <a:pt x="31307" y="70145"/>
                  <a:pt x="31271" y="70145"/>
                  <a:pt x="31234" y="70145"/>
                </a:cubicBezTo>
                <a:cubicBezTo>
                  <a:pt x="31197" y="70220"/>
                  <a:pt x="31197" y="70220"/>
                  <a:pt x="31160" y="70220"/>
                </a:cubicBezTo>
                <a:cubicBezTo>
                  <a:pt x="31087" y="70295"/>
                  <a:pt x="31050" y="70295"/>
                  <a:pt x="30977" y="70295"/>
                </a:cubicBezTo>
                <a:lnTo>
                  <a:pt x="30946" y="70370"/>
                </a:lnTo>
                <a:cubicBezTo>
                  <a:pt x="30872" y="70370"/>
                  <a:pt x="30836" y="70370"/>
                  <a:pt x="30799" y="70370"/>
                </a:cubicBezTo>
                <a:cubicBezTo>
                  <a:pt x="30799" y="71185"/>
                  <a:pt x="30799" y="71185"/>
                  <a:pt x="30799" y="71185"/>
                </a:cubicBezTo>
                <a:cubicBezTo>
                  <a:pt x="30725" y="71260"/>
                  <a:pt x="30725" y="71335"/>
                  <a:pt x="30652" y="71410"/>
                </a:cubicBezTo>
                <a:cubicBezTo>
                  <a:pt x="30615" y="71410"/>
                  <a:pt x="30615" y="71410"/>
                  <a:pt x="30578" y="71410"/>
                </a:cubicBezTo>
                <a:cubicBezTo>
                  <a:pt x="30542" y="71410"/>
                  <a:pt x="30505" y="71410"/>
                  <a:pt x="30437" y="71410"/>
                </a:cubicBezTo>
                <a:cubicBezTo>
                  <a:pt x="30437" y="71486"/>
                  <a:pt x="30437" y="71561"/>
                  <a:pt x="30437" y="71636"/>
                </a:cubicBezTo>
                <a:cubicBezTo>
                  <a:pt x="30437" y="71711"/>
                  <a:pt x="30401" y="71711"/>
                  <a:pt x="30401" y="71786"/>
                </a:cubicBezTo>
                <a:cubicBezTo>
                  <a:pt x="30401" y="71849"/>
                  <a:pt x="30364" y="71849"/>
                  <a:pt x="30364" y="71924"/>
                </a:cubicBezTo>
                <a:cubicBezTo>
                  <a:pt x="30364" y="72000"/>
                  <a:pt x="30364" y="72000"/>
                  <a:pt x="30364" y="72075"/>
                </a:cubicBezTo>
                <a:cubicBezTo>
                  <a:pt x="30364" y="72150"/>
                  <a:pt x="30327" y="72150"/>
                  <a:pt x="30290" y="72150"/>
                </a:cubicBezTo>
                <a:cubicBezTo>
                  <a:pt x="30254" y="72300"/>
                  <a:pt x="30217" y="72300"/>
                  <a:pt x="30143" y="72375"/>
                </a:cubicBezTo>
                <a:cubicBezTo>
                  <a:pt x="30143" y="72451"/>
                  <a:pt x="30107" y="72451"/>
                  <a:pt x="30070" y="72526"/>
                </a:cubicBezTo>
                <a:cubicBezTo>
                  <a:pt x="30070" y="72526"/>
                  <a:pt x="30107" y="72601"/>
                  <a:pt x="30070" y="72676"/>
                </a:cubicBezTo>
                <a:cubicBezTo>
                  <a:pt x="30070" y="72751"/>
                  <a:pt x="30033" y="72751"/>
                  <a:pt x="29996" y="72814"/>
                </a:cubicBezTo>
                <a:lnTo>
                  <a:pt x="29996" y="72902"/>
                </a:lnTo>
                <a:lnTo>
                  <a:pt x="29996" y="73040"/>
                </a:lnTo>
                <a:cubicBezTo>
                  <a:pt x="30033" y="73040"/>
                  <a:pt x="30070" y="73040"/>
                  <a:pt x="30070" y="73040"/>
                </a:cubicBezTo>
                <a:cubicBezTo>
                  <a:pt x="30107" y="73115"/>
                  <a:pt x="30143" y="73115"/>
                  <a:pt x="30180" y="73115"/>
                </a:cubicBezTo>
                <a:cubicBezTo>
                  <a:pt x="30180" y="73340"/>
                  <a:pt x="30143" y="73491"/>
                  <a:pt x="30180" y="73716"/>
                </a:cubicBezTo>
                <a:lnTo>
                  <a:pt x="30180" y="73792"/>
                </a:lnTo>
                <a:cubicBezTo>
                  <a:pt x="30217" y="73930"/>
                  <a:pt x="30254" y="74005"/>
                  <a:pt x="30254" y="74080"/>
                </a:cubicBezTo>
                <a:cubicBezTo>
                  <a:pt x="30254" y="74155"/>
                  <a:pt x="30254" y="74230"/>
                  <a:pt x="30290" y="74230"/>
                </a:cubicBezTo>
                <a:cubicBezTo>
                  <a:pt x="30290" y="74306"/>
                  <a:pt x="30290" y="74381"/>
                  <a:pt x="30290" y="74456"/>
                </a:cubicBezTo>
                <a:cubicBezTo>
                  <a:pt x="30290" y="74531"/>
                  <a:pt x="30290" y="74606"/>
                  <a:pt x="30290" y="74681"/>
                </a:cubicBezTo>
                <a:cubicBezTo>
                  <a:pt x="30254" y="74757"/>
                  <a:pt x="30217" y="74757"/>
                  <a:pt x="30217" y="74757"/>
                </a:cubicBezTo>
                <a:cubicBezTo>
                  <a:pt x="30180" y="74832"/>
                  <a:pt x="30107" y="74832"/>
                  <a:pt x="30107" y="74895"/>
                </a:cubicBezTo>
                <a:cubicBezTo>
                  <a:pt x="30107" y="74982"/>
                  <a:pt x="30107" y="75045"/>
                  <a:pt x="30107" y="75045"/>
                </a:cubicBezTo>
                <a:cubicBezTo>
                  <a:pt x="30107" y="75195"/>
                  <a:pt x="30143" y="75271"/>
                  <a:pt x="30143" y="75346"/>
                </a:cubicBezTo>
                <a:cubicBezTo>
                  <a:pt x="30143" y="75496"/>
                  <a:pt x="30143" y="75571"/>
                  <a:pt x="30107" y="75646"/>
                </a:cubicBezTo>
                <a:cubicBezTo>
                  <a:pt x="30107" y="75722"/>
                  <a:pt x="30070" y="75797"/>
                  <a:pt x="30033" y="75797"/>
                </a:cubicBezTo>
                <a:cubicBezTo>
                  <a:pt x="30033" y="75872"/>
                  <a:pt x="30033" y="75947"/>
                  <a:pt x="29996" y="75947"/>
                </a:cubicBezTo>
                <a:cubicBezTo>
                  <a:pt x="29960" y="75947"/>
                  <a:pt x="29960" y="75947"/>
                  <a:pt x="29929" y="75947"/>
                </a:cubicBezTo>
                <a:cubicBezTo>
                  <a:pt x="29892" y="76010"/>
                  <a:pt x="29856" y="76010"/>
                  <a:pt x="29782" y="76010"/>
                </a:cubicBezTo>
                <a:cubicBezTo>
                  <a:pt x="29782" y="76236"/>
                  <a:pt x="29782" y="76236"/>
                  <a:pt x="29782" y="76236"/>
                </a:cubicBezTo>
                <a:cubicBezTo>
                  <a:pt x="29782" y="76311"/>
                  <a:pt x="29819" y="76311"/>
                  <a:pt x="29819" y="76386"/>
                </a:cubicBezTo>
                <a:cubicBezTo>
                  <a:pt x="29819" y="76386"/>
                  <a:pt x="29819" y="76461"/>
                  <a:pt x="29819" y="76536"/>
                </a:cubicBezTo>
                <a:cubicBezTo>
                  <a:pt x="29745" y="76612"/>
                  <a:pt x="29672" y="76687"/>
                  <a:pt x="29598" y="76762"/>
                </a:cubicBezTo>
                <a:cubicBezTo>
                  <a:pt x="29598" y="77063"/>
                  <a:pt x="29598" y="77063"/>
                  <a:pt x="29598" y="77063"/>
                </a:cubicBezTo>
                <a:cubicBezTo>
                  <a:pt x="29562" y="77063"/>
                  <a:pt x="29525" y="77063"/>
                  <a:pt x="29525" y="77063"/>
                </a:cubicBezTo>
                <a:cubicBezTo>
                  <a:pt x="29451" y="77125"/>
                  <a:pt x="29415" y="77125"/>
                  <a:pt x="29384" y="77201"/>
                </a:cubicBezTo>
                <a:cubicBezTo>
                  <a:pt x="29347" y="77201"/>
                  <a:pt x="29347" y="77276"/>
                  <a:pt x="29347" y="77351"/>
                </a:cubicBezTo>
                <a:cubicBezTo>
                  <a:pt x="29274" y="77501"/>
                  <a:pt x="29274" y="77652"/>
                  <a:pt x="29274" y="77877"/>
                </a:cubicBezTo>
                <a:cubicBezTo>
                  <a:pt x="28980" y="77877"/>
                  <a:pt x="28980" y="77877"/>
                  <a:pt x="28980" y="77877"/>
                </a:cubicBezTo>
                <a:cubicBezTo>
                  <a:pt x="28980" y="78090"/>
                  <a:pt x="29016" y="78166"/>
                  <a:pt x="28980" y="78316"/>
                </a:cubicBezTo>
                <a:cubicBezTo>
                  <a:pt x="28980" y="78466"/>
                  <a:pt x="28980" y="78542"/>
                  <a:pt x="28980" y="78617"/>
                </a:cubicBezTo>
                <a:cubicBezTo>
                  <a:pt x="28980" y="78692"/>
                  <a:pt x="28943" y="78692"/>
                  <a:pt x="28943" y="78767"/>
                </a:cubicBezTo>
                <a:cubicBezTo>
                  <a:pt x="28943" y="78842"/>
                  <a:pt x="28980" y="78842"/>
                  <a:pt x="28980" y="78918"/>
                </a:cubicBezTo>
                <a:cubicBezTo>
                  <a:pt x="28980" y="78993"/>
                  <a:pt x="28943" y="79068"/>
                  <a:pt x="28943" y="79068"/>
                </a:cubicBezTo>
                <a:cubicBezTo>
                  <a:pt x="28980" y="79206"/>
                  <a:pt x="29016" y="79281"/>
                  <a:pt x="29016" y="79356"/>
                </a:cubicBezTo>
                <a:cubicBezTo>
                  <a:pt x="29053" y="79356"/>
                  <a:pt x="29090" y="79281"/>
                  <a:pt x="29090" y="79281"/>
                </a:cubicBezTo>
                <a:cubicBezTo>
                  <a:pt x="29127" y="79281"/>
                  <a:pt x="29163" y="79206"/>
                  <a:pt x="29200" y="79206"/>
                </a:cubicBezTo>
                <a:cubicBezTo>
                  <a:pt x="29274" y="79206"/>
                  <a:pt x="29310" y="79281"/>
                  <a:pt x="29384" y="79281"/>
                </a:cubicBezTo>
                <a:cubicBezTo>
                  <a:pt x="29384" y="79507"/>
                  <a:pt x="29384" y="79507"/>
                  <a:pt x="29384" y="79507"/>
                </a:cubicBezTo>
                <a:cubicBezTo>
                  <a:pt x="29347" y="79582"/>
                  <a:pt x="29347" y="79657"/>
                  <a:pt x="29347" y="79657"/>
                </a:cubicBezTo>
                <a:cubicBezTo>
                  <a:pt x="29274" y="79732"/>
                  <a:pt x="29237" y="79807"/>
                  <a:pt x="29200" y="79807"/>
                </a:cubicBezTo>
                <a:cubicBezTo>
                  <a:pt x="29163" y="79807"/>
                  <a:pt x="29163" y="79807"/>
                  <a:pt x="29127" y="79807"/>
                </a:cubicBezTo>
                <a:cubicBezTo>
                  <a:pt x="29090" y="79807"/>
                  <a:pt x="29053" y="79807"/>
                  <a:pt x="29016" y="79807"/>
                </a:cubicBezTo>
                <a:cubicBezTo>
                  <a:pt x="29016" y="79958"/>
                  <a:pt x="29053" y="80033"/>
                  <a:pt x="29016" y="80108"/>
                </a:cubicBezTo>
                <a:cubicBezTo>
                  <a:pt x="29016" y="80171"/>
                  <a:pt x="29016" y="80246"/>
                  <a:pt x="29016" y="80246"/>
                </a:cubicBezTo>
                <a:cubicBezTo>
                  <a:pt x="28980" y="80321"/>
                  <a:pt x="28980" y="80321"/>
                  <a:pt x="28943" y="80321"/>
                </a:cubicBezTo>
                <a:cubicBezTo>
                  <a:pt x="28912" y="80396"/>
                  <a:pt x="28912" y="80396"/>
                  <a:pt x="28875" y="80472"/>
                </a:cubicBezTo>
                <a:cubicBezTo>
                  <a:pt x="28839" y="80472"/>
                  <a:pt x="28839" y="80472"/>
                  <a:pt x="28802" y="80547"/>
                </a:cubicBezTo>
                <a:cubicBezTo>
                  <a:pt x="28802" y="80622"/>
                  <a:pt x="28802" y="80697"/>
                  <a:pt x="28802" y="80772"/>
                </a:cubicBezTo>
                <a:cubicBezTo>
                  <a:pt x="28802" y="80848"/>
                  <a:pt x="28802" y="80923"/>
                  <a:pt x="28802" y="80998"/>
                </a:cubicBezTo>
                <a:cubicBezTo>
                  <a:pt x="28802" y="81073"/>
                  <a:pt x="28839" y="81073"/>
                  <a:pt x="28875" y="81148"/>
                </a:cubicBezTo>
                <a:cubicBezTo>
                  <a:pt x="28875" y="81211"/>
                  <a:pt x="28912" y="81211"/>
                  <a:pt x="28912" y="81286"/>
                </a:cubicBezTo>
                <a:cubicBezTo>
                  <a:pt x="28912" y="81437"/>
                  <a:pt x="28912" y="81437"/>
                  <a:pt x="28912" y="81437"/>
                </a:cubicBezTo>
                <a:cubicBezTo>
                  <a:pt x="28912" y="81512"/>
                  <a:pt x="28912" y="81587"/>
                  <a:pt x="28912" y="81737"/>
                </a:cubicBezTo>
                <a:cubicBezTo>
                  <a:pt x="28912" y="81813"/>
                  <a:pt x="28912" y="81813"/>
                  <a:pt x="28912" y="81888"/>
                </a:cubicBezTo>
                <a:cubicBezTo>
                  <a:pt x="28912" y="81963"/>
                  <a:pt x="28943" y="81963"/>
                  <a:pt x="28943" y="82038"/>
                </a:cubicBezTo>
                <a:cubicBezTo>
                  <a:pt x="28980" y="82038"/>
                  <a:pt x="29016" y="82038"/>
                  <a:pt x="29016" y="82113"/>
                </a:cubicBezTo>
                <a:cubicBezTo>
                  <a:pt x="29053" y="82113"/>
                  <a:pt x="29090" y="82113"/>
                  <a:pt x="29090" y="82113"/>
                </a:cubicBezTo>
                <a:cubicBezTo>
                  <a:pt x="29127" y="82113"/>
                  <a:pt x="29163" y="82113"/>
                  <a:pt x="29163" y="82113"/>
                </a:cubicBezTo>
                <a:cubicBezTo>
                  <a:pt x="29200" y="82113"/>
                  <a:pt x="29200" y="82113"/>
                  <a:pt x="29237" y="82189"/>
                </a:cubicBezTo>
                <a:cubicBezTo>
                  <a:pt x="29274" y="82189"/>
                  <a:pt x="29310" y="82189"/>
                  <a:pt x="29310" y="82251"/>
                </a:cubicBezTo>
                <a:cubicBezTo>
                  <a:pt x="29347" y="82251"/>
                  <a:pt x="29347" y="82326"/>
                  <a:pt x="29384" y="82402"/>
                </a:cubicBezTo>
                <a:lnTo>
                  <a:pt x="29415" y="82477"/>
                </a:lnTo>
                <a:cubicBezTo>
                  <a:pt x="29415" y="82552"/>
                  <a:pt x="29451" y="82627"/>
                  <a:pt x="29451" y="82702"/>
                </a:cubicBezTo>
                <a:cubicBezTo>
                  <a:pt x="29488" y="82702"/>
                  <a:pt x="29488" y="82778"/>
                  <a:pt x="29488" y="82853"/>
                </a:cubicBezTo>
                <a:cubicBezTo>
                  <a:pt x="29525" y="82853"/>
                  <a:pt x="29562" y="82853"/>
                  <a:pt x="29562" y="82928"/>
                </a:cubicBezTo>
                <a:cubicBezTo>
                  <a:pt x="29598" y="83003"/>
                  <a:pt x="29598" y="83003"/>
                  <a:pt x="29598" y="83078"/>
                </a:cubicBezTo>
                <a:cubicBezTo>
                  <a:pt x="29635" y="83154"/>
                  <a:pt x="29598" y="83304"/>
                  <a:pt x="29598" y="83367"/>
                </a:cubicBezTo>
                <a:cubicBezTo>
                  <a:pt x="29598" y="83442"/>
                  <a:pt x="29635" y="83442"/>
                  <a:pt x="29635" y="83517"/>
                </a:cubicBezTo>
                <a:cubicBezTo>
                  <a:pt x="29635" y="83592"/>
                  <a:pt x="29635" y="83592"/>
                  <a:pt x="29635" y="83667"/>
                </a:cubicBezTo>
                <a:cubicBezTo>
                  <a:pt x="29672" y="83743"/>
                  <a:pt x="29709" y="83743"/>
                  <a:pt x="29709" y="83743"/>
                </a:cubicBezTo>
                <a:cubicBezTo>
                  <a:pt x="29745" y="83818"/>
                  <a:pt x="29745" y="83893"/>
                  <a:pt x="29782" y="83893"/>
                </a:cubicBezTo>
                <a:cubicBezTo>
                  <a:pt x="29782" y="83968"/>
                  <a:pt x="29819" y="83968"/>
                  <a:pt x="29856" y="84043"/>
                </a:cubicBezTo>
                <a:cubicBezTo>
                  <a:pt x="29856" y="84119"/>
                  <a:pt x="29856" y="84194"/>
                  <a:pt x="29856" y="84344"/>
                </a:cubicBezTo>
                <a:cubicBezTo>
                  <a:pt x="29856" y="84632"/>
                  <a:pt x="29856" y="84632"/>
                  <a:pt x="29856" y="84632"/>
                </a:cubicBezTo>
                <a:cubicBezTo>
                  <a:pt x="29856" y="84708"/>
                  <a:pt x="29892" y="84783"/>
                  <a:pt x="29892" y="84783"/>
                </a:cubicBezTo>
                <a:cubicBezTo>
                  <a:pt x="29929" y="84858"/>
                  <a:pt x="29929" y="84933"/>
                  <a:pt x="29929" y="84933"/>
                </a:cubicBezTo>
                <a:cubicBezTo>
                  <a:pt x="29960" y="85008"/>
                  <a:pt x="29996" y="85008"/>
                  <a:pt x="29996" y="85084"/>
                </a:cubicBezTo>
                <a:cubicBezTo>
                  <a:pt x="30070" y="85159"/>
                  <a:pt x="30107" y="85309"/>
                  <a:pt x="30107" y="85447"/>
                </a:cubicBezTo>
                <a:cubicBezTo>
                  <a:pt x="30107" y="85673"/>
                  <a:pt x="30070" y="85823"/>
                  <a:pt x="30107" y="85973"/>
                </a:cubicBezTo>
                <a:cubicBezTo>
                  <a:pt x="30107" y="85973"/>
                  <a:pt x="30143" y="86049"/>
                  <a:pt x="30143" y="86124"/>
                </a:cubicBezTo>
                <a:cubicBezTo>
                  <a:pt x="30180" y="86124"/>
                  <a:pt x="30217" y="86124"/>
                  <a:pt x="30217" y="86199"/>
                </a:cubicBezTo>
                <a:cubicBezTo>
                  <a:pt x="30254" y="86199"/>
                  <a:pt x="30254" y="86274"/>
                  <a:pt x="30254" y="86274"/>
                </a:cubicBezTo>
                <a:cubicBezTo>
                  <a:pt x="30290" y="86349"/>
                  <a:pt x="30290" y="86349"/>
                  <a:pt x="30327" y="86349"/>
                </a:cubicBezTo>
                <a:cubicBezTo>
                  <a:pt x="30364" y="86425"/>
                  <a:pt x="30364" y="86425"/>
                  <a:pt x="30401" y="86487"/>
                </a:cubicBezTo>
                <a:cubicBezTo>
                  <a:pt x="30437" y="86487"/>
                  <a:pt x="30437" y="86487"/>
                  <a:pt x="30468" y="86550"/>
                </a:cubicBezTo>
                <a:cubicBezTo>
                  <a:pt x="30468" y="86550"/>
                  <a:pt x="30505" y="86625"/>
                  <a:pt x="30505" y="86700"/>
                </a:cubicBezTo>
                <a:cubicBezTo>
                  <a:pt x="30505" y="86700"/>
                  <a:pt x="30505" y="86775"/>
                  <a:pt x="30505" y="86851"/>
                </a:cubicBezTo>
                <a:cubicBezTo>
                  <a:pt x="30505" y="87001"/>
                  <a:pt x="30505" y="87076"/>
                  <a:pt x="30505" y="87227"/>
                </a:cubicBezTo>
                <a:cubicBezTo>
                  <a:pt x="30505" y="87227"/>
                  <a:pt x="30505" y="87302"/>
                  <a:pt x="30505" y="87377"/>
                </a:cubicBezTo>
                <a:cubicBezTo>
                  <a:pt x="30505" y="87452"/>
                  <a:pt x="30505" y="87452"/>
                  <a:pt x="30505" y="87527"/>
                </a:cubicBezTo>
                <a:cubicBezTo>
                  <a:pt x="30542" y="87590"/>
                  <a:pt x="30578" y="87590"/>
                  <a:pt x="30578" y="87590"/>
                </a:cubicBezTo>
                <a:cubicBezTo>
                  <a:pt x="30615" y="87740"/>
                  <a:pt x="30615" y="87816"/>
                  <a:pt x="30652" y="87891"/>
                </a:cubicBezTo>
                <a:cubicBezTo>
                  <a:pt x="30689" y="87966"/>
                  <a:pt x="30689" y="87966"/>
                  <a:pt x="30689" y="88041"/>
                </a:cubicBezTo>
                <a:cubicBezTo>
                  <a:pt x="30725" y="88116"/>
                  <a:pt x="30725" y="88116"/>
                  <a:pt x="30762" y="88192"/>
                </a:cubicBezTo>
                <a:cubicBezTo>
                  <a:pt x="30799" y="88192"/>
                  <a:pt x="30799" y="88192"/>
                  <a:pt x="30836" y="88192"/>
                </a:cubicBezTo>
                <a:cubicBezTo>
                  <a:pt x="30872" y="88267"/>
                  <a:pt x="30909" y="88267"/>
                  <a:pt x="30909" y="88342"/>
                </a:cubicBezTo>
                <a:cubicBezTo>
                  <a:pt x="30946" y="88342"/>
                  <a:pt x="30946" y="88417"/>
                  <a:pt x="30977" y="88417"/>
                </a:cubicBezTo>
                <a:cubicBezTo>
                  <a:pt x="31013" y="88417"/>
                  <a:pt x="31050" y="88492"/>
                  <a:pt x="31050" y="88492"/>
                </a:cubicBezTo>
                <a:cubicBezTo>
                  <a:pt x="31124" y="88492"/>
                  <a:pt x="31160" y="88492"/>
                  <a:pt x="31197" y="88492"/>
                </a:cubicBezTo>
                <a:cubicBezTo>
                  <a:pt x="31234" y="88492"/>
                  <a:pt x="31234" y="88555"/>
                  <a:pt x="31271" y="88555"/>
                </a:cubicBezTo>
                <a:cubicBezTo>
                  <a:pt x="31307" y="88630"/>
                  <a:pt x="31307" y="88706"/>
                  <a:pt x="31344" y="88706"/>
                </a:cubicBezTo>
                <a:cubicBezTo>
                  <a:pt x="31381" y="88781"/>
                  <a:pt x="31381" y="88856"/>
                  <a:pt x="31381" y="88856"/>
                </a:cubicBezTo>
                <a:cubicBezTo>
                  <a:pt x="31418" y="88931"/>
                  <a:pt x="31454" y="88931"/>
                  <a:pt x="31454" y="88931"/>
                </a:cubicBezTo>
                <a:cubicBezTo>
                  <a:pt x="31485" y="89006"/>
                  <a:pt x="31522" y="89006"/>
                  <a:pt x="31522" y="89081"/>
                </a:cubicBezTo>
                <a:cubicBezTo>
                  <a:pt x="31595" y="89157"/>
                  <a:pt x="31595" y="89232"/>
                  <a:pt x="31669" y="89232"/>
                </a:cubicBezTo>
                <a:cubicBezTo>
                  <a:pt x="31705" y="89307"/>
                  <a:pt x="31779" y="89307"/>
                  <a:pt x="31816" y="89382"/>
                </a:cubicBezTo>
                <a:cubicBezTo>
                  <a:pt x="31852" y="89382"/>
                  <a:pt x="31852" y="89457"/>
                  <a:pt x="31889" y="89457"/>
                </a:cubicBezTo>
                <a:cubicBezTo>
                  <a:pt x="31963" y="89533"/>
                  <a:pt x="32000" y="89533"/>
                  <a:pt x="32030" y="89671"/>
                </a:cubicBezTo>
                <a:cubicBezTo>
                  <a:pt x="32067" y="89671"/>
                  <a:pt x="32067" y="89746"/>
                  <a:pt x="32067" y="89821"/>
                </a:cubicBezTo>
                <a:cubicBezTo>
                  <a:pt x="32104" y="89896"/>
                  <a:pt x="32140" y="89896"/>
                  <a:pt x="32140" y="89971"/>
                </a:cubicBezTo>
                <a:cubicBezTo>
                  <a:pt x="32177" y="90046"/>
                  <a:pt x="32214" y="90122"/>
                  <a:pt x="32251" y="90197"/>
                </a:cubicBezTo>
                <a:cubicBezTo>
                  <a:pt x="32287" y="90272"/>
                  <a:pt x="32287" y="90347"/>
                  <a:pt x="32324" y="90347"/>
                </a:cubicBezTo>
                <a:cubicBezTo>
                  <a:pt x="32361" y="90347"/>
                  <a:pt x="32361" y="90347"/>
                  <a:pt x="32398" y="90347"/>
                </a:cubicBezTo>
                <a:cubicBezTo>
                  <a:pt x="32434" y="90347"/>
                  <a:pt x="32471" y="90347"/>
                  <a:pt x="32539" y="90347"/>
                </a:cubicBezTo>
                <a:cubicBezTo>
                  <a:pt x="32539" y="91826"/>
                  <a:pt x="32539" y="91826"/>
                  <a:pt x="32539" y="91826"/>
                </a:cubicBezTo>
                <a:cubicBezTo>
                  <a:pt x="32539" y="91977"/>
                  <a:pt x="32502" y="92052"/>
                  <a:pt x="32502" y="92127"/>
                </a:cubicBezTo>
                <a:cubicBezTo>
                  <a:pt x="32502" y="92277"/>
                  <a:pt x="32502" y="92277"/>
                  <a:pt x="32502" y="92353"/>
                </a:cubicBezTo>
                <a:cubicBezTo>
                  <a:pt x="32502" y="92428"/>
                  <a:pt x="32502" y="92428"/>
                  <a:pt x="32502" y="92428"/>
                </a:cubicBezTo>
                <a:cubicBezTo>
                  <a:pt x="32502" y="92578"/>
                  <a:pt x="32502" y="92578"/>
                  <a:pt x="32502" y="92578"/>
                </a:cubicBezTo>
                <a:cubicBezTo>
                  <a:pt x="32502" y="92716"/>
                  <a:pt x="32539" y="92804"/>
                  <a:pt x="32539" y="92942"/>
                </a:cubicBezTo>
                <a:cubicBezTo>
                  <a:pt x="32539" y="93017"/>
                  <a:pt x="32539" y="93017"/>
                  <a:pt x="32539" y="93017"/>
                </a:cubicBezTo>
                <a:cubicBezTo>
                  <a:pt x="32539" y="93092"/>
                  <a:pt x="32502" y="93092"/>
                  <a:pt x="32502" y="93167"/>
                </a:cubicBezTo>
                <a:cubicBezTo>
                  <a:pt x="32502" y="93242"/>
                  <a:pt x="32502" y="93242"/>
                  <a:pt x="32502" y="93318"/>
                </a:cubicBezTo>
                <a:cubicBezTo>
                  <a:pt x="32502" y="93393"/>
                  <a:pt x="32471" y="93393"/>
                  <a:pt x="32471" y="93468"/>
                </a:cubicBezTo>
                <a:cubicBezTo>
                  <a:pt x="32471" y="93543"/>
                  <a:pt x="32471" y="93618"/>
                  <a:pt x="32471" y="93693"/>
                </a:cubicBezTo>
                <a:cubicBezTo>
                  <a:pt x="32471" y="93693"/>
                  <a:pt x="32471" y="93693"/>
                  <a:pt x="32471" y="93769"/>
                </a:cubicBezTo>
                <a:cubicBezTo>
                  <a:pt x="32471" y="93907"/>
                  <a:pt x="32471" y="93907"/>
                  <a:pt x="32471" y="93907"/>
                </a:cubicBezTo>
                <a:cubicBezTo>
                  <a:pt x="32471" y="93982"/>
                  <a:pt x="32502" y="93982"/>
                  <a:pt x="32502" y="94057"/>
                </a:cubicBezTo>
                <a:cubicBezTo>
                  <a:pt x="32502" y="94132"/>
                  <a:pt x="32502" y="94207"/>
                  <a:pt x="32502" y="94283"/>
                </a:cubicBezTo>
                <a:cubicBezTo>
                  <a:pt x="32502" y="94358"/>
                  <a:pt x="32502" y="94358"/>
                  <a:pt x="32502" y="94358"/>
                </a:cubicBezTo>
                <a:cubicBezTo>
                  <a:pt x="32502" y="94508"/>
                  <a:pt x="32502" y="94508"/>
                  <a:pt x="32502" y="94508"/>
                </a:cubicBezTo>
                <a:cubicBezTo>
                  <a:pt x="32502" y="94583"/>
                  <a:pt x="32434" y="94583"/>
                  <a:pt x="32434" y="94659"/>
                </a:cubicBezTo>
                <a:cubicBezTo>
                  <a:pt x="32434" y="94796"/>
                  <a:pt x="32434" y="94884"/>
                  <a:pt x="32434" y="94947"/>
                </a:cubicBezTo>
                <a:cubicBezTo>
                  <a:pt x="32471" y="95022"/>
                  <a:pt x="32502" y="95097"/>
                  <a:pt x="32502" y="95172"/>
                </a:cubicBezTo>
                <a:cubicBezTo>
                  <a:pt x="32502" y="95323"/>
                  <a:pt x="32502" y="95323"/>
                  <a:pt x="32502" y="95323"/>
                </a:cubicBezTo>
                <a:cubicBezTo>
                  <a:pt x="32502" y="95473"/>
                  <a:pt x="32502" y="95473"/>
                  <a:pt x="32502" y="95473"/>
                </a:cubicBezTo>
                <a:cubicBezTo>
                  <a:pt x="32502" y="95473"/>
                  <a:pt x="32471" y="95548"/>
                  <a:pt x="32471" y="95624"/>
                </a:cubicBezTo>
                <a:cubicBezTo>
                  <a:pt x="32471" y="95624"/>
                  <a:pt x="32471" y="95699"/>
                  <a:pt x="32471" y="95774"/>
                </a:cubicBezTo>
                <a:cubicBezTo>
                  <a:pt x="32471" y="95774"/>
                  <a:pt x="32434" y="95849"/>
                  <a:pt x="32434" y="95912"/>
                </a:cubicBezTo>
                <a:cubicBezTo>
                  <a:pt x="32434" y="95912"/>
                  <a:pt x="32434" y="95987"/>
                  <a:pt x="32398" y="95987"/>
                </a:cubicBezTo>
                <a:cubicBezTo>
                  <a:pt x="32398" y="96062"/>
                  <a:pt x="32398" y="96137"/>
                  <a:pt x="32361" y="96213"/>
                </a:cubicBezTo>
                <a:cubicBezTo>
                  <a:pt x="32361" y="96363"/>
                  <a:pt x="32324" y="96438"/>
                  <a:pt x="32287" y="96589"/>
                </a:cubicBezTo>
                <a:cubicBezTo>
                  <a:pt x="32287" y="96589"/>
                  <a:pt x="32251" y="96664"/>
                  <a:pt x="32251" y="96739"/>
                </a:cubicBezTo>
                <a:cubicBezTo>
                  <a:pt x="32251" y="96814"/>
                  <a:pt x="32251" y="96877"/>
                  <a:pt x="32251" y="97027"/>
                </a:cubicBezTo>
                <a:cubicBezTo>
                  <a:pt x="32251" y="97027"/>
                  <a:pt x="32251" y="97027"/>
                  <a:pt x="32251" y="97102"/>
                </a:cubicBezTo>
                <a:cubicBezTo>
                  <a:pt x="32251" y="97253"/>
                  <a:pt x="32251" y="97328"/>
                  <a:pt x="32251" y="97478"/>
                </a:cubicBezTo>
                <a:cubicBezTo>
                  <a:pt x="32251" y="97478"/>
                  <a:pt x="32251" y="97554"/>
                  <a:pt x="32251" y="97629"/>
                </a:cubicBezTo>
                <a:cubicBezTo>
                  <a:pt x="32251" y="97629"/>
                  <a:pt x="32251" y="97704"/>
                  <a:pt x="32251" y="97779"/>
                </a:cubicBezTo>
                <a:cubicBezTo>
                  <a:pt x="32251" y="97854"/>
                  <a:pt x="32251" y="97854"/>
                  <a:pt x="32251" y="97930"/>
                </a:cubicBezTo>
                <a:cubicBezTo>
                  <a:pt x="32251" y="97992"/>
                  <a:pt x="32251" y="98067"/>
                  <a:pt x="32251" y="98067"/>
                </a:cubicBezTo>
                <a:cubicBezTo>
                  <a:pt x="32251" y="98143"/>
                  <a:pt x="32214" y="98218"/>
                  <a:pt x="32214" y="98293"/>
                </a:cubicBezTo>
                <a:cubicBezTo>
                  <a:pt x="32177" y="98293"/>
                  <a:pt x="32177" y="98368"/>
                  <a:pt x="32177" y="98443"/>
                </a:cubicBezTo>
                <a:cubicBezTo>
                  <a:pt x="32177" y="98519"/>
                  <a:pt x="32140" y="98519"/>
                  <a:pt x="32140" y="98594"/>
                </a:cubicBezTo>
                <a:cubicBezTo>
                  <a:pt x="32104" y="98669"/>
                  <a:pt x="32067" y="98669"/>
                  <a:pt x="32067" y="98744"/>
                </a:cubicBezTo>
                <a:cubicBezTo>
                  <a:pt x="32000" y="98895"/>
                  <a:pt x="31963" y="98957"/>
                  <a:pt x="31963" y="99183"/>
                </a:cubicBezTo>
                <a:cubicBezTo>
                  <a:pt x="31963" y="99258"/>
                  <a:pt x="31963" y="99258"/>
                  <a:pt x="31963" y="99258"/>
                </a:cubicBezTo>
                <a:cubicBezTo>
                  <a:pt x="31963" y="99258"/>
                  <a:pt x="31963" y="99333"/>
                  <a:pt x="31963" y="99408"/>
                </a:cubicBezTo>
                <a:cubicBezTo>
                  <a:pt x="31963" y="99408"/>
                  <a:pt x="31963" y="99484"/>
                  <a:pt x="31963" y="99559"/>
                </a:cubicBezTo>
                <a:cubicBezTo>
                  <a:pt x="32000" y="99559"/>
                  <a:pt x="32000" y="99634"/>
                  <a:pt x="32000" y="99709"/>
                </a:cubicBezTo>
                <a:cubicBezTo>
                  <a:pt x="32030" y="99709"/>
                  <a:pt x="32030" y="99784"/>
                  <a:pt x="32067" y="99784"/>
                </a:cubicBezTo>
                <a:cubicBezTo>
                  <a:pt x="32104" y="100010"/>
                  <a:pt x="32140" y="100148"/>
                  <a:pt x="32140" y="100373"/>
                </a:cubicBezTo>
                <a:cubicBezTo>
                  <a:pt x="32140" y="100599"/>
                  <a:pt x="32104" y="100749"/>
                  <a:pt x="32104" y="100975"/>
                </a:cubicBezTo>
                <a:cubicBezTo>
                  <a:pt x="32104" y="100975"/>
                  <a:pt x="32067" y="101038"/>
                  <a:pt x="32067" y="101125"/>
                </a:cubicBezTo>
                <a:cubicBezTo>
                  <a:pt x="32067" y="101263"/>
                  <a:pt x="32067" y="101338"/>
                  <a:pt x="32067" y="101564"/>
                </a:cubicBezTo>
                <a:cubicBezTo>
                  <a:pt x="32067" y="101639"/>
                  <a:pt x="32030" y="101714"/>
                  <a:pt x="32030" y="101865"/>
                </a:cubicBezTo>
                <a:cubicBezTo>
                  <a:pt x="32030" y="101940"/>
                  <a:pt x="32030" y="101940"/>
                  <a:pt x="32000" y="102015"/>
                </a:cubicBezTo>
                <a:cubicBezTo>
                  <a:pt x="32000" y="102090"/>
                  <a:pt x="31963" y="102090"/>
                  <a:pt x="31926" y="102153"/>
                </a:cubicBezTo>
                <a:cubicBezTo>
                  <a:pt x="31926" y="102228"/>
                  <a:pt x="31963" y="102228"/>
                  <a:pt x="31926" y="102303"/>
                </a:cubicBezTo>
                <a:cubicBezTo>
                  <a:pt x="31926" y="102379"/>
                  <a:pt x="31926" y="102379"/>
                  <a:pt x="31889" y="102454"/>
                </a:cubicBezTo>
                <a:cubicBezTo>
                  <a:pt x="31889" y="102529"/>
                  <a:pt x="31852" y="102529"/>
                  <a:pt x="31852" y="102604"/>
                </a:cubicBezTo>
                <a:cubicBezTo>
                  <a:pt x="31816" y="102679"/>
                  <a:pt x="31816" y="102679"/>
                  <a:pt x="31779" y="102755"/>
                </a:cubicBezTo>
                <a:lnTo>
                  <a:pt x="31742" y="102830"/>
                </a:lnTo>
                <a:cubicBezTo>
                  <a:pt x="31742" y="103131"/>
                  <a:pt x="31742" y="103131"/>
                  <a:pt x="31742" y="103131"/>
                </a:cubicBezTo>
                <a:cubicBezTo>
                  <a:pt x="31742" y="103206"/>
                  <a:pt x="31742" y="103268"/>
                  <a:pt x="31742" y="103344"/>
                </a:cubicBezTo>
                <a:cubicBezTo>
                  <a:pt x="31742" y="103419"/>
                  <a:pt x="31742" y="103419"/>
                  <a:pt x="31742" y="103569"/>
                </a:cubicBezTo>
                <a:lnTo>
                  <a:pt x="31742" y="103644"/>
                </a:lnTo>
                <a:cubicBezTo>
                  <a:pt x="31742" y="103720"/>
                  <a:pt x="31742" y="103720"/>
                  <a:pt x="31742" y="103795"/>
                </a:cubicBezTo>
                <a:cubicBezTo>
                  <a:pt x="31742" y="103870"/>
                  <a:pt x="31705" y="103870"/>
                  <a:pt x="31705" y="103945"/>
                </a:cubicBezTo>
                <a:cubicBezTo>
                  <a:pt x="31669" y="104020"/>
                  <a:pt x="31669" y="104020"/>
                  <a:pt x="31669" y="104096"/>
                </a:cubicBezTo>
                <a:cubicBezTo>
                  <a:pt x="31632" y="104171"/>
                  <a:pt x="31595" y="104171"/>
                  <a:pt x="31595" y="104233"/>
                </a:cubicBezTo>
                <a:cubicBezTo>
                  <a:pt x="31558" y="104309"/>
                  <a:pt x="31558" y="104309"/>
                  <a:pt x="31558" y="104384"/>
                </a:cubicBezTo>
                <a:cubicBezTo>
                  <a:pt x="31558" y="104459"/>
                  <a:pt x="31485" y="104534"/>
                  <a:pt x="31454" y="104609"/>
                </a:cubicBezTo>
                <a:cubicBezTo>
                  <a:pt x="31454" y="104609"/>
                  <a:pt x="31418" y="104609"/>
                  <a:pt x="31381" y="104685"/>
                </a:cubicBezTo>
                <a:cubicBezTo>
                  <a:pt x="31381" y="104760"/>
                  <a:pt x="31381" y="104760"/>
                  <a:pt x="31344" y="104835"/>
                </a:cubicBezTo>
                <a:cubicBezTo>
                  <a:pt x="31344" y="104835"/>
                  <a:pt x="31344" y="104910"/>
                  <a:pt x="31344" y="104985"/>
                </a:cubicBezTo>
                <a:cubicBezTo>
                  <a:pt x="31344" y="105061"/>
                  <a:pt x="31418" y="105061"/>
                  <a:pt x="31418" y="105136"/>
                </a:cubicBezTo>
                <a:cubicBezTo>
                  <a:pt x="31418" y="105136"/>
                  <a:pt x="31418" y="105211"/>
                  <a:pt x="31418" y="105286"/>
                </a:cubicBezTo>
                <a:cubicBezTo>
                  <a:pt x="31418" y="105349"/>
                  <a:pt x="31454" y="105424"/>
                  <a:pt x="31454" y="105574"/>
                </a:cubicBezTo>
                <a:lnTo>
                  <a:pt x="31454" y="105650"/>
                </a:lnTo>
                <a:cubicBezTo>
                  <a:pt x="31454" y="105725"/>
                  <a:pt x="31485" y="105800"/>
                  <a:pt x="31485" y="105800"/>
                </a:cubicBezTo>
                <a:cubicBezTo>
                  <a:pt x="31485" y="105950"/>
                  <a:pt x="31485" y="106026"/>
                  <a:pt x="31485" y="106101"/>
                </a:cubicBezTo>
                <a:cubicBezTo>
                  <a:pt x="31485" y="106389"/>
                  <a:pt x="31485" y="106539"/>
                  <a:pt x="31418" y="106690"/>
                </a:cubicBezTo>
                <a:cubicBezTo>
                  <a:pt x="31418" y="106765"/>
                  <a:pt x="31381" y="106840"/>
                  <a:pt x="31381" y="106840"/>
                </a:cubicBezTo>
                <a:cubicBezTo>
                  <a:pt x="31344" y="106915"/>
                  <a:pt x="31307" y="106915"/>
                  <a:pt x="31307" y="106991"/>
                </a:cubicBezTo>
                <a:cubicBezTo>
                  <a:pt x="31271" y="107066"/>
                  <a:pt x="31307" y="107141"/>
                  <a:pt x="31307" y="107291"/>
                </a:cubicBezTo>
                <a:cubicBezTo>
                  <a:pt x="31307" y="107291"/>
                  <a:pt x="31271" y="107367"/>
                  <a:pt x="31307" y="107429"/>
                </a:cubicBezTo>
                <a:lnTo>
                  <a:pt x="31344" y="107504"/>
                </a:lnTo>
                <a:cubicBezTo>
                  <a:pt x="31381" y="107655"/>
                  <a:pt x="31381" y="107655"/>
                  <a:pt x="31381" y="107655"/>
                </a:cubicBezTo>
                <a:cubicBezTo>
                  <a:pt x="31418" y="107805"/>
                  <a:pt x="31454" y="107880"/>
                  <a:pt x="31454" y="107956"/>
                </a:cubicBezTo>
                <a:cubicBezTo>
                  <a:pt x="31454" y="108031"/>
                  <a:pt x="31418" y="108031"/>
                  <a:pt x="31418" y="108106"/>
                </a:cubicBezTo>
                <a:cubicBezTo>
                  <a:pt x="31381" y="108106"/>
                  <a:pt x="31344" y="108106"/>
                  <a:pt x="31307" y="108181"/>
                </a:cubicBezTo>
                <a:cubicBezTo>
                  <a:pt x="31271" y="108181"/>
                  <a:pt x="31234" y="108181"/>
                  <a:pt x="31234" y="108256"/>
                </a:cubicBezTo>
                <a:cubicBezTo>
                  <a:pt x="31197" y="108332"/>
                  <a:pt x="31197" y="108332"/>
                  <a:pt x="31197" y="108407"/>
                </a:cubicBezTo>
                <a:cubicBezTo>
                  <a:pt x="31197" y="108469"/>
                  <a:pt x="31197" y="108469"/>
                  <a:pt x="31197" y="108545"/>
                </a:cubicBezTo>
                <a:cubicBezTo>
                  <a:pt x="31160" y="108620"/>
                  <a:pt x="31124" y="108620"/>
                  <a:pt x="31124" y="108695"/>
                </a:cubicBezTo>
                <a:cubicBezTo>
                  <a:pt x="31124" y="108695"/>
                  <a:pt x="31124" y="108770"/>
                  <a:pt x="31124" y="108845"/>
                </a:cubicBezTo>
                <a:cubicBezTo>
                  <a:pt x="31087" y="108921"/>
                  <a:pt x="31087" y="108996"/>
                  <a:pt x="31087" y="109071"/>
                </a:cubicBezTo>
                <a:cubicBezTo>
                  <a:pt x="31087" y="109146"/>
                  <a:pt x="31087" y="109221"/>
                  <a:pt x="31124" y="109297"/>
                </a:cubicBezTo>
                <a:cubicBezTo>
                  <a:pt x="31160" y="109297"/>
                  <a:pt x="31197" y="109297"/>
                  <a:pt x="31197" y="109372"/>
                </a:cubicBezTo>
                <a:cubicBezTo>
                  <a:pt x="31234" y="109372"/>
                  <a:pt x="31234" y="109447"/>
                  <a:pt x="31271" y="109447"/>
                </a:cubicBezTo>
                <a:cubicBezTo>
                  <a:pt x="31485" y="109447"/>
                  <a:pt x="31485" y="109447"/>
                  <a:pt x="31485" y="109447"/>
                </a:cubicBezTo>
                <a:cubicBezTo>
                  <a:pt x="31558" y="108181"/>
                  <a:pt x="31558" y="108181"/>
                  <a:pt x="31558" y="108181"/>
                </a:cubicBezTo>
                <a:cubicBezTo>
                  <a:pt x="31816" y="108181"/>
                  <a:pt x="31816" y="108181"/>
                  <a:pt x="31816" y="108181"/>
                </a:cubicBezTo>
                <a:cubicBezTo>
                  <a:pt x="31816" y="108545"/>
                  <a:pt x="31816" y="108545"/>
                  <a:pt x="31816" y="108545"/>
                </a:cubicBezTo>
                <a:cubicBezTo>
                  <a:pt x="31779" y="108620"/>
                  <a:pt x="31779" y="108695"/>
                  <a:pt x="31779" y="108695"/>
                </a:cubicBezTo>
                <a:cubicBezTo>
                  <a:pt x="31742" y="108770"/>
                  <a:pt x="31705" y="108770"/>
                  <a:pt x="31705" y="108770"/>
                </a:cubicBezTo>
                <a:cubicBezTo>
                  <a:pt x="31669" y="108845"/>
                  <a:pt x="31669" y="108921"/>
                  <a:pt x="31632" y="108921"/>
                </a:cubicBezTo>
                <a:cubicBezTo>
                  <a:pt x="31632" y="109660"/>
                  <a:pt x="31632" y="109660"/>
                  <a:pt x="31632" y="109660"/>
                </a:cubicBezTo>
                <a:cubicBezTo>
                  <a:pt x="31632" y="109735"/>
                  <a:pt x="31595" y="109810"/>
                  <a:pt x="31595" y="109810"/>
                </a:cubicBezTo>
                <a:cubicBezTo>
                  <a:pt x="31558" y="109886"/>
                  <a:pt x="31522" y="109886"/>
                  <a:pt x="31522" y="109961"/>
                </a:cubicBezTo>
                <a:cubicBezTo>
                  <a:pt x="31485" y="109961"/>
                  <a:pt x="31485" y="110036"/>
                  <a:pt x="31485" y="110111"/>
                </a:cubicBezTo>
                <a:cubicBezTo>
                  <a:pt x="31485" y="110111"/>
                  <a:pt x="31485" y="110186"/>
                  <a:pt x="31485" y="110262"/>
                </a:cubicBezTo>
                <a:cubicBezTo>
                  <a:pt x="31485" y="110412"/>
                  <a:pt x="31522" y="110487"/>
                  <a:pt x="31522" y="110700"/>
                </a:cubicBezTo>
                <a:cubicBezTo>
                  <a:pt x="31522" y="110851"/>
                  <a:pt x="31522" y="110926"/>
                  <a:pt x="31522" y="111151"/>
                </a:cubicBezTo>
                <a:cubicBezTo>
                  <a:pt x="31522" y="111151"/>
                  <a:pt x="31485" y="111227"/>
                  <a:pt x="31485" y="111302"/>
                </a:cubicBezTo>
                <a:cubicBezTo>
                  <a:pt x="31418" y="111151"/>
                  <a:pt x="31418" y="111151"/>
                  <a:pt x="31418" y="111151"/>
                </a:cubicBezTo>
                <a:cubicBezTo>
                  <a:pt x="31381" y="111151"/>
                  <a:pt x="31381" y="111076"/>
                  <a:pt x="31344" y="111001"/>
                </a:cubicBezTo>
                <a:lnTo>
                  <a:pt x="31307" y="111001"/>
                </a:lnTo>
                <a:cubicBezTo>
                  <a:pt x="31271" y="110926"/>
                  <a:pt x="31307" y="110851"/>
                  <a:pt x="31307" y="110851"/>
                </a:cubicBezTo>
                <a:cubicBezTo>
                  <a:pt x="31307" y="110700"/>
                  <a:pt x="31307" y="110700"/>
                  <a:pt x="31307" y="110700"/>
                </a:cubicBezTo>
                <a:cubicBezTo>
                  <a:pt x="31307" y="110550"/>
                  <a:pt x="31271" y="110487"/>
                  <a:pt x="31271" y="110412"/>
                </a:cubicBezTo>
                <a:lnTo>
                  <a:pt x="31271" y="110487"/>
                </a:lnTo>
                <a:cubicBezTo>
                  <a:pt x="31234" y="110487"/>
                  <a:pt x="31197" y="110487"/>
                  <a:pt x="31160" y="110487"/>
                </a:cubicBezTo>
                <a:cubicBezTo>
                  <a:pt x="31160" y="110926"/>
                  <a:pt x="31160" y="110926"/>
                  <a:pt x="31160" y="110926"/>
                </a:cubicBezTo>
                <a:cubicBezTo>
                  <a:pt x="31197" y="110926"/>
                  <a:pt x="31234" y="110926"/>
                  <a:pt x="31234" y="110926"/>
                </a:cubicBezTo>
                <a:cubicBezTo>
                  <a:pt x="31271" y="111001"/>
                  <a:pt x="31271" y="111076"/>
                  <a:pt x="31271" y="111076"/>
                </a:cubicBezTo>
                <a:cubicBezTo>
                  <a:pt x="31307" y="111151"/>
                  <a:pt x="31344" y="111151"/>
                  <a:pt x="31344" y="111227"/>
                </a:cubicBezTo>
                <a:cubicBezTo>
                  <a:pt x="31344" y="111227"/>
                  <a:pt x="31381" y="111302"/>
                  <a:pt x="31381" y="111377"/>
                </a:cubicBezTo>
                <a:lnTo>
                  <a:pt x="31381" y="111452"/>
                </a:lnTo>
                <a:cubicBezTo>
                  <a:pt x="31381" y="111527"/>
                  <a:pt x="31381" y="111603"/>
                  <a:pt x="31381" y="111603"/>
                </a:cubicBezTo>
                <a:cubicBezTo>
                  <a:pt x="31418" y="111740"/>
                  <a:pt x="31381" y="111816"/>
                  <a:pt x="31381" y="111891"/>
                </a:cubicBezTo>
                <a:lnTo>
                  <a:pt x="31344" y="111816"/>
                </a:lnTo>
                <a:close/>
                <a:moveTo>
                  <a:pt x="32214" y="65683"/>
                </a:moveTo>
                <a:lnTo>
                  <a:pt x="32214" y="65683"/>
                </a:lnTo>
                <a:cubicBezTo>
                  <a:pt x="32287" y="65608"/>
                  <a:pt x="32287" y="65470"/>
                  <a:pt x="32361" y="65395"/>
                </a:cubicBezTo>
                <a:cubicBezTo>
                  <a:pt x="32398" y="65395"/>
                  <a:pt x="32471" y="65320"/>
                  <a:pt x="32502" y="65320"/>
                </a:cubicBezTo>
                <a:cubicBezTo>
                  <a:pt x="32539" y="65320"/>
                  <a:pt x="32575" y="65320"/>
                  <a:pt x="32649" y="65320"/>
                </a:cubicBezTo>
                <a:cubicBezTo>
                  <a:pt x="32686" y="65320"/>
                  <a:pt x="32722" y="65395"/>
                  <a:pt x="32759" y="65395"/>
                </a:cubicBezTo>
                <a:cubicBezTo>
                  <a:pt x="32833" y="65395"/>
                  <a:pt x="32869" y="65320"/>
                  <a:pt x="32906" y="65320"/>
                </a:cubicBezTo>
                <a:cubicBezTo>
                  <a:pt x="33016" y="65320"/>
                  <a:pt x="33084" y="65320"/>
                  <a:pt x="33194" y="65320"/>
                </a:cubicBezTo>
                <a:cubicBezTo>
                  <a:pt x="33304" y="65320"/>
                  <a:pt x="33378" y="65244"/>
                  <a:pt x="33488" y="65244"/>
                </a:cubicBezTo>
                <a:cubicBezTo>
                  <a:pt x="33519" y="65244"/>
                  <a:pt x="33562" y="65169"/>
                  <a:pt x="33629" y="65169"/>
                </a:cubicBezTo>
                <a:cubicBezTo>
                  <a:pt x="33666" y="65169"/>
                  <a:pt x="33702" y="65244"/>
                  <a:pt x="33739" y="65244"/>
                </a:cubicBezTo>
                <a:cubicBezTo>
                  <a:pt x="33849" y="65244"/>
                  <a:pt x="33923" y="65320"/>
                  <a:pt x="34033" y="65320"/>
                </a:cubicBezTo>
                <a:cubicBezTo>
                  <a:pt x="34174" y="65320"/>
                  <a:pt x="34174" y="65320"/>
                  <a:pt x="34174" y="65320"/>
                </a:cubicBezTo>
                <a:cubicBezTo>
                  <a:pt x="34248" y="65320"/>
                  <a:pt x="34248" y="65169"/>
                  <a:pt x="34321" y="65169"/>
                </a:cubicBezTo>
                <a:cubicBezTo>
                  <a:pt x="34284" y="65094"/>
                  <a:pt x="34211" y="65094"/>
                  <a:pt x="34174" y="65019"/>
                </a:cubicBezTo>
                <a:cubicBezTo>
                  <a:pt x="34137" y="64868"/>
                  <a:pt x="34174" y="64718"/>
                  <a:pt x="34174" y="64568"/>
                </a:cubicBezTo>
                <a:cubicBezTo>
                  <a:pt x="33996" y="64643"/>
                  <a:pt x="33923" y="64718"/>
                  <a:pt x="33739" y="64718"/>
                </a:cubicBezTo>
                <a:cubicBezTo>
                  <a:pt x="33629" y="64718"/>
                  <a:pt x="33629" y="64718"/>
                  <a:pt x="33629" y="64718"/>
                </a:cubicBezTo>
                <a:cubicBezTo>
                  <a:pt x="33519" y="64718"/>
                  <a:pt x="33488" y="64568"/>
                  <a:pt x="33415" y="64568"/>
                </a:cubicBezTo>
                <a:cubicBezTo>
                  <a:pt x="33341" y="64568"/>
                  <a:pt x="33341" y="64568"/>
                  <a:pt x="33341" y="64568"/>
                </a:cubicBezTo>
                <a:cubicBezTo>
                  <a:pt x="33267" y="64568"/>
                  <a:pt x="33267" y="64793"/>
                  <a:pt x="33194" y="64793"/>
                </a:cubicBezTo>
                <a:cubicBezTo>
                  <a:pt x="33157" y="64793"/>
                  <a:pt x="33120" y="64793"/>
                  <a:pt x="33047" y="64793"/>
                </a:cubicBezTo>
                <a:cubicBezTo>
                  <a:pt x="33016" y="64793"/>
                  <a:pt x="32943" y="64793"/>
                  <a:pt x="32906" y="64793"/>
                </a:cubicBezTo>
                <a:cubicBezTo>
                  <a:pt x="32869" y="64793"/>
                  <a:pt x="32833" y="64643"/>
                  <a:pt x="32759" y="64568"/>
                </a:cubicBezTo>
                <a:cubicBezTo>
                  <a:pt x="32722" y="64568"/>
                  <a:pt x="32686" y="64568"/>
                  <a:pt x="32649" y="64492"/>
                </a:cubicBezTo>
                <a:cubicBezTo>
                  <a:pt x="32575" y="64492"/>
                  <a:pt x="32539" y="64355"/>
                  <a:pt x="32502" y="64279"/>
                </a:cubicBezTo>
                <a:cubicBezTo>
                  <a:pt x="32398" y="64279"/>
                  <a:pt x="32324" y="64279"/>
                  <a:pt x="32214" y="64279"/>
                </a:cubicBezTo>
                <a:cubicBezTo>
                  <a:pt x="32104" y="64279"/>
                  <a:pt x="32030" y="64204"/>
                  <a:pt x="31926" y="64204"/>
                </a:cubicBezTo>
                <a:cubicBezTo>
                  <a:pt x="31816" y="64204"/>
                  <a:pt x="31779" y="64279"/>
                  <a:pt x="31669" y="64279"/>
                </a:cubicBezTo>
                <a:cubicBezTo>
                  <a:pt x="31669" y="65169"/>
                  <a:pt x="31669" y="65169"/>
                  <a:pt x="31669" y="65169"/>
                </a:cubicBezTo>
                <a:cubicBezTo>
                  <a:pt x="31705" y="65244"/>
                  <a:pt x="31742" y="65395"/>
                  <a:pt x="31779" y="65470"/>
                </a:cubicBezTo>
                <a:cubicBezTo>
                  <a:pt x="31852" y="65545"/>
                  <a:pt x="31889" y="65608"/>
                  <a:pt x="31926" y="65683"/>
                </a:cubicBezTo>
                <a:cubicBezTo>
                  <a:pt x="32067" y="65683"/>
                  <a:pt x="32067" y="65683"/>
                  <a:pt x="32067" y="65683"/>
                </a:cubicBezTo>
                <a:cubicBezTo>
                  <a:pt x="32140" y="65683"/>
                  <a:pt x="32177" y="65683"/>
                  <a:pt x="32214" y="65683"/>
                </a:cubicBezTo>
                <a:close/>
                <a:moveTo>
                  <a:pt x="30578" y="65470"/>
                </a:moveTo>
                <a:lnTo>
                  <a:pt x="30578" y="65470"/>
                </a:lnTo>
                <a:cubicBezTo>
                  <a:pt x="30542" y="65395"/>
                  <a:pt x="30578" y="65244"/>
                  <a:pt x="30542" y="65169"/>
                </a:cubicBezTo>
                <a:cubicBezTo>
                  <a:pt x="30505" y="65094"/>
                  <a:pt x="30437" y="65169"/>
                  <a:pt x="30401" y="65094"/>
                </a:cubicBezTo>
                <a:cubicBezTo>
                  <a:pt x="30364" y="65019"/>
                  <a:pt x="30327" y="64944"/>
                  <a:pt x="30254" y="64944"/>
                </a:cubicBezTo>
                <a:cubicBezTo>
                  <a:pt x="29856" y="64944"/>
                  <a:pt x="29856" y="64944"/>
                  <a:pt x="29856" y="64944"/>
                </a:cubicBezTo>
                <a:cubicBezTo>
                  <a:pt x="29892" y="65094"/>
                  <a:pt x="29892" y="65244"/>
                  <a:pt x="29960" y="65320"/>
                </a:cubicBezTo>
                <a:cubicBezTo>
                  <a:pt x="30033" y="65320"/>
                  <a:pt x="30070" y="65244"/>
                  <a:pt x="30107" y="65320"/>
                </a:cubicBezTo>
                <a:cubicBezTo>
                  <a:pt x="30180" y="65395"/>
                  <a:pt x="30217" y="65395"/>
                  <a:pt x="30254" y="65470"/>
                </a:cubicBezTo>
                <a:cubicBezTo>
                  <a:pt x="30290" y="65545"/>
                  <a:pt x="30254" y="65608"/>
                  <a:pt x="30290" y="65758"/>
                </a:cubicBezTo>
                <a:cubicBezTo>
                  <a:pt x="30327" y="65683"/>
                  <a:pt x="30401" y="65758"/>
                  <a:pt x="30437" y="65758"/>
                </a:cubicBezTo>
                <a:cubicBezTo>
                  <a:pt x="30505" y="65683"/>
                  <a:pt x="30505" y="65545"/>
                  <a:pt x="30578" y="65470"/>
                </a:cubicBezTo>
                <a:close/>
                <a:moveTo>
                  <a:pt x="31197" y="63828"/>
                </a:moveTo>
                <a:lnTo>
                  <a:pt x="31197" y="63828"/>
                </a:lnTo>
                <a:cubicBezTo>
                  <a:pt x="31124" y="63603"/>
                  <a:pt x="31050" y="63452"/>
                  <a:pt x="30946" y="63314"/>
                </a:cubicBezTo>
                <a:cubicBezTo>
                  <a:pt x="30836" y="63164"/>
                  <a:pt x="30799" y="62938"/>
                  <a:pt x="30652" y="62938"/>
                </a:cubicBezTo>
                <a:cubicBezTo>
                  <a:pt x="30505" y="62938"/>
                  <a:pt x="30505" y="62938"/>
                  <a:pt x="30505" y="62938"/>
                </a:cubicBezTo>
                <a:cubicBezTo>
                  <a:pt x="30364" y="62938"/>
                  <a:pt x="30327" y="62938"/>
                  <a:pt x="30180" y="62938"/>
                </a:cubicBezTo>
                <a:cubicBezTo>
                  <a:pt x="30143" y="62938"/>
                  <a:pt x="30107" y="62938"/>
                  <a:pt x="30033" y="62938"/>
                </a:cubicBezTo>
                <a:cubicBezTo>
                  <a:pt x="29996" y="62938"/>
                  <a:pt x="29960" y="62863"/>
                  <a:pt x="29892" y="62788"/>
                </a:cubicBezTo>
                <a:cubicBezTo>
                  <a:pt x="29856" y="62713"/>
                  <a:pt x="29856" y="62562"/>
                  <a:pt x="29819" y="62487"/>
                </a:cubicBezTo>
                <a:cubicBezTo>
                  <a:pt x="29745" y="62487"/>
                  <a:pt x="29709" y="62412"/>
                  <a:pt x="29672" y="62349"/>
                </a:cubicBezTo>
                <a:cubicBezTo>
                  <a:pt x="29562" y="62274"/>
                  <a:pt x="29488" y="62199"/>
                  <a:pt x="29384" y="62124"/>
                </a:cubicBezTo>
                <a:cubicBezTo>
                  <a:pt x="29237" y="61973"/>
                  <a:pt x="29237" y="61973"/>
                  <a:pt x="29237" y="61973"/>
                </a:cubicBezTo>
                <a:cubicBezTo>
                  <a:pt x="29200" y="61898"/>
                  <a:pt x="29200" y="61673"/>
                  <a:pt x="29127" y="61673"/>
                </a:cubicBezTo>
                <a:cubicBezTo>
                  <a:pt x="29053" y="61597"/>
                  <a:pt x="28980" y="61673"/>
                  <a:pt x="28912" y="61673"/>
                </a:cubicBezTo>
                <a:cubicBezTo>
                  <a:pt x="28839" y="61673"/>
                  <a:pt x="28765" y="61673"/>
                  <a:pt x="28692" y="61673"/>
                </a:cubicBezTo>
                <a:cubicBezTo>
                  <a:pt x="28618" y="61673"/>
                  <a:pt x="28618" y="61823"/>
                  <a:pt x="28545" y="61823"/>
                </a:cubicBezTo>
                <a:cubicBezTo>
                  <a:pt x="28471" y="61823"/>
                  <a:pt x="28471" y="61748"/>
                  <a:pt x="28398" y="61748"/>
                </a:cubicBezTo>
                <a:cubicBezTo>
                  <a:pt x="28110" y="61748"/>
                  <a:pt x="28110" y="61748"/>
                  <a:pt x="28110" y="61748"/>
                </a:cubicBezTo>
                <a:cubicBezTo>
                  <a:pt x="28036" y="61748"/>
                  <a:pt x="28000" y="61673"/>
                  <a:pt x="27963" y="61748"/>
                </a:cubicBezTo>
                <a:cubicBezTo>
                  <a:pt x="27895" y="61748"/>
                  <a:pt x="27852" y="61673"/>
                  <a:pt x="27822" y="61748"/>
                </a:cubicBezTo>
                <a:cubicBezTo>
                  <a:pt x="27748" y="61823"/>
                  <a:pt x="27712" y="61973"/>
                  <a:pt x="27712" y="62199"/>
                </a:cubicBezTo>
                <a:cubicBezTo>
                  <a:pt x="27712" y="62349"/>
                  <a:pt x="27785" y="62487"/>
                  <a:pt x="27852" y="62562"/>
                </a:cubicBezTo>
                <a:cubicBezTo>
                  <a:pt x="27926" y="62713"/>
                  <a:pt x="28036" y="62713"/>
                  <a:pt x="28147" y="62713"/>
                </a:cubicBezTo>
                <a:cubicBezTo>
                  <a:pt x="28220" y="62713"/>
                  <a:pt x="28257" y="62713"/>
                  <a:pt x="28294" y="62713"/>
                </a:cubicBezTo>
                <a:cubicBezTo>
                  <a:pt x="28398" y="62638"/>
                  <a:pt x="28471" y="62412"/>
                  <a:pt x="28581" y="62349"/>
                </a:cubicBezTo>
                <a:cubicBezTo>
                  <a:pt x="28618" y="62349"/>
                  <a:pt x="28655" y="62349"/>
                  <a:pt x="28728" y="62349"/>
                </a:cubicBezTo>
                <a:cubicBezTo>
                  <a:pt x="28912" y="62349"/>
                  <a:pt x="29016" y="62487"/>
                  <a:pt x="29127" y="62713"/>
                </a:cubicBezTo>
                <a:cubicBezTo>
                  <a:pt x="29200" y="62788"/>
                  <a:pt x="29163" y="62938"/>
                  <a:pt x="29200" y="63014"/>
                </a:cubicBezTo>
                <a:cubicBezTo>
                  <a:pt x="29237" y="63089"/>
                  <a:pt x="29310" y="63089"/>
                  <a:pt x="29347" y="63089"/>
                </a:cubicBezTo>
                <a:cubicBezTo>
                  <a:pt x="29415" y="63089"/>
                  <a:pt x="29415" y="63239"/>
                  <a:pt x="29488" y="63239"/>
                </a:cubicBezTo>
                <a:cubicBezTo>
                  <a:pt x="29562" y="63239"/>
                  <a:pt x="29598" y="63164"/>
                  <a:pt x="29672" y="63239"/>
                </a:cubicBezTo>
                <a:cubicBezTo>
                  <a:pt x="29745" y="63239"/>
                  <a:pt x="29745" y="63452"/>
                  <a:pt x="29819" y="63527"/>
                </a:cubicBezTo>
                <a:cubicBezTo>
                  <a:pt x="29892" y="63678"/>
                  <a:pt x="29996" y="63828"/>
                  <a:pt x="30107" y="63828"/>
                </a:cubicBezTo>
                <a:lnTo>
                  <a:pt x="31197" y="63828"/>
                </a:lnTo>
                <a:close/>
                <a:moveTo>
                  <a:pt x="48085" y="25040"/>
                </a:moveTo>
                <a:lnTo>
                  <a:pt x="48085" y="25040"/>
                </a:lnTo>
                <a:cubicBezTo>
                  <a:pt x="48159" y="24965"/>
                  <a:pt x="48159" y="24889"/>
                  <a:pt x="48232" y="24889"/>
                </a:cubicBezTo>
                <a:cubicBezTo>
                  <a:pt x="48269" y="24889"/>
                  <a:pt x="48343" y="24889"/>
                  <a:pt x="48373" y="24889"/>
                </a:cubicBezTo>
                <a:cubicBezTo>
                  <a:pt x="48410" y="24889"/>
                  <a:pt x="48447" y="25040"/>
                  <a:pt x="48483" y="25115"/>
                </a:cubicBezTo>
                <a:cubicBezTo>
                  <a:pt x="48520" y="25190"/>
                  <a:pt x="48594" y="25115"/>
                  <a:pt x="48630" y="25265"/>
                </a:cubicBezTo>
                <a:cubicBezTo>
                  <a:pt x="48667" y="25340"/>
                  <a:pt x="48594" y="25491"/>
                  <a:pt x="48630" y="25566"/>
                </a:cubicBezTo>
                <a:cubicBezTo>
                  <a:pt x="48557" y="25566"/>
                  <a:pt x="48520" y="25491"/>
                  <a:pt x="48483" y="25491"/>
                </a:cubicBezTo>
                <a:cubicBezTo>
                  <a:pt x="48306" y="25491"/>
                  <a:pt x="48232" y="25491"/>
                  <a:pt x="48049" y="25491"/>
                </a:cubicBezTo>
                <a:cubicBezTo>
                  <a:pt x="48012" y="25491"/>
                  <a:pt x="47975" y="25566"/>
                  <a:pt x="47901" y="25566"/>
                </a:cubicBezTo>
                <a:cubicBezTo>
                  <a:pt x="47938" y="26005"/>
                  <a:pt x="47938" y="26005"/>
                  <a:pt x="47938" y="26005"/>
                </a:cubicBezTo>
                <a:cubicBezTo>
                  <a:pt x="48012" y="26005"/>
                  <a:pt x="48049" y="25930"/>
                  <a:pt x="48085" y="25930"/>
                </a:cubicBezTo>
                <a:cubicBezTo>
                  <a:pt x="48373" y="25930"/>
                  <a:pt x="48373" y="25930"/>
                  <a:pt x="48373" y="25930"/>
                </a:cubicBezTo>
                <a:lnTo>
                  <a:pt x="48410" y="26005"/>
                </a:lnTo>
                <a:cubicBezTo>
                  <a:pt x="48410" y="26606"/>
                  <a:pt x="48410" y="26606"/>
                  <a:pt x="48410" y="26606"/>
                </a:cubicBezTo>
                <a:cubicBezTo>
                  <a:pt x="48483" y="26895"/>
                  <a:pt x="48483" y="26895"/>
                  <a:pt x="48483" y="26895"/>
                </a:cubicBezTo>
                <a:cubicBezTo>
                  <a:pt x="48630" y="26895"/>
                  <a:pt x="48630" y="26895"/>
                  <a:pt x="48630" y="26895"/>
                </a:cubicBezTo>
                <a:cubicBezTo>
                  <a:pt x="48667" y="26895"/>
                  <a:pt x="48704" y="26832"/>
                  <a:pt x="48741" y="26832"/>
                </a:cubicBezTo>
                <a:cubicBezTo>
                  <a:pt x="48851" y="26832"/>
                  <a:pt x="48918" y="26832"/>
                  <a:pt x="49029" y="26832"/>
                </a:cubicBezTo>
                <a:cubicBezTo>
                  <a:pt x="49176" y="26832"/>
                  <a:pt x="49176" y="26832"/>
                  <a:pt x="49176" y="26832"/>
                </a:cubicBezTo>
                <a:cubicBezTo>
                  <a:pt x="49212" y="26832"/>
                  <a:pt x="49286" y="26744"/>
                  <a:pt x="49323" y="26832"/>
                </a:cubicBezTo>
                <a:cubicBezTo>
                  <a:pt x="49396" y="26895"/>
                  <a:pt x="49359" y="27045"/>
                  <a:pt x="49427" y="27120"/>
                </a:cubicBezTo>
                <a:cubicBezTo>
                  <a:pt x="49464" y="27120"/>
                  <a:pt x="49500" y="27195"/>
                  <a:pt x="49574" y="27271"/>
                </a:cubicBezTo>
                <a:cubicBezTo>
                  <a:pt x="49647" y="27271"/>
                  <a:pt x="49684" y="27271"/>
                  <a:pt x="49758" y="27271"/>
                </a:cubicBezTo>
                <a:cubicBezTo>
                  <a:pt x="49868" y="27271"/>
                  <a:pt x="49905" y="27271"/>
                  <a:pt x="49972" y="27271"/>
                </a:cubicBezTo>
                <a:cubicBezTo>
                  <a:pt x="50045" y="27195"/>
                  <a:pt x="50082" y="27120"/>
                  <a:pt x="50119" y="27045"/>
                </a:cubicBezTo>
                <a:cubicBezTo>
                  <a:pt x="50192" y="26895"/>
                  <a:pt x="50156" y="26744"/>
                  <a:pt x="50229" y="26681"/>
                </a:cubicBezTo>
                <a:cubicBezTo>
                  <a:pt x="50266" y="26606"/>
                  <a:pt x="50303" y="26531"/>
                  <a:pt x="50376" y="26456"/>
                </a:cubicBezTo>
                <a:cubicBezTo>
                  <a:pt x="50413" y="26456"/>
                  <a:pt x="50444" y="26456"/>
                  <a:pt x="50517" y="26456"/>
                </a:cubicBezTo>
                <a:cubicBezTo>
                  <a:pt x="50591" y="26381"/>
                  <a:pt x="50591" y="26230"/>
                  <a:pt x="50627" y="26155"/>
                </a:cubicBezTo>
                <a:cubicBezTo>
                  <a:pt x="50738" y="26080"/>
                  <a:pt x="50811" y="26005"/>
                  <a:pt x="50921" y="25930"/>
                </a:cubicBezTo>
                <a:cubicBezTo>
                  <a:pt x="51099" y="25930"/>
                  <a:pt x="51246" y="25930"/>
                  <a:pt x="51467" y="25930"/>
                </a:cubicBezTo>
                <a:cubicBezTo>
                  <a:pt x="51467" y="25416"/>
                  <a:pt x="51467" y="25416"/>
                  <a:pt x="51467" y="25416"/>
                </a:cubicBezTo>
                <a:cubicBezTo>
                  <a:pt x="51430" y="25265"/>
                  <a:pt x="51430" y="25115"/>
                  <a:pt x="51393" y="25115"/>
                </a:cubicBezTo>
                <a:cubicBezTo>
                  <a:pt x="51246" y="24965"/>
                  <a:pt x="51246" y="24965"/>
                  <a:pt x="51246" y="24965"/>
                </a:cubicBezTo>
                <a:cubicBezTo>
                  <a:pt x="51209" y="24889"/>
                  <a:pt x="51136" y="24965"/>
                  <a:pt x="51099" y="24965"/>
                </a:cubicBezTo>
                <a:cubicBezTo>
                  <a:pt x="51099" y="24814"/>
                  <a:pt x="51099" y="24751"/>
                  <a:pt x="51099" y="24664"/>
                </a:cubicBezTo>
                <a:cubicBezTo>
                  <a:pt x="51099" y="24526"/>
                  <a:pt x="51173" y="24526"/>
                  <a:pt x="51173" y="24375"/>
                </a:cubicBezTo>
                <a:cubicBezTo>
                  <a:pt x="51173" y="24225"/>
                  <a:pt x="51136" y="24150"/>
                  <a:pt x="51136" y="24000"/>
                </a:cubicBezTo>
                <a:cubicBezTo>
                  <a:pt x="50811" y="24000"/>
                  <a:pt x="50811" y="24000"/>
                  <a:pt x="50811" y="24000"/>
                </a:cubicBezTo>
                <a:cubicBezTo>
                  <a:pt x="50738" y="24000"/>
                  <a:pt x="50701" y="24075"/>
                  <a:pt x="50627" y="24075"/>
                </a:cubicBezTo>
                <a:cubicBezTo>
                  <a:pt x="50591" y="24150"/>
                  <a:pt x="50554" y="24225"/>
                  <a:pt x="50517" y="24300"/>
                </a:cubicBezTo>
                <a:cubicBezTo>
                  <a:pt x="50444" y="24375"/>
                  <a:pt x="50413" y="24451"/>
                  <a:pt x="50339" y="24451"/>
                </a:cubicBezTo>
                <a:cubicBezTo>
                  <a:pt x="50303" y="24451"/>
                  <a:pt x="50303" y="24601"/>
                  <a:pt x="50266" y="24601"/>
                </a:cubicBezTo>
                <a:cubicBezTo>
                  <a:pt x="50192" y="24601"/>
                  <a:pt x="50156" y="24526"/>
                  <a:pt x="50119" y="24526"/>
                </a:cubicBezTo>
                <a:cubicBezTo>
                  <a:pt x="50009" y="24526"/>
                  <a:pt x="49935" y="24451"/>
                  <a:pt x="49831" y="24451"/>
                </a:cubicBezTo>
                <a:cubicBezTo>
                  <a:pt x="49721" y="24451"/>
                  <a:pt x="49647" y="24526"/>
                  <a:pt x="49574" y="24526"/>
                </a:cubicBezTo>
                <a:cubicBezTo>
                  <a:pt x="49427" y="24601"/>
                  <a:pt x="49396" y="24814"/>
                  <a:pt x="49249" y="24814"/>
                </a:cubicBezTo>
                <a:cubicBezTo>
                  <a:pt x="48955" y="24814"/>
                  <a:pt x="48955" y="24814"/>
                  <a:pt x="48955" y="24814"/>
                </a:cubicBezTo>
                <a:cubicBezTo>
                  <a:pt x="48955" y="24526"/>
                  <a:pt x="48955" y="24526"/>
                  <a:pt x="48955" y="24526"/>
                </a:cubicBezTo>
                <a:cubicBezTo>
                  <a:pt x="48955" y="24225"/>
                  <a:pt x="48955" y="24225"/>
                  <a:pt x="48955" y="24225"/>
                </a:cubicBezTo>
                <a:cubicBezTo>
                  <a:pt x="48955" y="24075"/>
                  <a:pt x="48882" y="24075"/>
                  <a:pt x="48851" y="23924"/>
                </a:cubicBezTo>
                <a:cubicBezTo>
                  <a:pt x="48741" y="24000"/>
                  <a:pt x="48741" y="24000"/>
                  <a:pt x="48741" y="24000"/>
                </a:cubicBezTo>
                <a:cubicBezTo>
                  <a:pt x="48741" y="24300"/>
                  <a:pt x="48741" y="24300"/>
                  <a:pt x="48741" y="24300"/>
                </a:cubicBezTo>
                <a:cubicBezTo>
                  <a:pt x="48630" y="24225"/>
                  <a:pt x="48594" y="24150"/>
                  <a:pt x="48520" y="24150"/>
                </a:cubicBezTo>
                <a:cubicBezTo>
                  <a:pt x="48447" y="24150"/>
                  <a:pt x="48373" y="24225"/>
                  <a:pt x="48306" y="24225"/>
                </a:cubicBezTo>
                <a:cubicBezTo>
                  <a:pt x="48269" y="24225"/>
                  <a:pt x="48196" y="24225"/>
                  <a:pt x="48159" y="24225"/>
                </a:cubicBezTo>
                <a:cubicBezTo>
                  <a:pt x="48122" y="24300"/>
                  <a:pt x="48049" y="24300"/>
                  <a:pt x="48012" y="24375"/>
                </a:cubicBezTo>
                <a:cubicBezTo>
                  <a:pt x="47975" y="24451"/>
                  <a:pt x="47901" y="24526"/>
                  <a:pt x="47901" y="24664"/>
                </a:cubicBezTo>
                <a:cubicBezTo>
                  <a:pt x="47901" y="24814"/>
                  <a:pt x="47938" y="24889"/>
                  <a:pt x="47938" y="25040"/>
                </a:cubicBezTo>
                <a:cubicBezTo>
                  <a:pt x="48012" y="24965"/>
                  <a:pt x="48049" y="25040"/>
                  <a:pt x="48085" y="25040"/>
                </a:cubicBezTo>
                <a:close/>
                <a:moveTo>
                  <a:pt x="37335" y="39314"/>
                </a:moveTo>
                <a:lnTo>
                  <a:pt x="37335" y="39314"/>
                </a:lnTo>
                <a:cubicBezTo>
                  <a:pt x="37261" y="39377"/>
                  <a:pt x="37225" y="39377"/>
                  <a:pt x="37188" y="39452"/>
                </a:cubicBezTo>
                <a:cubicBezTo>
                  <a:pt x="37151" y="39527"/>
                  <a:pt x="37188" y="39678"/>
                  <a:pt x="37188" y="39753"/>
                </a:cubicBezTo>
                <a:cubicBezTo>
                  <a:pt x="37151" y="39903"/>
                  <a:pt x="37151" y="39979"/>
                  <a:pt x="37151" y="40129"/>
                </a:cubicBezTo>
                <a:cubicBezTo>
                  <a:pt x="37151" y="40279"/>
                  <a:pt x="37084" y="40279"/>
                  <a:pt x="37047" y="40417"/>
                </a:cubicBezTo>
                <a:cubicBezTo>
                  <a:pt x="37010" y="40492"/>
                  <a:pt x="36973" y="40568"/>
                  <a:pt x="36937" y="40718"/>
                </a:cubicBezTo>
                <a:cubicBezTo>
                  <a:pt x="36863" y="40868"/>
                  <a:pt x="36790" y="41094"/>
                  <a:pt x="36679" y="41244"/>
                </a:cubicBezTo>
                <a:cubicBezTo>
                  <a:pt x="36539" y="41533"/>
                  <a:pt x="36428" y="41758"/>
                  <a:pt x="36428" y="42209"/>
                </a:cubicBezTo>
                <a:cubicBezTo>
                  <a:pt x="36428" y="42360"/>
                  <a:pt x="36465" y="42435"/>
                  <a:pt x="36465" y="42573"/>
                </a:cubicBezTo>
                <a:cubicBezTo>
                  <a:pt x="37445" y="42573"/>
                  <a:pt x="37445" y="42573"/>
                  <a:pt x="37445" y="42573"/>
                </a:cubicBezTo>
                <a:cubicBezTo>
                  <a:pt x="37586" y="42573"/>
                  <a:pt x="37660" y="42798"/>
                  <a:pt x="37733" y="42949"/>
                </a:cubicBezTo>
                <a:cubicBezTo>
                  <a:pt x="37843" y="43174"/>
                  <a:pt x="37880" y="43325"/>
                  <a:pt x="38027" y="43400"/>
                </a:cubicBezTo>
                <a:cubicBezTo>
                  <a:pt x="38064" y="43325"/>
                  <a:pt x="38131" y="43325"/>
                  <a:pt x="38168" y="43174"/>
                </a:cubicBezTo>
                <a:cubicBezTo>
                  <a:pt x="38168" y="43024"/>
                  <a:pt x="38168" y="42798"/>
                  <a:pt x="38168" y="42648"/>
                </a:cubicBezTo>
                <a:cubicBezTo>
                  <a:pt x="38168" y="42498"/>
                  <a:pt x="38131" y="42435"/>
                  <a:pt x="38131" y="42360"/>
                </a:cubicBezTo>
                <a:cubicBezTo>
                  <a:pt x="38131" y="42059"/>
                  <a:pt x="38205" y="41984"/>
                  <a:pt x="38278" y="41758"/>
                </a:cubicBezTo>
                <a:cubicBezTo>
                  <a:pt x="38241" y="41470"/>
                  <a:pt x="38241" y="41470"/>
                  <a:pt x="38241" y="41470"/>
                </a:cubicBezTo>
                <a:cubicBezTo>
                  <a:pt x="38168" y="41470"/>
                  <a:pt x="38131" y="41533"/>
                  <a:pt x="38101" y="41470"/>
                </a:cubicBezTo>
                <a:cubicBezTo>
                  <a:pt x="37990" y="41395"/>
                  <a:pt x="37917" y="41244"/>
                  <a:pt x="37807" y="41094"/>
                </a:cubicBezTo>
                <a:cubicBezTo>
                  <a:pt x="37733" y="41019"/>
                  <a:pt x="37733" y="40868"/>
                  <a:pt x="37660" y="40868"/>
                </a:cubicBezTo>
                <a:cubicBezTo>
                  <a:pt x="37629" y="40793"/>
                  <a:pt x="37586" y="40793"/>
                  <a:pt x="37519" y="40793"/>
                </a:cubicBezTo>
                <a:cubicBezTo>
                  <a:pt x="37482" y="40718"/>
                  <a:pt x="37445" y="40793"/>
                  <a:pt x="37408" y="40793"/>
                </a:cubicBezTo>
                <a:cubicBezTo>
                  <a:pt x="37335" y="40718"/>
                  <a:pt x="37298" y="40643"/>
                  <a:pt x="37261" y="40643"/>
                </a:cubicBezTo>
                <a:cubicBezTo>
                  <a:pt x="37298" y="40417"/>
                  <a:pt x="37298" y="40204"/>
                  <a:pt x="37372" y="40054"/>
                </a:cubicBezTo>
                <a:cubicBezTo>
                  <a:pt x="37372" y="39979"/>
                  <a:pt x="37482" y="39979"/>
                  <a:pt x="37482" y="39903"/>
                </a:cubicBezTo>
                <a:cubicBezTo>
                  <a:pt x="37519" y="39828"/>
                  <a:pt x="37519" y="39753"/>
                  <a:pt x="37519" y="39603"/>
                </a:cubicBezTo>
                <a:cubicBezTo>
                  <a:pt x="37519" y="39452"/>
                  <a:pt x="37482" y="39452"/>
                  <a:pt x="37445" y="39314"/>
                </a:cubicBezTo>
                <a:cubicBezTo>
                  <a:pt x="37408" y="39377"/>
                  <a:pt x="37372" y="39314"/>
                  <a:pt x="37335" y="39314"/>
                </a:cubicBezTo>
                <a:close/>
                <a:moveTo>
                  <a:pt x="35448" y="40868"/>
                </a:moveTo>
                <a:lnTo>
                  <a:pt x="35448" y="40868"/>
                </a:lnTo>
                <a:cubicBezTo>
                  <a:pt x="35375" y="40868"/>
                  <a:pt x="35338" y="40793"/>
                  <a:pt x="35301" y="40793"/>
                </a:cubicBezTo>
                <a:cubicBezTo>
                  <a:pt x="35264" y="40718"/>
                  <a:pt x="35191" y="40793"/>
                  <a:pt x="35154" y="40793"/>
                </a:cubicBezTo>
                <a:cubicBezTo>
                  <a:pt x="35081" y="40718"/>
                  <a:pt x="35081" y="40643"/>
                  <a:pt x="35013" y="40643"/>
                </a:cubicBezTo>
                <a:cubicBezTo>
                  <a:pt x="34940" y="40568"/>
                  <a:pt x="34940" y="40417"/>
                  <a:pt x="34866" y="40355"/>
                </a:cubicBezTo>
                <a:cubicBezTo>
                  <a:pt x="34830" y="40279"/>
                  <a:pt x="34793" y="40355"/>
                  <a:pt x="34719" y="40355"/>
                </a:cubicBezTo>
                <a:cubicBezTo>
                  <a:pt x="34609" y="40492"/>
                  <a:pt x="34609" y="40492"/>
                  <a:pt x="34609" y="40492"/>
                </a:cubicBezTo>
                <a:cubicBezTo>
                  <a:pt x="34646" y="40492"/>
                  <a:pt x="34683" y="40568"/>
                  <a:pt x="34719" y="40643"/>
                </a:cubicBezTo>
                <a:cubicBezTo>
                  <a:pt x="34793" y="40718"/>
                  <a:pt x="34793" y="40868"/>
                  <a:pt x="34830" y="40868"/>
                </a:cubicBezTo>
                <a:cubicBezTo>
                  <a:pt x="34866" y="40944"/>
                  <a:pt x="34940" y="41019"/>
                  <a:pt x="34977" y="41094"/>
                </a:cubicBezTo>
                <a:cubicBezTo>
                  <a:pt x="35050" y="41244"/>
                  <a:pt x="35081" y="41395"/>
                  <a:pt x="35191" y="41395"/>
                </a:cubicBezTo>
                <a:cubicBezTo>
                  <a:pt x="35264" y="41395"/>
                  <a:pt x="35301" y="41244"/>
                  <a:pt x="35375" y="41094"/>
                </a:cubicBezTo>
                <a:cubicBezTo>
                  <a:pt x="35375" y="41094"/>
                  <a:pt x="35411" y="40944"/>
                  <a:pt x="35448" y="40868"/>
                </a:cubicBezTo>
                <a:close/>
                <a:moveTo>
                  <a:pt x="45286" y="21693"/>
                </a:moveTo>
                <a:lnTo>
                  <a:pt x="45286" y="21693"/>
                </a:lnTo>
                <a:cubicBezTo>
                  <a:pt x="45329" y="21693"/>
                  <a:pt x="45329" y="21693"/>
                  <a:pt x="45329" y="21693"/>
                </a:cubicBezTo>
                <a:cubicBezTo>
                  <a:pt x="45359" y="21693"/>
                  <a:pt x="45359" y="21693"/>
                  <a:pt x="45396" y="21693"/>
                </a:cubicBezTo>
                <a:lnTo>
                  <a:pt x="45396" y="21693"/>
                </a:lnTo>
                <a:cubicBezTo>
                  <a:pt x="45396" y="21693"/>
                  <a:pt x="45396" y="21693"/>
                  <a:pt x="45433" y="21693"/>
                </a:cubicBezTo>
                <a:lnTo>
                  <a:pt x="45433" y="21693"/>
                </a:lnTo>
                <a:cubicBezTo>
                  <a:pt x="45470" y="21769"/>
                  <a:pt x="45470" y="21769"/>
                  <a:pt x="45470" y="21769"/>
                </a:cubicBezTo>
                <a:cubicBezTo>
                  <a:pt x="45470" y="21769"/>
                  <a:pt x="45470" y="21769"/>
                  <a:pt x="45506" y="21769"/>
                </a:cubicBezTo>
                <a:cubicBezTo>
                  <a:pt x="45506" y="21844"/>
                  <a:pt x="45506" y="21844"/>
                  <a:pt x="45543" y="21844"/>
                </a:cubicBezTo>
                <a:cubicBezTo>
                  <a:pt x="45543" y="21919"/>
                  <a:pt x="45543" y="21919"/>
                  <a:pt x="45543" y="21919"/>
                </a:cubicBezTo>
                <a:cubicBezTo>
                  <a:pt x="45580" y="21919"/>
                  <a:pt x="45617" y="21919"/>
                  <a:pt x="45617" y="21919"/>
                </a:cubicBezTo>
                <a:cubicBezTo>
                  <a:pt x="45690" y="21919"/>
                  <a:pt x="45727" y="21919"/>
                  <a:pt x="45764" y="21919"/>
                </a:cubicBezTo>
                <a:cubicBezTo>
                  <a:pt x="45831" y="21994"/>
                  <a:pt x="45868" y="22069"/>
                  <a:pt x="45905" y="22145"/>
                </a:cubicBezTo>
                <a:cubicBezTo>
                  <a:pt x="45978" y="22220"/>
                  <a:pt x="46015" y="22145"/>
                  <a:pt x="46088" y="22145"/>
                </a:cubicBezTo>
                <a:cubicBezTo>
                  <a:pt x="46125" y="22145"/>
                  <a:pt x="46162" y="22145"/>
                  <a:pt x="46199" y="22145"/>
                </a:cubicBezTo>
                <a:cubicBezTo>
                  <a:pt x="46235" y="22145"/>
                  <a:pt x="46235" y="22069"/>
                  <a:pt x="46272" y="22069"/>
                </a:cubicBezTo>
                <a:cubicBezTo>
                  <a:pt x="46346" y="22069"/>
                  <a:pt x="46376" y="21994"/>
                  <a:pt x="46413" y="21919"/>
                </a:cubicBezTo>
                <a:cubicBezTo>
                  <a:pt x="46450" y="21844"/>
                  <a:pt x="46486" y="21844"/>
                  <a:pt x="46523" y="21769"/>
                </a:cubicBezTo>
                <a:cubicBezTo>
                  <a:pt x="46523" y="21693"/>
                  <a:pt x="46523" y="21618"/>
                  <a:pt x="46560" y="21618"/>
                </a:cubicBezTo>
                <a:cubicBezTo>
                  <a:pt x="46633" y="21556"/>
                  <a:pt x="46670" y="21480"/>
                  <a:pt x="46707" y="21480"/>
                </a:cubicBezTo>
                <a:cubicBezTo>
                  <a:pt x="46744" y="21405"/>
                  <a:pt x="46817" y="21480"/>
                  <a:pt x="46848" y="21480"/>
                </a:cubicBezTo>
                <a:cubicBezTo>
                  <a:pt x="46885" y="21480"/>
                  <a:pt x="46885" y="21405"/>
                  <a:pt x="46921" y="21405"/>
                </a:cubicBezTo>
                <a:cubicBezTo>
                  <a:pt x="46958" y="21405"/>
                  <a:pt x="46995" y="21330"/>
                  <a:pt x="46995" y="21330"/>
                </a:cubicBezTo>
                <a:cubicBezTo>
                  <a:pt x="47032" y="21330"/>
                  <a:pt x="47068" y="21330"/>
                  <a:pt x="47105" y="21330"/>
                </a:cubicBezTo>
                <a:cubicBezTo>
                  <a:pt x="47105" y="21330"/>
                  <a:pt x="47142" y="21255"/>
                  <a:pt x="47179" y="21255"/>
                </a:cubicBezTo>
                <a:cubicBezTo>
                  <a:pt x="47179" y="21255"/>
                  <a:pt x="47215" y="21180"/>
                  <a:pt x="47252" y="21180"/>
                </a:cubicBezTo>
                <a:cubicBezTo>
                  <a:pt x="47252" y="21180"/>
                  <a:pt x="47289" y="21180"/>
                  <a:pt x="47326" y="21180"/>
                </a:cubicBezTo>
                <a:lnTo>
                  <a:pt x="47362" y="21104"/>
                </a:lnTo>
                <a:cubicBezTo>
                  <a:pt x="47393" y="21029"/>
                  <a:pt x="47430" y="21029"/>
                  <a:pt x="47430" y="21029"/>
                </a:cubicBezTo>
                <a:cubicBezTo>
                  <a:pt x="47467" y="20954"/>
                  <a:pt x="47467" y="20879"/>
                  <a:pt x="47503" y="20879"/>
                </a:cubicBezTo>
                <a:cubicBezTo>
                  <a:pt x="47540" y="20804"/>
                  <a:pt x="47540" y="20728"/>
                  <a:pt x="47577" y="20653"/>
                </a:cubicBezTo>
                <a:cubicBezTo>
                  <a:pt x="47577" y="20653"/>
                  <a:pt x="47614" y="20578"/>
                  <a:pt x="47650" y="20503"/>
                </a:cubicBezTo>
                <a:cubicBezTo>
                  <a:pt x="47687" y="20365"/>
                  <a:pt x="47724" y="20290"/>
                  <a:pt x="47797" y="20290"/>
                </a:cubicBezTo>
                <a:cubicBezTo>
                  <a:pt x="48159" y="20290"/>
                  <a:pt x="48159" y="20290"/>
                  <a:pt x="48159" y="20290"/>
                </a:cubicBezTo>
                <a:cubicBezTo>
                  <a:pt x="48196" y="20290"/>
                  <a:pt x="48232" y="20215"/>
                  <a:pt x="48269" y="20139"/>
                </a:cubicBezTo>
                <a:cubicBezTo>
                  <a:pt x="48306" y="20139"/>
                  <a:pt x="48343" y="20064"/>
                  <a:pt x="48343" y="19989"/>
                </a:cubicBezTo>
                <a:cubicBezTo>
                  <a:pt x="48373" y="19989"/>
                  <a:pt x="48410" y="19914"/>
                  <a:pt x="48447" y="19839"/>
                </a:cubicBezTo>
                <a:cubicBezTo>
                  <a:pt x="48447" y="19839"/>
                  <a:pt x="48447" y="19763"/>
                  <a:pt x="48447" y="19688"/>
                </a:cubicBezTo>
                <a:cubicBezTo>
                  <a:pt x="48373" y="19688"/>
                  <a:pt x="48373" y="19688"/>
                  <a:pt x="48373" y="19688"/>
                </a:cubicBezTo>
                <a:cubicBezTo>
                  <a:pt x="48306" y="19763"/>
                  <a:pt x="48269" y="19763"/>
                  <a:pt x="48232" y="19839"/>
                </a:cubicBezTo>
                <a:cubicBezTo>
                  <a:pt x="48232" y="19914"/>
                  <a:pt x="48232" y="19989"/>
                  <a:pt x="48232" y="19989"/>
                </a:cubicBezTo>
                <a:cubicBezTo>
                  <a:pt x="48196" y="20064"/>
                  <a:pt x="48159" y="20064"/>
                  <a:pt x="48085" y="20064"/>
                </a:cubicBezTo>
                <a:cubicBezTo>
                  <a:pt x="48049" y="20064"/>
                  <a:pt x="48049" y="20064"/>
                  <a:pt x="48049" y="20064"/>
                </a:cubicBezTo>
                <a:cubicBezTo>
                  <a:pt x="48012" y="20064"/>
                  <a:pt x="47938" y="19989"/>
                  <a:pt x="47901" y="19914"/>
                </a:cubicBezTo>
                <a:cubicBezTo>
                  <a:pt x="47865" y="19839"/>
                  <a:pt x="47865" y="19688"/>
                  <a:pt x="47797" y="19688"/>
                </a:cubicBezTo>
                <a:cubicBezTo>
                  <a:pt x="47797" y="19613"/>
                  <a:pt x="47761" y="19688"/>
                  <a:pt x="47761" y="19688"/>
                </a:cubicBezTo>
                <a:cubicBezTo>
                  <a:pt x="47687" y="19688"/>
                  <a:pt x="47687" y="19688"/>
                  <a:pt x="47687" y="19688"/>
                </a:cubicBezTo>
                <a:cubicBezTo>
                  <a:pt x="47540" y="19688"/>
                  <a:pt x="47467" y="19688"/>
                  <a:pt x="47362" y="19613"/>
                </a:cubicBezTo>
                <a:cubicBezTo>
                  <a:pt x="47362" y="19538"/>
                  <a:pt x="47326" y="19538"/>
                  <a:pt x="47326" y="19538"/>
                </a:cubicBezTo>
                <a:cubicBezTo>
                  <a:pt x="47289" y="19538"/>
                  <a:pt x="47252" y="19475"/>
                  <a:pt x="47252" y="19475"/>
                </a:cubicBezTo>
                <a:cubicBezTo>
                  <a:pt x="47215" y="19400"/>
                  <a:pt x="47179" y="19400"/>
                  <a:pt x="47179" y="19325"/>
                </a:cubicBezTo>
                <a:cubicBezTo>
                  <a:pt x="47142" y="19250"/>
                  <a:pt x="47142" y="19250"/>
                  <a:pt x="47142" y="19174"/>
                </a:cubicBezTo>
                <a:cubicBezTo>
                  <a:pt x="47142" y="18874"/>
                  <a:pt x="47142" y="18874"/>
                  <a:pt x="47142" y="18874"/>
                </a:cubicBezTo>
                <a:cubicBezTo>
                  <a:pt x="47215" y="18874"/>
                  <a:pt x="47215" y="18798"/>
                  <a:pt x="47289" y="18798"/>
                </a:cubicBezTo>
                <a:cubicBezTo>
                  <a:pt x="47362" y="18798"/>
                  <a:pt x="47393" y="18874"/>
                  <a:pt x="47467" y="18798"/>
                </a:cubicBezTo>
                <a:cubicBezTo>
                  <a:pt x="47503" y="18798"/>
                  <a:pt x="47540" y="18798"/>
                  <a:pt x="47540" y="18798"/>
                </a:cubicBezTo>
                <a:cubicBezTo>
                  <a:pt x="47614" y="18798"/>
                  <a:pt x="47650" y="18798"/>
                  <a:pt x="47724" y="18723"/>
                </a:cubicBezTo>
                <a:cubicBezTo>
                  <a:pt x="47761" y="18648"/>
                  <a:pt x="47797" y="18573"/>
                  <a:pt x="47834" y="18422"/>
                </a:cubicBezTo>
                <a:cubicBezTo>
                  <a:pt x="47865" y="18422"/>
                  <a:pt x="47865" y="18422"/>
                  <a:pt x="47901" y="18498"/>
                </a:cubicBezTo>
                <a:cubicBezTo>
                  <a:pt x="47938" y="18498"/>
                  <a:pt x="47938" y="18573"/>
                  <a:pt x="47938" y="18648"/>
                </a:cubicBezTo>
                <a:cubicBezTo>
                  <a:pt x="47975" y="18723"/>
                  <a:pt x="47938" y="18874"/>
                  <a:pt x="47938" y="18949"/>
                </a:cubicBezTo>
                <a:cubicBezTo>
                  <a:pt x="47938" y="19024"/>
                  <a:pt x="47975" y="19099"/>
                  <a:pt x="47975" y="19099"/>
                </a:cubicBezTo>
                <a:cubicBezTo>
                  <a:pt x="48012" y="19174"/>
                  <a:pt x="48012" y="19250"/>
                  <a:pt x="48012" y="19250"/>
                </a:cubicBezTo>
                <a:cubicBezTo>
                  <a:pt x="48049" y="19400"/>
                  <a:pt x="48122" y="19400"/>
                  <a:pt x="48196" y="19400"/>
                </a:cubicBezTo>
                <a:cubicBezTo>
                  <a:pt x="48232" y="19400"/>
                  <a:pt x="48232" y="19400"/>
                  <a:pt x="48269" y="19325"/>
                </a:cubicBezTo>
                <a:cubicBezTo>
                  <a:pt x="48269" y="19250"/>
                  <a:pt x="48269" y="19174"/>
                  <a:pt x="48269" y="19174"/>
                </a:cubicBezTo>
                <a:cubicBezTo>
                  <a:pt x="48306" y="19024"/>
                  <a:pt x="48373" y="19024"/>
                  <a:pt x="48410" y="18949"/>
                </a:cubicBezTo>
                <a:cubicBezTo>
                  <a:pt x="48483" y="18949"/>
                  <a:pt x="48520" y="18949"/>
                  <a:pt x="48557" y="18949"/>
                </a:cubicBezTo>
                <a:cubicBezTo>
                  <a:pt x="48630" y="18949"/>
                  <a:pt x="48667" y="18949"/>
                  <a:pt x="48741" y="18949"/>
                </a:cubicBezTo>
                <a:cubicBezTo>
                  <a:pt x="48741" y="18949"/>
                  <a:pt x="48777" y="18949"/>
                  <a:pt x="48777" y="18874"/>
                </a:cubicBezTo>
                <a:cubicBezTo>
                  <a:pt x="48777" y="18798"/>
                  <a:pt x="48777" y="18723"/>
                  <a:pt x="48777" y="18648"/>
                </a:cubicBezTo>
                <a:cubicBezTo>
                  <a:pt x="48777" y="18498"/>
                  <a:pt x="48741" y="18422"/>
                  <a:pt x="48704" y="18285"/>
                </a:cubicBezTo>
                <a:cubicBezTo>
                  <a:pt x="48704" y="18209"/>
                  <a:pt x="48667" y="18134"/>
                  <a:pt x="48667" y="18134"/>
                </a:cubicBezTo>
                <a:cubicBezTo>
                  <a:pt x="48594" y="18059"/>
                  <a:pt x="48557" y="18059"/>
                  <a:pt x="48520" y="17984"/>
                </a:cubicBezTo>
                <a:cubicBezTo>
                  <a:pt x="48447" y="17909"/>
                  <a:pt x="48410" y="17833"/>
                  <a:pt x="48373" y="17758"/>
                </a:cubicBezTo>
                <a:cubicBezTo>
                  <a:pt x="48373" y="17608"/>
                  <a:pt x="48410" y="17533"/>
                  <a:pt x="48373" y="17457"/>
                </a:cubicBezTo>
                <a:cubicBezTo>
                  <a:pt x="48373" y="17382"/>
                  <a:pt x="48343" y="17382"/>
                  <a:pt x="48306" y="17382"/>
                </a:cubicBezTo>
                <a:cubicBezTo>
                  <a:pt x="48306" y="17320"/>
                  <a:pt x="48306" y="17244"/>
                  <a:pt x="48306" y="17244"/>
                </a:cubicBezTo>
                <a:cubicBezTo>
                  <a:pt x="48306" y="17169"/>
                  <a:pt x="48306" y="17094"/>
                  <a:pt x="48306" y="17094"/>
                </a:cubicBezTo>
                <a:cubicBezTo>
                  <a:pt x="48306" y="17019"/>
                  <a:pt x="48269" y="17019"/>
                  <a:pt x="48232" y="17019"/>
                </a:cubicBezTo>
                <a:cubicBezTo>
                  <a:pt x="48196" y="16944"/>
                  <a:pt x="48159" y="16944"/>
                  <a:pt x="48085" y="16868"/>
                </a:cubicBezTo>
                <a:cubicBezTo>
                  <a:pt x="48049" y="16868"/>
                  <a:pt x="48049" y="16793"/>
                  <a:pt x="48012" y="16793"/>
                </a:cubicBezTo>
                <a:cubicBezTo>
                  <a:pt x="48049" y="16718"/>
                  <a:pt x="48049" y="16718"/>
                  <a:pt x="48085" y="16643"/>
                </a:cubicBezTo>
                <a:cubicBezTo>
                  <a:pt x="48085" y="16643"/>
                  <a:pt x="48122" y="16643"/>
                  <a:pt x="48159" y="16643"/>
                </a:cubicBezTo>
                <a:cubicBezTo>
                  <a:pt x="48196" y="16643"/>
                  <a:pt x="48232" y="16793"/>
                  <a:pt x="48269" y="16868"/>
                </a:cubicBezTo>
                <a:cubicBezTo>
                  <a:pt x="48306" y="16868"/>
                  <a:pt x="48269" y="17019"/>
                  <a:pt x="48306" y="17019"/>
                </a:cubicBezTo>
                <a:cubicBezTo>
                  <a:pt x="48343" y="17019"/>
                  <a:pt x="48343" y="17019"/>
                  <a:pt x="48373" y="17019"/>
                </a:cubicBezTo>
                <a:cubicBezTo>
                  <a:pt x="48447" y="17019"/>
                  <a:pt x="48447" y="17019"/>
                  <a:pt x="48447" y="17019"/>
                </a:cubicBezTo>
                <a:cubicBezTo>
                  <a:pt x="48483" y="17019"/>
                  <a:pt x="48520" y="16944"/>
                  <a:pt x="48520" y="16944"/>
                </a:cubicBezTo>
                <a:cubicBezTo>
                  <a:pt x="48557" y="16944"/>
                  <a:pt x="48557" y="17019"/>
                  <a:pt x="48594" y="17019"/>
                </a:cubicBezTo>
                <a:cubicBezTo>
                  <a:pt x="48630" y="16793"/>
                  <a:pt x="48630" y="16643"/>
                  <a:pt x="48630" y="16417"/>
                </a:cubicBezTo>
                <a:cubicBezTo>
                  <a:pt x="48630" y="16279"/>
                  <a:pt x="48630" y="16279"/>
                  <a:pt x="48630" y="16279"/>
                </a:cubicBezTo>
                <a:cubicBezTo>
                  <a:pt x="48630" y="16279"/>
                  <a:pt x="48630" y="16204"/>
                  <a:pt x="48630" y="16129"/>
                </a:cubicBezTo>
                <a:cubicBezTo>
                  <a:pt x="48630" y="16129"/>
                  <a:pt x="48667" y="16054"/>
                  <a:pt x="48667" y="15979"/>
                </a:cubicBezTo>
                <a:cubicBezTo>
                  <a:pt x="48667" y="15979"/>
                  <a:pt x="48667" y="15903"/>
                  <a:pt x="48667" y="15828"/>
                </a:cubicBezTo>
                <a:cubicBezTo>
                  <a:pt x="48630" y="15828"/>
                  <a:pt x="48594" y="15828"/>
                  <a:pt x="48594" y="15828"/>
                </a:cubicBezTo>
                <a:cubicBezTo>
                  <a:pt x="48520" y="15753"/>
                  <a:pt x="48483" y="15753"/>
                  <a:pt x="48447" y="15753"/>
                </a:cubicBezTo>
                <a:cubicBezTo>
                  <a:pt x="48373" y="15753"/>
                  <a:pt x="48343" y="15678"/>
                  <a:pt x="48269" y="15753"/>
                </a:cubicBezTo>
                <a:cubicBezTo>
                  <a:pt x="48269" y="15753"/>
                  <a:pt x="48269" y="15828"/>
                  <a:pt x="48269" y="15903"/>
                </a:cubicBezTo>
                <a:cubicBezTo>
                  <a:pt x="48232" y="15903"/>
                  <a:pt x="48196" y="15903"/>
                  <a:pt x="48159" y="15903"/>
                </a:cubicBezTo>
                <a:cubicBezTo>
                  <a:pt x="47938" y="15903"/>
                  <a:pt x="47938" y="15903"/>
                  <a:pt x="47938" y="15903"/>
                </a:cubicBezTo>
                <a:cubicBezTo>
                  <a:pt x="47975" y="15828"/>
                  <a:pt x="47975" y="15753"/>
                  <a:pt x="48012" y="15753"/>
                </a:cubicBezTo>
                <a:cubicBezTo>
                  <a:pt x="48012" y="15678"/>
                  <a:pt x="48049" y="15678"/>
                  <a:pt x="48085" y="15678"/>
                </a:cubicBezTo>
                <a:cubicBezTo>
                  <a:pt x="48085" y="15678"/>
                  <a:pt x="48122" y="15603"/>
                  <a:pt x="48159" y="15603"/>
                </a:cubicBezTo>
                <a:cubicBezTo>
                  <a:pt x="48159" y="15603"/>
                  <a:pt x="48122" y="15527"/>
                  <a:pt x="48159" y="15452"/>
                </a:cubicBezTo>
                <a:cubicBezTo>
                  <a:pt x="48085" y="15452"/>
                  <a:pt x="48049" y="15377"/>
                  <a:pt x="48012" y="15377"/>
                </a:cubicBezTo>
                <a:cubicBezTo>
                  <a:pt x="47975" y="15377"/>
                  <a:pt x="47975" y="15302"/>
                  <a:pt x="47938" y="15302"/>
                </a:cubicBezTo>
                <a:cubicBezTo>
                  <a:pt x="47975" y="15164"/>
                  <a:pt x="47975" y="15164"/>
                  <a:pt x="47975" y="15164"/>
                </a:cubicBezTo>
                <a:cubicBezTo>
                  <a:pt x="48269" y="15164"/>
                  <a:pt x="48269" y="15164"/>
                  <a:pt x="48269" y="15164"/>
                </a:cubicBezTo>
                <a:cubicBezTo>
                  <a:pt x="48269" y="15603"/>
                  <a:pt x="48269" y="15603"/>
                  <a:pt x="48269" y="15603"/>
                </a:cubicBezTo>
                <a:cubicBezTo>
                  <a:pt x="48557" y="15603"/>
                  <a:pt x="48557" y="15603"/>
                  <a:pt x="48557" y="15603"/>
                </a:cubicBezTo>
                <a:cubicBezTo>
                  <a:pt x="48594" y="15603"/>
                  <a:pt x="48630" y="15603"/>
                  <a:pt x="48630" y="15527"/>
                </a:cubicBezTo>
                <a:cubicBezTo>
                  <a:pt x="48667" y="15527"/>
                  <a:pt x="48630" y="15452"/>
                  <a:pt x="48667" y="15377"/>
                </a:cubicBezTo>
                <a:cubicBezTo>
                  <a:pt x="48704" y="15377"/>
                  <a:pt x="48777" y="15377"/>
                  <a:pt x="48814" y="15377"/>
                </a:cubicBezTo>
                <a:cubicBezTo>
                  <a:pt x="48882" y="15377"/>
                  <a:pt x="48882" y="15377"/>
                  <a:pt x="48882" y="15377"/>
                </a:cubicBezTo>
                <a:cubicBezTo>
                  <a:pt x="48992" y="15377"/>
                  <a:pt x="48992" y="15527"/>
                  <a:pt x="49102" y="15527"/>
                </a:cubicBezTo>
                <a:cubicBezTo>
                  <a:pt x="49139" y="15527"/>
                  <a:pt x="49176" y="15452"/>
                  <a:pt x="49212" y="15452"/>
                </a:cubicBezTo>
                <a:cubicBezTo>
                  <a:pt x="49212" y="15377"/>
                  <a:pt x="49212" y="15302"/>
                  <a:pt x="49249" y="15302"/>
                </a:cubicBezTo>
                <a:cubicBezTo>
                  <a:pt x="49286" y="15227"/>
                  <a:pt x="49323" y="15227"/>
                  <a:pt x="49323" y="15164"/>
                </a:cubicBezTo>
                <a:cubicBezTo>
                  <a:pt x="49323" y="15089"/>
                  <a:pt x="49286" y="15014"/>
                  <a:pt x="49249" y="14938"/>
                </a:cubicBezTo>
                <a:cubicBezTo>
                  <a:pt x="49249" y="14863"/>
                  <a:pt x="49212" y="14788"/>
                  <a:pt x="49212" y="14788"/>
                </a:cubicBezTo>
                <a:cubicBezTo>
                  <a:pt x="49176" y="14713"/>
                  <a:pt x="49139" y="14638"/>
                  <a:pt x="49102" y="14638"/>
                </a:cubicBezTo>
                <a:cubicBezTo>
                  <a:pt x="49065" y="14638"/>
                  <a:pt x="49029" y="14638"/>
                  <a:pt x="48992" y="14638"/>
                </a:cubicBezTo>
                <a:cubicBezTo>
                  <a:pt x="48955" y="14638"/>
                  <a:pt x="48955" y="14713"/>
                  <a:pt x="48918" y="14713"/>
                </a:cubicBezTo>
                <a:cubicBezTo>
                  <a:pt x="48882" y="14713"/>
                  <a:pt x="48882" y="14788"/>
                  <a:pt x="48851" y="14788"/>
                </a:cubicBezTo>
                <a:cubicBezTo>
                  <a:pt x="48814" y="14788"/>
                  <a:pt x="48814" y="14713"/>
                  <a:pt x="48777" y="14713"/>
                </a:cubicBezTo>
                <a:cubicBezTo>
                  <a:pt x="48741" y="14713"/>
                  <a:pt x="48704" y="14638"/>
                  <a:pt x="48704" y="14638"/>
                </a:cubicBezTo>
                <a:cubicBezTo>
                  <a:pt x="48704" y="14562"/>
                  <a:pt x="48667" y="14562"/>
                  <a:pt x="48667" y="14487"/>
                </a:cubicBezTo>
                <a:cubicBezTo>
                  <a:pt x="48667" y="14337"/>
                  <a:pt x="48704" y="14337"/>
                  <a:pt x="48741" y="14337"/>
                </a:cubicBezTo>
                <a:cubicBezTo>
                  <a:pt x="48777" y="14337"/>
                  <a:pt x="48814" y="14337"/>
                  <a:pt x="48814" y="14337"/>
                </a:cubicBezTo>
                <a:cubicBezTo>
                  <a:pt x="48851" y="14337"/>
                  <a:pt x="48882" y="14412"/>
                  <a:pt x="48882" y="14412"/>
                </a:cubicBezTo>
                <a:cubicBezTo>
                  <a:pt x="48955" y="14412"/>
                  <a:pt x="48992" y="14412"/>
                  <a:pt x="49029" y="14412"/>
                </a:cubicBezTo>
                <a:cubicBezTo>
                  <a:pt x="49102" y="14412"/>
                  <a:pt x="49139" y="14412"/>
                  <a:pt x="49212" y="14412"/>
                </a:cubicBezTo>
                <a:lnTo>
                  <a:pt x="49249" y="14337"/>
                </a:lnTo>
                <a:cubicBezTo>
                  <a:pt x="49323" y="14262"/>
                  <a:pt x="49323" y="14262"/>
                  <a:pt x="49323" y="14262"/>
                </a:cubicBezTo>
                <a:cubicBezTo>
                  <a:pt x="49359" y="14186"/>
                  <a:pt x="49359" y="14124"/>
                  <a:pt x="49396" y="14124"/>
                </a:cubicBezTo>
                <a:cubicBezTo>
                  <a:pt x="49427" y="14124"/>
                  <a:pt x="49427" y="14186"/>
                  <a:pt x="49464" y="14186"/>
                </a:cubicBezTo>
                <a:cubicBezTo>
                  <a:pt x="49574" y="14186"/>
                  <a:pt x="49574" y="14186"/>
                  <a:pt x="49574" y="14186"/>
                </a:cubicBezTo>
                <a:cubicBezTo>
                  <a:pt x="49611" y="14186"/>
                  <a:pt x="49647" y="14186"/>
                  <a:pt x="49684" y="14186"/>
                </a:cubicBezTo>
                <a:cubicBezTo>
                  <a:pt x="49721" y="14186"/>
                  <a:pt x="49721" y="14186"/>
                  <a:pt x="49758" y="14124"/>
                </a:cubicBezTo>
                <a:cubicBezTo>
                  <a:pt x="49794" y="14124"/>
                  <a:pt x="49758" y="14049"/>
                  <a:pt x="49758" y="13973"/>
                </a:cubicBezTo>
                <a:cubicBezTo>
                  <a:pt x="49721" y="13898"/>
                  <a:pt x="49684" y="13823"/>
                  <a:pt x="49647" y="13823"/>
                </a:cubicBezTo>
                <a:cubicBezTo>
                  <a:pt x="49611" y="13748"/>
                  <a:pt x="49574" y="13823"/>
                  <a:pt x="49574" y="13823"/>
                </a:cubicBezTo>
                <a:cubicBezTo>
                  <a:pt x="49537" y="13748"/>
                  <a:pt x="49500" y="13748"/>
                  <a:pt x="49464" y="13673"/>
                </a:cubicBezTo>
                <a:cubicBezTo>
                  <a:pt x="49427" y="13597"/>
                  <a:pt x="49396" y="13597"/>
                  <a:pt x="49396" y="13522"/>
                </a:cubicBezTo>
                <a:cubicBezTo>
                  <a:pt x="49396" y="13447"/>
                  <a:pt x="49359" y="13447"/>
                  <a:pt x="49359" y="13372"/>
                </a:cubicBezTo>
                <a:cubicBezTo>
                  <a:pt x="49359" y="13297"/>
                  <a:pt x="49396" y="13221"/>
                  <a:pt x="49396" y="13159"/>
                </a:cubicBezTo>
                <a:cubicBezTo>
                  <a:pt x="49396" y="13084"/>
                  <a:pt x="49359" y="13008"/>
                  <a:pt x="49359" y="12933"/>
                </a:cubicBezTo>
                <a:cubicBezTo>
                  <a:pt x="49359" y="12858"/>
                  <a:pt x="49396" y="12858"/>
                  <a:pt x="49396" y="12783"/>
                </a:cubicBezTo>
                <a:lnTo>
                  <a:pt x="49396" y="12708"/>
                </a:lnTo>
                <a:cubicBezTo>
                  <a:pt x="49500" y="12708"/>
                  <a:pt x="49537" y="12708"/>
                  <a:pt x="49684" y="12708"/>
                </a:cubicBezTo>
                <a:cubicBezTo>
                  <a:pt x="49684" y="12256"/>
                  <a:pt x="49684" y="12256"/>
                  <a:pt x="49684" y="12256"/>
                </a:cubicBezTo>
                <a:cubicBezTo>
                  <a:pt x="49684" y="12106"/>
                  <a:pt x="49574" y="12043"/>
                  <a:pt x="49537" y="11893"/>
                </a:cubicBezTo>
                <a:cubicBezTo>
                  <a:pt x="49500" y="11818"/>
                  <a:pt x="49537" y="11818"/>
                  <a:pt x="49537" y="11743"/>
                </a:cubicBezTo>
                <a:cubicBezTo>
                  <a:pt x="49537" y="11667"/>
                  <a:pt x="49500" y="11592"/>
                  <a:pt x="49500" y="11517"/>
                </a:cubicBezTo>
                <a:cubicBezTo>
                  <a:pt x="49427" y="11517"/>
                  <a:pt x="49396" y="11592"/>
                  <a:pt x="49286" y="11517"/>
                </a:cubicBezTo>
                <a:cubicBezTo>
                  <a:pt x="49249" y="11517"/>
                  <a:pt x="49249" y="11517"/>
                  <a:pt x="49212" y="11517"/>
                </a:cubicBezTo>
                <a:cubicBezTo>
                  <a:pt x="49176" y="11517"/>
                  <a:pt x="49176" y="11442"/>
                  <a:pt x="49139" y="11442"/>
                </a:cubicBezTo>
                <a:cubicBezTo>
                  <a:pt x="49102" y="11442"/>
                  <a:pt x="49102" y="11442"/>
                  <a:pt x="49065" y="11367"/>
                </a:cubicBezTo>
                <a:cubicBezTo>
                  <a:pt x="49029" y="11367"/>
                  <a:pt x="49029" y="11367"/>
                  <a:pt x="48992" y="11291"/>
                </a:cubicBezTo>
                <a:cubicBezTo>
                  <a:pt x="48992" y="11291"/>
                  <a:pt x="48955" y="11216"/>
                  <a:pt x="48955" y="11141"/>
                </a:cubicBezTo>
                <a:cubicBezTo>
                  <a:pt x="48918" y="11141"/>
                  <a:pt x="48918" y="11078"/>
                  <a:pt x="48918" y="10991"/>
                </a:cubicBezTo>
                <a:cubicBezTo>
                  <a:pt x="48918" y="10928"/>
                  <a:pt x="48918" y="10928"/>
                  <a:pt x="48918" y="10928"/>
                </a:cubicBezTo>
                <a:cubicBezTo>
                  <a:pt x="48955" y="10853"/>
                  <a:pt x="48992" y="10853"/>
                  <a:pt x="48992" y="10853"/>
                </a:cubicBezTo>
                <a:cubicBezTo>
                  <a:pt x="49029" y="10778"/>
                  <a:pt x="49029" y="10702"/>
                  <a:pt x="49065" y="10702"/>
                </a:cubicBezTo>
                <a:cubicBezTo>
                  <a:pt x="49065" y="10627"/>
                  <a:pt x="49102" y="10702"/>
                  <a:pt x="49139" y="10702"/>
                </a:cubicBezTo>
                <a:cubicBezTo>
                  <a:pt x="49176" y="10627"/>
                  <a:pt x="49212" y="10627"/>
                  <a:pt x="49286" y="10627"/>
                </a:cubicBezTo>
                <a:cubicBezTo>
                  <a:pt x="49323" y="10627"/>
                  <a:pt x="49323" y="10627"/>
                  <a:pt x="49359" y="10627"/>
                </a:cubicBezTo>
                <a:cubicBezTo>
                  <a:pt x="49500" y="10627"/>
                  <a:pt x="49500" y="10627"/>
                  <a:pt x="49500" y="10627"/>
                </a:cubicBezTo>
                <a:cubicBezTo>
                  <a:pt x="49537" y="10627"/>
                  <a:pt x="49574" y="10552"/>
                  <a:pt x="49647" y="10627"/>
                </a:cubicBezTo>
                <a:lnTo>
                  <a:pt x="49684" y="10702"/>
                </a:lnTo>
                <a:cubicBezTo>
                  <a:pt x="49721" y="10778"/>
                  <a:pt x="49758" y="10778"/>
                  <a:pt x="49758" y="10928"/>
                </a:cubicBezTo>
                <a:cubicBezTo>
                  <a:pt x="49758" y="10991"/>
                  <a:pt x="49758" y="10991"/>
                  <a:pt x="49758" y="10991"/>
                </a:cubicBezTo>
                <a:cubicBezTo>
                  <a:pt x="49794" y="10991"/>
                  <a:pt x="49758" y="11078"/>
                  <a:pt x="49721" y="11078"/>
                </a:cubicBezTo>
                <a:cubicBezTo>
                  <a:pt x="49721" y="11216"/>
                  <a:pt x="49684" y="11216"/>
                  <a:pt x="49684" y="11291"/>
                </a:cubicBezTo>
                <a:cubicBezTo>
                  <a:pt x="49684" y="11517"/>
                  <a:pt x="49721" y="11667"/>
                  <a:pt x="49758" y="11893"/>
                </a:cubicBezTo>
                <a:cubicBezTo>
                  <a:pt x="49868" y="11818"/>
                  <a:pt x="49868" y="11818"/>
                  <a:pt x="49868" y="11818"/>
                </a:cubicBezTo>
                <a:cubicBezTo>
                  <a:pt x="49868" y="10627"/>
                  <a:pt x="49868" y="10627"/>
                  <a:pt x="49868" y="10627"/>
                </a:cubicBezTo>
                <a:cubicBezTo>
                  <a:pt x="49868" y="10552"/>
                  <a:pt x="49905" y="10552"/>
                  <a:pt x="49905" y="10477"/>
                </a:cubicBezTo>
                <a:cubicBezTo>
                  <a:pt x="49935" y="10477"/>
                  <a:pt x="49972" y="10402"/>
                  <a:pt x="49972" y="10326"/>
                </a:cubicBezTo>
                <a:cubicBezTo>
                  <a:pt x="49972" y="10251"/>
                  <a:pt x="49972" y="10251"/>
                  <a:pt x="49972" y="10251"/>
                </a:cubicBezTo>
                <a:cubicBezTo>
                  <a:pt x="49972" y="10176"/>
                  <a:pt x="49935" y="10176"/>
                  <a:pt x="49935" y="10101"/>
                </a:cubicBezTo>
                <a:cubicBezTo>
                  <a:pt x="49905" y="10026"/>
                  <a:pt x="49905" y="9963"/>
                  <a:pt x="49831" y="9963"/>
                </a:cubicBezTo>
                <a:cubicBezTo>
                  <a:pt x="49794" y="9963"/>
                  <a:pt x="49758" y="9963"/>
                  <a:pt x="49721" y="9963"/>
                </a:cubicBezTo>
                <a:lnTo>
                  <a:pt x="49684" y="10026"/>
                </a:lnTo>
                <a:cubicBezTo>
                  <a:pt x="49611" y="10026"/>
                  <a:pt x="49611" y="10026"/>
                  <a:pt x="49537" y="10026"/>
                </a:cubicBezTo>
                <a:cubicBezTo>
                  <a:pt x="49427" y="10026"/>
                  <a:pt x="49427" y="10026"/>
                  <a:pt x="49427" y="10026"/>
                </a:cubicBezTo>
                <a:cubicBezTo>
                  <a:pt x="49396" y="10026"/>
                  <a:pt x="49396" y="10026"/>
                  <a:pt x="49359" y="10026"/>
                </a:cubicBezTo>
                <a:cubicBezTo>
                  <a:pt x="49323" y="10026"/>
                  <a:pt x="49323" y="10026"/>
                  <a:pt x="49286" y="10026"/>
                </a:cubicBezTo>
                <a:cubicBezTo>
                  <a:pt x="49286" y="9587"/>
                  <a:pt x="49286" y="9587"/>
                  <a:pt x="49286" y="9587"/>
                </a:cubicBezTo>
                <a:cubicBezTo>
                  <a:pt x="49323" y="9587"/>
                  <a:pt x="49359" y="9512"/>
                  <a:pt x="49359" y="9512"/>
                </a:cubicBezTo>
                <a:cubicBezTo>
                  <a:pt x="49396" y="9512"/>
                  <a:pt x="49396" y="9587"/>
                  <a:pt x="49427" y="9587"/>
                </a:cubicBezTo>
                <a:cubicBezTo>
                  <a:pt x="49500" y="9587"/>
                  <a:pt x="49500" y="9587"/>
                  <a:pt x="49500" y="9587"/>
                </a:cubicBezTo>
                <a:cubicBezTo>
                  <a:pt x="49574" y="9587"/>
                  <a:pt x="49611" y="9587"/>
                  <a:pt x="49647" y="9587"/>
                </a:cubicBezTo>
                <a:cubicBezTo>
                  <a:pt x="49684" y="9587"/>
                  <a:pt x="49684" y="9512"/>
                  <a:pt x="49721" y="9437"/>
                </a:cubicBezTo>
                <a:cubicBezTo>
                  <a:pt x="49684" y="9437"/>
                  <a:pt x="49684" y="9361"/>
                  <a:pt x="49684" y="9286"/>
                </a:cubicBezTo>
                <a:cubicBezTo>
                  <a:pt x="49647" y="9286"/>
                  <a:pt x="49647" y="9211"/>
                  <a:pt x="49611" y="9136"/>
                </a:cubicBezTo>
                <a:cubicBezTo>
                  <a:pt x="49537" y="9136"/>
                  <a:pt x="49500" y="9211"/>
                  <a:pt x="49464" y="9211"/>
                </a:cubicBezTo>
                <a:cubicBezTo>
                  <a:pt x="49427" y="9211"/>
                  <a:pt x="49427" y="9136"/>
                  <a:pt x="49396" y="9061"/>
                </a:cubicBezTo>
                <a:cubicBezTo>
                  <a:pt x="49359" y="9061"/>
                  <a:pt x="49359" y="9061"/>
                  <a:pt x="49323" y="9061"/>
                </a:cubicBezTo>
                <a:cubicBezTo>
                  <a:pt x="49286" y="9061"/>
                  <a:pt x="49286" y="9061"/>
                  <a:pt x="49249" y="9061"/>
                </a:cubicBezTo>
                <a:cubicBezTo>
                  <a:pt x="49212" y="9061"/>
                  <a:pt x="49176" y="8998"/>
                  <a:pt x="49139" y="8998"/>
                </a:cubicBezTo>
                <a:cubicBezTo>
                  <a:pt x="49065" y="8998"/>
                  <a:pt x="49029" y="8998"/>
                  <a:pt x="48955" y="9061"/>
                </a:cubicBezTo>
                <a:cubicBezTo>
                  <a:pt x="48955" y="9136"/>
                  <a:pt x="48992" y="9211"/>
                  <a:pt x="48955" y="9286"/>
                </a:cubicBezTo>
                <a:cubicBezTo>
                  <a:pt x="48955" y="9361"/>
                  <a:pt x="48955" y="9361"/>
                  <a:pt x="48918" y="9437"/>
                </a:cubicBezTo>
                <a:cubicBezTo>
                  <a:pt x="48918" y="9437"/>
                  <a:pt x="48882" y="9437"/>
                  <a:pt x="48851" y="9437"/>
                </a:cubicBezTo>
                <a:cubicBezTo>
                  <a:pt x="48851" y="9361"/>
                  <a:pt x="48814" y="9361"/>
                  <a:pt x="48777" y="9286"/>
                </a:cubicBezTo>
                <a:cubicBezTo>
                  <a:pt x="48777" y="9286"/>
                  <a:pt x="48777" y="9211"/>
                  <a:pt x="48777" y="9136"/>
                </a:cubicBezTo>
                <a:cubicBezTo>
                  <a:pt x="48777" y="9061"/>
                  <a:pt x="48777" y="8998"/>
                  <a:pt x="48814" y="8910"/>
                </a:cubicBezTo>
                <a:cubicBezTo>
                  <a:pt x="48814" y="8848"/>
                  <a:pt x="48814" y="8772"/>
                  <a:pt x="48851" y="8772"/>
                </a:cubicBezTo>
                <a:cubicBezTo>
                  <a:pt x="48851" y="8697"/>
                  <a:pt x="48882" y="8772"/>
                  <a:pt x="48918" y="8697"/>
                </a:cubicBezTo>
                <a:cubicBezTo>
                  <a:pt x="48918" y="8622"/>
                  <a:pt x="48955" y="8622"/>
                  <a:pt x="48955" y="8547"/>
                </a:cubicBezTo>
                <a:cubicBezTo>
                  <a:pt x="48992" y="8547"/>
                  <a:pt x="48955" y="8472"/>
                  <a:pt x="48955" y="8396"/>
                </a:cubicBezTo>
                <a:cubicBezTo>
                  <a:pt x="48955" y="8321"/>
                  <a:pt x="48955" y="8246"/>
                  <a:pt x="48955" y="8096"/>
                </a:cubicBezTo>
                <a:cubicBezTo>
                  <a:pt x="48955" y="8020"/>
                  <a:pt x="48992" y="7883"/>
                  <a:pt x="48992" y="7732"/>
                </a:cubicBezTo>
                <a:cubicBezTo>
                  <a:pt x="49212" y="7732"/>
                  <a:pt x="49212" y="7732"/>
                  <a:pt x="49212" y="7732"/>
                </a:cubicBezTo>
                <a:cubicBezTo>
                  <a:pt x="49212" y="7582"/>
                  <a:pt x="49212" y="7507"/>
                  <a:pt x="49249" y="7356"/>
                </a:cubicBezTo>
                <a:cubicBezTo>
                  <a:pt x="49249" y="7356"/>
                  <a:pt x="49286" y="7281"/>
                  <a:pt x="49286" y="7206"/>
                </a:cubicBezTo>
                <a:cubicBezTo>
                  <a:pt x="49359" y="7206"/>
                  <a:pt x="49396" y="7206"/>
                  <a:pt x="49427" y="7206"/>
                </a:cubicBezTo>
                <a:cubicBezTo>
                  <a:pt x="49500" y="7206"/>
                  <a:pt x="49500" y="7206"/>
                  <a:pt x="49500" y="7206"/>
                </a:cubicBezTo>
                <a:cubicBezTo>
                  <a:pt x="49537" y="7206"/>
                  <a:pt x="49537" y="7131"/>
                  <a:pt x="49574" y="7131"/>
                </a:cubicBezTo>
                <a:cubicBezTo>
                  <a:pt x="49574" y="7055"/>
                  <a:pt x="49574" y="6980"/>
                  <a:pt x="49574" y="6980"/>
                </a:cubicBezTo>
                <a:cubicBezTo>
                  <a:pt x="49574" y="6918"/>
                  <a:pt x="49537" y="6830"/>
                  <a:pt x="49537" y="6767"/>
                </a:cubicBezTo>
                <a:cubicBezTo>
                  <a:pt x="49537" y="6692"/>
                  <a:pt x="49574" y="6617"/>
                  <a:pt x="49611" y="6542"/>
                </a:cubicBezTo>
                <a:cubicBezTo>
                  <a:pt x="49611" y="6466"/>
                  <a:pt x="49647" y="6466"/>
                  <a:pt x="49647" y="6391"/>
                </a:cubicBezTo>
                <a:cubicBezTo>
                  <a:pt x="49647" y="6316"/>
                  <a:pt x="49684" y="6316"/>
                  <a:pt x="49684" y="6241"/>
                </a:cubicBezTo>
                <a:cubicBezTo>
                  <a:pt x="49684" y="6166"/>
                  <a:pt x="49721" y="6166"/>
                  <a:pt x="49758" y="6166"/>
                </a:cubicBezTo>
                <a:cubicBezTo>
                  <a:pt x="49794" y="6090"/>
                  <a:pt x="49831" y="6015"/>
                  <a:pt x="49905" y="6015"/>
                </a:cubicBezTo>
                <a:cubicBezTo>
                  <a:pt x="49972" y="5940"/>
                  <a:pt x="50009" y="6090"/>
                  <a:pt x="50119" y="6015"/>
                </a:cubicBezTo>
                <a:lnTo>
                  <a:pt x="50156" y="6015"/>
                </a:lnTo>
                <a:cubicBezTo>
                  <a:pt x="50192" y="5940"/>
                  <a:pt x="50192" y="5865"/>
                  <a:pt x="50192" y="5865"/>
                </a:cubicBezTo>
                <a:cubicBezTo>
                  <a:pt x="50229" y="5802"/>
                  <a:pt x="50229" y="5727"/>
                  <a:pt x="50229" y="5727"/>
                </a:cubicBezTo>
                <a:cubicBezTo>
                  <a:pt x="50229" y="5652"/>
                  <a:pt x="50229" y="5577"/>
                  <a:pt x="50266" y="5577"/>
                </a:cubicBezTo>
                <a:cubicBezTo>
                  <a:pt x="50266" y="5501"/>
                  <a:pt x="50303" y="5501"/>
                  <a:pt x="50339" y="5501"/>
                </a:cubicBezTo>
                <a:cubicBezTo>
                  <a:pt x="50376" y="5426"/>
                  <a:pt x="50376" y="5426"/>
                  <a:pt x="50413" y="5426"/>
                </a:cubicBezTo>
                <a:cubicBezTo>
                  <a:pt x="50413" y="5426"/>
                  <a:pt x="50444" y="5426"/>
                  <a:pt x="50480" y="5426"/>
                </a:cubicBezTo>
                <a:cubicBezTo>
                  <a:pt x="50480" y="5426"/>
                  <a:pt x="50517" y="5426"/>
                  <a:pt x="50554" y="5351"/>
                </a:cubicBezTo>
                <a:cubicBezTo>
                  <a:pt x="50554" y="5351"/>
                  <a:pt x="50591" y="5426"/>
                  <a:pt x="50627" y="5351"/>
                </a:cubicBezTo>
                <a:cubicBezTo>
                  <a:pt x="50627" y="5351"/>
                  <a:pt x="50627" y="5276"/>
                  <a:pt x="50664" y="5201"/>
                </a:cubicBezTo>
                <a:cubicBezTo>
                  <a:pt x="50627" y="5050"/>
                  <a:pt x="50627" y="5050"/>
                  <a:pt x="50627" y="5050"/>
                </a:cubicBezTo>
                <a:cubicBezTo>
                  <a:pt x="50009" y="5050"/>
                  <a:pt x="50009" y="5050"/>
                  <a:pt x="50009" y="5050"/>
                </a:cubicBezTo>
                <a:cubicBezTo>
                  <a:pt x="49831" y="4975"/>
                  <a:pt x="49831" y="4975"/>
                  <a:pt x="49831" y="4975"/>
                </a:cubicBezTo>
                <a:cubicBezTo>
                  <a:pt x="49905" y="4975"/>
                  <a:pt x="49935" y="4975"/>
                  <a:pt x="49972" y="4900"/>
                </a:cubicBezTo>
                <a:cubicBezTo>
                  <a:pt x="50045" y="4837"/>
                  <a:pt x="50082" y="4687"/>
                  <a:pt x="50156" y="4687"/>
                </a:cubicBezTo>
                <a:cubicBezTo>
                  <a:pt x="50229" y="4687"/>
                  <a:pt x="50229" y="4687"/>
                  <a:pt x="50266" y="4749"/>
                </a:cubicBezTo>
                <a:cubicBezTo>
                  <a:pt x="50303" y="4749"/>
                  <a:pt x="50339" y="4837"/>
                  <a:pt x="50376" y="4837"/>
                </a:cubicBezTo>
                <a:cubicBezTo>
                  <a:pt x="50413" y="4837"/>
                  <a:pt x="50413" y="4837"/>
                  <a:pt x="50444" y="4837"/>
                </a:cubicBezTo>
                <a:cubicBezTo>
                  <a:pt x="50517" y="4837"/>
                  <a:pt x="50517" y="4837"/>
                  <a:pt x="50517" y="4837"/>
                </a:cubicBezTo>
                <a:cubicBezTo>
                  <a:pt x="50554" y="4837"/>
                  <a:pt x="50554" y="4837"/>
                  <a:pt x="50591" y="4837"/>
                </a:cubicBezTo>
                <a:cubicBezTo>
                  <a:pt x="50627" y="4837"/>
                  <a:pt x="50627" y="4837"/>
                  <a:pt x="50664" y="4837"/>
                </a:cubicBezTo>
                <a:cubicBezTo>
                  <a:pt x="50701" y="4837"/>
                  <a:pt x="50738" y="4749"/>
                  <a:pt x="50738" y="4749"/>
                </a:cubicBezTo>
                <a:cubicBezTo>
                  <a:pt x="50774" y="4749"/>
                  <a:pt x="50774" y="4687"/>
                  <a:pt x="50811" y="4612"/>
                </a:cubicBezTo>
                <a:cubicBezTo>
                  <a:pt x="50811" y="4612"/>
                  <a:pt x="50848" y="4536"/>
                  <a:pt x="50848" y="4461"/>
                </a:cubicBezTo>
                <a:cubicBezTo>
                  <a:pt x="50885" y="4386"/>
                  <a:pt x="50921" y="4386"/>
                  <a:pt x="50952" y="4311"/>
                </a:cubicBezTo>
                <a:cubicBezTo>
                  <a:pt x="50952" y="4236"/>
                  <a:pt x="50952" y="4160"/>
                  <a:pt x="50989" y="4160"/>
                </a:cubicBezTo>
                <a:cubicBezTo>
                  <a:pt x="51026" y="4160"/>
                  <a:pt x="51099" y="4160"/>
                  <a:pt x="51136" y="4160"/>
                </a:cubicBezTo>
                <a:cubicBezTo>
                  <a:pt x="51209" y="4160"/>
                  <a:pt x="51209" y="4160"/>
                  <a:pt x="51209" y="4160"/>
                </a:cubicBezTo>
                <a:cubicBezTo>
                  <a:pt x="51320" y="4160"/>
                  <a:pt x="51393" y="4085"/>
                  <a:pt x="51497" y="4085"/>
                </a:cubicBezTo>
                <a:cubicBezTo>
                  <a:pt x="51497" y="4085"/>
                  <a:pt x="51534" y="4085"/>
                  <a:pt x="51571" y="4085"/>
                </a:cubicBezTo>
                <a:cubicBezTo>
                  <a:pt x="51571" y="4010"/>
                  <a:pt x="51607" y="4010"/>
                  <a:pt x="51607" y="4010"/>
                </a:cubicBezTo>
                <a:cubicBezTo>
                  <a:pt x="51644" y="4010"/>
                  <a:pt x="51681" y="3935"/>
                  <a:pt x="51681" y="3860"/>
                </a:cubicBezTo>
                <a:cubicBezTo>
                  <a:pt x="51718" y="3784"/>
                  <a:pt x="51754" y="3784"/>
                  <a:pt x="51754" y="3722"/>
                </a:cubicBezTo>
                <a:cubicBezTo>
                  <a:pt x="51754" y="3646"/>
                  <a:pt x="51754" y="3571"/>
                  <a:pt x="51754" y="3421"/>
                </a:cubicBezTo>
                <a:cubicBezTo>
                  <a:pt x="51754" y="3346"/>
                  <a:pt x="51754" y="3271"/>
                  <a:pt x="51718" y="3195"/>
                </a:cubicBezTo>
                <a:cubicBezTo>
                  <a:pt x="51718" y="3120"/>
                  <a:pt x="51681" y="3120"/>
                  <a:pt x="51644" y="3120"/>
                </a:cubicBezTo>
                <a:cubicBezTo>
                  <a:pt x="51607" y="3045"/>
                  <a:pt x="51571" y="3045"/>
                  <a:pt x="51497" y="3045"/>
                </a:cubicBezTo>
                <a:cubicBezTo>
                  <a:pt x="51430" y="3045"/>
                  <a:pt x="51393" y="3045"/>
                  <a:pt x="51356" y="3120"/>
                </a:cubicBezTo>
                <a:cubicBezTo>
                  <a:pt x="51320" y="3120"/>
                  <a:pt x="51283" y="3195"/>
                  <a:pt x="51246" y="3195"/>
                </a:cubicBezTo>
                <a:cubicBezTo>
                  <a:pt x="51209" y="3195"/>
                  <a:pt x="51173" y="3271"/>
                  <a:pt x="51099" y="3271"/>
                </a:cubicBezTo>
                <a:cubicBezTo>
                  <a:pt x="51062" y="3271"/>
                  <a:pt x="51026" y="3195"/>
                  <a:pt x="50952" y="3195"/>
                </a:cubicBezTo>
                <a:cubicBezTo>
                  <a:pt x="50921" y="3120"/>
                  <a:pt x="50921" y="3120"/>
                  <a:pt x="50885" y="3120"/>
                </a:cubicBezTo>
                <a:cubicBezTo>
                  <a:pt x="50774" y="3045"/>
                  <a:pt x="50774" y="3045"/>
                  <a:pt x="50774" y="3045"/>
                </a:cubicBezTo>
                <a:cubicBezTo>
                  <a:pt x="50738" y="2970"/>
                  <a:pt x="50701" y="2970"/>
                  <a:pt x="50664" y="2970"/>
                </a:cubicBezTo>
                <a:cubicBezTo>
                  <a:pt x="50627" y="2970"/>
                  <a:pt x="50591" y="3045"/>
                  <a:pt x="50517" y="3045"/>
                </a:cubicBezTo>
                <a:cubicBezTo>
                  <a:pt x="50480" y="3045"/>
                  <a:pt x="50480" y="3045"/>
                  <a:pt x="50444" y="3045"/>
                </a:cubicBezTo>
                <a:cubicBezTo>
                  <a:pt x="50376" y="3045"/>
                  <a:pt x="50339" y="3045"/>
                  <a:pt x="50266" y="3120"/>
                </a:cubicBezTo>
                <a:cubicBezTo>
                  <a:pt x="50266" y="3120"/>
                  <a:pt x="50229" y="3195"/>
                  <a:pt x="50192" y="3195"/>
                </a:cubicBezTo>
                <a:cubicBezTo>
                  <a:pt x="50192" y="3271"/>
                  <a:pt x="50156" y="3271"/>
                  <a:pt x="50156" y="3271"/>
                </a:cubicBezTo>
                <a:cubicBezTo>
                  <a:pt x="50119" y="3421"/>
                  <a:pt x="50119" y="3496"/>
                  <a:pt x="50082" y="3571"/>
                </a:cubicBezTo>
                <a:cubicBezTo>
                  <a:pt x="50082" y="3646"/>
                  <a:pt x="50082" y="3722"/>
                  <a:pt x="50045" y="3722"/>
                </a:cubicBezTo>
                <a:cubicBezTo>
                  <a:pt x="50045" y="3784"/>
                  <a:pt x="50009" y="3784"/>
                  <a:pt x="49972" y="3784"/>
                </a:cubicBezTo>
                <a:cubicBezTo>
                  <a:pt x="49935" y="3784"/>
                  <a:pt x="49905" y="3784"/>
                  <a:pt x="49831" y="3784"/>
                </a:cubicBezTo>
                <a:cubicBezTo>
                  <a:pt x="49758" y="3784"/>
                  <a:pt x="49721" y="3784"/>
                  <a:pt x="49684" y="3784"/>
                </a:cubicBezTo>
                <a:cubicBezTo>
                  <a:pt x="49611" y="3784"/>
                  <a:pt x="49574" y="3784"/>
                  <a:pt x="49537" y="3784"/>
                </a:cubicBezTo>
                <a:cubicBezTo>
                  <a:pt x="49500" y="3722"/>
                  <a:pt x="49500" y="3646"/>
                  <a:pt x="49464" y="3646"/>
                </a:cubicBezTo>
                <a:cubicBezTo>
                  <a:pt x="49427" y="3571"/>
                  <a:pt x="49359" y="3571"/>
                  <a:pt x="49286" y="3571"/>
                </a:cubicBezTo>
                <a:cubicBezTo>
                  <a:pt x="49249" y="3571"/>
                  <a:pt x="49212" y="3571"/>
                  <a:pt x="49176" y="3571"/>
                </a:cubicBezTo>
                <a:cubicBezTo>
                  <a:pt x="49102" y="3646"/>
                  <a:pt x="49102" y="3722"/>
                  <a:pt x="49065" y="3860"/>
                </a:cubicBezTo>
                <a:cubicBezTo>
                  <a:pt x="49029" y="3860"/>
                  <a:pt x="49029" y="3935"/>
                  <a:pt x="49029" y="4010"/>
                </a:cubicBezTo>
                <a:cubicBezTo>
                  <a:pt x="48992" y="4010"/>
                  <a:pt x="48992" y="4010"/>
                  <a:pt x="48955" y="4085"/>
                </a:cubicBezTo>
                <a:cubicBezTo>
                  <a:pt x="48918" y="4085"/>
                  <a:pt x="48918" y="4085"/>
                  <a:pt x="48882" y="4085"/>
                </a:cubicBezTo>
                <a:cubicBezTo>
                  <a:pt x="48814" y="4085"/>
                  <a:pt x="48777" y="4010"/>
                  <a:pt x="48741" y="4085"/>
                </a:cubicBezTo>
                <a:cubicBezTo>
                  <a:pt x="48667" y="4085"/>
                  <a:pt x="48630" y="4085"/>
                  <a:pt x="48594" y="4160"/>
                </a:cubicBezTo>
                <a:cubicBezTo>
                  <a:pt x="48557" y="4160"/>
                  <a:pt x="48557" y="4236"/>
                  <a:pt x="48520" y="4236"/>
                </a:cubicBezTo>
                <a:cubicBezTo>
                  <a:pt x="48447" y="4311"/>
                  <a:pt x="48410" y="4236"/>
                  <a:pt x="48343" y="4311"/>
                </a:cubicBezTo>
                <a:cubicBezTo>
                  <a:pt x="48343" y="4311"/>
                  <a:pt x="48306" y="4386"/>
                  <a:pt x="48269" y="4386"/>
                </a:cubicBezTo>
                <a:cubicBezTo>
                  <a:pt x="48269" y="4461"/>
                  <a:pt x="48232" y="4536"/>
                  <a:pt x="48196" y="4536"/>
                </a:cubicBezTo>
                <a:cubicBezTo>
                  <a:pt x="48159" y="4687"/>
                  <a:pt x="48159" y="4837"/>
                  <a:pt x="48085" y="4900"/>
                </a:cubicBezTo>
                <a:cubicBezTo>
                  <a:pt x="48049" y="4975"/>
                  <a:pt x="48049" y="4975"/>
                  <a:pt x="48012" y="4975"/>
                </a:cubicBezTo>
                <a:cubicBezTo>
                  <a:pt x="47975" y="4975"/>
                  <a:pt x="47975" y="4900"/>
                  <a:pt x="47938" y="4900"/>
                </a:cubicBezTo>
                <a:cubicBezTo>
                  <a:pt x="47975" y="4900"/>
                  <a:pt x="47975" y="4837"/>
                  <a:pt x="47975" y="4749"/>
                </a:cubicBezTo>
                <a:cubicBezTo>
                  <a:pt x="48012" y="4749"/>
                  <a:pt x="48049" y="4749"/>
                  <a:pt x="48049" y="4687"/>
                </a:cubicBezTo>
                <a:cubicBezTo>
                  <a:pt x="48085" y="4687"/>
                  <a:pt x="48085" y="4612"/>
                  <a:pt x="48085" y="4536"/>
                </a:cubicBezTo>
                <a:cubicBezTo>
                  <a:pt x="48122" y="4536"/>
                  <a:pt x="48122" y="4461"/>
                  <a:pt x="48159" y="4386"/>
                </a:cubicBezTo>
                <a:cubicBezTo>
                  <a:pt x="48159" y="4311"/>
                  <a:pt x="48196" y="4160"/>
                  <a:pt x="48232" y="4160"/>
                </a:cubicBezTo>
                <a:cubicBezTo>
                  <a:pt x="48269" y="4085"/>
                  <a:pt x="48269" y="4160"/>
                  <a:pt x="48306" y="4160"/>
                </a:cubicBezTo>
                <a:cubicBezTo>
                  <a:pt x="48343" y="4085"/>
                  <a:pt x="48373" y="4085"/>
                  <a:pt x="48410" y="4010"/>
                </a:cubicBezTo>
                <a:cubicBezTo>
                  <a:pt x="48410" y="3935"/>
                  <a:pt x="48410" y="3935"/>
                  <a:pt x="48410" y="3860"/>
                </a:cubicBezTo>
                <a:cubicBezTo>
                  <a:pt x="48410" y="3571"/>
                  <a:pt x="48410" y="3571"/>
                  <a:pt x="48410" y="3571"/>
                </a:cubicBezTo>
                <a:cubicBezTo>
                  <a:pt x="48447" y="3496"/>
                  <a:pt x="48447" y="3421"/>
                  <a:pt x="48483" y="3421"/>
                </a:cubicBezTo>
                <a:cubicBezTo>
                  <a:pt x="48520" y="3421"/>
                  <a:pt x="48557" y="3421"/>
                  <a:pt x="48557" y="3346"/>
                </a:cubicBezTo>
                <a:cubicBezTo>
                  <a:pt x="48594" y="3346"/>
                  <a:pt x="48630" y="3346"/>
                  <a:pt x="48630" y="3271"/>
                </a:cubicBezTo>
                <a:cubicBezTo>
                  <a:pt x="48667" y="3195"/>
                  <a:pt x="48630" y="3195"/>
                  <a:pt x="48630" y="3120"/>
                </a:cubicBezTo>
                <a:cubicBezTo>
                  <a:pt x="48630" y="3045"/>
                  <a:pt x="48630" y="3045"/>
                  <a:pt x="48630" y="2970"/>
                </a:cubicBezTo>
                <a:cubicBezTo>
                  <a:pt x="48630" y="2895"/>
                  <a:pt x="48630" y="2895"/>
                  <a:pt x="48594" y="2819"/>
                </a:cubicBezTo>
                <a:cubicBezTo>
                  <a:pt x="48594" y="2819"/>
                  <a:pt x="48557" y="2757"/>
                  <a:pt x="48557" y="2669"/>
                </a:cubicBezTo>
                <a:cubicBezTo>
                  <a:pt x="48520" y="2669"/>
                  <a:pt x="48520" y="2669"/>
                  <a:pt x="48483" y="2669"/>
                </a:cubicBezTo>
                <a:cubicBezTo>
                  <a:pt x="48410" y="2669"/>
                  <a:pt x="48410" y="2669"/>
                  <a:pt x="48410" y="2669"/>
                </a:cubicBezTo>
                <a:cubicBezTo>
                  <a:pt x="48373" y="2669"/>
                  <a:pt x="48373" y="2757"/>
                  <a:pt x="48343" y="2757"/>
                </a:cubicBezTo>
                <a:cubicBezTo>
                  <a:pt x="48269" y="2757"/>
                  <a:pt x="48232" y="2757"/>
                  <a:pt x="48159" y="2757"/>
                </a:cubicBezTo>
                <a:cubicBezTo>
                  <a:pt x="48122" y="2757"/>
                  <a:pt x="48122" y="2757"/>
                  <a:pt x="48085" y="2757"/>
                </a:cubicBezTo>
                <a:cubicBezTo>
                  <a:pt x="48012" y="2757"/>
                  <a:pt x="47938" y="2757"/>
                  <a:pt x="47865" y="2757"/>
                </a:cubicBezTo>
                <a:cubicBezTo>
                  <a:pt x="47834" y="2757"/>
                  <a:pt x="47797" y="2757"/>
                  <a:pt x="47797" y="2669"/>
                </a:cubicBezTo>
                <a:cubicBezTo>
                  <a:pt x="47797" y="2895"/>
                  <a:pt x="47797" y="2970"/>
                  <a:pt x="47797" y="3195"/>
                </a:cubicBezTo>
                <a:lnTo>
                  <a:pt x="47761" y="3271"/>
                </a:lnTo>
                <a:cubicBezTo>
                  <a:pt x="47761" y="3346"/>
                  <a:pt x="47797" y="3346"/>
                  <a:pt x="47797" y="3421"/>
                </a:cubicBezTo>
                <a:cubicBezTo>
                  <a:pt x="47761" y="3421"/>
                  <a:pt x="47724" y="3496"/>
                  <a:pt x="47687" y="3496"/>
                </a:cubicBezTo>
                <a:cubicBezTo>
                  <a:pt x="47650" y="3496"/>
                  <a:pt x="47650" y="3421"/>
                  <a:pt x="47614" y="3421"/>
                </a:cubicBezTo>
                <a:cubicBezTo>
                  <a:pt x="47540" y="3421"/>
                  <a:pt x="47540" y="3421"/>
                  <a:pt x="47467" y="3421"/>
                </a:cubicBezTo>
                <a:cubicBezTo>
                  <a:pt x="47430" y="3421"/>
                  <a:pt x="47393" y="3421"/>
                  <a:pt x="47362" y="3421"/>
                </a:cubicBezTo>
                <a:cubicBezTo>
                  <a:pt x="47289" y="3421"/>
                  <a:pt x="47289" y="3496"/>
                  <a:pt x="47215" y="3571"/>
                </a:cubicBezTo>
                <a:cubicBezTo>
                  <a:pt x="47215" y="3571"/>
                  <a:pt x="47179" y="3571"/>
                  <a:pt x="47142" y="3571"/>
                </a:cubicBezTo>
                <a:cubicBezTo>
                  <a:pt x="47105" y="3646"/>
                  <a:pt x="47105" y="3646"/>
                  <a:pt x="47068" y="3722"/>
                </a:cubicBezTo>
                <a:cubicBezTo>
                  <a:pt x="47068" y="3722"/>
                  <a:pt x="47032" y="3722"/>
                  <a:pt x="46995" y="3722"/>
                </a:cubicBezTo>
                <a:cubicBezTo>
                  <a:pt x="46995" y="3646"/>
                  <a:pt x="47032" y="3571"/>
                  <a:pt x="47032" y="3571"/>
                </a:cubicBezTo>
                <a:cubicBezTo>
                  <a:pt x="47032" y="3496"/>
                  <a:pt x="47068" y="3496"/>
                  <a:pt x="47068" y="3421"/>
                </a:cubicBezTo>
                <a:cubicBezTo>
                  <a:pt x="47068" y="3346"/>
                  <a:pt x="47068" y="3271"/>
                  <a:pt x="47105" y="3271"/>
                </a:cubicBezTo>
                <a:cubicBezTo>
                  <a:pt x="47105" y="3195"/>
                  <a:pt x="47142" y="3120"/>
                  <a:pt x="47179" y="3120"/>
                </a:cubicBezTo>
                <a:cubicBezTo>
                  <a:pt x="47252" y="3120"/>
                  <a:pt x="47252" y="3120"/>
                  <a:pt x="47252" y="3120"/>
                </a:cubicBezTo>
                <a:cubicBezTo>
                  <a:pt x="47289" y="3120"/>
                  <a:pt x="47326" y="3120"/>
                  <a:pt x="47393" y="3120"/>
                </a:cubicBezTo>
                <a:cubicBezTo>
                  <a:pt x="47430" y="3120"/>
                  <a:pt x="47467" y="3120"/>
                  <a:pt x="47540" y="3120"/>
                </a:cubicBezTo>
                <a:cubicBezTo>
                  <a:pt x="47577" y="3045"/>
                  <a:pt x="47577" y="3045"/>
                  <a:pt x="47614" y="2970"/>
                </a:cubicBezTo>
                <a:cubicBezTo>
                  <a:pt x="47577" y="2819"/>
                  <a:pt x="47577" y="2819"/>
                  <a:pt x="47577" y="2819"/>
                </a:cubicBezTo>
                <a:cubicBezTo>
                  <a:pt x="47577" y="2819"/>
                  <a:pt x="47540" y="2757"/>
                  <a:pt x="47503" y="2757"/>
                </a:cubicBezTo>
                <a:cubicBezTo>
                  <a:pt x="47467" y="2757"/>
                  <a:pt x="47467" y="2757"/>
                  <a:pt x="47430" y="2757"/>
                </a:cubicBezTo>
                <a:cubicBezTo>
                  <a:pt x="47393" y="2757"/>
                  <a:pt x="47362" y="2757"/>
                  <a:pt x="47326" y="2757"/>
                </a:cubicBezTo>
                <a:cubicBezTo>
                  <a:pt x="47215" y="2757"/>
                  <a:pt x="47142" y="2819"/>
                  <a:pt x="47032" y="2819"/>
                </a:cubicBezTo>
                <a:cubicBezTo>
                  <a:pt x="46995" y="2819"/>
                  <a:pt x="46958" y="2819"/>
                  <a:pt x="46885" y="2819"/>
                </a:cubicBezTo>
                <a:cubicBezTo>
                  <a:pt x="46885" y="2819"/>
                  <a:pt x="46848" y="2895"/>
                  <a:pt x="46817" y="2895"/>
                </a:cubicBezTo>
                <a:cubicBezTo>
                  <a:pt x="46346" y="2895"/>
                  <a:pt x="46346" y="2895"/>
                  <a:pt x="46346" y="2895"/>
                </a:cubicBezTo>
                <a:cubicBezTo>
                  <a:pt x="46272" y="2895"/>
                  <a:pt x="46235" y="2819"/>
                  <a:pt x="46162" y="2819"/>
                </a:cubicBezTo>
                <a:cubicBezTo>
                  <a:pt x="46088" y="2819"/>
                  <a:pt x="46052" y="2819"/>
                  <a:pt x="45978" y="2895"/>
                </a:cubicBezTo>
                <a:cubicBezTo>
                  <a:pt x="45941" y="2895"/>
                  <a:pt x="45905" y="2895"/>
                  <a:pt x="45905" y="2895"/>
                </a:cubicBezTo>
                <a:cubicBezTo>
                  <a:pt x="45868" y="2895"/>
                  <a:pt x="45831" y="2970"/>
                  <a:pt x="45831" y="2970"/>
                </a:cubicBezTo>
                <a:cubicBezTo>
                  <a:pt x="45800" y="2970"/>
                  <a:pt x="45764" y="3045"/>
                  <a:pt x="45764" y="3045"/>
                </a:cubicBezTo>
                <a:cubicBezTo>
                  <a:pt x="45727" y="3045"/>
                  <a:pt x="45690" y="3120"/>
                  <a:pt x="45653" y="3120"/>
                </a:cubicBezTo>
                <a:cubicBezTo>
                  <a:pt x="45617" y="3120"/>
                  <a:pt x="45580" y="3120"/>
                  <a:pt x="45543" y="3120"/>
                </a:cubicBezTo>
                <a:cubicBezTo>
                  <a:pt x="45506" y="3120"/>
                  <a:pt x="45506" y="3195"/>
                  <a:pt x="45470" y="3195"/>
                </a:cubicBezTo>
                <a:cubicBezTo>
                  <a:pt x="45433" y="3195"/>
                  <a:pt x="45396" y="3195"/>
                  <a:pt x="45359" y="3195"/>
                </a:cubicBezTo>
                <a:cubicBezTo>
                  <a:pt x="45329" y="3195"/>
                  <a:pt x="45329" y="3271"/>
                  <a:pt x="45286" y="3271"/>
                </a:cubicBezTo>
                <a:cubicBezTo>
                  <a:pt x="45255" y="3271"/>
                  <a:pt x="45218" y="3271"/>
                  <a:pt x="45218" y="3271"/>
                </a:cubicBezTo>
                <a:cubicBezTo>
                  <a:pt x="45182" y="3346"/>
                  <a:pt x="45145" y="3346"/>
                  <a:pt x="45108" y="3346"/>
                </a:cubicBezTo>
                <a:cubicBezTo>
                  <a:pt x="45071" y="3346"/>
                  <a:pt x="45071" y="3346"/>
                  <a:pt x="45035" y="3271"/>
                </a:cubicBezTo>
                <a:cubicBezTo>
                  <a:pt x="45071" y="3271"/>
                  <a:pt x="45071" y="3195"/>
                  <a:pt x="45071" y="3195"/>
                </a:cubicBezTo>
                <a:cubicBezTo>
                  <a:pt x="45108" y="3045"/>
                  <a:pt x="45145" y="2970"/>
                  <a:pt x="45182" y="2895"/>
                </a:cubicBezTo>
                <a:cubicBezTo>
                  <a:pt x="45182" y="2819"/>
                  <a:pt x="45218" y="2757"/>
                  <a:pt x="45218" y="2757"/>
                </a:cubicBezTo>
                <a:cubicBezTo>
                  <a:pt x="45286" y="2669"/>
                  <a:pt x="45329" y="2606"/>
                  <a:pt x="45396" y="2606"/>
                </a:cubicBezTo>
                <a:cubicBezTo>
                  <a:pt x="45433" y="2606"/>
                  <a:pt x="45433" y="2531"/>
                  <a:pt x="45470" y="2531"/>
                </a:cubicBezTo>
                <a:cubicBezTo>
                  <a:pt x="46670" y="2531"/>
                  <a:pt x="46670" y="2531"/>
                  <a:pt x="46670" y="2531"/>
                </a:cubicBezTo>
                <a:cubicBezTo>
                  <a:pt x="46670" y="2531"/>
                  <a:pt x="46707" y="2531"/>
                  <a:pt x="46744" y="2531"/>
                </a:cubicBezTo>
                <a:cubicBezTo>
                  <a:pt x="46744" y="2456"/>
                  <a:pt x="46744" y="2381"/>
                  <a:pt x="46781" y="2381"/>
                </a:cubicBezTo>
                <a:cubicBezTo>
                  <a:pt x="46817" y="2381"/>
                  <a:pt x="46817" y="2306"/>
                  <a:pt x="46848" y="2306"/>
                </a:cubicBezTo>
                <a:cubicBezTo>
                  <a:pt x="47834" y="2306"/>
                  <a:pt x="47834" y="2306"/>
                  <a:pt x="47834" y="2306"/>
                </a:cubicBezTo>
                <a:cubicBezTo>
                  <a:pt x="47865" y="2306"/>
                  <a:pt x="47901" y="2306"/>
                  <a:pt x="47901" y="2306"/>
                </a:cubicBezTo>
                <a:cubicBezTo>
                  <a:pt x="47975" y="2306"/>
                  <a:pt x="48012" y="2306"/>
                  <a:pt x="48049" y="2306"/>
                </a:cubicBezTo>
                <a:cubicBezTo>
                  <a:pt x="48085" y="2306"/>
                  <a:pt x="48085" y="2230"/>
                  <a:pt x="48122" y="2230"/>
                </a:cubicBezTo>
                <a:cubicBezTo>
                  <a:pt x="48159" y="2230"/>
                  <a:pt x="48122" y="2080"/>
                  <a:pt x="48159" y="2080"/>
                </a:cubicBezTo>
                <a:cubicBezTo>
                  <a:pt x="48196" y="2080"/>
                  <a:pt x="48196" y="2080"/>
                  <a:pt x="48232" y="2080"/>
                </a:cubicBezTo>
                <a:cubicBezTo>
                  <a:pt x="48269" y="2080"/>
                  <a:pt x="48269" y="2005"/>
                  <a:pt x="48306" y="2005"/>
                </a:cubicBezTo>
                <a:cubicBezTo>
                  <a:pt x="48343" y="2005"/>
                  <a:pt x="48343" y="2005"/>
                  <a:pt x="48373" y="2005"/>
                </a:cubicBezTo>
                <a:cubicBezTo>
                  <a:pt x="48410" y="2005"/>
                  <a:pt x="48410" y="2005"/>
                  <a:pt x="48447" y="2005"/>
                </a:cubicBezTo>
                <a:cubicBezTo>
                  <a:pt x="48483" y="2005"/>
                  <a:pt x="48483" y="1930"/>
                  <a:pt x="48520" y="1930"/>
                </a:cubicBezTo>
                <a:cubicBezTo>
                  <a:pt x="48594" y="1854"/>
                  <a:pt x="48667" y="1930"/>
                  <a:pt x="48741" y="1930"/>
                </a:cubicBezTo>
                <a:cubicBezTo>
                  <a:pt x="48777" y="1930"/>
                  <a:pt x="48777" y="1854"/>
                  <a:pt x="48814" y="1854"/>
                </a:cubicBezTo>
                <a:cubicBezTo>
                  <a:pt x="48814" y="1566"/>
                  <a:pt x="48814" y="1566"/>
                  <a:pt x="48814" y="1566"/>
                </a:cubicBezTo>
                <a:cubicBezTo>
                  <a:pt x="48630" y="1491"/>
                  <a:pt x="48630" y="1491"/>
                  <a:pt x="48630" y="1491"/>
                </a:cubicBezTo>
                <a:cubicBezTo>
                  <a:pt x="48594" y="1566"/>
                  <a:pt x="48557" y="1566"/>
                  <a:pt x="48520" y="1566"/>
                </a:cubicBezTo>
                <a:cubicBezTo>
                  <a:pt x="48483" y="1566"/>
                  <a:pt x="48483" y="1566"/>
                  <a:pt x="48483" y="1566"/>
                </a:cubicBezTo>
                <a:cubicBezTo>
                  <a:pt x="48447" y="1566"/>
                  <a:pt x="48447" y="1566"/>
                  <a:pt x="48410" y="1491"/>
                </a:cubicBezTo>
                <a:cubicBezTo>
                  <a:pt x="48343" y="1491"/>
                  <a:pt x="48269" y="1416"/>
                  <a:pt x="48196" y="1416"/>
                </a:cubicBezTo>
                <a:cubicBezTo>
                  <a:pt x="48122" y="1416"/>
                  <a:pt x="48085" y="1491"/>
                  <a:pt x="48049" y="1491"/>
                </a:cubicBezTo>
                <a:cubicBezTo>
                  <a:pt x="47975" y="1491"/>
                  <a:pt x="47938" y="1491"/>
                  <a:pt x="47865" y="1416"/>
                </a:cubicBezTo>
                <a:cubicBezTo>
                  <a:pt x="47834" y="1416"/>
                  <a:pt x="47834" y="1416"/>
                  <a:pt x="47797" y="1340"/>
                </a:cubicBezTo>
                <a:cubicBezTo>
                  <a:pt x="47797" y="1340"/>
                  <a:pt x="47865" y="1340"/>
                  <a:pt x="47865" y="1265"/>
                </a:cubicBezTo>
                <a:cubicBezTo>
                  <a:pt x="47865" y="1190"/>
                  <a:pt x="47834" y="1190"/>
                  <a:pt x="47834" y="1115"/>
                </a:cubicBezTo>
                <a:cubicBezTo>
                  <a:pt x="47797" y="1115"/>
                  <a:pt x="47797" y="1115"/>
                  <a:pt x="47761" y="1115"/>
                </a:cubicBezTo>
                <a:cubicBezTo>
                  <a:pt x="47724" y="1115"/>
                  <a:pt x="47687" y="1040"/>
                  <a:pt x="47614" y="1040"/>
                </a:cubicBezTo>
                <a:cubicBezTo>
                  <a:pt x="47614" y="1040"/>
                  <a:pt x="47614" y="1040"/>
                  <a:pt x="47577" y="1040"/>
                </a:cubicBezTo>
                <a:cubicBezTo>
                  <a:pt x="47540" y="1115"/>
                  <a:pt x="47540" y="1190"/>
                  <a:pt x="47503" y="1190"/>
                </a:cubicBezTo>
                <a:cubicBezTo>
                  <a:pt x="47179" y="1190"/>
                  <a:pt x="47179" y="1190"/>
                  <a:pt x="47179" y="1190"/>
                </a:cubicBezTo>
                <a:cubicBezTo>
                  <a:pt x="47105" y="1190"/>
                  <a:pt x="47068" y="1040"/>
                  <a:pt x="47032" y="965"/>
                </a:cubicBezTo>
                <a:cubicBezTo>
                  <a:pt x="46995" y="965"/>
                  <a:pt x="46995" y="965"/>
                  <a:pt x="46958" y="965"/>
                </a:cubicBezTo>
                <a:cubicBezTo>
                  <a:pt x="46885" y="889"/>
                  <a:pt x="46848" y="965"/>
                  <a:pt x="46817" y="965"/>
                </a:cubicBezTo>
                <a:cubicBezTo>
                  <a:pt x="46376" y="965"/>
                  <a:pt x="46376" y="965"/>
                  <a:pt x="46376" y="965"/>
                </a:cubicBezTo>
                <a:cubicBezTo>
                  <a:pt x="46272" y="965"/>
                  <a:pt x="46272" y="965"/>
                  <a:pt x="46272" y="965"/>
                </a:cubicBezTo>
                <a:cubicBezTo>
                  <a:pt x="46015" y="965"/>
                  <a:pt x="46015" y="965"/>
                  <a:pt x="46015" y="965"/>
                </a:cubicBezTo>
                <a:cubicBezTo>
                  <a:pt x="45868" y="965"/>
                  <a:pt x="45868" y="965"/>
                  <a:pt x="45868" y="965"/>
                </a:cubicBezTo>
                <a:cubicBezTo>
                  <a:pt x="45831" y="965"/>
                  <a:pt x="45800" y="965"/>
                  <a:pt x="45727" y="965"/>
                </a:cubicBezTo>
                <a:cubicBezTo>
                  <a:pt x="45690" y="965"/>
                  <a:pt x="45690" y="1040"/>
                  <a:pt x="45653" y="1115"/>
                </a:cubicBezTo>
                <a:cubicBezTo>
                  <a:pt x="45035" y="1115"/>
                  <a:pt x="45035" y="1115"/>
                  <a:pt x="45035" y="1115"/>
                </a:cubicBezTo>
                <a:cubicBezTo>
                  <a:pt x="45071" y="965"/>
                  <a:pt x="45071" y="965"/>
                  <a:pt x="45071" y="965"/>
                </a:cubicBezTo>
                <a:cubicBezTo>
                  <a:pt x="45218" y="965"/>
                  <a:pt x="45218" y="965"/>
                  <a:pt x="45218" y="965"/>
                </a:cubicBezTo>
                <a:cubicBezTo>
                  <a:pt x="45255" y="965"/>
                  <a:pt x="45286" y="965"/>
                  <a:pt x="45359" y="965"/>
                </a:cubicBezTo>
                <a:cubicBezTo>
                  <a:pt x="45359" y="965"/>
                  <a:pt x="45396" y="889"/>
                  <a:pt x="45396" y="814"/>
                </a:cubicBezTo>
                <a:cubicBezTo>
                  <a:pt x="45433" y="814"/>
                  <a:pt x="45433" y="739"/>
                  <a:pt x="45433" y="676"/>
                </a:cubicBezTo>
                <a:cubicBezTo>
                  <a:pt x="47540" y="676"/>
                  <a:pt x="47540" y="676"/>
                  <a:pt x="47540" y="676"/>
                </a:cubicBezTo>
                <a:cubicBezTo>
                  <a:pt x="47540" y="589"/>
                  <a:pt x="47540" y="589"/>
                  <a:pt x="47540" y="526"/>
                </a:cubicBezTo>
                <a:cubicBezTo>
                  <a:pt x="47503" y="451"/>
                  <a:pt x="47503" y="451"/>
                  <a:pt x="47467" y="375"/>
                </a:cubicBezTo>
                <a:cubicBezTo>
                  <a:pt x="47430" y="375"/>
                  <a:pt x="47430" y="300"/>
                  <a:pt x="47393" y="300"/>
                </a:cubicBezTo>
                <a:cubicBezTo>
                  <a:pt x="47326" y="225"/>
                  <a:pt x="47289" y="225"/>
                  <a:pt x="47252" y="225"/>
                </a:cubicBezTo>
                <a:cubicBezTo>
                  <a:pt x="47142" y="225"/>
                  <a:pt x="47142" y="225"/>
                  <a:pt x="47142" y="225"/>
                </a:cubicBezTo>
                <a:cubicBezTo>
                  <a:pt x="47105" y="225"/>
                  <a:pt x="47068" y="225"/>
                  <a:pt x="46995" y="225"/>
                </a:cubicBezTo>
                <a:cubicBezTo>
                  <a:pt x="46921" y="225"/>
                  <a:pt x="46885" y="150"/>
                  <a:pt x="46848" y="150"/>
                </a:cubicBezTo>
                <a:cubicBezTo>
                  <a:pt x="46817" y="150"/>
                  <a:pt x="46817" y="75"/>
                  <a:pt x="46781" y="75"/>
                </a:cubicBezTo>
                <a:cubicBezTo>
                  <a:pt x="46744" y="75"/>
                  <a:pt x="46744" y="75"/>
                  <a:pt x="46707" y="75"/>
                </a:cubicBezTo>
                <a:cubicBezTo>
                  <a:pt x="46670" y="0"/>
                  <a:pt x="46633" y="75"/>
                  <a:pt x="46560" y="75"/>
                </a:cubicBezTo>
                <a:cubicBezTo>
                  <a:pt x="46486" y="75"/>
                  <a:pt x="46450" y="75"/>
                  <a:pt x="46413" y="75"/>
                </a:cubicBezTo>
                <a:cubicBezTo>
                  <a:pt x="46376" y="75"/>
                  <a:pt x="46346" y="75"/>
                  <a:pt x="46346" y="75"/>
                </a:cubicBezTo>
                <a:cubicBezTo>
                  <a:pt x="46272" y="75"/>
                  <a:pt x="46235" y="75"/>
                  <a:pt x="46162" y="75"/>
                </a:cubicBezTo>
                <a:cubicBezTo>
                  <a:pt x="46088" y="75"/>
                  <a:pt x="46088" y="75"/>
                  <a:pt x="46088" y="75"/>
                </a:cubicBezTo>
                <a:cubicBezTo>
                  <a:pt x="46015" y="75"/>
                  <a:pt x="45978" y="0"/>
                  <a:pt x="45941" y="0"/>
                </a:cubicBezTo>
                <a:cubicBezTo>
                  <a:pt x="45359" y="0"/>
                  <a:pt x="45035" y="0"/>
                  <a:pt x="44453" y="0"/>
                </a:cubicBezTo>
                <a:cubicBezTo>
                  <a:pt x="44379" y="0"/>
                  <a:pt x="44343" y="0"/>
                  <a:pt x="44312" y="75"/>
                </a:cubicBezTo>
                <a:cubicBezTo>
                  <a:pt x="44269" y="75"/>
                  <a:pt x="44238" y="75"/>
                  <a:pt x="44238" y="75"/>
                </a:cubicBezTo>
                <a:cubicBezTo>
                  <a:pt x="44202" y="75"/>
                  <a:pt x="44165" y="150"/>
                  <a:pt x="44128" y="150"/>
                </a:cubicBezTo>
                <a:cubicBezTo>
                  <a:pt x="44128" y="225"/>
                  <a:pt x="44091" y="300"/>
                  <a:pt x="44055" y="300"/>
                </a:cubicBezTo>
                <a:cubicBezTo>
                  <a:pt x="44055" y="300"/>
                  <a:pt x="44018" y="300"/>
                  <a:pt x="43981" y="300"/>
                </a:cubicBezTo>
                <a:cubicBezTo>
                  <a:pt x="43908" y="300"/>
                  <a:pt x="43908" y="300"/>
                  <a:pt x="43908" y="300"/>
                </a:cubicBezTo>
                <a:cubicBezTo>
                  <a:pt x="43871" y="300"/>
                  <a:pt x="43871" y="300"/>
                  <a:pt x="43834" y="300"/>
                </a:cubicBezTo>
                <a:cubicBezTo>
                  <a:pt x="43730" y="300"/>
                  <a:pt x="43730" y="300"/>
                  <a:pt x="43730" y="300"/>
                </a:cubicBezTo>
                <a:cubicBezTo>
                  <a:pt x="43730" y="300"/>
                  <a:pt x="43693" y="225"/>
                  <a:pt x="43656" y="225"/>
                </a:cubicBezTo>
                <a:cubicBezTo>
                  <a:pt x="43620" y="225"/>
                  <a:pt x="43583" y="225"/>
                  <a:pt x="43546" y="225"/>
                </a:cubicBezTo>
                <a:cubicBezTo>
                  <a:pt x="43509" y="225"/>
                  <a:pt x="43473" y="225"/>
                  <a:pt x="43436" y="225"/>
                </a:cubicBezTo>
                <a:cubicBezTo>
                  <a:pt x="43326" y="225"/>
                  <a:pt x="43295" y="375"/>
                  <a:pt x="43222" y="451"/>
                </a:cubicBezTo>
                <a:cubicBezTo>
                  <a:pt x="43252" y="526"/>
                  <a:pt x="43252" y="676"/>
                  <a:pt x="43252" y="739"/>
                </a:cubicBezTo>
                <a:cubicBezTo>
                  <a:pt x="43295" y="814"/>
                  <a:pt x="43295" y="814"/>
                  <a:pt x="43295" y="889"/>
                </a:cubicBezTo>
                <a:cubicBezTo>
                  <a:pt x="43295" y="1040"/>
                  <a:pt x="43222" y="1040"/>
                  <a:pt x="43185" y="1115"/>
                </a:cubicBezTo>
                <a:cubicBezTo>
                  <a:pt x="43148" y="1115"/>
                  <a:pt x="43111" y="1115"/>
                  <a:pt x="43038" y="1115"/>
                </a:cubicBezTo>
                <a:cubicBezTo>
                  <a:pt x="42964" y="1115"/>
                  <a:pt x="42928" y="1115"/>
                  <a:pt x="42891" y="1040"/>
                </a:cubicBezTo>
                <a:cubicBezTo>
                  <a:pt x="42854" y="1040"/>
                  <a:pt x="42854" y="965"/>
                  <a:pt x="42817" y="965"/>
                </a:cubicBezTo>
                <a:cubicBezTo>
                  <a:pt x="42456" y="965"/>
                  <a:pt x="42456" y="965"/>
                  <a:pt x="42456" y="965"/>
                </a:cubicBezTo>
                <a:cubicBezTo>
                  <a:pt x="42346" y="965"/>
                  <a:pt x="42309" y="814"/>
                  <a:pt x="42205" y="676"/>
                </a:cubicBezTo>
                <a:lnTo>
                  <a:pt x="42168" y="676"/>
                </a:lnTo>
                <a:cubicBezTo>
                  <a:pt x="42058" y="676"/>
                  <a:pt x="42021" y="589"/>
                  <a:pt x="41947" y="589"/>
                </a:cubicBezTo>
                <a:cubicBezTo>
                  <a:pt x="41911" y="589"/>
                  <a:pt x="41911" y="589"/>
                  <a:pt x="41874" y="589"/>
                </a:cubicBezTo>
                <a:cubicBezTo>
                  <a:pt x="41837" y="676"/>
                  <a:pt x="41800" y="676"/>
                  <a:pt x="41800" y="676"/>
                </a:cubicBezTo>
                <a:cubicBezTo>
                  <a:pt x="41764" y="676"/>
                  <a:pt x="41764" y="739"/>
                  <a:pt x="41733" y="814"/>
                </a:cubicBezTo>
                <a:cubicBezTo>
                  <a:pt x="41733" y="814"/>
                  <a:pt x="41696" y="889"/>
                  <a:pt x="41660" y="889"/>
                </a:cubicBezTo>
                <a:cubicBezTo>
                  <a:pt x="41586" y="889"/>
                  <a:pt x="41549" y="889"/>
                  <a:pt x="41513" y="889"/>
                </a:cubicBezTo>
                <a:cubicBezTo>
                  <a:pt x="41439" y="889"/>
                  <a:pt x="41439" y="889"/>
                  <a:pt x="41439" y="889"/>
                </a:cubicBezTo>
                <a:cubicBezTo>
                  <a:pt x="41402" y="889"/>
                  <a:pt x="41402" y="889"/>
                  <a:pt x="41366" y="889"/>
                </a:cubicBezTo>
                <a:cubicBezTo>
                  <a:pt x="41329" y="889"/>
                  <a:pt x="41292" y="739"/>
                  <a:pt x="41255" y="739"/>
                </a:cubicBezTo>
                <a:cubicBezTo>
                  <a:pt x="41188" y="739"/>
                  <a:pt x="41151" y="814"/>
                  <a:pt x="41078" y="889"/>
                </a:cubicBezTo>
                <a:cubicBezTo>
                  <a:pt x="40967" y="889"/>
                  <a:pt x="40894" y="814"/>
                  <a:pt x="40784" y="814"/>
                </a:cubicBezTo>
                <a:lnTo>
                  <a:pt x="40747" y="814"/>
                </a:lnTo>
                <a:lnTo>
                  <a:pt x="40710" y="889"/>
                </a:lnTo>
                <a:lnTo>
                  <a:pt x="40679" y="889"/>
                </a:lnTo>
                <a:lnTo>
                  <a:pt x="40643" y="889"/>
                </a:lnTo>
                <a:cubicBezTo>
                  <a:pt x="40606" y="889"/>
                  <a:pt x="40569" y="965"/>
                  <a:pt x="40569" y="965"/>
                </a:cubicBezTo>
                <a:cubicBezTo>
                  <a:pt x="40532" y="965"/>
                  <a:pt x="40496" y="1040"/>
                  <a:pt x="40459" y="1040"/>
                </a:cubicBezTo>
                <a:cubicBezTo>
                  <a:pt x="40459" y="1115"/>
                  <a:pt x="40496" y="1115"/>
                  <a:pt x="40496" y="1190"/>
                </a:cubicBezTo>
                <a:cubicBezTo>
                  <a:pt x="40532" y="1265"/>
                  <a:pt x="40532" y="1265"/>
                  <a:pt x="40532" y="1265"/>
                </a:cubicBezTo>
                <a:cubicBezTo>
                  <a:pt x="40569" y="1265"/>
                  <a:pt x="40569" y="1265"/>
                  <a:pt x="40569" y="1340"/>
                </a:cubicBezTo>
                <a:cubicBezTo>
                  <a:pt x="40606" y="1340"/>
                  <a:pt x="40606" y="1265"/>
                  <a:pt x="40643" y="1340"/>
                </a:cubicBezTo>
                <a:cubicBezTo>
                  <a:pt x="40679" y="1340"/>
                  <a:pt x="40679" y="1340"/>
                  <a:pt x="40710" y="1416"/>
                </a:cubicBezTo>
                <a:cubicBezTo>
                  <a:pt x="40747" y="1416"/>
                  <a:pt x="40747" y="1416"/>
                  <a:pt x="40747" y="1491"/>
                </a:cubicBezTo>
                <a:cubicBezTo>
                  <a:pt x="40784" y="1491"/>
                  <a:pt x="40784" y="1491"/>
                  <a:pt x="40784" y="1566"/>
                </a:cubicBezTo>
                <a:cubicBezTo>
                  <a:pt x="40784" y="1566"/>
                  <a:pt x="40820" y="1566"/>
                  <a:pt x="40820" y="1641"/>
                </a:cubicBezTo>
                <a:cubicBezTo>
                  <a:pt x="40820" y="1641"/>
                  <a:pt x="40820" y="1704"/>
                  <a:pt x="40820" y="1779"/>
                </a:cubicBezTo>
                <a:cubicBezTo>
                  <a:pt x="40857" y="1854"/>
                  <a:pt x="40820" y="1854"/>
                  <a:pt x="40820" y="1930"/>
                </a:cubicBezTo>
                <a:cubicBezTo>
                  <a:pt x="40784" y="1854"/>
                  <a:pt x="40784" y="1854"/>
                  <a:pt x="40784" y="1854"/>
                </a:cubicBezTo>
                <a:lnTo>
                  <a:pt x="40784" y="1854"/>
                </a:lnTo>
                <a:cubicBezTo>
                  <a:pt x="40747" y="1779"/>
                  <a:pt x="40747" y="1779"/>
                  <a:pt x="40747" y="1779"/>
                </a:cubicBezTo>
                <a:cubicBezTo>
                  <a:pt x="40747" y="1704"/>
                  <a:pt x="40710" y="1779"/>
                  <a:pt x="40710" y="1779"/>
                </a:cubicBezTo>
                <a:cubicBezTo>
                  <a:pt x="40710" y="1704"/>
                  <a:pt x="40679" y="1704"/>
                  <a:pt x="40679" y="1704"/>
                </a:cubicBezTo>
                <a:cubicBezTo>
                  <a:pt x="40643" y="1704"/>
                  <a:pt x="40643" y="1704"/>
                  <a:pt x="40643" y="1704"/>
                </a:cubicBezTo>
                <a:cubicBezTo>
                  <a:pt x="40606" y="1704"/>
                  <a:pt x="40606" y="1641"/>
                  <a:pt x="40569" y="1641"/>
                </a:cubicBezTo>
                <a:cubicBezTo>
                  <a:pt x="40569" y="1641"/>
                  <a:pt x="40569" y="1641"/>
                  <a:pt x="40532" y="1641"/>
                </a:cubicBezTo>
                <a:cubicBezTo>
                  <a:pt x="40532" y="1641"/>
                  <a:pt x="40532" y="1641"/>
                  <a:pt x="40496" y="1641"/>
                </a:cubicBezTo>
                <a:cubicBezTo>
                  <a:pt x="40496" y="1566"/>
                  <a:pt x="40496" y="1566"/>
                  <a:pt x="40459" y="1566"/>
                </a:cubicBezTo>
                <a:cubicBezTo>
                  <a:pt x="40459" y="1566"/>
                  <a:pt x="40459" y="1566"/>
                  <a:pt x="40422" y="1566"/>
                </a:cubicBezTo>
                <a:lnTo>
                  <a:pt x="40385" y="1566"/>
                </a:lnTo>
                <a:cubicBezTo>
                  <a:pt x="40349" y="1566"/>
                  <a:pt x="40349" y="1566"/>
                  <a:pt x="40312" y="1566"/>
                </a:cubicBezTo>
                <a:cubicBezTo>
                  <a:pt x="40275" y="1566"/>
                  <a:pt x="40275" y="1566"/>
                  <a:pt x="40238" y="1566"/>
                </a:cubicBezTo>
                <a:cubicBezTo>
                  <a:pt x="40238" y="1566"/>
                  <a:pt x="40202" y="1566"/>
                  <a:pt x="40202" y="1641"/>
                </a:cubicBezTo>
                <a:cubicBezTo>
                  <a:pt x="40202" y="1641"/>
                  <a:pt x="40202" y="1641"/>
                  <a:pt x="40202" y="1704"/>
                </a:cubicBezTo>
                <a:cubicBezTo>
                  <a:pt x="40202" y="1704"/>
                  <a:pt x="40202" y="1704"/>
                  <a:pt x="40202" y="1779"/>
                </a:cubicBezTo>
                <a:cubicBezTo>
                  <a:pt x="40202" y="1854"/>
                  <a:pt x="40202" y="1854"/>
                  <a:pt x="40238" y="1930"/>
                </a:cubicBezTo>
                <a:cubicBezTo>
                  <a:pt x="40238" y="1930"/>
                  <a:pt x="40238" y="1930"/>
                  <a:pt x="40275" y="2005"/>
                </a:cubicBezTo>
                <a:cubicBezTo>
                  <a:pt x="40275" y="2005"/>
                  <a:pt x="40275" y="2005"/>
                  <a:pt x="40312" y="2080"/>
                </a:cubicBezTo>
                <a:cubicBezTo>
                  <a:pt x="40349" y="2080"/>
                  <a:pt x="40349" y="2080"/>
                  <a:pt x="40385" y="2155"/>
                </a:cubicBezTo>
                <a:cubicBezTo>
                  <a:pt x="40422" y="2155"/>
                  <a:pt x="40459" y="2155"/>
                  <a:pt x="40459" y="2230"/>
                </a:cubicBezTo>
                <a:cubicBezTo>
                  <a:pt x="40496" y="2230"/>
                  <a:pt x="40496" y="2230"/>
                  <a:pt x="40496" y="2230"/>
                </a:cubicBezTo>
                <a:cubicBezTo>
                  <a:pt x="40532" y="2230"/>
                  <a:pt x="40532" y="2230"/>
                  <a:pt x="40532" y="2230"/>
                </a:cubicBezTo>
                <a:cubicBezTo>
                  <a:pt x="40569" y="2230"/>
                  <a:pt x="40569" y="2230"/>
                  <a:pt x="40569" y="2306"/>
                </a:cubicBezTo>
                <a:cubicBezTo>
                  <a:pt x="40606" y="2306"/>
                  <a:pt x="40643" y="2306"/>
                  <a:pt x="40679" y="2306"/>
                </a:cubicBezTo>
                <a:cubicBezTo>
                  <a:pt x="40747" y="2306"/>
                  <a:pt x="40747" y="2306"/>
                  <a:pt x="40747" y="2306"/>
                </a:cubicBezTo>
                <a:lnTo>
                  <a:pt x="40784" y="2306"/>
                </a:lnTo>
                <a:lnTo>
                  <a:pt x="40820" y="2306"/>
                </a:lnTo>
                <a:cubicBezTo>
                  <a:pt x="40820" y="2381"/>
                  <a:pt x="40857" y="2381"/>
                  <a:pt x="40857" y="2381"/>
                </a:cubicBezTo>
                <a:cubicBezTo>
                  <a:pt x="40894" y="2456"/>
                  <a:pt x="40894" y="2456"/>
                  <a:pt x="40931" y="2531"/>
                </a:cubicBezTo>
                <a:cubicBezTo>
                  <a:pt x="40931" y="2531"/>
                  <a:pt x="40931" y="2531"/>
                  <a:pt x="40967" y="2606"/>
                </a:cubicBezTo>
                <a:cubicBezTo>
                  <a:pt x="40967" y="2606"/>
                  <a:pt x="41004" y="2669"/>
                  <a:pt x="41004" y="2757"/>
                </a:cubicBezTo>
                <a:cubicBezTo>
                  <a:pt x="41041" y="2757"/>
                  <a:pt x="41041" y="2757"/>
                  <a:pt x="41041" y="2819"/>
                </a:cubicBezTo>
                <a:cubicBezTo>
                  <a:pt x="41041" y="2819"/>
                  <a:pt x="41078" y="2819"/>
                  <a:pt x="41078" y="2895"/>
                </a:cubicBezTo>
                <a:cubicBezTo>
                  <a:pt x="41078" y="2895"/>
                  <a:pt x="41078" y="2895"/>
                  <a:pt x="41078" y="2970"/>
                </a:cubicBezTo>
                <a:lnTo>
                  <a:pt x="41078" y="3045"/>
                </a:lnTo>
                <a:cubicBezTo>
                  <a:pt x="41078" y="3120"/>
                  <a:pt x="41078" y="3195"/>
                  <a:pt x="41041" y="3195"/>
                </a:cubicBezTo>
                <a:cubicBezTo>
                  <a:pt x="41041" y="3195"/>
                  <a:pt x="41041" y="3195"/>
                  <a:pt x="41004" y="3195"/>
                </a:cubicBezTo>
                <a:cubicBezTo>
                  <a:pt x="40967" y="3195"/>
                  <a:pt x="40967" y="3120"/>
                  <a:pt x="40931" y="3120"/>
                </a:cubicBezTo>
                <a:lnTo>
                  <a:pt x="40894" y="3120"/>
                </a:lnTo>
                <a:cubicBezTo>
                  <a:pt x="40857" y="3120"/>
                  <a:pt x="40857" y="3120"/>
                  <a:pt x="40857" y="3120"/>
                </a:cubicBezTo>
                <a:cubicBezTo>
                  <a:pt x="40820" y="3120"/>
                  <a:pt x="40820" y="3045"/>
                  <a:pt x="40784" y="3045"/>
                </a:cubicBezTo>
                <a:cubicBezTo>
                  <a:pt x="40747" y="3045"/>
                  <a:pt x="40747" y="2970"/>
                  <a:pt x="40710" y="2970"/>
                </a:cubicBezTo>
                <a:cubicBezTo>
                  <a:pt x="40710" y="2970"/>
                  <a:pt x="40710" y="2970"/>
                  <a:pt x="40679" y="2970"/>
                </a:cubicBezTo>
                <a:cubicBezTo>
                  <a:pt x="40679" y="2970"/>
                  <a:pt x="40679" y="2970"/>
                  <a:pt x="40643" y="2895"/>
                </a:cubicBezTo>
                <a:lnTo>
                  <a:pt x="40606" y="2895"/>
                </a:lnTo>
                <a:cubicBezTo>
                  <a:pt x="40569" y="2895"/>
                  <a:pt x="40569" y="2819"/>
                  <a:pt x="40532" y="2819"/>
                </a:cubicBezTo>
                <a:cubicBezTo>
                  <a:pt x="40532" y="2819"/>
                  <a:pt x="40532" y="2819"/>
                  <a:pt x="40496" y="2819"/>
                </a:cubicBezTo>
                <a:cubicBezTo>
                  <a:pt x="40459" y="2819"/>
                  <a:pt x="40422" y="2757"/>
                  <a:pt x="40385" y="2757"/>
                </a:cubicBezTo>
                <a:cubicBezTo>
                  <a:pt x="40349" y="2757"/>
                  <a:pt x="40349" y="2757"/>
                  <a:pt x="40312" y="2757"/>
                </a:cubicBezTo>
                <a:cubicBezTo>
                  <a:pt x="40275" y="2669"/>
                  <a:pt x="40275" y="2669"/>
                  <a:pt x="40238" y="2606"/>
                </a:cubicBezTo>
                <a:cubicBezTo>
                  <a:pt x="40202" y="2606"/>
                  <a:pt x="40202" y="2606"/>
                  <a:pt x="40202" y="2606"/>
                </a:cubicBezTo>
                <a:cubicBezTo>
                  <a:pt x="40171" y="2606"/>
                  <a:pt x="40171" y="2531"/>
                  <a:pt x="40171" y="2531"/>
                </a:cubicBezTo>
                <a:cubicBezTo>
                  <a:pt x="40134" y="2531"/>
                  <a:pt x="40134" y="2531"/>
                  <a:pt x="40134" y="2531"/>
                </a:cubicBezTo>
                <a:cubicBezTo>
                  <a:pt x="40098" y="2456"/>
                  <a:pt x="40098" y="2456"/>
                  <a:pt x="40061" y="2456"/>
                </a:cubicBezTo>
                <a:cubicBezTo>
                  <a:pt x="40061" y="2381"/>
                  <a:pt x="40024" y="2381"/>
                  <a:pt x="40024" y="2381"/>
                </a:cubicBezTo>
                <a:lnTo>
                  <a:pt x="39987" y="2306"/>
                </a:lnTo>
                <a:lnTo>
                  <a:pt x="39950" y="2230"/>
                </a:lnTo>
                <a:cubicBezTo>
                  <a:pt x="39914" y="2230"/>
                  <a:pt x="39914" y="2230"/>
                  <a:pt x="39914" y="2230"/>
                </a:cubicBezTo>
                <a:cubicBezTo>
                  <a:pt x="39877" y="2230"/>
                  <a:pt x="39877" y="2155"/>
                  <a:pt x="39877" y="2155"/>
                </a:cubicBezTo>
                <a:cubicBezTo>
                  <a:pt x="39840" y="2155"/>
                  <a:pt x="39840" y="2155"/>
                  <a:pt x="39840" y="2155"/>
                </a:cubicBezTo>
                <a:cubicBezTo>
                  <a:pt x="39803" y="2155"/>
                  <a:pt x="39803" y="2155"/>
                  <a:pt x="39767" y="2155"/>
                </a:cubicBezTo>
                <a:cubicBezTo>
                  <a:pt x="39626" y="2155"/>
                  <a:pt x="39626" y="2155"/>
                  <a:pt x="39626" y="2155"/>
                </a:cubicBezTo>
                <a:lnTo>
                  <a:pt x="39589" y="2155"/>
                </a:lnTo>
                <a:cubicBezTo>
                  <a:pt x="39552" y="2155"/>
                  <a:pt x="39516" y="2080"/>
                  <a:pt x="39516" y="2080"/>
                </a:cubicBezTo>
                <a:cubicBezTo>
                  <a:pt x="39479" y="2080"/>
                  <a:pt x="39442" y="2080"/>
                  <a:pt x="39442" y="2080"/>
                </a:cubicBezTo>
                <a:cubicBezTo>
                  <a:pt x="39405" y="2005"/>
                  <a:pt x="39369" y="1930"/>
                  <a:pt x="39332" y="1930"/>
                </a:cubicBezTo>
                <a:cubicBezTo>
                  <a:pt x="39185" y="1930"/>
                  <a:pt x="39117" y="2005"/>
                  <a:pt x="38970" y="2005"/>
                </a:cubicBezTo>
                <a:cubicBezTo>
                  <a:pt x="38970" y="2005"/>
                  <a:pt x="38970" y="2005"/>
                  <a:pt x="38970" y="2080"/>
                </a:cubicBezTo>
                <a:cubicBezTo>
                  <a:pt x="38970" y="2080"/>
                  <a:pt x="39007" y="2080"/>
                  <a:pt x="39007" y="2155"/>
                </a:cubicBezTo>
                <a:cubicBezTo>
                  <a:pt x="39044" y="2230"/>
                  <a:pt x="39044" y="2230"/>
                  <a:pt x="39081" y="2306"/>
                </a:cubicBezTo>
                <a:cubicBezTo>
                  <a:pt x="39117" y="2381"/>
                  <a:pt x="39117" y="2381"/>
                  <a:pt x="39148" y="2381"/>
                </a:cubicBezTo>
                <a:cubicBezTo>
                  <a:pt x="39148" y="2456"/>
                  <a:pt x="39185" y="2381"/>
                  <a:pt x="39185" y="2381"/>
                </a:cubicBezTo>
                <a:cubicBezTo>
                  <a:pt x="39222" y="2456"/>
                  <a:pt x="39222" y="2456"/>
                  <a:pt x="39222" y="2456"/>
                </a:cubicBezTo>
                <a:cubicBezTo>
                  <a:pt x="39258" y="2456"/>
                  <a:pt x="39258" y="2531"/>
                  <a:pt x="39258" y="2531"/>
                </a:cubicBezTo>
                <a:cubicBezTo>
                  <a:pt x="39258" y="2606"/>
                  <a:pt x="39295" y="2606"/>
                  <a:pt x="39332" y="2669"/>
                </a:cubicBezTo>
                <a:cubicBezTo>
                  <a:pt x="39332" y="2669"/>
                  <a:pt x="39332" y="2669"/>
                  <a:pt x="39369" y="2669"/>
                </a:cubicBezTo>
                <a:cubicBezTo>
                  <a:pt x="39369" y="2757"/>
                  <a:pt x="39369" y="2757"/>
                  <a:pt x="39369" y="2819"/>
                </a:cubicBezTo>
                <a:cubicBezTo>
                  <a:pt x="39405" y="2819"/>
                  <a:pt x="39405" y="2819"/>
                  <a:pt x="39442" y="2819"/>
                </a:cubicBezTo>
                <a:cubicBezTo>
                  <a:pt x="39442" y="2895"/>
                  <a:pt x="39442" y="2970"/>
                  <a:pt x="39479" y="2970"/>
                </a:cubicBezTo>
                <a:cubicBezTo>
                  <a:pt x="39479" y="3045"/>
                  <a:pt x="39479" y="3045"/>
                  <a:pt x="39479" y="3045"/>
                </a:cubicBezTo>
                <a:cubicBezTo>
                  <a:pt x="39479" y="3120"/>
                  <a:pt x="39479" y="3120"/>
                  <a:pt x="39516" y="3195"/>
                </a:cubicBezTo>
                <a:cubicBezTo>
                  <a:pt x="39516" y="3195"/>
                  <a:pt x="39516" y="3271"/>
                  <a:pt x="39516" y="3346"/>
                </a:cubicBezTo>
                <a:cubicBezTo>
                  <a:pt x="39516" y="3421"/>
                  <a:pt x="39516" y="3421"/>
                  <a:pt x="39516" y="3421"/>
                </a:cubicBezTo>
                <a:cubicBezTo>
                  <a:pt x="39442" y="3421"/>
                  <a:pt x="39442" y="3421"/>
                  <a:pt x="39442" y="3421"/>
                </a:cubicBezTo>
                <a:cubicBezTo>
                  <a:pt x="39405" y="3421"/>
                  <a:pt x="39405" y="3421"/>
                  <a:pt x="39405" y="3421"/>
                </a:cubicBezTo>
                <a:cubicBezTo>
                  <a:pt x="39369" y="3421"/>
                  <a:pt x="39369" y="3421"/>
                  <a:pt x="39332" y="3346"/>
                </a:cubicBezTo>
                <a:cubicBezTo>
                  <a:pt x="39332" y="3346"/>
                  <a:pt x="39332" y="3346"/>
                  <a:pt x="39332" y="3271"/>
                </a:cubicBezTo>
                <a:cubicBezTo>
                  <a:pt x="39295" y="3271"/>
                  <a:pt x="39258" y="3271"/>
                  <a:pt x="39258" y="3271"/>
                </a:cubicBezTo>
                <a:lnTo>
                  <a:pt x="39258" y="3195"/>
                </a:lnTo>
                <a:cubicBezTo>
                  <a:pt x="39222" y="3195"/>
                  <a:pt x="39222" y="3195"/>
                  <a:pt x="39222" y="3120"/>
                </a:cubicBezTo>
                <a:cubicBezTo>
                  <a:pt x="39185" y="3120"/>
                  <a:pt x="39185" y="3120"/>
                  <a:pt x="39148" y="3045"/>
                </a:cubicBezTo>
                <a:cubicBezTo>
                  <a:pt x="39148" y="3045"/>
                  <a:pt x="39117" y="3045"/>
                  <a:pt x="39117" y="2970"/>
                </a:cubicBezTo>
                <a:cubicBezTo>
                  <a:pt x="39117" y="2970"/>
                  <a:pt x="39081" y="2970"/>
                  <a:pt x="39081" y="2895"/>
                </a:cubicBezTo>
                <a:cubicBezTo>
                  <a:pt x="39044" y="2895"/>
                  <a:pt x="39007" y="2819"/>
                  <a:pt x="38970" y="2819"/>
                </a:cubicBezTo>
                <a:cubicBezTo>
                  <a:pt x="38970" y="2819"/>
                  <a:pt x="38970" y="2757"/>
                  <a:pt x="38934" y="2757"/>
                </a:cubicBezTo>
                <a:cubicBezTo>
                  <a:pt x="38934" y="2757"/>
                  <a:pt x="38934" y="2757"/>
                  <a:pt x="38897" y="2757"/>
                </a:cubicBezTo>
                <a:cubicBezTo>
                  <a:pt x="38897" y="2669"/>
                  <a:pt x="38897" y="2669"/>
                  <a:pt x="38860" y="2669"/>
                </a:cubicBezTo>
                <a:cubicBezTo>
                  <a:pt x="38860" y="2606"/>
                  <a:pt x="38823" y="2606"/>
                  <a:pt x="38823" y="2531"/>
                </a:cubicBezTo>
                <a:cubicBezTo>
                  <a:pt x="38787" y="2531"/>
                  <a:pt x="38787" y="2531"/>
                  <a:pt x="38787" y="2531"/>
                </a:cubicBezTo>
                <a:cubicBezTo>
                  <a:pt x="38750" y="2531"/>
                  <a:pt x="38750" y="2531"/>
                  <a:pt x="38750" y="2531"/>
                </a:cubicBezTo>
                <a:cubicBezTo>
                  <a:pt x="38713" y="2531"/>
                  <a:pt x="38676" y="2531"/>
                  <a:pt x="38646" y="2456"/>
                </a:cubicBezTo>
                <a:lnTo>
                  <a:pt x="38609" y="2456"/>
                </a:lnTo>
                <a:cubicBezTo>
                  <a:pt x="38609" y="2381"/>
                  <a:pt x="38609" y="2381"/>
                  <a:pt x="38609" y="2306"/>
                </a:cubicBezTo>
                <a:lnTo>
                  <a:pt x="38572" y="2306"/>
                </a:lnTo>
                <a:cubicBezTo>
                  <a:pt x="38572" y="2230"/>
                  <a:pt x="38535" y="2230"/>
                  <a:pt x="38535" y="2230"/>
                </a:cubicBezTo>
                <a:cubicBezTo>
                  <a:pt x="38499" y="2230"/>
                  <a:pt x="38499" y="2230"/>
                  <a:pt x="38462" y="2230"/>
                </a:cubicBezTo>
                <a:cubicBezTo>
                  <a:pt x="38462" y="2230"/>
                  <a:pt x="38462" y="2230"/>
                  <a:pt x="38425" y="2230"/>
                </a:cubicBezTo>
                <a:cubicBezTo>
                  <a:pt x="38425" y="2230"/>
                  <a:pt x="38388" y="2155"/>
                  <a:pt x="38352" y="2155"/>
                </a:cubicBezTo>
                <a:cubicBezTo>
                  <a:pt x="38241" y="2155"/>
                  <a:pt x="38241" y="2155"/>
                  <a:pt x="38241" y="2155"/>
                </a:cubicBezTo>
                <a:cubicBezTo>
                  <a:pt x="38241" y="2306"/>
                  <a:pt x="38241" y="2306"/>
                  <a:pt x="38241" y="2306"/>
                </a:cubicBezTo>
                <a:cubicBezTo>
                  <a:pt x="38241" y="2381"/>
                  <a:pt x="38241" y="2381"/>
                  <a:pt x="38278" y="2456"/>
                </a:cubicBezTo>
                <a:cubicBezTo>
                  <a:pt x="38278" y="2531"/>
                  <a:pt x="38315" y="2606"/>
                  <a:pt x="38315" y="2669"/>
                </a:cubicBezTo>
                <a:cubicBezTo>
                  <a:pt x="38352" y="2669"/>
                  <a:pt x="38352" y="2757"/>
                  <a:pt x="38352" y="2757"/>
                </a:cubicBezTo>
                <a:cubicBezTo>
                  <a:pt x="38352" y="2819"/>
                  <a:pt x="38352" y="2819"/>
                  <a:pt x="38352" y="2895"/>
                </a:cubicBezTo>
                <a:cubicBezTo>
                  <a:pt x="38315" y="2895"/>
                  <a:pt x="38352" y="2895"/>
                  <a:pt x="38352" y="2970"/>
                </a:cubicBezTo>
                <a:lnTo>
                  <a:pt x="38315" y="3045"/>
                </a:lnTo>
                <a:cubicBezTo>
                  <a:pt x="38315" y="3120"/>
                  <a:pt x="38315" y="3120"/>
                  <a:pt x="38315" y="3120"/>
                </a:cubicBezTo>
                <a:cubicBezTo>
                  <a:pt x="38315" y="3120"/>
                  <a:pt x="38315" y="3120"/>
                  <a:pt x="38315" y="3195"/>
                </a:cubicBezTo>
                <a:cubicBezTo>
                  <a:pt x="38278" y="3271"/>
                  <a:pt x="38278" y="3346"/>
                  <a:pt x="38241" y="3496"/>
                </a:cubicBezTo>
                <a:lnTo>
                  <a:pt x="38241" y="3571"/>
                </a:lnTo>
                <a:cubicBezTo>
                  <a:pt x="38241" y="3571"/>
                  <a:pt x="38241" y="3646"/>
                  <a:pt x="38205" y="3646"/>
                </a:cubicBezTo>
                <a:cubicBezTo>
                  <a:pt x="38205" y="3646"/>
                  <a:pt x="38205" y="3646"/>
                  <a:pt x="38168" y="3646"/>
                </a:cubicBezTo>
                <a:cubicBezTo>
                  <a:pt x="38131" y="3646"/>
                  <a:pt x="38131" y="3646"/>
                  <a:pt x="38101" y="3646"/>
                </a:cubicBezTo>
                <a:lnTo>
                  <a:pt x="38064" y="3571"/>
                </a:lnTo>
                <a:cubicBezTo>
                  <a:pt x="38027" y="3571"/>
                  <a:pt x="37990" y="3496"/>
                  <a:pt x="37990" y="3421"/>
                </a:cubicBezTo>
                <a:cubicBezTo>
                  <a:pt x="37990" y="3421"/>
                  <a:pt x="37990" y="3421"/>
                  <a:pt x="37990" y="3346"/>
                </a:cubicBezTo>
                <a:cubicBezTo>
                  <a:pt x="37990" y="3346"/>
                  <a:pt x="37990" y="3271"/>
                  <a:pt x="37990" y="3195"/>
                </a:cubicBezTo>
                <a:cubicBezTo>
                  <a:pt x="37990" y="3195"/>
                  <a:pt x="38027" y="3195"/>
                  <a:pt x="38027" y="3120"/>
                </a:cubicBezTo>
                <a:cubicBezTo>
                  <a:pt x="38064" y="3045"/>
                  <a:pt x="38064" y="3045"/>
                  <a:pt x="38101" y="2970"/>
                </a:cubicBezTo>
                <a:cubicBezTo>
                  <a:pt x="38101" y="2970"/>
                  <a:pt x="38131" y="2970"/>
                  <a:pt x="38131" y="2895"/>
                </a:cubicBezTo>
                <a:cubicBezTo>
                  <a:pt x="38131" y="2895"/>
                  <a:pt x="38131" y="2895"/>
                  <a:pt x="38131" y="2819"/>
                </a:cubicBezTo>
                <a:cubicBezTo>
                  <a:pt x="38131" y="2819"/>
                  <a:pt x="38131" y="2819"/>
                  <a:pt x="38131" y="2757"/>
                </a:cubicBezTo>
                <a:cubicBezTo>
                  <a:pt x="38131" y="2757"/>
                  <a:pt x="38101" y="2757"/>
                  <a:pt x="38101" y="2669"/>
                </a:cubicBezTo>
                <a:cubicBezTo>
                  <a:pt x="38101" y="2669"/>
                  <a:pt x="38101" y="2606"/>
                  <a:pt x="38064" y="2606"/>
                </a:cubicBezTo>
                <a:cubicBezTo>
                  <a:pt x="38064" y="2531"/>
                  <a:pt x="38027" y="2531"/>
                  <a:pt x="38027" y="2531"/>
                </a:cubicBezTo>
                <a:cubicBezTo>
                  <a:pt x="38027" y="2456"/>
                  <a:pt x="38027" y="2456"/>
                  <a:pt x="38027" y="2456"/>
                </a:cubicBezTo>
                <a:lnTo>
                  <a:pt x="38064" y="2381"/>
                </a:lnTo>
                <a:cubicBezTo>
                  <a:pt x="38027" y="2306"/>
                  <a:pt x="38027" y="2306"/>
                  <a:pt x="37990" y="2230"/>
                </a:cubicBezTo>
                <a:cubicBezTo>
                  <a:pt x="37990" y="2230"/>
                  <a:pt x="37990" y="2230"/>
                  <a:pt x="37954" y="2155"/>
                </a:cubicBezTo>
                <a:cubicBezTo>
                  <a:pt x="37954" y="2155"/>
                  <a:pt x="37917" y="2155"/>
                  <a:pt x="37917" y="2080"/>
                </a:cubicBezTo>
                <a:lnTo>
                  <a:pt x="37880" y="2080"/>
                </a:lnTo>
                <a:cubicBezTo>
                  <a:pt x="37843" y="2005"/>
                  <a:pt x="37843" y="2005"/>
                  <a:pt x="37843" y="2005"/>
                </a:cubicBezTo>
                <a:cubicBezTo>
                  <a:pt x="37807" y="1930"/>
                  <a:pt x="37807" y="2005"/>
                  <a:pt x="37770" y="2005"/>
                </a:cubicBezTo>
                <a:lnTo>
                  <a:pt x="37733" y="2005"/>
                </a:lnTo>
                <a:cubicBezTo>
                  <a:pt x="37696" y="2005"/>
                  <a:pt x="37696" y="2005"/>
                  <a:pt x="37696" y="2005"/>
                </a:cubicBezTo>
                <a:cubicBezTo>
                  <a:pt x="37660" y="2005"/>
                  <a:pt x="37629" y="2005"/>
                  <a:pt x="37629" y="2080"/>
                </a:cubicBezTo>
                <a:cubicBezTo>
                  <a:pt x="37586" y="2080"/>
                  <a:pt x="37586" y="2080"/>
                  <a:pt x="37586" y="2080"/>
                </a:cubicBezTo>
                <a:cubicBezTo>
                  <a:pt x="37555" y="2080"/>
                  <a:pt x="37519" y="2155"/>
                  <a:pt x="37482" y="2155"/>
                </a:cubicBezTo>
                <a:cubicBezTo>
                  <a:pt x="37482" y="2230"/>
                  <a:pt x="37482" y="2230"/>
                  <a:pt x="37445" y="2230"/>
                </a:cubicBezTo>
                <a:cubicBezTo>
                  <a:pt x="37445" y="2230"/>
                  <a:pt x="37445" y="2306"/>
                  <a:pt x="37408" y="2306"/>
                </a:cubicBezTo>
                <a:cubicBezTo>
                  <a:pt x="37408" y="2306"/>
                  <a:pt x="37408" y="2306"/>
                  <a:pt x="37372" y="2306"/>
                </a:cubicBezTo>
                <a:cubicBezTo>
                  <a:pt x="37372" y="2306"/>
                  <a:pt x="37372" y="2306"/>
                  <a:pt x="37335" y="2306"/>
                </a:cubicBezTo>
                <a:cubicBezTo>
                  <a:pt x="37335" y="2306"/>
                  <a:pt x="37335" y="2381"/>
                  <a:pt x="37298" y="2381"/>
                </a:cubicBezTo>
                <a:lnTo>
                  <a:pt x="37261" y="2381"/>
                </a:lnTo>
                <a:cubicBezTo>
                  <a:pt x="37225" y="2381"/>
                  <a:pt x="37225" y="2456"/>
                  <a:pt x="37225" y="2456"/>
                </a:cubicBezTo>
                <a:cubicBezTo>
                  <a:pt x="37188" y="2456"/>
                  <a:pt x="37151" y="2456"/>
                  <a:pt x="37151" y="2456"/>
                </a:cubicBezTo>
                <a:cubicBezTo>
                  <a:pt x="37114" y="2456"/>
                  <a:pt x="37114" y="2456"/>
                  <a:pt x="37114" y="2456"/>
                </a:cubicBezTo>
                <a:cubicBezTo>
                  <a:pt x="36900" y="2456"/>
                  <a:pt x="36900" y="2456"/>
                  <a:pt x="36900" y="2456"/>
                </a:cubicBezTo>
                <a:cubicBezTo>
                  <a:pt x="36863" y="2456"/>
                  <a:pt x="36863" y="2456"/>
                  <a:pt x="36863" y="2456"/>
                </a:cubicBezTo>
                <a:cubicBezTo>
                  <a:pt x="36826" y="2456"/>
                  <a:pt x="36826" y="2456"/>
                  <a:pt x="36790" y="2531"/>
                </a:cubicBezTo>
                <a:cubicBezTo>
                  <a:pt x="36790" y="2531"/>
                  <a:pt x="36790" y="2531"/>
                  <a:pt x="36753" y="2531"/>
                </a:cubicBezTo>
                <a:cubicBezTo>
                  <a:pt x="36753" y="2531"/>
                  <a:pt x="36716" y="2606"/>
                  <a:pt x="36679" y="2606"/>
                </a:cubicBezTo>
                <a:lnTo>
                  <a:pt x="36679" y="2606"/>
                </a:lnTo>
                <a:cubicBezTo>
                  <a:pt x="36643" y="2606"/>
                  <a:pt x="36643" y="2531"/>
                  <a:pt x="36612" y="2531"/>
                </a:cubicBezTo>
                <a:cubicBezTo>
                  <a:pt x="36539" y="2531"/>
                  <a:pt x="36502" y="2606"/>
                  <a:pt x="36428" y="2606"/>
                </a:cubicBezTo>
                <a:cubicBezTo>
                  <a:pt x="36392" y="2606"/>
                  <a:pt x="36392" y="2606"/>
                  <a:pt x="36355" y="2606"/>
                </a:cubicBezTo>
                <a:cubicBezTo>
                  <a:pt x="36355" y="2606"/>
                  <a:pt x="36355" y="2606"/>
                  <a:pt x="36318" y="2606"/>
                </a:cubicBezTo>
                <a:cubicBezTo>
                  <a:pt x="36318" y="2606"/>
                  <a:pt x="36318" y="2669"/>
                  <a:pt x="36281" y="2669"/>
                </a:cubicBezTo>
                <a:cubicBezTo>
                  <a:pt x="36281" y="2669"/>
                  <a:pt x="36318" y="2757"/>
                  <a:pt x="36281" y="2757"/>
                </a:cubicBezTo>
                <a:cubicBezTo>
                  <a:pt x="36318" y="2757"/>
                  <a:pt x="36318" y="2819"/>
                  <a:pt x="36318" y="2819"/>
                </a:cubicBezTo>
                <a:lnTo>
                  <a:pt x="36355" y="2819"/>
                </a:lnTo>
                <a:cubicBezTo>
                  <a:pt x="36355" y="2819"/>
                  <a:pt x="36355" y="2819"/>
                  <a:pt x="36392" y="2819"/>
                </a:cubicBezTo>
                <a:cubicBezTo>
                  <a:pt x="36428" y="2895"/>
                  <a:pt x="36428" y="2819"/>
                  <a:pt x="36465" y="2819"/>
                </a:cubicBezTo>
                <a:cubicBezTo>
                  <a:pt x="36502" y="2895"/>
                  <a:pt x="36502" y="2895"/>
                  <a:pt x="36502" y="2895"/>
                </a:cubicBezTo>
                <a:cubicBezTo>
                  <a:pt x="36539" y="2895"/>
                  <a:pt x="36539" y="2895"/>
                  <a:pt x="36569" y="2970"/>
                </a:cubicBezTo>
                <a:cubicBezTo>
                  <a:pt x="36569" y="2970"/>
                  <a:pt x="36569" y="2970"/>
                  <a:pt x="36612" y="3045"/>
                </a:cubicBezTo>
                <a:cubicBezTo>
                  <a:pt x="36612" y="3045"/>
                  <a:pt x="36612" y="3045"/>
                  <a:pt x="36612" y="3120"/>
                </a:cubicBezTo>
                <a:cubicBezTo>
                  <a:pt x="36612" y="3120"/>
                  <a:pt x="36643" y="3120"/>
                  <a:pt x="36643" y="3195"/>
                </a:cubicBezTo>
                <a:cubicBezTo>
                  <a:pt x="36643" y="3195"/>
                  <a:pt x="36643" y="3271"/>
                  <a:pt x="36679" y="3271"/>
                </a:cubicBezTo>
                <a:cubicBezTo>
                  <a:pt x="36679" y="3271"/>
                  <a:pt x="36679" y="3271"/>
                  <a:pt x="36716" y="3271"/>
                </a:cubicBezTo>
                <a:cubicBezTo>
                  <a:pt x="36753" y="3271"/>
                  <a:pt x="36753" y="3346"/>
                  <a:pt x="36790" y="3346"/>
                </a:cubicBezTo>
                <a:cubicBezTo>
                  <a:pt x="36790" y="3346"/>
                  <a:pt x="36790" y="3346"/>
                  <a:pt x="36826" y="3346"/>
                </a:cubicBezTo>
                <a:cubicBezTo>
                  <a:pt x="36826" y="3346"/>
                  <a:pt x="36863" y="3346"/>
                  <a:pt x="36900" y="3346"/>
                </a:cubicBezTo>
                <a:cubicBezTo>
                  <a:pt x="36900" y="3346"/>
                  <a:pt x="36900" y="3346"/>
                  <a:pt x="36937" y="3346"/>
                </a:cubicBezTo>
                <a:cubicBezTo>
                  <a:pt x="36937" y="3421"/>
                  <a:pt x="36937" y="3421"/>
                  <a:pt x="36973" y="3421"/>
                </a:cubicBezTo>
                <a:cubicBezTo>
                  <a:pt x="36973" y="3496"/>
                  <a:pt x="37010" y="3496"/>
                  <a:pt x="37010" y="3496"/>
                </a:cubicBezTo>
                <a:cubicBezTo>
                  <a:pt x="37047" y="3496"/>
                  <a:pt x="37047" y="3571"/>
                  <a:pt x="37047" y="3571"/>
                </a:cubicBezTo>
                <a:cubicBezTo>
                  <a:pt x="37084" y="3571"/>
                  <a:pt x="37084" y="3571"/>
                  <a:pt x="37084" y="3571"/>
                </a:cubicBezTo>
                <a:cubicBezTo>
                  <a:pt x="37114" y="3646"/>
                  <a:pt x="37114" y="3646"/>
                  <a:pt x="37151" y="3722"/>
                </a:cubicBezTo>
                <a:cubicBezTo>
                  <a:pt x="37114" y="3784"/>
                  <a:pt x="37114" y="3784"/>
                  <a:pt x="37114" y="3784"/>
                </a:cubicBezTo>
                <a:cubicBezTo>
                  <a:pt x="36973" y="3784"/>
                  <a:pt x="36973" y="3784"/>
                  <a:pt x="36973" y="3784"/>
                </a:cubicBezTo>
                <a:cubicBezTo>
                  <a:pt x="36973" y="3784"/>
                  <a:pt x="36973" y="3722"/>
                  <a:pt x="36937" y="3722"/>
                </a:cubicBezTo>
                <a:cubicBezTo>
                  <a:pt x="36937" y="3722"/>
                  <a:pt x="36937" y="3722"/>
                  <a:pt x="36900" y="3722"/>
                </a:cubicBezTo>
                <a:cubicBezTo>
                  <a:pt x="36900" y="3722"/>
                  <a:pt x="36900" y="3722"/>
                  <a:pt x="36863" y="3722"/>
                </a:cubicBezTo>
                <a:cubicBezTo>
                  <a:pt x="36826" y="3646"/>
                  <a:pt x="36826" y="3646"/>
                  <a:pt x="36790" y="3646"/>
                </a:cubicBezTo>
                <a:cubicBezTo>
                  <a:pt x="36753" y="3646"/>
                  <a:pt x="36753" y="3571"/>
                  <a:pt x="36753" y="3571"/>
                </a:cubicBezTo>
                <a:cubicBezTo>
                  <a:pt x="36716" y="3571"/>
                  <a:pt x="36716" y="3496"/>
                  <a:pt x="36716" y="3496"/>
                </a:cubicBezTo>
                <a:cubicBezTo>
                  <a:pt x="36679" y="3496"/>
                  <a:pt x="36679" y="3496"/>
                  <a:pt x="36679" y="3421"/>
                </a:cubicBezTo>
                <a:cubicBezTo>
                  <a:pt x="36643" y="3421"/>
                  <a:pt x="36643" y="3421"/>
                  <a:pt x="36643" y="3346"/>
                </a:cubicBezTo>
                <a:cubicBezTo>
                  <a:pt x="36569" y="3346"/>
                  <a:pt x="36569" y="3421"/>
                  <a:pt x="36502" y="3346"/>
                </a:cubicBezTo>
                <a:cubicBezTo>
                  <a:pt x="36502" y="3346"/>
                  <a:pt x="36502" y="3346"/>
                  <a:pt x="36465" y="3346"/>
                </a:cubicBezTo>
                <a:cubicBezTo>
                  <a:pt x="36428" y="3346"/>
                  <a:pt x="36428" y="3346"/>
                  <a:pt x="36428" y="3346"/>
                </a:cubicBezTo>
                <a:cubicBezTo>
                  <a:pt x="36428" y="3346"/>
                  <a:pt x="36428" y="3346"/>
                  <a:pt x="36392" y="3346"/>
                </a:cubicBezTo>
                <a:cubicBezTo>
                  <a:pt x="36355" y="3346"/>
                  <a:pt x="36355" y="3271"/>
                  <a:pt x="36355" y="3271"/>
                </a:cubicBezTo>
                <a:cubicBezTo>
                  <a:pt x="36318" y="3195"/>
                  <a:pt x="36318" y="3195"/>
                  <a:pt x="36281" y="3195"/>
                </a:cubicBezTo>
                <a:cubicBezTo>
                  <a:pt x="36245" y="3195"/>
                  <a:pt x="36245" y="3195"/>
                  <a:pt x="36245" y="3195"/>
                </a:cubicBezTo>
                <a:cubicBezTo>
                  <a:pt x="36208" y="3120"/>
                  <a:pt x="36171" y="3120"/>
                  <a:pt x="36134" y="3120"/>
                </a:cubicBezTo>
                <a:cubicBezTo>
                  <a:pt x="36134" y="3045"/>
                  <a:pt x="36134" y="3045"/>
                  <a:pt x="36098" y="3045"/>
                </a:cubicBezTo>
                <a:cubicBezTo>
                  <a:pt x="36098" y="2970"/>
                  <a:pt x="36067" y="2970"/>
                  <a:pt x="36067" y="2970"/>
                </a:cubicBezTo>
                <a:cubicBezTo>
                  <a:pt x="36067" y="2895"/>
                  <a:pt x="36067" y="2895"/>
                  <a:pt x="36067" y="2895"/>
                </a:cubicBezTo>
                <a:cubicBezTo>
                  <a:pt x="36030" y="2819"/>
                  <a:pt x="36030" y="2819"/>
                  <a:pt x="36030" y="2819"/>
                </a:cubicBezTo>
                <a:cubicBezTo>
                  <a:pt x="35993" y="2819"/>
                  <a:pt x="35993" y="2819"/>
                  <a:pt x="35993" y="2819"/>
                </a:cubicBezTo>
                <a:cubicBezTo>
                  <a:pt x="35920" y="2819"/>
                  <a:pt x="35883" y="2819"/>
                  <a:pt x="35846" y="2895"/>
                </a:cubicBezTo>
                <a:cubicBezTo>
                  <a:pt x="35810" y="2895"/>
                  <a:pt x="35810" y="2895"/>
                  <a:pt x="35810" y="2895"/>
                </a:cubicBezTo>
                <a:cubicBezTo>
                  <a:pt x="35773" y="2895"/>
                  <a:pt x="35773" y="2895"/>
                  <a:pt x="35773" y="2970"/>
                </a:cubicBezTo>
                <a:cubicBezTo>
                  <a:pt x="35736" y="2970"/>
                  <a:pt x="35736" y="2970"/>
                  <a:pt x="35736" y="2970"/>
                </a:cubicBezTo>
                <a:cubicBezTo>
                  <a:pt x="35699" y="3045"/>
                  <a:pt x="35699" y="2970"/>
                  <a:pt x="35663" y="3045"/>
                </a:cubicBezTo>
                <a:cubicBezTo>
                  <a:pt x="35663" y="3045"/>
                  <a:pt x="35663" y="3045"/>
                  <a:pt x="35626" y="3045"/>
                </a:cubicBezTo>
                <a:cubicBezTo>
                  <a:pt x="35626" y="3120"/>
                  <a:pt x="35595" y="3120"/>
                  <a:pt x="35552" y="3120"/>
                </a:cubicBezTo>
                <a:cubicBezTo>
                  <a:pt x="35552" y="3120"/>
                  <a:pt x="35522" y="3120"/>
                  <a:pt x="35522" y="3195"/>
                </a:cubicBezTo>
                <a:cubicBezTo>
                  <a:pt x="35485" y="3195"/>
                  <a:pt x="35485" y="3195"/>
                  <a:pt x="35485" y="3271"/>
                </a:cubicBezTo>
                <a:cubicBezTo>
                  <a:pt x="35485" y="3346"/>
                  <a:pt x="35485" y="3421"/>
                  <a:pt x="35522" y="3421"/>
                </a:cubicBezTo>
                <a:cubicBezTo>
                  <a:pt x="35522" y="3496"/>
                  <a:pt x="35552" y="3496"/>
                  <a:pt x="35552" y="3496"/>
                </a:cubicBezTo>
                <a:cubicBezTo>
                  <a:pt x="35552" y="3571"/>
                  <a:pt x="35552" y="3571"/>
                  <a:pt x="35552" y="3571"/>
                </a:cubicBezTo>
                <a:cubicBezTo>
                  <a:pt x="35595" y="3646"/>
                  <a:pt x="35595" y="3646"/>
                  <a:pt x="35595" y="3646"/>
                </a:cubicBezTo>
                <a:cubicBezTo>
                  <a:pt x="35595" y="4236"/>
                  <a:pt x="35595" y="4236"/>
                  <a:pt x="35595" y="4236"/>
                </a:cubicBezTo>
                <a:cubicBezTo>
                  <a:pt x="35375" y="4236"/>
                  <a:pt x="35375" y="4236"/>
                  <a:pt x="35375" y="4236"/>
                </a:cubicBezTo>
                <a:cubicBezTo>
                  <a:pt x="35338" y="4236"/>
                  <a:pt x="35338" y="4236"/>
                  <a:pt x="35301" y="4236"/>
                </a:cubicBezTo>
                <a:cubicBezTo>
                  <a:pt x="35264" y="4160"/>
                  <a:pt x="35264" y="4160"/>
                  <a:pt x="35264" y="4160"/>
                </a:cubicBezTo>
                <a:cubicBezTo>
                  <a:pt x="35228" y="4160"/>
                  <a:pt x="35228" y="4085"/>
                  <a:pt x="35228" y="4085"/>
                </a:cubicBezTo>
                <a:cubicBezTo>
                  <a:pt x="35191" y="4085"/>
                  <a:pt x="35191" y="4085"/>
                  <a:pt x="35191" y="4085"/>
                </a:cubicBezTo>
                <a:cubicBezTo>
                  <a:pt x="35013" y="4085"/>
                  <a:pt x="34940" y="4010"/>
                  <a:pt x="34793" y="4010"/>
                </a:cubicBezTo>
                <a:cubicBezTo>
                  <a:pt x="34793" y="4085"/>
                  <a:pt x="34756" y="4085"/>
                  <a:pt x="34756" y="4085"/>
                </a:cubicBezTo>
                <a:cubicBezTo>
                  <a:pt x="34719" y="4160"/>
                  <a:pt x="34719" y="4160"/>
                  <a:pt x="34719" y="4236"/>
                </a:cubicBezTo>
                <a:lnTo>
                  <a:pt x="34683" y="4311"/>
                </a:lnTo>
                <a:cubicBezTo>
                  <a:pt x="34646" y="4311"/>
                  <a:pt x="34646" y="4311"/>
                  <a:pt x="34609" y="4311"/>
                </a:cubicBezTo>
                <a:cubicBezTo>
                  <a:pt x="34578" y="4386"/>
                  <a:pt x="34535" y="4386"/>
                  <a:pt x="34505" y="4461"/>
                </a:cubicBezTo>
                <a:cubicBezTo>
                  <a:pt x="34468" y="4461"/>
                  <a:pt x="34468" y="4461"/>
                  <a:pt x="34431" y="4461"/>
                </a:cubicBezTo>
                <a:cubicBezTo>
                  <a:pt x="34395" y="4461"/>
                  <a:pt x="34395" y="4536"/>
                  <a:pt x="34358" y="4612"/>
                </a:cubicBezTo>
                <a:cubicBezTo>
                  <a:pt x="34321" y="4687"/>
                  <a:pt x="34321" y="4687"/>
                  <a:pt x="34321" y="4687"/>
                </a:cubicBezTo>
                <a:cubicBezTo>
                  <a:pt x="34321" y="4687"/>
                  <a:pt x="34284" y="4749"/>
                  <a:pt x="34248" y="4749"/>
                </a:cubicBezTo>
                <a:cubicBezTo>
                  <a:pt x="34248" y="4837"/>
                  <a:pt x="34248" y="4837"/>
                  <a:pt x="34211" y="4837"/>
                </a:cubicBezTo>
                <a:lnTo>
                  <a:pt x="34174" y="4837"/>
                </a:lnTo>
                <a:cubicBezTo>
                  <a:pt x="34174" y="4900"/>
                  <a:pt x="34137" y="4837"/>
                  <a:pt x="34101" y="4837"/>
                </a:cubicBezTo>
                <a:lnTo>
                  <a:pt x="34064" y="4837"/>
                </a:lnTo>
                <a:cubicBezTo>
                  <a:pt x="34033" y="4837"/>
                  <a:pt x="34033" y="4900"/>
                  <a:pt x="33996" y="4900"/>
                </a:cubicBezTo>
                <a:cubicBezTo>
                  <a:pt x="33996" y="4900"/>
                  <a:pt x="33996" y="4900"/>
                  <a:pt x="33960" y="4900"/>
                </a:cubicBezTo>
                <a:lnTo>
                  <a:pt x="33923" y="4900"/>
                </a:lnTo>
                <a:cubicBezTo>
                  <a:pt x="33923" y="4975"/>
                  <a:pt x="33886" y="4975"/>
                  <a:pt x="33886" y="4975"/>
                </a:cubicBezTo>
                <a:cubicBezTo>
                  <a:pt x="33849" y="4975"/>
                  <a:pt x="33849" y="5050"/>
                  <a:pt x="33849" y="5050"/>
                </a:cubicBezTo>
                <a:cubicBezTo>
                  <a:pt x="33813" y="5050"/>
                  <a:pt x="33813" y="5050"/>
                  <a:pt x="33813" y="5050"/>
                </a:cubicBezTo>
                <a:lnTo>
                  <a:pt x="33813" y="5125"/>
                </a:lnTo>
                <a:cubicBezTo>
                  <a:pt x="33776" y="5201"/>
                  <a:pt x="33776" y="5201"/>
                  <a:pt x="33776" y="5201"/>
                </a:cubicBezTo>
                <a:cubicBezTo>
                  <a:pt x="33739" y="5201"/>
                  <a:pt x="33739" y="5201"/>
                  <a:pt x="33739" y="5201"/>
                </a:cubicBezTo>
                <a:cubicBezTo>
                  <a:pt x="33702" y="5201"/>
                  <a:pt x="33702" y="5201"/>
                  <a:pt x="33702" y="5201"/>
                </a:cubicBezTo>
                <a:cubicBezTo>
                  <a:pt x="33666" y="5201"/>
                  <a:pt x="33666" y="5276"/>
                  <a:pt x="33666" y="5276"/>
                </a:cubicBezTo>
                <a:cubicBezTo>
                  <a:pt x="33666" y="5351"/>
                  <a:pt x="33629" y="5426"/>
                  <a:pt x="33592" y="5501"/>
                </a:cubicBezTo>
                <a:cubicBezTo>
                  <a:pt x="33592" y="5501"/>
                  <a:pt x="33592" y="5501"/>
                  <a:pt x="33592" y="5577"/>
                </a:cubicBezTo>
                <a:lnTo>
                  <a:pt x="33562" y="5577"/>
                </a:lnTo>
                <a:cubicBezTo>
                  <a:pt x="33562" y="5577"/>
                  <a:pt x="33519" y="5577"/>
                  <a:pt x="33519" y="5652"/>
                </a:cubicBezTo>
                <a:cubicBezTo>
                  <a:pt x="33519" y="5727"/>
                  <a:pt x="33519" y="5727"/>
                  <a:pt x="33519" y="5802"/>
                </a:cubicBezTo>
                <a:cubicBezTo>
                  <a:pt x="33592" y="5802"/>
                  <a:pt x="33592" y="5802"/>
                  <a:pt x="33592" y="5802"/>
                </a:cubicBezTo>
                <a:cubicBezTo>
                  <a:pt x="33629" y="5802"/>
                  <a:pt x="33629" y="5802"/>
                  <a:pt x="33666" y="5802"/>
                </a:cubicBezTo>
                <a:cubicBezTo>
                  <a:pt x="33702" y="5802"/>
                  <a:pt x="33739" y="5802"/>
                  <a:pt x="33776" y="5865"/>
                </a:cubicBezTo>
                <a:cubicBezTo>
                  <a:pt x="33776" y="5865"/>
                  <a:pt x="33776" y="5865"/>
                  <a:pt x="33813" y="5865"/>
                </a:cubicBezTo>
                <a:cubicBezTo>
                  <a:pt x="33813" y="5940"/>
                  <a:pt x="33813" y="5940"/>
                  <a:pt x="33813" y="5940"/>
                </a:cubicBezTo>
                <a:cubicBezTo>
                  <a:pt x="33849" y="5940"/>
                  <a:pt x="33849" y="5940"/>
                  <a:pt x="33849" y="5940"/>
                </a:cubicBezTo>
                <a:cubicBezTo>
                  <a:pt x="33886" y="5940"/>
                  <a:pt x="33923" y="5940"/>
                  <a:pt x="33960" y="5940"/>
                </a:cubicBezTo>
                <a:cubicBezTo>
                  <a:pt x="33996" y="5940"/>
                  <a:pt x="34033" y="6015"/>
                  <a:pt x="34064" y="5940"/>
                </a:cubicBezTo>
                <a:cubicBezTo>
                  <a:pt x="34101" y="5940"/>
                  <a:pt x="34137" y="5940"/>
                  <a:pt x="34137" y="5940"/>
                </a:cubicBezTo>
                <a:cubicBezTo>
                  <a:pt x="34174" y="5940"/>
                  <a:pt x="34174" y="5940"/>
                  <a:pt x="34174" y="5865"/>
                </a:cubicBezTo>
                <a:cubicBezTo>
                  <a:pt x="34211" y="5865"/>
                  <a:pt x="34211" y="5865"/>
                  <a:pt x="34211" y="5802"/>
                </a:cubicBezTo>
                <a:cubicBezTo>
                  <a:pt x="34248" y="5802"/>
                  <a:pt x="34248" y="5802"/>
                  <a:pt x="34284" y="5802"/>
                </a:cubicBezTo>
                <a:cubicBezTo>
                  <a:pt x="34321" y="5802"/>
                  <a:pt x="34321" y="5865"/>
                  <a:pt x="34321" y="5940"/>
                </a:cubicBezTo>
                <a:cubicBezTo>
                  <a:pt x="34321" y="5940"/>
                  <a:pt x="34321" y="6015"/>
                  <a:pt x="34321" y="6090"/>
                </a:cubicBezTo>
                <a:lnTo>
                  <a:pt x="34321" y="6166"/>
                </a:lnTo>
                <a:cubicBezTo>
                  <a:pt x="34321" y="6241"/>
                  <a:pt x="34321" y="6241"/>
                  <a:pt x="34358" y="6241"/>
                </a:cubicBezTo>
                <a:cubicBezTo>
                  <a:pt x="34358" y="6316"/>
                  <a:pt x="34358" y="6316"/>
                  <a:pt x="34358" y="6316"/>
                </a:cubicBezTo>
                <a:cubicBezTo>
                  <a:pt x="34358" y="6391"/>
                  <a:pt x="34358" y="6391"/>
                  <a:pt x="34358" y="6391"/>
                </a:cubicBezTo>
                <a:cubicBezTo>
                  <a:pt x="34358" y="6767"/>
                  <a:pt x="34358" y="6767"/>
                  <a:pt x="34358" y="6767"/>
                </a:cubicBezTo>
                <a:cubicBezTo>
                  <a:pt x="34358" y="6918"/>
                  <a:pt x="34321" y="6980"/>
                  <a:pt x="34284" y="7131"/>
                </a:cubicBezTo>
                <a:cubicBezTo>
                  <a:pt x="34248" y="7131"/>
                  <a:pt x="34248" y="7131"/>
                  <a:pt x="34248" y="7131"/>
                </a:cubicBezTo>
                <a:cubicBezTo>
                  <a:pt x="34211" y="7206"/>
                  <a:pt x="34211" y="7206"/>
                  <a:pt x="34211" y="7206"/>
                </a:cubicBezTo>
                <a:cubicBezTo>
                  <a:pt x="34174" y="7206"/>
                  <a:pt x="34137" y="7206"/>
                  <a:pt x="34101" y="7206"/>
                </a:cubicBezTo>
                <a:cubicBezTo>
                  <a:pt x="34064" y="7206"/>
                  <a:pt x="34064" y="7206"/>
                  <a:pt x="34064" y="7206"/>
                </a:cubicBezTo>
                <a:cubicBezTo>
                  <a:pt x="34033" y="7206"/>
                  <a:pt x="34033" y="7206"/>
                  <a:pt x="33996" y="7206"/>
                </a:cubicBezTo>
                <a:cubicBezTo>
                  <a:pt x="33996" y="7206"/>
                  <a:pt x="33960" y="7206"/>
                  <a:pt x="33923" y="7206"/>
                </a:cubicBezTo>
                <a:cubicBezTo>
                  <a:pt x="33886" y="7206"/>
                  <a:pt x="33886" y="7206"/>
                  <a:pt x="33849" y="7206"/>
                </a:cubicBezTo>
                <a:cubicBezTo>
                  <a:pt x="33849" y="7281"/>
                  <a:pt x="33849" y="7281"/>
                  <a:pt x="33813" y="7281"/>
                </a:cubicBezTo>
                <a:cubicBezTo>
                  <a:pt x="33813" y="7356"/>
                  <a:pt x="33776" y="7356"/>
                  <a:pt x="33776" y="7356"/>
                </a:cubicBezTo>
                <a:cubicBezTo>
                  <a:pt x="33739" y="7356"/>
                  <a:pt x="33739" y="7356"/>
                  <a:pt x="33702" y="7356"/>
                </a:cubicBezTo>
                <a:cubicBezTo>
                  <a:pt x="33562" y="7356"/>
                  <a:pt x="33562" y="7356"/>
                  <a:pt x="33562" y="7356"/>
                </a:cubicBezTo>
                <a:cubicBezTo>
                  <a:pt x="33519" y="7356"/>
                  <a:pt x="33488" y="7356"/>
                  <a:pt x="33415" y="7356"/>
                </a:cubicBezTo>
                <a:cubicBezTo>
                  <a:pt x="33415" y="7356"/>
                  <a:pt x="33415" y="7356"/>
                  <a:pt x="33378" y="7356"/>
                </a:cubicBezTo>
                <a:cubicBezTo>
                  <a:pt x="33378" y="7356"/>
                  <a:pt x="33378" y="7281"/>
                  <a:pt x="33341" y="7281"/>
                </a:cubicBezTo>
                <a:cubicBezTo>
                  <a:pt x="33304" y="7281"/>
                  <a:pt x="33304" y="7281"/>
                  <a:pt x="33267" y="7281"/>
                </a:cubicBezTo>
                <a:cubicBezTo>
                  <a:pt x="33231" y="7281"/>
                  <a:pt x="33194" y="7281"/>
                  <a:pt x="33157" y="7281"/>
                </a:cubicBezTo>
                <a:cubicBezTo>
                  <a:pt x="33120" y="7356"/>
                  <a:pt x="33084" y="7356"/>
                  <a:pt x="33084" y="7356"/>
                </a:cubicBezTo>
                <a:cubicBezTo>
                  <a:pt x="33084" y="7431"/>
                  <a:pt x="33047" y="7431"/>
                  <a:pt x="33047" y="7507"/>
                </a:cubicBezTo>
                <a:lnTo>
                  <a:pt x="33047" y="7582"/>
                </a:lnTo>
                <a:cubicBezTo>
                  <a:pt x="33047" y="7657"/>
                  <a:pt x="33016" y="7732"/>
                  <a:pt x="32980" y="7732"/>
                </a:cubicBezTo>
                <a:cubicBezTo>
                  <a:pt x="32980" y="7732"/>
                  <a:pt x="32980" y="7732"/>
                  <a:pt x="32943" y="7732"/>
                </a:cubicBezTo>
                <a:cubicBezTo>
                  <a:pt x="32759" y="7732"/>
                  <a:pt x="32759" y="7732"/>
                  <a:pt x="32759" y="7732"/>
                </a:cubicBezTo>
                <a:cubicBezTo>
                  <a:pt x="32722" y="7732"/>
                  <a:pt x="32722" y="7807"/>
                  <a:pt x="32686" y="7883"/>
                </a:cubicBezTo>
                <a:cubicBezTo>
                  <a:pt x="32649" y="7883"/>
                  <a:pt x="32649" y="7883"/>
                  <a:pt x="32649" y="7883"/>
                </a:cubicBezTo>
                <a:cubicBezTo>
                  <a:pt x="32612" y="7883"/>
                  <a:pt x="32575" y="7945"/>
                  <a:pt x="32539" y="7945"/>
                </a:cubicBezTo>
                <a:cubicBezTo>
                  <a:pt x="32502" y="7945"/>
                  <a:pt x="32502" y="7945"/>
                  <a:pt x="32471" y="7945"/>
                </a:cubicBezTo>
                <a:lnTo>
                  <a:pt x="32434" y="7883"/>
                </a:lnTo>
                <a:cubicBezTo>
                  <a:pt x="32398" y="7883"/>
                  <a:pt x="32361" y="7883"/>
                  <a:pt x="32324" y="7883"/>
                </a:cubicBezTo>
                <a:cubicBezTo>
                  <a:pt x="32324" y="7883"/>
                  <a:pt x="32287" y="7883"/>
                  <a:pt x="32251" y="7883"/>
                </a:cubicBezTo>
                <a:cubicBezTo>
                  <a:pt x="32251" y="7883"/>
                  <a:pt x="32214" y="7883"/>
                  <a:pt x="32214" y="7945"/>
                </a:cubicBezTo>
                <a:cubicBezTo>
                  <a:pt x="32177" y="7945"/>
                  <a:pt x="32177" y="7945"/>
                  <a:pt x="32177" y="7945"/>
                </a:cubicBezTo>
                <a:cubicBezTo>
                  <a:pt x="32140" y="7945"/>
                  <a:pt x="32140" y="7945"/>
                  <a:pt x="32104" y="7945"/>
                </a:cubicBezTo>
                <a:cubicBezTo>
                  <a:pt x="32104" y="7945"/>
                  <a:pt x="32067" y="7945"/>
                  <a:pt x="32067" y="8020"/>
                </a:cubicBezTo>
                <a:cubicBezTo>
                  <a:pt x="32067" y="8020"/>
                  <a:pt x="32067" y="8020"/>
                  <a:pt x="32067" y="8096"/>
                </a:cubicBezTo>
                <a:cubicBezTo>
                  <a:pt x="32067" y="8096"/>
                  <a:pt x="32067" y="8096"/>
                  <a:pt x="32067" y="8171"/>
                </a:cubicBezTo>
                <a:cubicBezTo>
                  <a:pt x="32067" y="8171"/>
                  <a:pt x="32067" y="8171"/>
                  <a:pt x="32030" y="8246"/>
                </a:cubicBezTo>
                <a:cubicBezTo>
                  <a:pt x="32030" y="8246"/>
                  <a:pt x="32030" y="8246"/>
                  <a:pt x="32030" y="8321"/>
                </a:cubicBezTo>
                <a:lnTo>
                  <a:pt x="32000" y="8321"/>
                </a:lnTo>
                <a:cubicBezTo>
                  <a:pt x="31816" y="8321"/>
                  <a:pt x="31816" y="8321"/>
                  <a:pt x="31816" y="8321"/>
                </a:cubicBezTo>
                <a:cubicBezTo>
                  <a:pt x="31779" y="8321"/>
                  <a:pt x="31779" y="8321"/>
                  <a:pt x="31779" y="8396"/>
                </a:cubicBezTo>
                <a:cubicBezTo>
                  <a:pt x="31742" y="8472"/>
                  <a:pt x="31742" y="8472"/>
                  <a:pt x="31742" y="8547"/>
                </a:cubicBezTo>
                <a:cubicBezTo>
                  <a:pt x="31742" y="8547"/>
                  <a:pt x="31742" y="8622"/>
                  <a:pt x="31742" y="8697"/>
                </a:cubicBezTo>
                <a:cubicBezTo>
                  <a:pt x="31779" y="8697"/>
                  <a:pt x="31779" y="8772"/>
                  <a:pt x="31779" y="8848"/>
                </a:cubicBezTo>
                <a:cubicBezTo>
                  <a:pt x="31816" y="8848"/>
                  <a:pt x="31852" y="8910"/>
                  <a:pt x="31852" y="8910"/>
                </a:cubicBezTo>
                <a:cubicBezTo>
                  <a:pt x="31889" y="8998"/>
                  <a:pt x="31889" y="9061"/>
                  <a:pt x="31889" y="9061"/>
                </a:cubicBezTo>
                <a:cubicBezTo>
                  <a:pt x="31926" y="9061"/>
                  <a:pt x="31963" y="9061"/>
                  <a:pt x="31963" y="9061"/>
                </a:cubicBezTo>
                <a:cubicBezTo>
                  <a:pt x="32000" y="9061"/>
                  <a:pt x="32030" y="9061"/>
                  <a:pt x="32030" y="9061"/>
                </a:cubicBezTo>
                <a:cubicBezTo>
                  <a:pt x="32067" y="9061"/>
                  <a:pt x="32104" y="9061"/>
                  <a:pt x="32104" y="9061"/>
                </a:cubicBezTo>
                <a:cubicBezTo>
                  <a:pt x="32177" y="9136"/>
                  <a:pt x="32214" y="9136"/>
                  <a:pt x="32251" y="9211"/>
                </a:cubicBezTo>
                <a:cubicBezTo>
                  <a:pt x="32287" y="9211"/>
                  <a:pt x="32251" y="9286"/>
                  <a:pt x="32287" y="9361"/>
                </a:cubicBezTo>
                <a:cubicBezTo>
                  <a:pt x="32649" y="9361"/>
                  <a:pt x="32649" y="9361"/>
                  <a:pt x="32649" y="9361"/>
                </a:cubicBezTo>
                <a:cubicBezTo>
                  <a:pt x="32759" y="9512"/>
                  <a:pt x="32759" y="9512"/>
                  <a:pt x="32759" y="9512"/>
                </a:cubicBezTo>
                <a:cubicBezTo>
                  <a:pt x="32796" y="9512"/>
                  <a:pt x="32833" y="9512"/>
                  <a:pt x="32833" y="9512"/>
                </a:cubicBezTo>
                <a:cubicBezTo>
                  <a:pt x="32833" y="9512"/>
                  <a:pt x="32833" y="9587"/>
                  <a:pt x="32869" y="9587"/>
                </a:cubicBezTo>
                <a:cubicBezTo>
                  <a:pt x="32869" y="9587"/>
                  <a:pt x="32906" y="9662"/>
                  <a:pt x="32943" y="9662"/>
                </a:cubicBezTo>
                <a:cubicBezTo>
                  <a:pt x="32980" y="9662"/>
                  <a:pt x="32980" y="9662"/>
                  <a:pt x="33016" y="9662"/>
                </a:cubicBezTo>
                <a:lnTo>
                  <a:pt x="33047" y="9662"/>
                </a:lnTo>
                <a:cubicBezTo>
                  <a:pt x="33120" y="9662"/>
                  <a:pt x="33120" y="9662"/>
                  <a:pt x="33120" y="9662"/>
                </a:cubicBezTo>
                <a:cubicBezTo>
                  <a:pt x="33157" y="9662"/>
                  <a:pt x="33157" y="9662"/>
                  <a:pt x="33194" y="9662"/>
                </a:cubicBezTo>
                <a:cubicBezTo>
                  <a:pt x="33194" y="9662"/>
                  <a:pt x="33194" y="9662"/>
                  <a:pt x="33231" y="9662"/>
                </a:cubicBezTo>
                <a:cubicBezTo>
                  <a:pt x="33267" y="9662"/>
                  <a:pt x="33267" y="9587"/>
                  <a:pt x="33304" y="9587"/>
                </a:cubicBezTo>
                <a:lnTo>
                  <a:pt x="33341" y="9587"/>
                </a:lnTo>
                <a:cubicBezTo>
                  <a:pt x="33562" y="9587"/>
                  <a:pt x="33562" y="9587"/>
                  <a:pt x="33562" y="9587"/>
                </a:cubicBezTo>
                <a:cubicBezTo>
                  <a:pt x="33562" y="9587"/>
                  <a:pt x="33592" y="9512"/>
                  <a:pt x="33629" y="9512"/>
                </a:cubicBezTo>
                <a:cubicBezTo>
                  <a:pt x="33666" y="9512"/>
                  <a:pt x="33666" y="9512"/>
                  <a:pt x="33702" y="9512"/>
                </a:cubicBezTo>
                <a:cubicBezTo>
                  <a:pt x="33739" y="9512"/>
                  <a:pt x="33739" y="9512"/>
                  <a:pt x="33739" y="9512"/>
                </a:cubicBezTo>
                <a:cubicBezTo>
                  <a:pt x="33776" y="9512"/>
                  <a:pt x="33776" y="9512"/>
                  <a:pt x="33813" y="9512"/>
                </a:cubicBezTo>
                <a:cubicBezTo>
                  <a:pt x="33813" y="9512"/>
                  <a:pt x="33813" y="9512"/>
                  <a:pt x="33849" y="9512"/>
                </a:cubicBezTo>
                <a:cubicBezTo>
                  <a:pt x="33849" y="9813"/>
                  <a:pt x="33849" y="9813"/>
                  <a:pt x="33849" y="9813"/>
                </a:cubicBezTo>
                <a:cubicBezTo>
                  <a:pt x="33849" y="9813"/>
                  <a:pt x="33813" y="9888"/>
                  <a:pt x="33813" y="9963"/>
                </a:cubicBezTo>
                <a:cubicBezTo>
                  <a:pt x="33776" y="9963"/>
                  <a:pt x="33776" y="9963"/>
                  <a:pt x="33776" y="9963"/>
                </a:cubicBezTo>
                <a:cubicBezTo>
                  <a:pt x="33739" y="9963"/>
                  <a:pt x="33739" y="9963"/>
                  <a:pt x="33702" y="10026"/>
                </a:cubicBezTo>
                <a:lnTo>
                  <a:pt x="33666" y="10026"/>
                </a:lnTo>
                <a:cubicBezTo>
                  <a:pt x="33629" y="10101"/>
                  <a:pt x="33629" y="10176"/>
                  <a:pt x="33629" y="10176"/>
                </a:cubicBezTo>
                <a:cubicBezTo>
                  <a:pt x="33592" y="10176"/>
                  <a:pt x="33592" y="10176"/>
                  <a:pt x="33592" y="10176"/>
                </a:cubicBezTo>
                <a:cubicBezTo>
                  <a:pt x="33562" y="10176"/>
                  <a:pt x="33562" y="10176"/>
                  <a:pt x="33562" y="10176"/>
                </a:cubicBezTo>
                <a:cubicBezTo>
                  <a:pt x="33519" y="10176"/>
                  <a:pt x="33519" y="10101"/>
                  <a:pt x="33488" y="10101"/>
                </a:cubicBezTo>
                <a:cubicBezTo>
                  <a:pt x="33488" y="10101"/>
                  <a:pt x="33488" y="10101"/>
                  <a:pt x="33451" y="10101"/>
                </a:cubicBezTo>
                <a:cubicBezTo>
                  <a:pt x="33451" y="10101"/>
                  <a:pt x="33451" y="10101"/>
                  <a:pt x="33415" y="10026"/>
                </a:cubicBezTo>
                <a:cubicBezTo>
                  <a:pt x="33415" y="10026"/>
                  <a:pt x="33415" y="10026"/>
                  <a:pt x="33378" y="10026"/>
                </a:cubicBezTo>
                <a:cubicBezTo>
                  <a:pt x="33304" y="10026"/>
                  <a:pt x="33304" y="10026"/>
                  <a:pt x="33304" y="10026"/>
                </a:cubicBezTo>
                <a:cubicBezTo>
                  <a:pt x="33267" y="10026"/>
                  <a:pt x="33231" y="10026"/>
                  <a:pt x="33194" y="10026"/>
                </a:cubicBezTo>
                <a:cubicBezTo>
                  <a:pt x="33194" y="10101"/>
                  <a:pt x="33157" y="10101"/>
                  <a:pt x="33157" y="10101"/>
                </a:cubicBezTo>
                <a:cubicBezTo>
                  <a:pt x="33120" y="10176"/>
                  <a:pt x="33084" y="10176"/>
                  <a:pt x="33047" y="10176"/>
                </a:cubicBezTo>
                <a:cubicBezTo>
                  <a:pt x="33016" y="10176"/>
                  <a:pt x="33016" y="10176"/>
                  <a:pt x="33016" y="10176"/>
                </a:cubicBezTo>
                <a:cubicBezTo>
                  <a:pt x="32980" y="10176"/>
                  <a:pt x="32980" y="10101"/>
                  <a:pt x="32943" y="10101"/>
                </a:cubicBezTo>
                <a:cubicBezTo>
                  <a:pt x="32943" y="10101"/>
                  <a:pt x="32943" y="10176"/>
                  <a:pt x="32906" y="10101"/>
                </a:cubicBezTo>
                <a:cubicBezTo>
                  <a:pt x="32869" y="10101"/>
                  <a:pt x="32869" y="10101"/>
                  <a:pt x="32833" y="10026"/>
                </a:cubicBezTo>
                <a:cubicBezTo>
                  <a:pt x="32796" y="10026"/>
                  <a:pt x="32796" y="10026"/>
                  <a:pt x="32759" y="10026"/>
                </a:cubicBezTo>
                <a:cubicBezTo>
                  <a:pt x="32722" y="10026"/>
                  <a:pt x="32722" y="10026"/>
                  <a:pt x="32722" y="10026"/>
                </a:cubicBezTo>
                <a:cubicBezTo>
                  <a:pt x="32686" y="10026"/>
                  <a:pt x="32686" y="10101"/>
                  <a:pt x="32686" y="10101"/>
                </a:cubicBezTo>
                <a:cubicBezTo>
                  <a:pt x="32686" y="10176"/>
                  <a:pt x="32649" y="10176"/>
                  <a:pt x="32649" y="10251"/>
                </a:cubicBezTo>
                <a:cubicBezTo>
                  <a:pt x="32471" y="10251"/>
                  <a:pt x="32471" y="10251"/>
                  <a:pt x="32471" y="10251"/>
                </a:cubicBezTo>
                <a:cubicBezTo>
                  <a:pt x="32434" y="10251"/>
                  <a:pt x="32434" y="10251"/>
                  <a:pt x="32434" y="10326"/>
                </a:cubicBezTo>
                <a:cubicBezTo>
                  <a:pt x="32398" y="10326"/>
                  <a:pt x="32398" y="10326"/>
                  <a:pt x="32398" y="10402"/>
                </a:cubicBezTo>
                <a:cubicBezTo>
                  <a:pt x="32398" y="10477"/>
                  <a:pt x="32434" y="10552"/>
                  <a:pt x="32471" y="10627"/>
                </a:cubicBezTo>
                <a:cubicBezTo>
                  <a:pt x="32471" y="10627"/>
                  <a:pt x="32502" y="10627"/>
                  <a:pt x="32502" y="10702"/>
                </a:cubicBezTo>
                <a:cubicBezTo>
                  <a:pt x="32539" y="10702"/>
                  <a:pt x="32539" y="10702"/>
                  <a:pt x="32539" y="10702"/>
                </a:cubicBezTo>
                <a:cubicBezTo>
                  <a:pt x="32612" y="10778"/>
                  <a:pt x="32612" y="10702"/>
                  <a:pt x="32649" y="10702"/>
                </a:cubicBezTo>
                <a:cubicBezTo>
                  <a:pt x="32722" y="10778"/>
                  <a:pt x="32722" y="10778"/>
                  <a:pt x="32759" y="10853"/>
                </a:cubicBezTo>
                <a:cubicBezTo>
                  <a:pt x="32796" y="10853"/>
                  <a:pt x="32833" y="10853"/>
                  <a:pt x="32869" y="10928"/>
                </a:cubicBezTo>
                <a:cubicBezTo>
                  <a:pt x="32906" y="10928"/>
                  <a:pt x="32906" y="10928"/>
                  <a:pt x="32943" y="10928"/>
                </a:cubicBezTo>
                <a:cubicBezTo>
                  <a:pt x="32980" y="10991"/>
                  <a:pt x="33016" y="10991"/>
                  <a:pt x="33047" y="11078"/>
                </a:cubicBezTo>
                <a:cubicBezTo>
                  <a:pt x="33084" y="11078"/>
                  <a:pt x="33084" y="11078"/>
                  <a:pt x="33084" y="11078"/>
                </a:cubicBezTo>
                <a:cubicBezTo>
                  <a:pt x="33047" y="11078"/>
                  <a:pt x="33016" y="11078"/>
                  <a:pt x="32980" y="11078"/>
                </a:cubicBezTo>
                <a:cubicBezTo>
                  <a:pt x="32980" y="11141"/>
                  <a:pt x="32943" y="11141"/>
                  <a:pt x="32943" y="11141"/>
                </a:cubicBezTo>
                <a:lnTo>
                  <a:pt x="32943" y="11216"/>
                </a:lnTo>
                <a:cubicBezTo>
                  <a:pt x="32943" y="11216"/>
                  <a:pt x="32943" y="11291"/>
                  <a:pt x="32980" y="11291"/>
                </a:cubicBezTo>
                <a:cubicBezTo>
                  <a:pt x="32980" y="11291"/>
                  <a:pt x="32980" y="11291"/>
                  <a:pt x="33016" y="11291"/>
                </a:cubicBezTo>
                <a:cubicBezTo>
                  <a:pt x="33016" y="11367"/>
                  <a:pt x="33047" y="11367"/>
                  <a:pt x="33084" y="11367"/>
                </a:cubicBezTo>
                <a:lnTo>
                  <a:pt x="33084" y="11442"/>
                </a:lnTo>
                <a:cubicBezTo>
                  <a:pt x="33120" y="11442"/>
                  <a:pt x="33120" y="11517"/>
                  <a:pt x="33120" y="11517"/>
                </a:cubicBezTo>
                <a:cubicBezTo>
                  <a:pt x="33120" y="11517"/>
                  <a:pt x="33120" y="11592"/>
                  <a:pt x="33157" y="11592"/>
                </a:cubicBezTo>
                <a:cubicBezTo>
                  <a:pt x="33157" y="11592"/>
                  <a:pt x="33157" y="11592"/>
                  <a:pt x="33194" y="11592"/>
                </a:cubicBezTo>
                <a:cubicBezTo>
                  <a:pt x="33194" y="11667"/>
                  <a:pt x="33194" y="11667"/>
                  <a:pt x="33231" y="11667"/>
                </a:cubicBezTo>
                <a:cubicBezTo>
                  <a:pt x="33231" y="11667"/>
                  <a:pt x="33231" y="11667"/>
                  <a:pt x="33267" y="11667"/>
                </a:cubicBezTo>
                <a:cubicBezTo>
                  <a:pt x="33267" y="11743"/>
                  <a:pt x="33267" y="11743"/>
                  <a:pt x="33304" y="11743"/>
                </a:cubicBezTo>
                <a:cubicBezTo>
                  <a:pt x="33341" y="11743"/>
                  <a:pt x="33341" y="11743"/>
                  <a:pt x="33378" y="11818"/>
                </a:cubicBezTo>
                <a:lnTo>
                  <a:pt x="33415" y="11818"/>
                </a:lnTo>
                <a:cubicBezTo>
                  <a:pt x="33451" y="11893"/>
                  <a:pt x="33451" y="11893"/>
                  <a:pt x="33451" y="11893"/>
                </a:cubicBezTo>
                <a:cubicBezTo>
                  <a:pt x="33488" y="11968"/>
                  <a:pt x="33488" y="11968"/>
                  <a:pt x="33519" y="11968"/>
                </a:cubicBezTo>
                <a:cubicBezTo>
                  <a:pt x="33562" y="11968"/>
                  <a:pt x="33592" y="11968"/>
                  <a:pt x="33629" y="11968"/>
                </a:cubicBezTo>
                <a:lnTo>
                  <a:pt x="33629" y="11968"/>
                </a:lnTo>
                <a:cubicBezTo>
                  <a:pt x="33666" y="11968"/>
                  <a:pt x="33666" y="11968"/>
                  <a:pt x="33666" y="11968"/>
                </a:cubicBezTo>
                <a:cubicBezTo>
                  <a:pt x="33702" y="11968"/>
                  <a:pt x="33702" y="11968"/>
                  <a:pt x="33702" y="11968"/>
                </a:cubicBezTo>
                <a:cubicBezTo>
                  <a:pt x="33702" y="11893"/>
                  <a:pt x="33702" y="11893"/>
                  <a:pt x="33702" y="11893"/>
                </a:cubicBezTo>
                <a:cubicBezTo>
                  <a:pt x="33702" y="11818"/>
                  <a:pt x="33666" y="11818"/>
                  <a:pt x="33666" y="11743"/>
                </a:cubicBezTo>
                <a:cubicBezTo>
                  <a:pt x="33666" y="11743"/>
                  <a:pt x="33629" y="11743"/>
                  <a:pt x="33629" y="11667"/>
                </a:cubicBezTo>
                <a:cubicBezTo>
                  <a:pt x="33629" y="11667"/>
                  <a:pt x="33629" y="11592"/>
                  <a:pt x="33666" y="11592"/>
                </a:cubicBezTo>
                <a:lnTo>
                  <a:pt x="33666" y="11592"/>
                </a:lnTo>
                <a:cubicBezTo>
                  <a:pt x="33702" y="11592"/>
                  <a:pt x="33739" y="11592"/>
                  <a:pt x="33776" y="11592"/>
                </a:cubicBezTo>
                <a:cubicBezTo>
                  <a:pt x="33813" y="11592"/>
                  <a:pt x="33849" y="11592"/>
                  <a:pt x="33886" y="11592"/>
                </a:cubicBezTo>
                <a:cubicBezTo>
                  <a:pt x="33923" y="11592"/>
                  <a:pt x="33960" y="11592"/>
                  <a:pt x="33996" y="11667"/>
                </a:cubicBezTo>
                <a:cubicBezTo>
                  <a:pt x="33996" y="11667"/>
                  <a:pt x="33996" y="11667"/>
                  <a:pt x="34033" y="11667"/>
                </a:cubicBezTo>
                <a:cubicBezTo>
                  <a:pt x="34033" y="11667"/>
                  <a:pt x="34033" y="11667"/>
                  <a:pt x="34064" y="11667"/>
                </a:cubicBezTo>
                <a:cubicBezTo>
                  <a:pt x="34064" y="11667"/>
                  <a:pt x="34064" y="11743"/>
                  <a:pt x="34101" y="11743"/>
                </a:cubicBezTo>
                <a:cubicBezTo>
                  <a:pt x="34101" y="11743"/>
                  <a:pt x="34101" y="11743"/>
                  <a:pt x="34137" y="11743"/>
                </a:cubicBezTo>
                <a:cubicBezTo>
                  <a:pt x="34137" y="11592"/>
                  <a:pt x="34137" y="11592"/>
                  <a:pt x="34137" y="11592"/>
                </a:cubicBezTo>
                <a:cubicBezTo>
                  <a:pt x="34284" y="11592"/>
                  <a:pt x="34284" y="11592"/>
                  <a:pt x="34284" y="11592"/>
                </a:cubicBezTo>
                <a:cubicBezTo>
                  <a:pt x="34284" y="11592"/>
                  <a:pt x="34284" y="11592"/>
                  <a:pt x="34321" y="11592"/>
                </a:cubicBezTo>
                <a:cubicBezTo>
                  <a:pt x="34321" y="11667"/>
                  <a:pt x="34321" y="11667"/>
                  <a:pt x="34358" y="11667"/>
                </a:cubicBezTo>
                <a:cubicBezTo>
                  <a:pt x="34395" y="11667"/>
                  <a:pt x="34395" y="11667"/>
                  <a:pt x="34431" y="11667"/>
                </a:cubicBezTo>
                <a:cubicBezTo>
                  <a:pt x="34468" y="11667"/>
                  <a:pt x="34505" y="11743"/>
                  <a:pt x="34535" y="11667"/>
                </a:cubicBezTo>
                <a:cubicBezTo>
                  <a:pt x="34535" y="11667"/>
                  <a:pt x="34535" y="11592"/>
                  <a:pt x="34578" y="11592"/>
                </a:cubicBezTo>
                <a:cubicBezTo>
                  <a:pt x="34578" y="11592"/>
                  <a:pt x="34578" y="11592"/>
                  <a:pt x="34609" y="11592"/>
                </a:cubicBezTo>
                <a:lnTo>
                  <a:pt x="34609" y="11517"/>
                </a:lnTo>
                <a:cubicBezTo>
                  <a:pt x="34646" y="11517"/>
                  <a:pt x="34646" y="11517"/>
                  <a:pt x="34646" y="11517"/>
                </a:cubicBezTo>
                <a:cubicBezTo>
                  <a:pt x="34683" y="11517"/>
                  <a:pt x="34719" y="11517"/>
                  <a:pt x="34719" y="11517"/>
                </a:cubicBezTo>
                <a:cubicBezTo>
                  <a:pt x="34756" y="11517"/>
                  <a:pt x="34756" y="11442"/>
                  <a:pt x="34756" y="11442"/>
                </a:cubicBezTo>
                <a:lnTo>
                  <a:pt x="34793" y="11367"/>
                </a:lnTo>
                <a:cubicBezTo>
                  <a:pt x="34830" y="11367"/>
                  <a:pt x="34830" y="11291"/>
                  <a:pt x="34830" y="11291"/>
                </a:cubicBezTo>
                <a:cubicBezTo>
                  <a:pt x="34866" y="11291"/>
                  <a:pt x="34903" y="11367"/>
                  <a:pt x="34940" y="11367"/>
                </a:cubicBezTo>
                <a:cubicBezTo>
                  <a:pt x="34977" y="11367"/>
                  <a:pt x="34977" y="11442"/>
                  <a:pt x="35013" y="11442"/>
                </a:cubicBezTo>
                <a:cubicBezTo>
                  <a:pt x="35013" y="11517"/>
                  <a:pt x="35013" y="11517"/>
                  <a:pt x="35050" y="11517"/>
                </a:cubicBezTo>
                <a:cubicBezTo>
                  <a:pt x="35154" y="11517"/>
                  <a:pt x="35154" y="11517"/>
                  <a:pt x="35154" y="11517"/>
                </a:cubicBezTo>
                <a:cubicBezTo>
                  <a:pt x="35191" y="11517"/>
                  <a:pt x="35228" y="11517"/>
                  <a:pt x="35264" y="11517"/>
                </a:cubicBezTo>
                <a:cubicBezTo>
                  <a:pt x="35264" y="11517"/>
                  <a:pt x="35264" y="11517"/>
                  <a:pt x="35301" y="11517"/>
                </a:cubicBezTo>
                <a:cubicBezTo>
                  <a:pt x="35301" y="11517"/>
                  <a:pt x="35301" y="11592"/>
                  <a:pt x="35338" y="11592"/>
                </a:cubicBezTo>
                <a:cubicBezTo>
                  <a:pt x="35375" y="11592"/>
                  <a:pt x="35411" y="11592"/>
                  <a:pt x="35448" y="11667"/>
                </a:cubicBezTo>
                <a:cubicBezTo>
                  <a:pt x="35448" y="11667"/>
                  <a:pt x="35448" y="11743"/>
                  <a:pt x="35485" y="11743"/>
                </a:cubicBezTo>
                <a:cubicBezTo>
                  <a:pt x="35485" y="11743"/>
                  <a:pt x="35522" y="11743"/>
                  <a:pt x="35522" y="11818"/>
                </a:cubicBezTo>
                <a:lnTo>
                  <a:pt x="35552" y="11818"/>
                </a:lnTo>
                <a:cubicBezTo>
                  <a:pt x="35810" y="11818"/>
                  <a:pt x="35810" y="11818"/>
                  <a:pt x="35810" y="11818"/>
                </a:cubicBezTo>
                <a:cubicBezTo>
                  <a:pt x="35810" y="11818"/>
                  <a:pt x="35810" y="11818"/>
                  <a:pt x="35846" y="11818"/>
                </a:cubicBezTo>
                <a:cubicBezTo>
                  <a:pt x="35846" y="11818"/>
                  <a:pt x="35846" y="11818"/>
                  <a:pt x="35883" y="11818"/>
                </a:cubicBezTo>
                <a:cubicBezTo>
                  <a:pt x="35920" y="11893"/>
                  <a:pt x="35920" y="11893"/>
                  <a:pt x="35993" y="11968"/>
                </a:cubicBezTo>
                <a:cubicBezTo>
                  <a:pt x="35993" y="11968"/>
                  <a:pt x="35993" y="12043"/>
                  <a:pt x="36030" y="12043"/>
                </a:cubicBezTo>
                <a:cubicBezTo>
                  <a:pt x="36067" y="12043"/>
                  <a:pt x="36067" y="12043"/>
                  <a:pt x="36098" y="12043"/>
                </a:cubicBezTo>
                <a:cubicBezTo>
                  <a:pt x="36134" y="12043"/>
                  <a:pt x="36134" y="12043"/>
                  <a:pt x="36134" y="12043"/>
                </a:cubicBezTo>
                <a:cubicBezTo>
                  <a:pt x="36171" y="12043"/>
                  <a:pt x="36171" y="12043"/>
                  <a:pt x="36171" y="12043"/>
                </a:cubicBezTo>
                <a:cubicBezTo>
                  <a:pt x="36208" y="12043"/>
                  <a:pt x="36208" y="12106"/>
                  <a:pt x="36208" y="12106"/>
                </a:cubicBezTo>
                <a:cubicBezTo>
                  <a:pt x="36245" y="12181"/>
                  <a:pt x="36245" y="12181"/>
                  <a:pt x="36281" y="12256"/>
                </a:cubicBezTo>
                <a:cubicBezTo>
                  <a:pt x="36281" y="12256"/>
                  <a:pt x="36318" y="12256"/>
                  <a:pt x="36318" y="12332"/>
                </a:cubicBezTo>
                <a:cubicBezTo>
                  <a:pt x="36355" y="12332"/>
                  <a:pt x="36355" y="12332"/>
                  <a:pt x="36392" y="12332"/>
                </a:cubicBezTo>
                <a:cubicBezTo>
                  <a:pt x="36428" y="12332"/>
                  <a:pt x="36428" y="12332"/>
                  <a:pt x="36428" y="12332"/>
                </a:cubicBezTo>
                <a:cubicBezTo>
                  <a:pt x="36465" y="12332"/>
                  <a:pt x="36465" y="12332"/>
                  <a:pt x="36502" y="12332"/>
                </a:cubicBezTo>
                <a:cubicBezTo>
                  <a:pt x="36502" y="12332"/>
                  <a:pt x="36502" y="12407"/>
                  <a:pt x="36539" y="12407"/>
                </a:cubicBezTo>
                <a:cubicBezTo>
                  <a:pt x="36539" y="12482"/>
                  <a:pt x="36569" y="12482"/>
                  <a:pt x="36569" y="12557"/>
                </a:cubicBezTo>
                <a:cubicBezTo>
                  <a:pt x="36569" y="13008"/>
                  <a:pt x="36569" y="13008"/>
                  <a:pt x="36569" y="13008"/>
                </a:cubicBezTo>
                <a:cubicBezTo>
                  <a:pt x="36569" y="13084"/>
                  <a:pt x="36612" y="13159"/>
                  <a:pt x="36612" y="13159"/>
                </a:cubicBezTo>
                <a:cubicBezTo>
                  <a:pt x="36643" y="13221"/>
                  <a:pt x="36643" y="13221"/>
                  <a:pt x="36643" y="13221"/>
                </a:cubicBezTo>
                <a:cubicBezTo>
                  <a:pt x="36643" y="13297"/>
                  <a:pt x="36679" y="13297"/>
                  <a:pt x="36679" y="13297"/>
                </a:cubicBezTo>
                <a:cubicBezTo>
                  <a:pt x="36679" y="13297"/>
                  <a:pt x="36716" y="13297"/>
                  <a:pt x="36716" y="13372"/>
                </a:cubicBezTo>
                <a:cubicBezTo>
                  <a:pt x="36716" y="13372"/>
                  <a:pt x="36753" y="13297"/>
                  <a:pt x="36753" y="13372"/>
                </a:cubicBezTo>
                <a:cubicBezTo>
                  <a:pt x="36790" y="13372"/>
                  <a:pt x="36790" y="13372"/>
                  <a:pt x="36826" y="13372"/>
                </a:cubicBezTo>
                <a:cubicBezTo>
                  <a:pt x="36826" y="13372"/>
                  <a:pt x="36826" y="13447"/>
                  <a:pt x="36863" y="13447"/>
                </a:cubicBezTo>
                <a:lnTo>
                  <a:pt x="36900" y="13447"/>
                </a:lnTo>
                <a:cubicBezTo>
                  <a:pt x="36900" y="13522"/>
                  <a:pt x="36900" y="13522"/>
                  <a:pt x="36937" y="13522"/>
                </a:cubicBezTo>
                <a:cubicBezTo>
                  <a:pt x="36937" y="13597"/>
                  <a:pt x="36937" y="13673"/>
                  <a:pt x="36973" y="13673"/>
                </a:cubicBezTo>
                <a:cubicBezTo>
                  <a:pt x="36973" y="13748"/>
                  <a:pt x="36973" y="13748"/>
                  <a:pt x="36973" y="13748"/>
                </a:cubicBezTo>
                <a:cubicBezTo>
                  <a:pt x="36973" y="13823"/>
                  <a:pt x="36973" y="13823"/>
                  <a:pt x="37010" y="13823"/>
                </a:cubicBezTo>
                <a:cubicBezTo>
                  <a:pt x="37010" y="13898"/>
                  <a:pt x="37047" y="13898"/>
                  <a:pt x="37047" y="13973"/>
                </a:cubicBezTo>
                <a:cubicBezTo>
                  <a:pt x="37084" y="13973"/>
                  <a:pt x="37084" y="14049"/>
                  <a:pt x="37084" y="14049"/>
                </a:cubicBezTo>
                <a:cubicBezTo>
                  <a:pt x="37114" y="14049"/>
                  <a:pt x="37114" y="14124"/>
                  <a:pt x="37114" y="14124"/>
                </a:cubicBezTo>
                <a:cubicBezTo>
                  <a:pt x="37114" y="14186"/>
                  <a:pt x="37151" y="14186"/>
                  <a:pt x="37151" y="14186"/>
                </a:cubicBezTo>
                <a:cubicBezTo>
                  <a:pt x="37151" y="14262"/>
                  <a:pt x="37188" y="14262"/>
                  <a:pt x="37188" y="14262"/>
                </a:cubicBezTo>
                <a:cubicBezTo>
                  <a:pt x="37188" y="14337"/>
                  <a:pt x="37188" y="14337"/>
                  <a:pt x="37225" y="14412"/>
                </a:cubicBezTo>
                <a:cubicBezTo>
                  <a:pt x="37225" y="14487"/>
                  <a:pt x="37225" y="14487"/>
                  <a:pt x="37225" y="14562"/>
                </a:cubicBezTo>
                <a:cubicBezTo>
                  <a:pt x="37261" y="14562"/>
                  <a:pt x="37261" y="14638"/>
                  <a:pt x="37261" y="14638"/>
                </a:cubicBezTo>
                <a:cubicBezTo>
                  <a:pt x="37261" y="14713"/>
                  <a:pt x="37298" y="14788"/>
                  <a:pt x="37335" y="14863"/>
                </a:cubicBezTo>
                <a:cubicBezTo>
                  <a:pt x="37335" y="14863"/>
                  <a:pt x="37335" y="14863"/>
                  <a:pt x="37372" y="14938"/>
                </a:cubicBezTo>
                <a:cubicBezTo>
                  <a:pt x="37372" y="14938"/>
                  <a:pt x="37408" y="15014"/>
                  <a:pt x="37445" y="15014"/>
                </a:cubicBezTo>
                <a:lnTo>
                  <a:pt x="37445" y="15089"/>
                </a:lnTo>
                <a:cubicBezTo>
                  <a:pt x="37445" y="15164"/>
                  <a:pt x="37445" y="15164"/>
                  <a:pt x="37445" y="15164"/>
                </a:cubicBezTo>
                <a:cubicBezTo>
                  <a:pt x="37445" y="15227"/>
                  <a:pt x="37445" y="15227"/>
                  <a:pt x="37445" y="15302"/>
                </a:cubicBezTo>
                <a:cubicBezTo>
                  <a:pt x="37445" y="15302"/>
                  <a:pt x="37408" y="15302"/>
                  <a:pt x="37408" y="15377"/>
                </a:cubicBezTo>
                <a:cubicBezTo>
                  <a:pt x="37408" y="15452"/>
                  <a:pt x="37445" y="15452"/>
                  <a:pt x="37445" y="15452"/>
                </a:cubicBezTo>
                <a:cubicBezTo>
                  <a:pt x="37482" y="15603"/>
                  <a:pt x="37519" y="15603"/>
                  <a:pt x="37519" y="15678"/>
                </a:cubicBezTo>
                <a:cubicBezTo>
                  <a:pt x="37519" y="16054"/>
                  <a:pt x="37519" y="16054"/>
                  <a:pt x="37519" y="16054"/>
                </a:cubicBezTo>
                <a:cubicBezTo>
                  <a:pt x="37519" y="16129"/>
                  <a:pt x="37482" y="16129"/>
                  <a:pt x="37482" y="16204"/>
                </a:cubicBezTo>
                <a:lnTo>
                  <a:pt x="37445" y="16279"/>
                </a:lnTo>
                <a:cubicBezTo>
                  <a:pt x="37445" y="16342"/>
                  <a:pt x="37445" y="16342"/>
                  <a:pt x="37445" y="16417"/>
                </a:cubicBezTo>
                <a:cubicBezTo>
                  <a:pt x="37629" y="16417"/>
                  <a:pt x="37629" y="16417"/>
                  <a:pt x="37629" y="16417"/>
                </a:cubicBezTo>
                <a:cubicBezTo>
                  <a:pt x="37629" y="16718"/>
                  <a:pt x="37629" y="16718"/>
                  <a:pt x="37629" y="16718"/>
                </a:cubicBezTo>
                <a:cubicBezTo>
                  <a:pt x="37586" y="16718"/>
                  <a:pt x="37555" y="16718"/>
                  <a:pt x="37519" y="16718"/>
                </a:cubicBezTo>
                <a:cubicBezTo>
                  <a:pt x="37519" y="16718"/>
                  <a:pt x="37482" y="16793"/>
                  <a:pt x="37445" y="16793"/>
                </a:cubicBezTo>
                <a:lnTo>
                  <a:pt x="37445" y="16868"/>
                </a:lnTo>
                <a:cubicBezTo>
                  <a:pt x="37445" y="17019"/>
                  <a:pt x="37482" y="17019"/>
                  <a:pt x="37482" y="17169"/>
                </a:cubicBezTo>
                <a:cubicBezTo>
                  <a:pt x="37482" y="17244"/>
                  <a:pt x="37482" y="17320"/>
                  <a:pt x="37482" y="17382"/>
                </a:cubicBezTo>
                <a:cubicBezTo>
                  <a:pt x="37335" y="17382"/>
                  <a:pt x="37335" y="17382"/>
                  <a:pt x="37335" y="17382"/>
                </a:cubicBezTo>
                <a:cubicBezTo>
                  <a:pt x="37335" y="17683"/>
                  <a:pt x="37335" y="17683"/>
                  <a:pt x="37335" y="17683"/>
                </a:cubicBezTo>
                <a:cubicBezTo>
                  <a:pt x="37372" y="17683"/>
                  <a:pt x="37372" y="17833"/>
                  <a:pt x="37408" y="17833"/>
                </a:cubicBezTo>
                <a:cubicBezTo>
                  <a:pt x="37445" y="17909"/>
                  <a:pt x="37482" y="17909"/>
                  <a:pt x="37519" y="17909"/>
                </a:cubicBezTo>
                <a:cubicBezTo>
                  <a:pt x="37586" y="17909"/>
                  <a:pt x="37586" y="17909"/>
                  <a:pt x="37586" y="17909"/>
                </a:cubicBezTo>
                <a:cubicBezTo>
                  <a:pt x="37629" y="17909"/>
                  <a:pt x="37660" y="17909"/>
                  <a:pt x="37660" y="17909"/>
                </a:cubicBezTo>
                <a:cubicBezTo>
                  <a:pt x="37696" y="17984"/>
                  <a:pt x="37696" y="17984"/>
                  <a:pt x="37733" y="17984"/>
                </a:cubicBezTo>
                <a:cubicBezTo>
                  <a:pt x="38101" y="17984"/>
                  <a:pt x="38101" y="17984"/>
                  <a:pt x="38101" y="17984"/>
                </a:cubicBezTo>
                <a:cubicBezTo>
                  <a:pt x="38101" y="17909"/>
                  <a:pt x="38101" y="17833"/>
                  <a:pt x="38101" y="17758"/>
                </a:cubicBezTo>
                <a:lnTo>
                  <a:pt x="38131" y="17683"/>
                </a:lnTo>
                <a:cubicBezTo>
                  <a:pt x="38168" y="17683"/>
                  <a:pt x="38205" y="17683"/>
                  <a:pt x="38278" y="17683"/>
                </a:cubicBezTo>
                <a:cubicBezTo>
                  <a:pt x="38278" y="17683"/>
                  <a:pt x="38315" y="17683"/>
                  <a:pt x="38352" y="17683"/>
                </a:cubicBezTo>
                <a:lnTo>
                  <a:pt x="38388" y="17683"/>
                </a:lnTo>
                <a:cubicBezTo>
                  <a:pt x="38425" y="17758"/>
                  <a:pt x="38425" y="17758"/>
                  <a:pt x="38425" y="17833"/>
                </a:cubicBezTo>
                <a:cubicBezTo>
                  <a:pt x="38425" y="17909"/>
                  <a:pt x="38425" y="17984"/>
                  <a:pt x="38425" y="17984"/>
                </a:cubicBezTo>
                <a:cubicBezTo>
                  <a:pt x="38425" y="18059"/>
                  <a:pt x="38462" y="18134"/>
                  <a:pt x="38462" y="18134"/>
                </a:cubicBezTo>
                <a:cubicBezTo>
                  <a:pt x="38499" y="18209"/>
                  <a:pt x="38499" y="18285"/>
                  <a:pt x="38535" y="18285"/>
                </a:cubicBezTo>
                <a:cubicBezTo>
                  <a:pt x="38572" y="18360"/>
                  <a:pt x="38572" y="18422"/>
                  <a:pt x="38609" y="18422"/>
                </a:cubicBezTo>
                <a:cubicBezTo>
                  <a:pt x="38646" y="18422"/>
                  <a:pt x="38676" y="18422"/>
                  <a:pt x="38676" y="18422"/>
                </a:cubicBezTo>
                <a:cubicBezTo>
                  <a:pt x="38713" y="18422"/>
                  <a:pt x="38750" y="18422"/>
                  <a:pt x="38750" y="18422"/>
                </a:cubicBezTo>
                <a:cubicBezTo>
                  <a:pt x="38787" y="18422"/>
                  <a:pt x="38787" y="18422"/>
                  <a:pt x="38823" y="18498"/>
                </a:cubicBezTo>
                <a:cubicBezTo>
                  <a:pt x="38860" y="18498"/>
                  <a:pt x="38860" y="18498"/>
                  <a:pt x="38897" y="18573"/>
                </a:cubicBezTo>
                <a:cubicBezTo>
                  <a:pt x="38934" y="18573"/>
                  <a:pt x="38934" y="18648"/>
                  <a:pt x="38934" y="18723"/>
                </a:cubicBezTo>
                <a:cubicBezTo>
                  <a:pt x="38970" y="18723"/>
                  <a:pt x="39007" y="18723"/>
                  <a:pt x="39007" y="18798"/>
                </a:cubicBezTo>
                <a:cubicBezTo>
                  <a:pt x="39044" y="18798"/>
                  <a:pt x="39044" y="18874"/>
                  <a:pt x="39044" y="18949"/>
                </a:cubicBezTo>
                <a:cubicBezTo>
                  <a:pt x="39007" y="19099"/>
                  <a:pt x="39007" y="19099"/>
                  <a:pt x="39007" y="19099"/>
                </a:cubicBezTo>
                <a:cubicBezTo>
                  <a:pt x="38897" y="19099"/>
                  <a:pt x="38897" y="19099"/>
                  <a:pt x="38897" y="19099"/>
                </a:cubicBezTo>
                <a:cubicBezTo>
                  <a:pt x="38860" y="19099"/>
                  <a:pt x="38823" y="19024"/>
                  <a:pt x="38787" y="19024"/>
                </a:cubicBezTo>
                <a:cubicBezTo>
                  <a:pt x="38646" y="19024"/>
                  <a:pt x="38646" y="19024"/>
                  <a:pt x="38646" y="19024"/>
                </a:cubicBezTo>
                <a:cubicBezTo>
                  <a:pt x="38572" y="19024"/>
                  <a:pt x="38499" y="19099"/>
                  <a:pt x="38425" y="19024"/>
                </a:cubicBezTo>
                <a:cubicBezTo>
                  <a:pt x="38425" y="19024"/>
                  <a:pt x="38388" y="18949"/>
                  <a:pt x="38352" y="18949"/>
                </a:cubicBezTo>
                <a:cubicBezTo>
                  <a:pt x="38352" y="18949"/>
                  <a:pt x="38388" y="18798"/>
                  <a:pt x="38352" y="18798"/>
                </a:cubicBezTo>
                <a:cubicBezTo>
                  <a:pt x="38315" y="18798"/>
                  <a:pt x="38315" y="18798"/>
                  <a:pt x="38278" y="18798"/>
                </a:cubicBezTo>
                <a:cubicBezTo>
                  <a:pt x="38241" y="18798"/>
                  <a:pt x="38205" y="18798"/>
                  <a:pt x="38131" y="18723"/>
                </a:cubicBezTo>
                <a:cubicBezTo>
                  <a:pt x="38101" y="18723"/>
                  <a:pt x="38064" y="18723"/>
                  <a:pt x="37990" y="18723"/>
                </a:cubicBezTo>
                <a:cubicBezTo>
                  <a:pt x="37917" y="18723"/>
                  <a:pt x="37843" y="18798"/>
                  <a:pt x="37770" y="18798"/>
                </a:cubicBezTo>
                <a:cubicBezTo>
                  <a:pt x="37807" y="18949"/>
                  <a:pt x="37807" y="19024"/>
                  <a:pt x="37843" y="19099"/>
                </a:cubicBezTo>
                <a:cubicBezTo>
                  <a:pt x="37843" y="19174"/>
                  <a:pt x="37880" y="19174"/>
                  <a:pt x="37917" y="19250"/>
                </a:cubicBezTo>
                <a:cubicBezTo>
                  <a:pt x="37917" y="19250"/>
                  <a:pt x="37954" y="19325"/>
                  <a:pt x="37954" y="19400"/>
                </a:cubicBezTo>
                <a:cubicBezTo>
                  <a:pt x="37954" y="19475"/>
                  <a:pt x="37917" y="19475"/>
                  <a:pt x="37917" y="19538"/>
                </a:cubicBezTo>
                <a:cubicBezTo>
                  <a:pt x="37880" y="19538"/>
                  <a:pt x="37843" y="19538"/>
                  <a:pt x="37807" y="19538"/>
                </a:cubicBezTo>
                <a:cubicBezTo>
                  <a:pt x="37770" y="19538"/>
                  <a:pt x="37733" y="19613"/>
                  <a:pt x="37733" y="19688"/>
                </a:cubicBezTo>
                <a:cubicBezTo>
                  <a:pt x="37696" y="19688"/>
                  <a:pt x="37660" y="19763"/>
                  <a:pt x="37660" y="19839"/>
                </a:cubicBezTo>
                <a:cubicBezTo>
                  <a:pt x="37660" y="19989"/>
                  <a:pt x="37660" y="20064"/>
                  <a:pt x="37696" y="20064"/>
                </a:cubicBezTo>
                <a:cubicBezTo>
                  <a:pt x="37770" y="20215"/>
                  <a:pt x="37807" y="20064"/>
                  <a:pt x="37917" y="20139"/>
                </a:cubicBezTo>
                <a:cubicBezTo>
                  <a:pt x="37954" y="20139"/>
                  <a:pt x="37990" y="20215"/>
                  <a:pt x="38027" y="20290"/>
                </a:cubicBezTo>
                <a:cubicBezTo>
                  <a:pt x="38131" y="20365"/>
                  <a:pt x="38131" y="20578"/>
                  <a:pt x="38241" y="20578"/>
                </a:cubicBezTo>
                <a:cubicBezTo>
                  <a:pt x="38278" y="20578"/>
                  <a:pt x="38278" y="20503"/>
                  <a:pt x="38315" y="20440"/>
                </a:cubicBezTo>
                <a:cubicBezTo>
                  <a:pt x="38352" y="20365"/>
                  <a:pt x="38352" y="20215"/>
                  <a:pt x="38425" y="20215"/>
                </a:cubicBezTo>
                <a:cubicBezTo>
                  <a:pt x="38535" y="20215"/>
                  <a:pt x="38572" y="20215"/>
                  <a:pt x="38646" y="20215"/>
                </a:cubicBezTo>
                <a:cubicBezTo>
                  <a:pt x="38646" y="19688"/>
                  <a:pt x="38646" y="19688"/>
                  <a:pt x="38646" y="19688"/>
                </a:cubicBezTo>
                <a:cubicBezTo>
                  <a:pt x="38572" y="19688"/>
                  <a:pt x="38535" y="19763"/>
                  <a:pt x="38462" y="19688"/>
                </a:cubicBezTo>
                <a:cubicBezTo>
                  <a:pt x="38425" y="19688"/>
                  <a:pt x="38425" y="19688"/>
                  <a:pt x="38388" y="19688"/>
                </a:cubicBezTo>
                <a:cubicBezTo>
                  <a:pt x="38352" y="19688"/>
                  <a:pt x="38388" y="19538"/>
                  <a:pt x="38352" y="19538"/>
                </a:cubicBezTo>
                <a:cubicBezTo>
                  <a:pt x="38315" y="19538"/>
                  <a:pt x="38315" y="19538"/>
                  <a:pt x="38278" y="19538"/>
                </a:cubicBezTo>
                <a:cubicBezTo>
                  <a:pt x="38278" y="19538"/>
                  <a:pt x="38241" y="19538"/>
                  <a:pt x="38205" y="19538"/>
                </a:cubicBezTo>
                <a:cubicBezTo>
                  <a:pt x="38241" y="19400"/>
                  <a:pt x="38241" y="19400"/>
                  <a:pt x="38241" y="19400"/>
                </a:cubicBezTo>
                <a:cubicBezTo>
                  <a:pt x="38388" y="19400"/>
                  <a:pt x="38388" y="19400"/>
                  <a:pt x="38388" y="19400"/>
                </a:cubicBezTo>
                <a:cubicBezTo>
                  <a:pt x="38425" y="19400"/>
                  <a:pt x="38425" y="19400"/>
                  <a:pt x="38462" y="19400"/>
                </a:cubicBezTo>
                <a:cubicBezTo>
                  <a:pt x="38499" y="19475"/>
                  <a:pt x="38499" y="19475"/>
                  <a:pt x="38535" y="19538"/>
                </a:cubicBezTo>
                <a:cubicBezTo>
                  <a:pt x="38572" y="19538"/>
                  <a:pt x="38572" y="19538"/>
                  <a:pt x="38609" y="19613"/>
                </a:cubicBezTo>
                <a:cubicBezTo>
                  <a:pt x="38609" y="19613"/>
                  <a:pt x="38646" y="19613"/>
                  <a:pt x="38676" y="19613"/>
                </a:cubicBezTo>
                <a:cubicBezTo>
                  <a:pt x="38713" y="19613"/>
                  <a:pt x="38713" y="19613"/>
                  <a:pt x="38750" y="19613"/>
                </a:cubicBezTo>
                <a:cubicBezTo>
                  <a:pt x="38897" y="19613"/>
                  <a:pt x="38897" y="19613"/>
                  <a:pt x="38897" y="19613"/>
                </a:cubicBezTo>
                <a:cubicBezTo>
                  <a:pt x="38934" y="19613"/>
                  <a:pt x="39007" y="19613"/>
                  <a:pt x="39044" y="19688"/>
                </a:cubicBezTo>
                <a:cubicBezTo>
                  <a:pt x="39081" y="19688"/>
                  <a:pt x="39117" y="19763"/>
                  <a:pt x="39117" y="19839"/>
                </a:cubicBezTo>
                <a:cubicBezTo>
                  <a:pt x="39117" y="19914"/>
                  <a:pt x="39117" y="19914"/>
                  <a:pt x="39117" y="19914"/>
                </a:cubicBezTo>
                <a:cubicBezTo>
                  <a:pt x="39117" y="19989"/>
                  <a:pt x="39044" y="19989"/>
                  <a:pt x="39044" y="20064"/>
                </a:cubicBezTo>
                <a:cubicBezTo>
                  <a:pt x="39007" y="20064"/>
                  <a:pt x="39044" y="20139"/>
                  <a:pt x="39044" y="20215"/>
                </a:cubicBezTo>
                <a:cubicBezTo>
                  <a:pt x="39007" y="20290"/>
                  <a:pt x="38970" y="20290"/>
                  <a:pt x="38970" y="20365"/>
                </a:cubicBezTo>
                <a:cubicBezTo>
                  <a:pt x="38970" y="20440"/>
                  <a:pt x="38970" y="20440"/>
                  <a:pt x="38970" y="20440"/>
                </a:cubicBezTo>
                <a:cubicBezTo>
                  <a:pt x="38970" y="20503"/>
                  <a:pt x="39007" y="20503"/>
                  <a:pt x="39007" y="20578"/>
                </a:cubicBezTo>
                <a:cubicBezTo>
                  <a:pt x="39044" y="20578"/>
                  <a:pt x="39081" y="20653"/>
                  <a:pt x="39081" y="20653"/>
                </a:cubicBezTo>
                <a:cubicBezTo>
                  <a:pt x="39117" y="20728"/>
                  <a:pt x="39117" y="20804"/>
                  <a:pt x="39117" y="20879"/>
                </a:cubicBezTo>
                <a:cubicBezTo>
                  <a:pt x="39117" y="21255"/>
                  <a:pt x="39117" y="21255"/>
                  <a:pt x="39117" y="21255"/>
                </a:cubicBezTo>
                <a:cubicBezTo>
                  <a:pt x="38934" y="21255"/>
                  <a:pt x="38934" y="21255"/>
                  <a:pt x="38934" y="21255"/>
                </a:cubicBezTo>
                <a:cubicBezTo>
                  <a:pt x="38897" y="21255"/>
                  <a:pt x="38897" y="21180"/>
                  <a:pt x="38860" y="21255"/>
                </a:cubicBezTo>
                <a:cubicBezTo>
                  <a:pt x="38823" y="21255"/>
                  <a:pt x="38823" y="21330"/>
                  <a:pt x="38787" y="21330"/>
                </a:cubicBezTo>
                <a:cubicBezTo>
                  <a:pt x="38750" y="21405"/>
                  <a:pt x="38750" y="21480"/>
                  <a:pt x="38750" y="21480"/>
                </a:cubicBezTo>
                <a:cubicBezTo>
                  <a:pt x="38713" y="21480"/>
                  <a:pt x="38676" y="21480"/>
                  <a:pt x="38646" y="21480"/>
                </a:cubicBezTo>
                <a:cubicBezTo>
                  <a:pt x="38572" y="21480"/>
                  <a:pt x="38572" y="21480"/>
                  <a:pt x="38572" y="21480"/>
                </a:cubicBezTo>
                <a:cubicBezTo>
                  <a:pt x="38535" y="21480"/>
                  <a:pt x="38535" y="21405"/>
                  <a:pt x="38499" y="21405"/>
                </a:cubicBezTo>
                <a:cubicBezTo>
                  <a:pt x="38499" y="21405"/>
                  <a:pt x="38462" y="21480"/>
                  <a:pt x="38425" y="21480"/>
                </a:cubicBezTo>
                <a:cubicBezTo>
                  <a:pt x="38425" y="22145"/>
                  <a:pt x="38425" y="22145"/>
                  <a:pt x="38425" y="22145"/>
                </a:cubicBezTo>
                <a:cubicBezTo>
                  <a:pt x="38388" y="22145"/>
                  <a:pt x="38352" y="22145"/>
                  <a:pt x="38352" y="22145"/>
                </a:cubicBezTo>
                <a:cubicBezTo>
                  <a:pt x="38315" y="22069"/>
                  <a:pt x="38278" y="22069"/>
                  <a:pt x="38241" y="22069"/>
                </a:cubicBezTo>
                <a:cubicBezTo>
                  <a:pt x="38205" y="22069"/>
                  <a:pt x="38241" y="22145"/>
                  <a:pt x="38205" y="22220"/>
                </a:cubicBezTo>
                <a:cubicBezTo>
                  <a:pt x="38168" y="22220"/>
                  <a:pt x="38131" y="22220"/>
                  <a:pt x="38131" y="22295"/>
                </a:cubicBezTo>
                <a:cubicBezTo>
                  <a:pt x="38101" y="22295"/>
                  <a:pt x="38064" y="22295"/>
                  <a:pt x="38064" y="22295"/>
                </a:cubicBezTo>
                <a:cubicBezTo>
                  <a:pt x="38027" y="22295"/>
                  <a:pt x="37990" y="22295"/>
                  <a:pt x="37990" y="22370"/>
                </a:cubicBezTo>
                <a:cubicBezTo>
                  <a:pt x="37954" y="22370"/>
                  <a:pt x="37954" y="22521"/>
                  <a:pt x="37954" y="22583"/>
                </a:cubicBezTo>
                <a:cubicBezTo>
                  <a:pt x="37954" y="22671"/>
                  <a:pt x="37954" y="22671"/>
                  <a:pt x="37954" y="22671"/>
                </a:cubicBezTo>
                <a:cubicBezTo>
                  <a:pt x="37954" y="22734"/>
                  <a:pt x="37990" y="22809"/>
                  <a:pt x="37990" y="22809"/>
                </a:cubicBezTo>
                <a:cubicBezTo>
                  <a:pt x="38027" y="22884"/>
                  <a:pt x="38027" y="22959"/>
                  <a:pt x="38064" y="23034"/>
                </a:cubicBezTo>
                <a:cubicBezTo>
                  <a:pt x="38064" y="23034"/>
                  <a:pt x="38101" y="23034"/>
                  <a:pt x="38131" y="23034"/>
                </a:cubicBezTo>
                <a:cubicBezTo>
                  <a:pt x="38131" y="23110"/>
                  <a:pt x="38168" y="23110"/>
                  <a:pt x="38205" y="23110"/>
                </a:cubicBezTo>
                <a:cubicBezTo>
                  <a:pt x="38241" y="23110"/>
                  <a:pt x="38241" y="23185"/>
                  <a:pt x="38278" y="23185"/>
                </a:cubicBezTo>
                <a:cubicBezTo>
                  <a:pt x="38278" y="23260"/>
                  <a:pt x="38315" y="23260"/>
                  <a:pt x="38352" y="23260"/>
                </a:cubicBezTo>
                <a:cubicBezTo>
                  <a:pt x="38352" y="23335"/>
                  <a:pt x="38352" y="23486"/>
                  <a:pt x="38352" y="23561"/>
                </a:cubicBezTo>
                <a:cubicBezTo>
                  <a:pt x="38315" y="23561"/>
                  <a:pt x="38278" y="23561"/>
                  <a:pt x="38241" y="23636"/>
                </a:cubicBezTo>
                <a:cubicBezTo>
                  <a:pt x="38205" y="23636"/>
                  <a:pt x="38168" y="23774"/>
                  <a:pt x="38168" y="23849"/>
                </a:cubicBezTo>
                <a:cubicBezTo>
                  <a:pt x="38168" y="24000"/>
                  <a:pt x="38241" y="24075"/>
                  <a:pt x="38278" y="24225"/>
                </a:cubicBezTo>
                <a:cubicBezTo>
                  <a:pt x="38278" y="24300"/>
                  <a:pt x="38315" y="24375"/>
                  <a:pt x="38352" y="24526"/>
                </a:cubicBezTo>
                <a:lnTo>
                  <a:pt x="38352" y="24601"/>
                </a:lnTo>
                <a:cubicBezTo>
                  <a:pt x="38388" y="24664"/>
                  <a:pt x="38425" y="24664"/>
                  <a:pt x="38462" y="24664"/>
                </a:cubicBezTo>
                <a:cubicBezTo>
                  <a:pt x="38499" y="24664"/>
                  <a:pt x="38535" y="24664"/>
                  <a:pt x="38572" y="24601"/>
                </a:cubicBezTo>
                <a:cubicBezTo>
                  <a:pt x="38609" y="24601"/>
                  <a:pt x="38609" y="24526"/>
                  <a:pt x="38646" y="24526"/>
                </a:cubicBezTo>
                <a:cubicBezTo>
                  <a:pt x="38646" y="24451"/>
                  <a:pt x="38676" y="24526"/>
                  <a:pt x="38713" y="24526"/>
                </a:cubicBezTo>
                <a:cubicBezTo>
                  <a:pt x="38787" y="24526"/>
                  <a:pt x="38787" y="24526"/>
                  <a:pt x="38787" y="24526"/>
                </a:cubicBezTo>
                <a:cubicBezTo>
                  <a:pt x="38787" y="24526"/>
                  <a:pt x="38823" y="24526"/>
                  <a:pt x="38860" y="24526"/>
                </a:cubicBezTo>
                <a:cubicBezTo>
                  <a:pt x="38860" y="24601"/>
                  <a:pt x="38860" y="24664"/>
                  <a:pt x="38860" y="24664"/>
                </a:cubicBezTo>
                <a:cubicBezTo>
                  <a:pt x="38823" y="24751"/>
                  <a:pt x="38860" y="24814"/>
                  <a:pt x="38823" y="24814"/>
                </a:cubicBezTo>
                <a:cubicBezTo>
                  <a:pt x="38823" y="24889"/>
                  <a:pt x="38787" y="24814"/>
                  <a:pt x="38750" y="24814"/>
                </a:cubicBezTo>
                <a:cubicBezTo>
                  <a:pt x="38750" y="24889"/>
                  <a:pt x="38713" y="24889"/>
                  <a:pt x="38676" y="24889"/>
                </a:cubicBezTo>
                <a:cubicBezTo>
                  <a:pt x="38676" y="24965"/>
                  <a:pt x="38676" y="25040"/>
                  <a:pt x="38676" y="25040"/>
                </a:cubicBezTo>
                <a:cubicBezTo>
                  <a:pt x="38676" y="25115"/>
                  <a:pt x="38646" y="25115"/>
                  <a:pt x="38646" y="25190"/>
                </a:cubicBezTo>
                <a:cubicBezTo>
                  <a:pt x="38646" y="25265"/>
                  <a:pt x="38572" y="25265"/>
                  <a:pt x="38572" y="25416"/>
                </a:cubicBezTo>
                <a:cubicBezTo>
                  <a:pt x="38572" y="25491"/>
                  <a:pt x="38609" y="25491"/>
                  <a:pt x="38609" y="25566"/>
                </a:cubicBezTo>
                <a:cubicBezTo>
                  <a:pt x="38609" y="25716"/>
                  <a:pt x="38609" y="25779"/>
                  <a:pt x="38646" y="25854"/>
                </a:cubicBezTo>
                <a:cubicBezTo>
                  <a:pt x="38676" y="25930"/>
                  <a:pt x="38676" y="26005"/>
                  <a:pt x="38713" y="26005"/>
                </a:cubicBezTo>
                <a:cubicBezTo>
                  <a:pt x="38713" y="26080"/>
                  <a:pt x="38750" y="26005"/>
                  <a:pt x="38787" y="26005"/>
                </a:cubicBezTo>
                <a:cubicBezTo>
                  <a:pt x="38787" y="26005"/>
                  <a:pt x="38823" y="26005"/>
                  <a:pt x="38860" y="26005"/>
                </a:cubicBezTo>
                <a:lnTo>
                  <a:pt x="38897" y="25930"/>
                </a:lnTo>
                <a:cubicBezTo>
                  <a:pt x="38934" y="25854"/>
                  <a:pt x="38934" y="25779"/>
                  <a:pt x="38970" y="25779"/>
                </a:cubicBezTo>
                <a:cubicBezTo>
                  <a:pt x="38970" y="25716"/>
                  <a:pt x="38970" y="25641"/>
                  <a:pt x="39007" y="25641"/>
                </a:cubicBezTo>
                <a:cubicBezTo>
                  <a:pt x="39007" y="25641"/>
                  <a:pt x="39044" y="25566"/>
                  <a:pt x="39081" y="25566"/>
                </a:cubicBezTo>
                <a:cubicBezTo>
                  <a:pt x="39117" y="25566"/>
                  <a:pt x="39148" y="25641"/>
                  <a:pt x="39185" y="25641"/>
                </a:cubicBezTo>
                <a:cubicBezTo>
                  <a:pt x="39185" y="26230"/>
                  <a:pt x="39185" y="26230"/>
                  <a:pt x="39185" y="26230"/>
                </a:cubicBezTo>
                <a:cubicBezTo>
                  <a:pt x="39148" y="26230"/>
                  <a:pt x="39148" y="26306"/>
                  <a:pt x="39117" y="26381"/>
                </a:cubicBezTo>
                <a:cubicBezTo>
                  <a:pt x="39117" y="26381"/>
                  <a:pt x="39081" y="26381"/>
                  <a:pt x="39044" y="26381"/>
                </a:cubicBezTo>
                <a:cubicBezTo>
                  <a:pt x="39044" y="26381"/>
                  <a:pt x="39007" y="26456"/>
                  <a:pt x="38970" y="26456"/>
                </a:cubicBezTo>
                <a:cubicBezTo>
                  <a:pt x="38970" y="26531"/>
                  <a:pt x="38934" y="26531"/>
                  <a:pt x="38897" y="26606"/>
                </a:cubicBezTo>
                <a:cubicBezTo>
                  <a:pt x="38897" y="26681"/>
                  <a:pt x="38897" y="26744"/>
                  <a:pt x="38897" y="26832"/>
                </a:cubicBezTo>
                <a:cubicBezTo>
                  <a:pt x="38897" y="26895"/>
                  <a:pt x="38897" y="26970"/>
                  <a:pt x="38934" y="27045"/>
                </a:cubicBezTo>
                <a:cubicBezTo>
                  <a:pt x="38934" y="27045"/>
                  <a:pt x="38970" y="27120"/>
                  <a:pt x="39007" y="27120"/>
                </a:cubicBezTo>
                <a:cubicBezTo>
                  <a:pt x="39044" y="27195"/>
                  <a:pt x="39044" y="27195"/>
                  <a:pt x="39081" y="27271"/>
                </a:cubicBezTo>
                <a:cubicBezTo>
                  <a:pt x="39117" y="27421"/>
                  <a:pt x="39148" y="27571"/>
                  <a:pt x="39222" y="27722"/>
                </a:cubicBezTo>
                <a:cubicBezTo>
                  <a:pt x="39258" y="27722"/>
                  <a:pt x="39295" y="27797"/>
                  <a:pt x="39295" y="27797"/>
                </a:cubicBezTo>
                <a:cubicBezTo>
                  <a:pt x="39295" y="27860"/>
                  <a:pt x="39332" y="27860"/>
                  <a:pt x="39332" y="27935"/>
                </a:cubicBezTo>
                <a:cubicBezTo>
                  <a:pt x="39332" y="28010"/>
                  <a:pt x="39332" y="28085"/>
                  <a:pt x="39332" y="28085"/>
                </a:cubicBezTo>
                <a:cubicBezTo>
                  <a:pt x="39332" y="28236"/>
                  <a:pt x="39405" y="28311"/>
                  <a:pt x="39405" y="28386"/>
                </a:cubicBezTo>
                <a:cubicBezTo>
                  <a:pt x="39442" y="28461"/>
                  <a:pt x="39442" y="28612"/>
                  <a:pt x="39442" y="28687"/>
                </a:cubicBezTo>
                <a:cubicBezTo>
                  <a:pt x="39479" y="28825"/>
                  <a:pt x="39552" y="28825"/>
                  <a:pt x="39589" y="28912"/>
                </a:cubicBezTo>
                <a:cubicBezTo>
                  <a:pt x="39626" y="28975"/>
                  <a:pt x="39663" y="28975"/>
                  <a:pt x="39663" y="28975"/>
                </a:cubicBezTo>
                <a:cubicBezTo>
                  <a:pt x="39693" y="29050"/>
                  <a:pt x="39693" y="29050"/>
                  <a:pt x="39730" y="29125"/>
                </a:cubicBezTo>
                <a:cubicBezTo>
                  <a:pt x="39730" y="29201"/>
                  <a:pt x="39693" y="29351"/>
                  <a:pt x="39730" y="29426"/>
                </a:cubicBezTo>
                <a:cubicBezTo>
                  <a:pt x="39730" y="29501"/>
                  <a:pt x="39730" y="29501"/>
                  <a:pt x="39767" y="29577"/>
                </a:cubicBezTo>
                <a:cubicBezTo>
                  <a:pt x="39840" y="29652"/>
                  <a:pt x="39914" y="29652"/>
                  <a:pt x="39987" y="29727"/>
                </a:cubicBezTo>
                <a:cubicBezTo>
                  <a:pt x="40061" y="29727"/>
                  <a:pt x="40061" y="29877"/>
                  <a:pt x="40134" y="29940"/>
                </a:cubicBezTo>
                <a:cubicBezTo>
                  <a:pt x="40134" y="29940"/>
                  <a:pt x="40134" y="30015"/>
                  <a:pt x="40171" y="30090"/>
                </a:cubicBezTo>
                <a:cubicBezTo>
                  <a:pt x="40202" y="30090"/>
                  <a:pt x="40202" y="30090"/>
                  <a:pt x="40238" y="30090"/>
                </a:cubicBezTo>
                <a:cubicBezTo>
                  <a:pt x="40312" y="30090"/>
                  <a:pt x="40312" y="30090"/>
                  <a:pt x="40312" y="30090"/>
                </a:cubicBezTo>
                <a:cubicBezTo>
                  <a:pt x="40349" y="30090"/>
                  <a:pt x="40349" y="30015"/>
                  <a:pt x="40385" y="30015"/>
                </a:cubicBezTo>
                <a:cubicBezTo>
                  <a:pt x="40422" y="29940"/>
                  <a:pt x="40459" y="29940"/>
                  <a:pt x="40496" y="29940"/>
                </a:cubicBezTo>
                <a:cubicBezTo>
                  <a:pt x="40532" y="29940"/>
                  <a:pt x="40532" y="29940"/>
                  <a:pt x="40532" y="29940"/>
                </a:cubicBezTo>
                <a:cubicBezTo>
                  <a:pt x="40532" y="29940"/>
                  <a:pt x="40569" y="30015"/>
                  <a:pt x="40606" y="30015"/>
                </a:cubicBezTo>
                <a:cubicBezTo>
                  <a:pt x="40606" y="30015"/>
                  <a:pt x="40643" y="29940"/>
                  <a:pt x="40679" y="30015"/>
                </a:cubicBezTo>
                <a:cubicBezTo>
                  <a:pt x="40679" y="30015"/>
                  <a:pt x="40679" y="30090"/>
                  <a:pt x="40679" y="30166"/>
                </a:cubicBezTo>
                <a:cubicBezTo>
                  <a:pt x="40679" y="30166"/>
                  <a:pt x="40679" y="30241"/>
                  <a:pt x="40710" y="30316"/>
                </a:cubicBezTo>
                <a:cubicBezTo>
                  <a:pt x="40710" y="30391"/>
                  <a:pt x="40747" y="30391"/>
                  <a:pt x="40784" y="30391"/>
                </a:cubicBezTo>
                <a:cubicBezTo>
                  <a:pt x="40820" y="30466"/>
                  <a:pt x="40820" y="30466"/>
                  <a:pt x="40857" y="30466"/>
                </a:cubicBezTo>
                <a:cubicBezTo>
                  <a:pt x="40931" y="30542"/>
                  <a:pt x="40967" y="30466"/>
                  <a:pt x="41004" y="30466"/>
                </a:cubicBezTo>
                <a:cubicBezTo>
                  <a:pt x="41041" y="30542"/>
                  <a:pt x="41078" y="30542"/>
                  <a:pt x="41078" y="30617"/>
                </a:cubicBezTo>
                <a:cubicBezTo>
                  <a:pt x="41078" y="30692"/>
                  <a:pt x="41078" y="30767"/>
                  <a:pt x="41114" y="30767"/>
                </a:cubicBezTo>
                <a:cubicBezTo>
                  <a:pt x="41114" y="30842"/>
                  <a:pt x="41151" y="30905"/>
                  <a:pt x="41188" y="30905"/>
                </a:cubicBezTo>
                <a:cubicBezTo>
                  <a:pt x="41218" y="30905"/>
                  <a:pt x="41255" y="30905"/>
                  <a:pt x="41292" y="30905"/>
                </a:cubicBezTo>
                <a:cubicBezTo>
                  <a:pt x="41366" y="30905"/>
                  <a:pt x="41402" y="30993"/>
                  <a:pt x="41439" y="30905"/>
                </a:cubicBezTo>
                <a:cubicBezTo>
                  <a:pt x="41476" y="30905"/>
                  <a:pt x="41476" y="30842"/>
                  <a:pt x="41513" y="30842"/>
                </a:cubicBezTo>
                <a:cubicBezTo>
                  <a:pt x="41549" y="30767"/>
                  <a:pt x="41549" y="30767"/>
                  <a:pt x="41586" y="30767"/>
                </a:cubicBezTo>
                <a:cubicBezTo>
                  <a:pt x="41623" y="30692"/>
                  <a:pt x="41660" y="30692"/>
                  <a:pt x="41660" y="30617"/>
                </a:cubicBezTo>
                <a:cubicBezTo>
                  <a:pt x="41660" y="30617"/>
                  <a:pt x="41660" y="30542"/>
                  <a:pt x="41660" y="30466"/>
                </a:cubicBezTo>
                <a:cubicBezTo>
                  <a:pt x="41660" y="30316"/>
                  <a:pt x="41660" y="30316"/>
                  <a:pt x="41660" y="30316"/>
                </a:cubicBezTo>
                <a:cubicBezTo>
                  <a:pt x="41660" y="30090"/>
                  <a:pt x="41660" y="29940"/>
                  <a:pt x="41696" y="29802"/>
                </a:cubicBezTo>
                <a:cubicBezTo>
                  <a:pt x="41733" y="29652"/>
                  <a:pt x="41800" y="29652"/>
                  <a:pt x="41837" y="29501"/>
                </a:cubicBezTo>
                <a:cubicBezTo>
                  <a:pt x="41837" y="29501"/>
                  <a:pt x="41837" y="29426"/>
                  <a:pt x="41874" y="29351"/>
                </a:cubicBezTo>
                <a:cubicBezTo>
                  <a:pt x="41874" y="29351"/>
                  <a:pt x="41911" y="29276"/>
                  <a:pt x="41911" y="29201"/>
                </a:cubicBezTo>
                <a:cubicBezTo>
                  <a:pt x="41911" y="29125"/>
                  <a:pt x="41874" y="29050"/>
                  <a:pt x="41874" y="28975"/>
                </a:cubicBezTo>
                <a:cubicBezTo>
                  <a:pt x="41874" y="28912"/>
                  <a:pt x="41874" y="28912"/>
                  <a:pt x="41874" y="28825"/>
                </a:cubicBezTo>
                <a:cubicBezTo>
                  <a:pt x="41874" y="28762"/>
                  <a:pt x="41874" y="28762"/>
                  <a:pt x="41874" y="28687"/>
                </a:cubicBezTo>
                <a:cubicBezTo>
                  <a:pt x="41874" y="28536"/>
                  <a:pt x="41874" y="28461"/>
                  <a:pt x="41874" y="28386"/>
                </a:cubicBezTo>
                <a:cubicBezTo>
                  <a:pt x="41837" y="28311"/>
                  <a:pt x="41800" y="28311"/>
                  <a:pt x="41800" y="28311"/>
                </a:cubicBezTo>
                <a:cubicBezTo>
                  <a:pt x="41800" y="28236"/>
                  <a:pt x="41764" y="28160"/>
                  <a:pt x="41764" y="28160"/>
                </a:cubicBezTo>
                <a:cubicBezTo>
                  <a:pt x="41764" y="28085"/>
                  <a:pt x="41733" y="28010"/>
                  <a:pt x="41733" y="28010"/>
                </a:cubicBezTo>
                <a:cubicBezTo>
                  <a:pt x="41733" y="27860"/>
                  <a:pt x="41837" y="27797"/>
                  <a:pt x="41911" y="27797"/>
                </a:cubicBezTo>
                <a:cubicBezTo>
                  <a:pt x="41984" y="27797"/>
                  <a:pt x="41984" y="27797"/>
                  <a:pt x="41984" y="27797"/>
                </a:cubicBezTo>
                <a:cubicBezTo>
                  <a:pt x="42021" y="27797"/>
                  <a:pt x="42021" y="27797"/>
                  <a:pt x="42058" y="27797"/>
                </a:cubicBezTo>
                <a:cubicBezTo>
                  <a:pt x="42131" y="27797"/>
                  <a:pt x="42168" y="27797"/>
                  <a:pt x="42205" y="27797"/>
                </a:cubicBezTo>
                <a:cubicBezTo>
                  <a:pt x="42205" y="27646"/>
                  <a:pt x="42205" y="27646"/>
                  <a:pt x="42205" y="27496"/>
                </a:cubicBezTo>
                <a:lnTo>
                  <a:pt x="42205" y="27421"/>
                </a:lnTo>
                <a:cubicBezTo>
                  <a:pt x="42205" y="27346"/>
                  <a:pt x="42235" y="27271"/>
                  <a:pt x="42235" y="27271"/>
                </a:cubicBezTo>
                <a:cubicBezTo>
                  <a:pt x="42272" y="27195"/>
                  <a:pt x="42272" y="27195"/>
                  <a:pt x="42309" y="27120"/>
                </a:cubicBezTo>
                <a:cubicBezTo>
                  <a:pt x="42346" y="27120"/>
                  <a:pt x="42382" y="27120"/>
                  <a:pt x="42382" y="27120"/>
                </a:cubicBezTo>
                <a:cubicBezTo>
                  <a:pt x="42419" y="27120"/>
                  <a:pt x="42419" y="27045"/>
                  <a:pt x="42456" y="27045"/>
                </a:cubicBezTo>
                <a:cubicBezTo>
                  <a:pt x="42456" y="26306"/>
                  <a:pt x="42456" y="26306"/>
                  <a:pt x="42456" y="26306"/>
                </a:cubicBezTo>
                <a:cubicBezTo>
                  <a:pt x="42493" y="26230"/>
                  <a:pt x="42529" y="26230"/>
                  <a:pt x="42529" y="26155"/>
                </a:cubicBezTo>
                <a:cubicBezTo>
                  <a:pt x="42529" y="26080"/>
                  <a:pt x="42529" y="26005"/>
                  <a:pt x="42529" y="25930"/>
                </a:cubicBezTo>
                <a:cubicBezTo>
                  <a:pt x="42493" y="25854"/>
                  <a:pt x="42493" y="25854"/>
                  <a:pt x="42493" y="25779"/>
                </a:cubicBezTo>
                <a:cubicBezTo>
                  <a:pt x="42456" y="25716"/>
                  <a:pt x="42493" y="25716"/>
                  <a:pt x="42456" y="25641"/>
                </a:cubicBezTo>
                <a:cubicBezTo>
                  <a:pt x="42456" y="25566"/>
                  <a:pt x="42382" y="25641"/>
                  <a:pt x="42382" y="25566"/>
                </a:cubicBezTo>
                <a:cubicBezTo>
                  <a:pt x="42382" y="25491"/>
                  <a:pt x="42382" y="25416"/>
                  <a:pt x="42419" y="25340"/>
                </a:cubicBezTo>
                <a:cubicBezTo>
                  <a:pt x="42456" y="25340"/>
                  <a:pt x="42493" y="25340"/>
                  <a:pt x="42493" y="25340"/>
                </a:cubicBezTo>
                <a:cubicBezTo>
                  <a:pt x="42529" y="25340"/>
                  <a:pt x="42603" y="25340"/>
                  <a:pt x="42640" y="25340"/>
                </a:cubicBezTo>
                <a:cubicBezTo>
                  <a:pt x="42676" y="25265"/>
                  <a:pt x="42676" y="25265"/>
                  <a:pt x="42713" y="25265"/>
                </a:cubicBezTo>
                <a:cubicBezTo>
                  <a:pt x="42750" y="25190"/>
                  <a:pt x="42750" y="25190"/>
                  <a:pt x="42781" y="25115"/>
                </a:cubicBezTo>
                <a:cubicBezTo>
                  <a:pt x="42781" y="25115"/>
                  <a:pt x="42781" y="25040"/>
                  <a:pt x="42781" y="24965"/>
                </a:cubicBezTo>
                <a:cubicBezTo>
                  <a:pt x="42781" y="24965"/>
                  <a:pt x="42781" y="24889"/>
                  <a:pt x="42781" y="24814"/>
                </a:cubicBezTo>
                <a:cubicBezTo>
                  <a:pt x="42781" y="24814"/>
                  <a:pt x="42781" y="24751"/>
                  <a:pt x="42781" y="24664"/>
                </a:cubicBezTo>
                <a:cubicBezTo>
                  <a:pt x="43222" y="24664"/>
                  <a:pt x="43222" y="24664"/>
                  <a:pt x="43222" y="24664"/>
                </a:cubicBezTo>
                <a:cubicBezTo>
                  <a:pt x="43222" y="24526"/>
                  <a:pt x="43222" y="24451"/>
                  <a:pt x="43222" y="24300"/>
                </a:cubicBezTo>
                <a:cubicBezTo>
                  <a:pt x="43222" y="24225"/>
                  <a:pt x="43222" y="24225"/>
                  <a:pt x="43222" y="24150"/>
                </a:cubicBezTo>
                <a:cubicBezTo>
                  <a:pt x="43473" y="24150"/>
                  <a:pt x="43473" y="24150"/>
                  <a:pt x="43473" y="24150"/>
                </a:cubicBezTo>
                <a:cubicBezTo>
                  <a:pt x="43473" y="24300"/>
                  <a:pt x="43436" y="24451"/>
                  <a:pt x="43473" y="24601"/>
                </a:cubicBezTo>
                <a:cubicBezTo>
                  <a:pt x="43473" y="24664"/>
                  <a:pt x="43473" y="24664"/>
                  <a:pt x="43473" y="24751"/>
                </a:cubicBezTo>
                <a:cubicBezTo>
                  <a:pt x="43509" y="24751"/>
                  <a:pt x="43546" y="24751"/>
                  <a:pt x="43620" y="24751"/>
                </a:cubicBezTo>
                <a:cubicBezTo>
                  <a:pt x="43656" y="24751"/>
                  <a:pt x="43656" y="24751"/>
                  <a:pt x="43693" y="24751"/>
                </a:cubicBezTo>
                <a:cubicBezTo>
                  <a:pt x="43767" y="24751"/>
                  <a:pt x="43797" y="24601"/>
                  <a:pt x="43871" y="24526"/>
                </a:cubicBezTo>
                <a:cubicBezTo>
                  <a:pt x="43908" y="24451"/>
                  <a:pt x="43908" y="24375"/>
                  <a:pt x="43944" y="24375"/>
                </a:cubicBezTo>
                <a:cubicBezTo>
                  <a:pt x="43981" y="24300"/>
                  <a:pt x="43981" y="24225"/>
                  <a:pt x="44018" y="24225"/>
                </a:cubicBezTo>
                <a:cubicBezTo>
                  <a:pt x="44055" y="24150"/>
                  <a:pt x="44055" y="24150"/>
                  <a:pt x="44091" y="24150"/>
                </a:cubicBezTo>
                <a:cubicBezTo>
                  <a:pt x="44165" y="24150"/>
                  <a:pt x="44165" y="24150"/>
                  <a:pt x="44165" y="24150"/>
                </a:cubicBezTo>
                <a:cubicBezTo>
                  <a:pt x="44202" y="24150"/>
                  <a:pt x="44238" y="24150"/>
                  <a:pt x="44312" y="24150"/>
                </a:cubicBezTo>
                <a:cubicBezTo>
                  <a:pt x="44312" y="24150"/>
                  <a:pt x="44343" y="24075"/>
                  <a:pt x="44379" y="24075"/>
                </a:cubicBezTo>
                <a:cubicBezTo>
                  <a:pt x="44379" y="24000"/>
                  <a:pt x="44416" y="24075"/>
                  <a:pt x="44453" y="24000"/>
                </a:cubicBezTo>
                <a:cubicBezTo>
                  <a:pt x="44453" y="24000"/>
                  <a:pt x="44416" y="23924"/>
                  <a:pt x="44453" y="23849"/>
                </a:cubicBezTo>
                <a:cubicBezTo>
                  <a:pt x="44490" y="23699"/>
                  <a:pt x="44490" y="23699"/>
                  <a:pt x="44490" y="23699"/>
                </a:cubicBezTo>
                <a:lnTo>
                  <a:pt x="44526" y="23636"/>
                </a:lnTo>
                <a:cubicBezTo>
                  <a:pt x="44563" y="23561"/>
                  <a:pt x="44600" y="23561"/>
                  <a:pt x="44600" y="23561"/>
                </a:cubicBezTo>
                <a:cubicBezTo>
                  <a:pt x="44637" y="23486"/>
                  <a:pt x="44673" y="23486"/>
                  <a:pt x="44673" y="23486"/>
                </a:cubicBezTo>
                <a:cubicBezTo>
                  <a:pt x="44710" y="23410"/>
                  <a:pt x="44710" y="23335"/>
                  <a:pt x="44710" y="23335"/>
                </a:cubicBezTo>
                <a:cubicBezTo>
                  <a:pt x="44747" y="23260"/>
                  <a:pt x="44747" y="23185"/>
                  <a:pt x="44784" y="23185"/>
                </a:cubicBezTo>
                <a:cubicBezTo>
                  <a:pt x="44784" y="23110"/>
                  <a:pt x="44814" y="23185"/>
                  <a:pt x="44851" y="23110"/>
                </a:cubicBezTo>
                <a:cubicBezTo>
                  <a:pt x="44888" y="23034"/>
                  <a:pt x="44888" y="22959"/>
                  <a:pt x="44924" y="22809"/>
                </a:cubicBezTo>
                <a:cubicBezTo>
                  <a:pt x="44924" y="22809"/>
                  <a:pt x="44924" y="22734"/>
                  <a:pt x="44961" y="22671"/>
                </a:cubicBezTo>
                <a:cubicBezTo>
                  <a:pt x="44961" y="22671"/>
                  <a:pt x="44998" y="22671"/>
                  <a:pt x="45035" y="22671"/>
                </a:cubicBezTo>
                <a:cubicBezTo>
                  <a:pt x="45071" y="22671"/>
                  <a:pt x="45071" y="22671"/>
                  <a:pt x="45108" y="22583"/>
                </a:cubicBezTo>
                <a:cubicBezTo>
                  <a:pt x="45108" y="22583"/>
                  <a:pt x="45108" y="22521"/>
                  <a:pt x="45108" y="22445"/>
                </a:cubicBezTo>
                <a:cubicBezTo>
                  <a:pt x="45108" y="22370"/>
                  <a:pt x="45145" y="22370"/>
                  <a:pt x="45145" y="22295"/>
                </a:cubicBezTo>
                <a:cubicBezTo>
                  <a:pt x="45182" y="22295"/>
                  <a:pt x="45218" y="22295"/>
                  <a:pt x="45218" y="22295"/>
                </a:cubicBezTo>
                <a:cubicBezTo>
                  <a:pt x="45255" y="22220"/>
                  <a:pt x="45286" y="22220"/>
                  <a:pt x="45286" y="22145"/>
                </a:cubicBezTo>
                <a:cubicBezTo>
                  <a:pt x="45329" y="21994"/>
                  <a:pt x="45286" y="21844"/>
                  <a:pt x="45286" y="21693"/>
                </a:cubicBezTo>
                <a:close/>
                <a:moveTo>
                  <a:pt x="26223" y="10627"/>
                </a:moveTo>
                <a:lnTo>
                  <a:pt x="26223" y="10627"/>
                </a:lnTo>
                <a:cubicBezTo>
                  <a:pt x="26474" y="11141"/>
                  <a:pt x="26474" y="11141"/>
                  <a:pt x="26474" y="11141"/>
                </a:cubicBezTo>
                <a:cubicBezTo>
                  <a:pt x="26768" y="11367"/>
                  <a:pt x="26768" y="11367"/>
                  <a:pt x="26768" y="11367"/>
                </a:cubicBezTo>
                <a:cubicBezTo>
                  <a:pt x="27093" y="11141"/>
                  <a:pt x="27093" y="11141"/>
                  <a:pt x="27093" y="11141"/>
                </a:cubicBezTo>
                <a:cubicBezTo>
                  <a:pt x="27093" y="11141"/>
                  <a:pt x="27093" y="10991"/>
                  <a:pt x="27240" y="11141"/>
                </a:cubicBezTo>
                <a:cubicBezTo>
                  <a:pt x="27381" y="11216"/>
                  <a:pt x="27454" y="11291"/>
                  <a:pt x="27528" y="11291"/>
                </a:cubicBezTo>
                <a:cubicBezTo>
                  <a:pt x="27638" y="11291"/>
                  <a:pt x="27785" y="11442"/>
                  <a:pt x="27785" y="11291"/>
                </a:cubicBezTo>
                <a:cubicBezTo>
                  <a:pt x="27822" y="11141"/>
                  <a:pt x="28000" y="10991"/>
                  <a:pt x="28000" y="10991"/>
                </a:cubicBezTo>
                <a:cubicBezTo>
                  <a:pt x="28000" y="10991"/>
                  <a:pt x="28147" y="11216"/>
                  <a:pt x="28220" y="11216"/>
                </a:cubicBezTo>
                <a:cubicBezTo>
                  <a:pt x="28294" y="11216"/>
                  <a:pt x="28434" y="11291"/>
                  <a:pt x="28471" y="11216"/>
                </a:cubicBezTo>
                <a:cubicBezTo>
                  <a:pt x="28545" y="11141"/>
                  <a:pt x="28508" y="11141"/>
                  <a:pt x="28618" y="11141"/>
                </a:cubicBezTo>
                <a:cubicBezTo>
                  <a:pt x="28912" y="11141"/>
                  <a:pt x="28912" y="11141"/>
                  <a:pt x="28912" y="11141"/>
                </a:cubicBezTo>
                <a:cubicBezTo>
                  <a:pt x="28943" y="11291"/>
                  <a:pt x="28802" y="11517"/>
                  <a:pt x="28875" y="11592"/>
                </a:cubicBezTo>
                <a:cubicBezTo>
                  <a:pt x="29127" y="11667"/>
                  <a:pt x="29237" y="11517"/>
                  <a:pt x="29237" y="11517"/>
                </a:cubicBezTo>
                <a:cubicBezTo>
                  <a:pt x="29451" y="11517"/>
                  <a:pt x="29451" y="11517"/>
                  <a:pt x="29451" y="11517"/>
                </a:cubicBezTo>
                <a:cubicBezTo>
                  <a:pt x="29745" y="11291"/>
                  <a:pt x="29745" y="11291"/>
                  <a:pt x="29745" y="11291"/>
                </a:cubicBezTo>
                <a:cubicBezTo>
                  <a:pt x="29745" y="11291"/>
                  <a:pt x="29745" y="11141"/>
                  <a:pt x="29892" y="11141"/>
                </a:cubicBezTo>
                <a:cubicBezTo>
                  <a:pt x="29996" y="11141"/>
                  <a:pt x="30070" y="10778"/>
                  <a:pt x="30070" y="10778"/>
                </a:cubicBezTo>
                <a:cubicBezTo>
                  <a:pt x="29996" y="10326"/>
                  <a:pt x="29996" y="10326"/>
                  <a:pt x="29996" y="10326"/>
                </a:cubicBezTo>
                <a:cubicBezTo>
                  <a:pt x="29745" y="10627"/>
                  <a:pt x="29745" y="10627"/>
                  <a:pt x="29745" y="10627"/>
                </a:cubicBezTo>
                <a:cubicBezTo>
                  <a:pt x="29635" y="10026"/>
                  <a:pt x="29635" y="10026"/>
                  <a:pt x="29635" y="10026"/>
                </a:cubicBezTo>
                <a:cubicBezTo>
                  <a:pt x="29929" y="9963"/>
                  <a:pt x="29929" y="9963"/>
                  <a:pt x="29929" y="9963"/>
                </a:cubicBezTo>
                <a:cubicBezTo>
                  <a:pt x="30033" y="9437"/>
                  <a:pt x="30033" y="9437"/>
                  <a:pt x="30033" y="9437"/>
                </a:cubicBezTo>
                <a:cubicBezTo>
                  <a:pt x="29929" y="8998"/>
                  <a:pt x="29929" y="8998"/>
                  <a:pt x="29929" y="8998"/>
                </a:cubicBezTo>
                <a:cubicBezTo>
                  <a:pt x="30143" y="8998"/>
                  <a:pt x="30143" y="8998"/>
                  <a:pt x="30143" y="8998"/>
                </a:cubicBezTo>
                <a:cubicBezTo>
                  <a:pt x="30505" y="9061"/>
                  <a:pt x="30505" y="9061"/>
                  <a:pt x="30505" y="9061"/>
                </a:cubicBezTo>
                <a:cubicBezTo>
                  <a:pt x="30505" y="9061"/>
                  <a:pt x="30615" y="9061"/>
                  <a:pt x="30689" y="8998"/>
                </a:cubicBezTo>
                <a:cubicBezTo>
                  <a:pt x="30725" y="8848"/>
                  <a:pt x="30689" y="8472"/>
                  <a:pt x="30689" y="8472"/>
                </a:cubicBezTo>
                <a:cubicBezTo>
                  <a:pt x="30689" y="8472"/>
                  <a:pt x="30364" y="8096"/>
                  <a:pt x="30542" y="8096"/>
                </a:cubicBezTo>
                <a:cubicBezTo>
                  <a:pt x="30836" y="8096"/>
                  <a:pt x="30836" y="8096"/>
                  <a:pt x="30836" y="8096"/>
                </a:cubicBezTo>
                <a:cubicBezTo>
                  <a:pt x="30946" y="8096"/>
                  <a:pt x="31013" y="8171"/>
                  <a:pt x="31013" y="8020"/>
                </a:cubicBezTo>
                <a:cubicBezTo>
                  <a:pt x="31013" y="7807"/>
                  <a:pt x="30872" y="7507"/>
                  <a:pt x="30872" y="7507"/>
                </a:cubicBezTo>
                <a:cubicBezTo>
                  <a:pt x="30872" y="7507"/>
                  <a:pt x="30689" y="7507"/>
                  <a:pt x="30578" y="7356"/>
                </a:cubicBezTo>
                <a:cubicBezTo>
                  <a:pt x="30505" y="7206"/>
                  <a:pt x="30327" y="7281"/>
                  <a:pt x="30327" y="7281"/>
                </a:cubicBezTo>
                <a:cubicBezTo>
                  <a:pt x="30070" y="7507"/>
                  <a:pt x="30070" y="7507"/>
                  <a:pt x="30070" y="7507"/>
                </a:cubicBezTo>
                <a:cubicBezTo>
                  <a:pt x="29892" y="7732"/>
                  <a:pt x="29892" y="7732"/>
                  <a:pt x="29892" y="7732"/>
                </a:cubicBezTo>
                <a:cubicBezTo>
                  <a:pt x="29856" y="7356"/>
                  <a:pt x="29856" y="7356"/>
                  <a:pt x="29856" y="7356"/>
                </a:cubicBezTo>
                <a:cubicBezTo>
                  <a:pt x="30107" y="7206"/>
                  <a:pt x="30107" y="7206"/>
                  <a:pt x="30107" y="7206"/>
                </a:cubicBezTo>
                <a:cubicBezTo>
                  <a:pt x="30107" y="7206"/>
                  <a:pt x="30070" y="7055"/>
                  <a:pt x="30143" y="6980"/>
                </a:cubicBezTo>
                <a:cubicBezTo>
                  <a:pt x="30217" y="6980"/>
                  <a:pt x="30364" y="6767"/>
                  <a:pt x="30364" y="6767"/>
                </a:cubicBezTo>
                <a:cubicBezTo>
                  <a:pt x="30615" y="6767"/>
                  <a:pt x="30615" y="6767"/>
                  <a:pt x="30615" y="6767"/>
                </a:cubicBezTo>
                <a:cubicBezTo>
                  <a:pt x="30725" y="7055"/>
                  <a:pt x="30725" y="7055"/>
                  <a:pt x="30725" y="7055"/>
                </a:cubicBezTo>
                <a:cubicBezTo>
                  <a:pt x="31087" y="7131"/>
                  <a:pt x="31087" y="7131"/>
                  <a:pt x="31087" y="7131"/>
                </a:cubicBezTo>
                <a:cubicBezTo>
                  <a:pt x="31087" y="7131"/>
                  <a:pt x="31234" y="7206"/>
                  <a:pt x="31307" y="7055"/>
                </a:cubicBezTo>
                <a:cubicBezTo>
                  <a:pt x="31381" y="6918"/>
                  <a:pt x="31558" y="6692"/>
                  <a:pt x="31558" y="6692"/>
                </a:cubicBezTo>
                <a:cubicBezTo>
                  <a:pt x="31271" y="6241"/>
                  <a:pt x="31271" y="6241"/>
                  <a:pt x="31271" y="6241"/>
                </a:cubicBezTo>
                <a:cubicBezTo>
                  <a:pt x="31595" y="6166"/>
                  <a:pt x="31595" y="6166"/>
                  <a:pt x="31595" y="6166"/>
                </a:cubicBezTo>
                <a:cubicBezTo>
                  <a:pt x="31742" y="6542"/>
                  <a:pt x="31742" y="6542"/>
                  <a:pt x="31742" y="6542"/>
                </a:cubicBezTo>
                <a:cubicBezTo>
                  <a:pt x="32030" y="6466"/>
                  <a:pt x="32030" y="6466"/>
                  <a:pt x="32030" y="6466"/>
                </a:cubicBezTo>
                <a:cubicBezTo>
                  <a:pt x="32361" y="6241"/>
                  <a:pt x="32361" y="6241"/>
                  <a:pt x="32361" y="6241"/>
                </a:cubicBezTo>
                <a:cubicBezTo>
                  <a:pt x="32214" y="5802"/>
                  <a:pt x="32214" y="5802"/>
                  <a:pt x="32214" y="5802"/>
                </a:cubicBezTo>
                <a:cubicBezTo>
                  <a:pt x="32000" y="5577"/>
                  <a:pt x="32000" y="5577"/>
                  <a:pt x="32000" y="5577"/>
                </a:cubicBezTo>
                <a:cubicBezTo>
                  <a:pt x="32398" y="5577"/>
                  <a:pt x="32398" y="5577"/>
                  <a:pt x="32398" y="5577"/>
                </a:cubicBezTo>
                <a:cubicBezTo>
                  <a:pt x="32649" y="5577"/>
                  <a:pt x="32649" y="5577"/>
                  <a:pt x="32649" y="5577"/>
                </a:cubicBezTo>
                <a:cubicBezTo>
                  <a:pt x="32759" y="5276"/>
                  <a:pt x="32759" y="5276"/>
                  <a:pt x="32759" y="5276"/>
                </a:cubicBezTo>
                <a:cubicBezTo>
                  <a:pt x="33084" y="5125"/>
                  <a:pt x="33084" y="5125"/>
                  <a:pt x="33084" y="5125"/>
                </a:cubicBezTo>
                <a:cubicBezTo>
                  <a:pt x="33378" y="4687"/>
                  <a:pt x="33378" y="4687"/>
                  <a:pt x="33378" y="4687"/>
                </a:cubicBezTo>
                <a:cubicBezTo>
                  <a:pt x="33378" y="4687"/>
                  <a:pt x="33666" y="4461"/>
                  <a:pt x="33739" y="4461"/>
                </a:cubicBezTo>
                <a:cubicBezTo>
                  <a:pt x="33849" y="4386"/>
                  <a:pt x="34064" y="4010"/>
                  <a:pt x="34064" y="4010"/>
                </a:cubicBezTo>
                <a:cubicBezTo>
                  <a:pt x="34395" y="3935"/>
                  <a:pt x="34395" y="3935"/>
                  <a:pt x="34395" y="3935"/>
                </a:cubicBezTo>
                <a:cubicBezTo>
                  <a:pt x="34578" y="3722"/>
                  <a:pt x="34578" y="3722"/>
                  <a:pt x="34578" y="3722"/>
                </a:cubicBezTo>
                <a:cubicBezTo>
                  <a:pt x="34431" y="3346"/>
                  <a:pt x="34431" y="3346"/>
                  <a:pt x="34431" y="3346"/>
                </a:cubicBezTo>
                <a:cubicBezTo>
                  <a:pt x="34431" y="3346"/>
                  <a:pt x="34248" y="3571"/>
                  <a:pt x="34174" y="3571"/>
                </a:cubicBezTo>
                <a:cubicBezTo>
                  <a:pt x="34137" y="3571"/>
                  <a:pt x="33886" y="3860"/>
                  <a:pt x="33813" y="3722"/>
                </a:cubicBezTo>
                <a:cubicBezTo>
                  <a:pt x="33739" y="3646"/>
                  <a:pt x="33813" y="3571"/>
                  <a:pt x="33666" y="3571"/>
                </a:cubicBezTo>
                <a:cubicBezTo>
                  <a:pt x="33519" y="3571"/>
                  <a:pt x="33231" y="3646"/>
                  <a:pt x="33231" y="3646"/>
                </a:cubicBezTo>
                <a:cubicBezTo>
                  <a:pt x="33304" y="3271"/>
                  <a:pt x="33304" y="3271"/>
                  <a:pt x="33304" y="3271"/>
                </a:cubicBezTo>
                <a:cubicBezTo>
                  <a:pt x="33629" y="3195"/>
                  <a:pt x="33629" y="3195"/>
                  <a:pt x="33629" y="3195"/>
                </a:cubicBezTo>
                <a:cubicBezTo>
                  <a:pt x="34033" y="3195"/>
                  <a:pt x="34033" y="3195"/>
                  <a:pt x="34033" y="3195"/>
                </a:cubicBezTo>
                <a:cubicBezTo>
                  <a:pt x="34395" y="3195"/>
                  <a:pt x="34395" y="3195"/>
                  <a:pt x="34395" y="3195"/>
                </a:cubicBezTo>
                <a:cubicBezTo>
                  <a:pt x="34395" y="3195"/>
                  <a:pt x="34609" y="2970"/>
                  <a:pt x="34756" y="2970"/>
                </a:cubicBezTo>
                <a:cubicBezTo>
                  <a:pt x="34903" y="2970"/>
                  <a:pt x="35117" y="2757"/>
                  <a:pt x="35117" y="2757"/>
                </a:cubicBezTo>
                <a:cubicBezTo>
                  <a:pt x="35522" y="2757"/>
                  <a:pt x="35522" y="2757"/>
                  <a:pt x="35522" y="2757"/>
                </a:cubicBezTo>
                <a:cubicBezTo>
                  <a:pt x="35522" y="2757"/>
                  <a:pt x="35552" y="2456"/>
                  <a:pt x="35595" y="2306"/>
                </a:cubicBezTo>
                <a:cubicBezTo>
                  <a:pt x="35663" y="2080"/>
                  <a:pt x="35552" y="1854"/>
                  <a:pt x="35552" y="1854"/>
                </a:cubicBezTo>
                <a:cubicBezTo>
                  <a:pt x="35228" y="2005"/>
                  <a:pt x="35228" y="2005"/>
                  <a:pt x="35228" y="2005"/>
                </a:cubicBezTo>
                <a:cubicBezTo>
                  <a:pt x="34977" y="1930"/>
                  <a:pt x="34977" y="1930"/>
                  <a:pt x="34977" y="1930"/>
                </a:cubicBezTo>
                <a:cubicBezTo>
                  <a:pt x="34903" y="1566"/>
                  <a:pt x="34903" y="1566"/>
                  <a:pt x="34903" y="1566"/>
                </a:cubicBezTo>
                <a:cubicBezTo>
                  <a:pt x="34578" y="1190"/>
                  <a:pt x="34578" y="1190"/>
                  <a:pt x="34578" y="1190"/>
                </a:cubicBezTo>
                <a:cubicBezTo>
                  <a:pt x="34284" y="1340"/>
                  <a:pt x="34284" y="1340"/>
                  <a:pt x="34284" y="1340"/>
                </a:cubicBezTo>
                <a:cubicBezTo>
                  <a:pt x="33923" y="1340"/>
                  <a:pt x="33923" y="1340"/>
                  <a:pt x="33923" y="1340"/>
                </a:cubicBezTo>
                <a:cubicBezTo>
                  <a:pt x="33519" y="1566"/>
                  <a:pt x="33519" y="1566"/>
                  <a:pt x="33519" y="1566"/>
                </a:cubicBezTo>
                <a:cubicBezTo>
                  <a:pt x="33562" y="1265"/>
                  <a:pt x="33562" y="1265"/>
                  <a:pt x="33562" y="1265"/>
                </a:cubicBezTo>
                <a:cubicBezTo>
                  <a:pt x="33231" y="1190"/>
                  <a:pt x="33231" y="1190"/>
                  <a:pt x="33231" y="1190"/>
                </a:cubicBezTo>
                <a:cubicBezTo>
                  <a:pt x="33231" y="1190"/>
                  <a:pt x="33016" y="1340"/>
                  <a:pt x="32980" y="1265"/>
                </a:cubicBezTo>
                <a:cubicBezTo>
                  <a:pt x="32943" y="1115"/>
                  <a:pt x="32906" y="965"/>
                  <a:pt x="32906" y="965"/>
                </a:cubicBezTo>
                <a:cubicBezTo>
                  <a:pt x="32649" y="965"/>
                  <a:pt x="32649" y="965"/>
                  <a:pt x="32649" y="965"/>
                </a:cubicBezTo>
                <a:cubicBezTo>
                  <a:pt x="32471" y="739"/>
                  <a:pt x="32287" y="739"/>
                  <a:pt x="32287" y="739"/>
                </a:cubicBezTo>
                <a:cubicBezTo>
                  <a:pt x="32287" y="739"/>
                  <a:pt x="32287" y="1340"/>
                  <a:pt x="32251" y="1265"/>
                </a:cubicBezTo>
                <a:cubicBezTo>
                  <a:pt x="32177" y="1265"/>
                  <a:pt x="32104" y="1416"/>
                  <a:pt x="32030" y="1265"/>
                </a:cubicBezTo>
                <a:cubicBezTo>
                  <a:pt x="31963" y="1040"/>
                  <a:pt x="32000" y="965"/>
                  <a:pt x="31889" y="965"/>
                </a:cubicBezTo>
                <a:cubicBezTo>
                  <a:pt x="31779" y="965"/>
                  <a:pt x="31742" y="965"/>
                  <a:pt x="31669" y="965"/>
                </a:cubicBezTo>
                <a:cubicBezTo>
                  <a:pt x="31595" y="965"/>
                  <a:pt x="31595" y="1340"/>
                  <a:pt x="31595" y="1340"/>
                </a:cubicBezTo>
                <a:cubicBezTo>
                  <a:pt x="31485" y="1566"/>
                  <a:pt x="31271" y="1340"/>
                  <a:pt x="31271" y="1340"/>
                </a:cubicBezTo>
                <a:cubicBezTo>
                  <a:pt x="31087" y="965"/>
                  <a:pt x="30946" y="965"/>
                  <a:pt x="30946" y="965"/>
                </a:cubicBezTo>
                <a:cubicBezTo>
                  <a:pt x="30615" y="889"/>
                  <a:pt x="30615" y="889"/>
                  <a:pt x="30615" y="889"/>
                </a:cubicBezTo>
                <a:cubicBezTo>
                  <a:pt x="30615" y="889"/>
                  <a:pt x="30364" y="739"/>
                  <a:pt x="30364" y="889"/>
                </a:cubicBezTo>
                <a:cubicBezTo>
                  <a:pt x="30290" y="1265"/>
                  <a:pt x="30364" y="1566"/>
                  <a:pt x="30364" y="1566"/>
                </a:cubicBezTo>
                <a:cubicBezTo>
                  <a:pt x="30217" y="1566"/>
                  <a:pt x="30217" y="1566"/>
                  <a:pt x="30217" y="1566"/>
                </a:cubicBezTo>
                <a:cubicBezTo>
                  <a:pt x="29996" y="1340"/>
                  <a:pt x="29996" y="1340"/>
                  <a:pt x="29996" y="1340"/>
                </a:cubicBezTo>
                <a:cubicBezTo>
                  <a:pt x="29996" y="1340"/>
                  <a:pt x="29960" y="1190"/>
                  <a:pt x="29856" y="1190"/>
                </a:cubicBezTo>
                <a:cubicBezTo>
                  <a:pt x="29525" y="1190"/>
                  <a:pt x="29525" y="1190"/>
                  <a:pt x="29525" y="1190"/>
                </a:cubicBezTo>
                <a:cubicBezTo>
                  <a:pt x="29525" y="1491"/>
                  <a:pt x="29525" y="1491"/>
                  <a:pt x="29525" y="1491"/>
                </a:cubicBezTo>
                <a:cubicBezTo>
                  <a:pt x="29237" y="1491"/>
                  <a:pt x="29237" y="1491"/>
                  <a:pt x="29237" y="1491"/>
                </a:cubicBezTo>
                <a:cubicBezTo>
                  <a:pt x="29090" y="1340"/>
                  <a:pt x="28802" y="1416"/>
                  <a:pt x="28802" y="1416"/>
                </a:cubicBezTo>
                <a:cubicBezTo>
                  <a:pt x="28692" y="1641"/>
                  <a:pt x="28471" y="1704"/>
                  <a:pt x="28471" y="1704"/>
                </a:cubicBezTo>
                <a:cubicBezTo>
                  <a:pt x="28294" y="2155"/>
                  <a:pt x="28294" y="2155"/>
                  <a:pt x="28294" y="2155"/>
                </a:cubicBezTo>
                <a:cubicBezTo>
                  <a:pt x="28692" y="2155"/>
                  <a:pt x="28692" y="2155"/>
                  <a:pt x="28692" y="2155"/>
                </a:cubicBezTo>
                <a:cubicBezTo>
                  <a:pt x="28802" y="2306"/>
                  <a:pt x="29200" y="2531"/>
                  <a:pt x="29200" y="2531"/>
                </a:cubicBezTo>
                <a:cubicBezTo>
                  <a:pt x="29200" y="2531"/>
                  <a:pt x="29310" y="2381"/>
                  <a:pt x="29347" y="2531"/>
                </a:cubicBezTo>
                <a:cubicBezTo>
                  <a:pt x="29384" y="2757"/>
                  <a:pt x="29415" y="2970"/>
                  <a:pt x="29415" y="2970"/>
                </a:cubicBezTo>
                <a:cubicBezTo>
                  <a:pt x="29415" y="2970"/>
                  <a:pt x="29163" y="3045"/>
                  <a:pt x="29090" y="2895"/>
                </a:cubicBezTo>
                <a:cubicBezTo>
                  <a:pt x="29016" y="2757"/>
                  <a:pt x="28943" y="2606"/>
                  <a:pt x="28839" y="2606"/>
                </a:cubicBezTo>
                <a:cubicBezTo>
                  <a:pt x="28471" y="2606"/>
                  <a:pt x="28471" y="2606"/>
                  <a:pt x="28471" y="2606"/>
                </a:cubicBezTo>
                <a:cubicBezTo>
                  <a:pt x="28471" y="2606"/>
                  <a:pt x="28257" y="2531"/>
                  <a:pt x="28183" y="2381"/>
                </a:cubicBezTo>
                <a:cubicBezTo>
                  <a:pt x="28147" y="2306"/>
                  <a:pt x="28110" y="2005"/>
                  <a:pt x="28000" y="2005"/>
                </a:cubicBezTo>
                <a:cubicBezTo>
                  <a:pt x="27926" y="2080"/>
                  <a:pt x="27748" y="2080"/>
                  <a:pt x="27748" y="2080"/>
                </a:cubicBezTo>
                <a:cubicBezTo>
                  <a:pt x="27528" y="1854"/>
                  <a:pt x="27528" y="1854"/>
                  <a:pt x="27528" y="1854"/>
                </a:cubicBezTo>
                <a:cubicBezTo>
                  <a:pt x="27528" y="1854"/>
                  <a:pt x="27454" y="1779"/>
                  <a:pt x="27381" y="1854"/>
                </a:cubicBezTo>
                <a:cubicBezTo>
                  <a:pt x="27203" y="1930"/>
                  <a:pt x="27203" y="1930"/>
                  <a:pt x="27203" y="1930"/>
                </a:cubicBezTo>
                <a:cubicBezTo>
                  <a:pt x="27166" y="2230"/>
                  <a:pt x="27166" y="2230"/>
                  <a:pt x="27166" y="2230"/>
                </a:cubicBezTo>
                <a:cubicBezTo>
                  <a:pt x="27166" y="2230"/>
                  <a:pt x="27240" y="2606"/>
                  <a:pt x="27166" y="2606"/>
                </a:cubicBezTo>
                <a:cubicBezTo>
                  <a:pt x="26909" y="2606"/>
                  <a:pt x="26909" y="2606"/>
                  <a:pt x="26909" y="2606"/>
                </a:cubicBezTo>
                <a:cubicBezTo>
                  <a:pt x="26621" y="2456"/>
                  <a:pt x="26621" y="2456"/>
                  <a:pt x="26621" y="2456"/>
                </a:cubicBezTo>
                <a:cubicBezTo>
                  <a:pt x="26474" y="2456"/>
                  <a:pt x="26474" y="2456"/>
                  <a:pt x="26474" y="2456"/>
                </a:cubicBezTo>
                <a:cubicBezTo>
                  <a:pt x="26297" y="2757"/>
                  <a:pt x="26297" y="2757"/>
                  <a:pt x="26297" y="2757"/>
                </a:cubicBezTo>
                <a:cubicBezTo>
                  <a:pt x="26297" y="2757"/>
                  <a:pt x="26223" y="2895"/>
                  <a:pt x="26150" y="2895"/>
                </a:cubicBezTo>
                <a:cubicBezTo>
                  <a:pt x="25966" y="2895"/>
                  <a:pt x="25966" y="2895"/>
                  <a:pt x="25966" y="2895"/>
                </a:cubicBezTo>
                <a:cubicBezTo>
                  <a:pt x="25788" y="2895"/>
                  <a:pt x="25788" y="2895"/>
                  <a:pt x="25788" y="2895"/>
                </a:cubicBezTo>
                <a:cubicBezTo>
                  <a:pt x="25751" y="3195"/>
                  <a:pt x="25751" y="3195"/>
                  <a:pt x="25751" y="3195"/>
                </a:cubicBezTo>
                <a:cubicBezTo>
                  <a:pt x="25384" y="3120"/>
                  <a:pt x="25384" y="3120"/>
                  <a:pt x="25384" y="3120"/>
                </a:cubicBezTo>
                <a:cubicBezTo>
                  <a:pt x="25384" y="3421"/>
                  <a:pt x="25384" y="3421"/>
                  <a:pt x="25384" y="3421"/>
                </a:cubicBezTo>
                <a:cubicBezTo>
                  <a:pt x="25604" y="3496"/>
                  <a:pt x="25604" y="3496"/>
                  <a:pt x="25604" y="3496"/>
                </a:cubicBezTo>
                <a:cubicBezTo>
                  <a:pt x="25715" y="3571"/>
                  <a:pt x="25715" y="3571"/>
                  <a:pt x="25715" y="3571"/>
                </a:cubicBezTo>
                <a:cubicBezTo>
                  <a:pt x="25715" y="4010"/>
                  <a:pt x="25715" y="4010"/>
                  <a:pt x="25715" y="4010"/>
                </a:cubicBezTo>
                <a:cubicBezTo>
                  <a:pt x="26003" y="4160"/>
                  <a:pt x="26003" y="4160"/>
                  <a:pt x="26003" y="4160"/>
                </a:cubicBezTo>
                <a:cubicBezTo>
                  <a:pt x="26003" y="4160"/>
                  <a:pt x="26076" y="4536"/>
                  <a:pt x="26150" y="4536"/>
                </a:cubicBezTo>
                <a:cubicBezTo>
                  <a:pt x="26223" y="4536"/>
                  <a:pt x="26437" y="4536"/>
                  <a:pt x="26437" y="4536"/>
                </a:cubicBezTo>
                <a:cubicBezTo>
                  <a:pt x="26437" y="4536"/>
                  <a:pt x="26584" y="4687"/>
                  <a:pt x="26695" y="4749"/>
                </a:cubicBezTo>
                <a:cubicBezTo>
                  <a:pt x="26836" y="4837"/>
                  <a:pt x="27019" y="4837"/>
                  <a:pt x="27019" y="4837"/>
                </a:cubicBezTo>
                <a:cubicBezTo>
                  <a:pt x="27166" y="4386"/>
                  <a:pt x="27166" y="4386"/>
                  <a:pt x="27166" y="4386"/>
                </a:cubicBezTo>
                <a:cubicBezTo>
                  <a:pt x="27277" y="4160"/>
                  <a:pt x="27277" y="4160"/>
                  <a:pt x="27277" y="4160"/>
                </a:cubicBezTo>
                <a:cubicBezTo>
                  <a:pt x="27638" y="4085"/>
                  <a:pt x="27638" y="4085"/>
                  <a:pt x="27638" y="4085"/>
                </a:cubicBezTo>
                <a:cubicBezTo>
                  <a:pt x="27418" y="4386"/>
                  <a:pt x="27418" y="4386"/>
                  <a:pt x="27418" y="4386"/>
                </a:cubicBezTo>
                <a:cubicBezTo>
                  <a:pt x="27240" y="4837"/>
                  <a:pt x="27240" y="4837"/>
                  <a:pt x="27240" y="4837"/>
                </a:cubicBezTo>
                <a:cubicBezTo>
                  <a:pt x="27277" y="5201"/>
                  <a:pt x="27277" y="5201"/>
                  <a:pt x="27277" y="5201"/>
                </a:cubicBezTo>
                <a:cubicBezTo>
                  <a:pt x="27785" y="5201"/>
                  <a:pt x="27785" y="5201"/>
                  <a:pt x="27785" y="5201"/>
                </a:cubicBezTo>
                <a:cubicBezTo>
                  <a:pt x="27785" y="5201"/>
                  <a:pt x="28183" y="5426"/>
                  <a:pt x="28220" y="5201"/>
                </a:cubicBezTo>
                <a:cubicBezTo>
                  <a:pt x="28257" y="4975"/>
                  <a:pt x="28367" y="4749"/>
                  <a:pt x="28367" y="4749"/>
                </a:cubicBezTo>
                <a:cubicBezTo>
                  <a:pt x="28692" y="4837"/>
                  <a:pt x="28692" y="4837"/>
                  <a:pt x="28692" y="4837"/>
                </a:cubicBezTo>
                <a:cubicBezTo>
                  <a:pt x="29127" y="4837"/>
                  <a:pt x="29127" y="4837"/>
                  <a:pt x="29127" y="4837"/>
                </a:cubicBezTo>
                <a:cubicBezTo>
                  <a:pt x="29415" y="4461"/>
                  <a:pt x="29415" y="4461"/>
                  <a:pt x="29415" y="4461"/>
                </a:cubicBezTo>
                <a:cubicBezTo>
                  <a:pt x="29562" y="4160"/>
                  <a:pt x="29562" y="4160"/>
                  <a:pt x="29562" y="4160"/>
                </a:cubicBezTo>
                <a:cubicBezTo>
                  <a:pt x="29598" y="3935"/>
                  <a:pt x="29598" y="3935"/>
                  <a:pt x="29598" y="3935"/>
                </a:cubicBezTo>
                <a:cubicBezTo>
                  <a:pt x="29598" y="3935"/>
                  <a:pt x="29745" y="3935"/>
                  <a:pt x="29856" y="3935"/>
                </a:cubicBezTo>
                <a:cubicBezTo>
                  <a:pt x="29929" y="3860"/>
                  <a:pt x="30143" y="3646"/>
                  <a:pt x="30143" y="3646"/>
                </a:cubicBezTo>
                <a:cubicBezTo>
                  <a:pt x="30437" y="3722"/>
                  <a:pt x="30437" y="3722"/>
                  <a:pt x="30437" y="3722"/>
                </a:cubicBezTo>
                <a:cubicBezTo>
                  <a:pt x="30254" y="3784"/>
                  <a:pt x="30254" y="3784"/>
                  <a:pt x="30254" y="3784"/>
                </a:cubicBezTo>
                <a:cubicBezTo>
                  <a:pt x="29960" y="4085"/>
                  <a:pt x="29960" y="4085"/>
                  <a:pt x="29960" y="4085"/>
                </a:cubicBezTo>
                <a:cubicBezTo>
                  <a:pt x="29819" y="4236"/>
                  <a:pt x="29672" y="4461"/>
                  <a:pt x="29672" y="4461"/>
                </a:cubicBezTo>
                <a:cubicBezTo>
                  <a:pt x="30070" y="4386"/>
                  <a:pt x="30070" y="4386"/>
                  <a:pt x="30070" y="4386"/>
                </a:cubicBezTo>
                <a:cubicBezTo>
                  <a:pt x="30254" y="4461"/>
                  <a:pt x="30254" y="4461"/>
                  <a:pt x="30254" y="4461"/>
                </a:cubicBezTo>
                <a:cubicBezTo>
                  <a:pt x="30401" y="4536"/>
                  <a:pt x="30401" y="4536"/>
                  <a:pt x="30401" y="4536"/>
                </a:cubicBezTo>
                <a:cubicBezTo>
                  <a:pt x="30290" y="4837"/>
                  <a:pt x="30290" y="4837"/>
                  <a:pt x="30290" y="4837"/>
                </a:cubicBezTo>
                <a:cubicBezTo>
                  <a:pt x="29892" y="4837"/>
                  <a:pt x="29892" y="4837"/>
                  <a:pt x="29892" y="4837"/>
                </a:cubicBezTo>
                <a:cubicBezTo>
                  <a:pt x="29598" y="4837"/>
                  <a:pt x="29598" y="4837"/>
                  <a:pt x="29598" y="4837"/>
                </a:cubicBezTo>
                <a:cubicBezTo>
                  <a:pt x="29415" y="4975"/>
                  <a:pt x="29415" y="4975"/>
                  <a:pt x="29415" y="4975"/>
                </a:cubicBezTo>
                <a:cubicBezTo>
                  <a:pt x="29237" y="5050"/>
                  <a:pt x="29237" y="5050"/>
                  <a:pt x="29237" y="5050"/>
                </a:cubicBezTo>
                <a:cubicBezTo>
                  <a:pt x="29090" y="5201"/>
                  <a:pt x="28839" y="5201"/>
                  <a:pt x="28839" y="5201"/>
                </a:cubicBezTo>
                <a:cubicBezTo>
                  <a:pt x="28618" y="5201"/>
                  <a:pt x="28618" y="5201"/>
                  <a:pt x="28618" y="5201"/>
                </a:cubicBezTo>
                <a:cubicBezTo>
                  <a:pt x="28398" y="5276"/>
                  <a:pt x="28398" y="5276"/>
                  <a:pt x="28398" y="5276"/>
                </a:cubicBezTo>
                <a:cubicBezTo>
                  <a:pt x="28398" y="5652"/>
                  <a:pt x="28398" y="5652"/>
                  <a:pt x="28398" y="5652"/>
                </a:cubicBezTo>
                <a:cubicBezTo>
                  <a:pt x="28618" y="5727"/>
                  <a:pt x="28618" y="5727"/>
                  <a:pt x="28618" y="5727"/>
                </a:cubicBezTo>
                <a:cubicBezTo>
                  <a:pt x="28802" y="5940"/>
                  <a:pt x="28802" y="5940"/>
                  <a:pt x="28802" y="5940"/>
                </a:cubicBezTo>
                <a:cubicBezTo>
                  <a:pt x="28875" y="6316"/>
                  <a:pt x="28875" y="6316"/>
                  <a:pt x="28875" y="6316"/>
                </a:cubicBezTo>
                <a:cubicBezTo>
                  <a:pt x="29347" y="6466"/>
                  <a:pt x="29347" y="6466"/>
                  <a:pt x="29347" y="6466"/>
                </a:cubicBezTo>
                <a:cubicBezTo>
                  <a:pt x="29127" y="6542"/>
                  <a:pt x="29127" y="6542"/>
                  <a:pt x="29127" y="6542"/>
                </a:cubicBezTo>
                <a:cubicBezTo>
                  <a:pt x="28875" y="6466"/>
                  <a:pt x="28875" y="6466"/>
                  <a:pt x="28875" y="6466"/>
                </a:cubicBezTo>
                <a:cubicBezTo>
                  <a:pt x="28875" y="6466"/>
                  <a:pt x="28618" y="6166"/>
                  <a:pt x="28508" y="6090"/>
                </a:cubicBezTo>
                <a:cubicBezTo>
                  <a:pt x="28434" y="6015"/>
                  <a:pt x="28147" y="5577"/>
                  <a:pt x="28073" y="5577"/>
                </a:cubicBezTo>
                <a:cubicBezTo>
                  <a:pt x="28000" y="5577"/>
                  <a:pt x="27712" y="5501"/>
                  <a:pt x="27712" y="5501"/>
                </a:cubicBezTo>
                <a:cubicBezTo>
                  <a:pt x="27203" y="5426"/>
                  <a:pt x="27203" y="5426"/>
                  <a:pt x="27203" y="5426"/>
                </a:cubicBezTo>
                <a:cubicBezTo>
                  <a:pt x="27166" y="5802"/>
                  <a:pt x="27166" y="5802"/>
                  <a:pt x="27166" y="5802"/>
                </a:cubicBezTo>
                <a:cubicBezTo>
                  <a:pt x="27350" y="6166"/>
                  <a:pt x="27350" y="6166"/>
                  <a:pt x="27350" y="6166"/>
                </a:cubicBezTo>
                <a:cubicBezTo>
                  <a:pt x="27601" y="6542"/>
                  <a:pt x="27601" y="6542"/>
                  <a:pt x="27601" y="6542"/>
                </a:cubicBezTo>
                <a:cubicBezTo>
                  <a:pt x="28073" y="7131"/>
                  <a:pt x="28073" y="7131"/>
                  <a:pt x="28073" y="7131"/>
                </a:cubicBezTo>
                <a:cubicBezTo>
                  <a:pt x="28367" y="7356"/>
                  <a:pt x="28367" y="7356"/>
                  <a:pt x="28367" y="7356"/>
                </a:cubicBezTo>
                <a:cubicBezTo>
                  <a:pt x="28839" y="7431"/>
                  <a:pt x="28839" y="7431"/>
                  <a:pt x="28839" y="7431"/>
                </a:cubicBezTo>
                <a:cubicBezTo>
                  <a:pt x="28839" y="7431"/>
                  <a:pt x="28802" y="7732"/>
                  <a:pt x="28728" y="7732"/>
                </a:cubicBezTo>
                <a:cubicBezTo>
                  <a:pt x="28655" y="7732"/>
                  <a:pt x="28545" y="7657"/>
                  <a:pt x="28545" y="7883"/>
                </a:cubicBezTo>
                <a:cubicBezTo>
                  <a:pt x="28545" y="8246"/>
                  <a:pt x="28545" y="8246"/>
                  <a:pt x="28545" y="8246"/>
                </a:cubicBezTo>
                <a:cubicBezTo>
                  <a:pt x="28110" y="7657"/>
                  <a:pt x="28110" y="7657"/>
                  <a:pt x="28110" y="7657"/>
                </a:cubicBezTo>
                <a:cubicBezTo>
                  <a:pt x="27822" y="7582"/>
                  <a:pt x="27822" y="7582"/>
                  <a:pt x="27822" y="7582"/>
                </a:cubicBezTo>
                <a:cubicBezTo>
                  <a:pt x="27454" y="7657"/>
                  <a:pt x="27454" y="7657"/>
                  <a:pt x="27454" y="7657"/>
                </a:cubicBezTo>
                <a:cubicBezTo>
                  <a:pt x="27166" y="7732"/>
                  <a:pt x="27166" y="7732"/>
                  <a:pt x="27166" y="7732"/>
                </a:cubicBezTo>
                <a:cubicBezTo>
                  <a:pt x="26909" y="8020"/>
                  <a:pt x="26909" y="8020"/>
                  <a:pt x="26909" y="8020"/>
                </a:cubicBezTo>
                <a:cubicBezTo>
                  <a:pt x="26909" y="8396"/>
                  <a:pt x="26909" y="8396"/>
                  <a:pt x="26909" y="8396"/>
                </a:cubicBezTo>
                <a:cubicBezTo>
                  <a:pt x="26946" y="8697"/>
                  <a:pt x="26946" y="8697"/>
                  <a:pt x="26946" y="8697"/>
                </a:cubicBezTo>
                <a:cubicBezTo>
                  <a:pt x="27203" y="8772"/>
                  <a:pt x="27203" y="8772"/>
                  <a:pt x="27203" y="8772"/>
                </a:cubicBezTo>
                <a:cubicBezTo>
                  <a:pt x="27565" y="8772"/>
                  <a:pt x="27565" y="8772"/>
                  <a:pt x="27565" y="8772"/>
                </a:cubicBezTo>
                <a:cubicBezTo>
                  <a:pt x="27895" y="8697"/>
                  <a:pt x="27895" y="8697"/>
                  <a:pt x="27895" y="8697"/>
                </a:cubicBezTo>
                <a:cubicBezTo>
                  <a:pt x="27601" y="9061"/>
                  <a:pt x="27601" y="9061"/>
                  <a:pt x="27601" y="9061"/>
                </a:cubicBezTo>
                <a:cubicBezTo>
                  <a:pt x="27675" y="9437"/>
                  <a:pt x="27675" y="9437"/>
                  <a:pt x="27675" y="9437"/>
                </a:cubicBezTo>
                <a:cubicBezTo>
                  <a:pt x="27963" y="9512"/>
                  <a:pt x="27963" y="9512"/>
                  <a:pt x="27963" y="9512"/>
                </a:cubicBezTo>
                <a:cubicBezTo>
                  <a:pt x="27963" y="9512"/>
                  <a:pt x="28036" y="9437"/>
                  <a:pt x="28147" y="9361"/>
                </a:cubicBezTo>
                <a:cubicBezTo>
                  <a:pt x="28220" y="9286"/>
                  <a:pt x="28508" y="8910"/>
                  <a:pt x="28508" y="8910"/>
                </a:cubicBezTo>
                <a:cubicBezTo>
                  <a:pt x="28398" y="9361"/>
                  <a:pt x="28398" y="9361"/>
                  <a:pt x="28398" y="9361"/>
                </a:cubicBezTo>
                <a:cubicBezTo>
                  <a:pt x="28110" y="9737"/>
                  <a:pt x="28110" y="9737"/>
                  <a:pt x="28110" y="9737"/>
                </a:cubicBezTo>
                <a:cubicBezTo>
                  <a:pt x="27822" y="9813"/>
                  <a:pt x="27822" y="9813"/>
                  <a:pt x="27822" y="9813"/>
                </a:cubicBezTo>
                <a:cubicBezTo>
                  <a:pt x="27313" y="9437"/>
                  <a:pt x="27313" y="9437"/>
                  <a:pt x="27313" y="9437"/>
                </a:cubicBezTo>
                <a:cubicBezTo>
                  <a:pt x="27313" y="9437"/>
                  <a:pt x="27093" y="9061"/>
                  <a:pt x="26946" y="9061"/>
                </a:cubicBezTo>
                <a:cubicBezTo>
                  <a:pt x="26805" y="9061"/>
                  <a:pt x="26548" y="9136"/>
                  <a:pt x="26548" y="9136"/>
                </a:cubicBezTo>
                <a:cubicBezTo>
                  <a:pt x="26621" y="9512"/>
                  <a:pt x="26621" y="9512"/>
                  <a:pt x="26621" y="9512"/>
                </a:cubicBezTo>
                <a:cubicBezTo>
                  <a:pt x="26621" y="9512"/>
                  <a:pt x="26768" y="10101"/>
                  <a:pt x="26695" y="10101"/>
                </a:cubicBezTo>
                <a:cubicBezTo>
                  <a:pt x="26621" y="10101"/>
                  <a:pt x="26364" y="10176"/>
                  <a:pt x="26364" y="10176"/>
                </a:cubicBezTo>
                <a:lnTo>
                  <a:pt x="26223" y="10627"/>
                </a:lnTo>
                <a:close/>
                <a:moveTo>
                  <a:pt x="26364" y="8246"/>
                </a:moveTo>
                <a:lnTo>
                  <a:pt x="26364" y="8246"/>
                </a:lnTo>
                <a:cubicBezTo>
                  <a:pt x="26548" y="8246"/>
                  <a:pt x="26548" y="8246"/>
                  <a:pt x="26548" y="8246"/>
                </a:cubicBezTo>
                <a:cubicBezTo>
                  <a:pt x="26621" y="8246"/>
                  <a:pt x="26584" y="7945"/>
                  <a:pt x="26584" y="7945"/>
                </a:cubicBezTo>
                <a:cubicBezTo>
                  <a:pt x="26584" y="7507"/>
                  <a:pt x="26584" y="7507"/>
                  <a:pt x="26584" y="7507"/>
                </a:cubicBezTo>
                <a:cubicBezTo>
                  <a:pt x="26879" y="7732"/>
                  <a:pt x="26879" y="7732"/>
                  <a:pt x="26879" y="7732"/>
                </a:cubicBezTo>
                <a:cubicBezTo>
                  <a:pt x="26879" y="7732"/>
                  <a:pt x="26946" y="7582"/>
                  <a:pt x="26946" y="7431"/>
                </a:cubicBezTo>
                <a:cubicBezTo>
                  <a:pt x="26946" y="7281"/>
                  <a:pt x="27166" y="7431"/>
                  <a:pt x="27277" y="7507"/>
                </a:cubicBezTo>
                <a:cubicBezTo>
                  <a:pt x="27350" y="7582"/>
                  <a:pt x="27491" y="7131"/>
                  <a:pt x="27491" y="7131"/>
                </a:cubicBezTo>
                <a:cubicBezTo>
                  <a:pt x="27491" y="6617"/>
                  <a:pt x="27491" y="6617"/>
                  <a:pt x="27491" y="6617"/>
                </a:cubicBezTo>
                <a:cubicBezTo>
                  <a:pt x="27130" y="6391"/>
                  <a:pt x="27130" y="6391"/>
                  <a:pt x="27130" y="6391"/>
                </a:cubicBezTo>
                <a:cubicBezTo>
                  <a:pt x="27130" y="6391"/>
                  <a:pt x="27056" y="6391"/>
                  <a:pt x="26909" y="6241"/>
                </a:cubicBezTo>
                <a:cubicBezTo>
                  <a:pt x="26805" y="5940"/>
                  <a:pt x="26805" y="5940"/>
                  <a:pt x="26805" y="5940"/>
                </a:cubicBezTo>
                <a:cubicBezTo>
                  <a:pt x="26805" y="5652"/>
                  <a:pt x="26805" y="5652"/>
                  <a:pt x="26805" y="5652"/>
                </a:cubicBezTo>
                <a:cubicBezTo>
                  <a:pt x="26584" y="5351"/>
                  <a:pt x="26584" y="5351"/>
                  <a:pt x="26584" y="5351"/>
                </a:cubicBezTo>
                <a:cubicBezTo>
                  <a:pt x="26584" y="5351"/>
                  <a:pt x="26511" y="5652"/>
                  <a:pt x="26437" y="5652"/>
                </a:cubicBezTo>
                <a:cubicBezTo>
                  <a:pt x="26364" y="5577"/>
                  <a:pt x="26297" y="5426"/>
                  <a:pt x="26297" y="5276"/>
                </a:cubicBezTo>
                <a:cubicBezTo>
                  <a:pt x="26297" y="5125"/>
                  <a:pt x="26186" y="5050"/>
                  <a:pt x="26113" y="4975"/>
                </a:cubicBezTo>
                <a:cubicBezTo>
                  <a:pt x="26076" y="4900"/>
                  <a:pt x="25929" y="4900"/>
                  <a:pt x="25751" y="4749"/>
                </a:cubicBezTo>
                <a:cubicBezTo>
                  <a:pt x="25604" y="4687"/>
                  <a:pt x="25568" y="4386"/>
                  <a:pt x="25568" y="4386"/>
                </a:cubicBezTo>
                <a:cubicBezTo>
                  <a:pt x="25384" y="4085"/>
                  <a:pt x="25384" y="4085"/>
                  <a:pt x="25384" y="4085"/>
                </a:cubicBezTo>
                <a:cubicBezTo>
                  <a:pt x="25384" y="4085"/>
                  <a:pt x="25169" y="3722"/>
                  <a:pt x="25096" y="3646"/>
                </a:cubicBezTo>
                <a:cubicBezTo>
                  <a:pt x="25022" y="3646"/>
                  <a:pt x="24912" y="3646"/>
                  <a:pt x="24912" y="3646"/>
                </a:cubicBezTo>
                <a:cubicBezTo>
                  <a:pt x="24912" y="3646"/>
                  <a:pt x="24551" y="3722"/>
                  <a:pt x="24551" y="3935"/>
                </a:cubicBezTo>
                <a:cubicBezTo>
                  <a:pt x="24802" y="3935"/>
                  <a:pt x="24802" y="3935"/>
                  <a:pt x="24802" y="3935"/>
                </a:cubicBezTo>
                <a:cubicBezTo>
                  <a:pt x="24912" y="3935"/>
                  <a:pt x="24875" y="4010"/>
                  <a:pt x="24912" y="4236"/>
                </a:cubicBezTo>
                <a:cubicBezTo>
                  <a:pt x="24912" y="4386"/>
                  <a:pt x="24698" y="4311"/>
                  <a:pt x="24698" y="4311"/>
                </a:cubicBezTo>
                <a:cubicBezTo>
                  <a:pt x="24367" y="4311"/>
                  <a:pt x="24367" y="4311"/>
                  <a:pt x="24367" y="4311"/>
                </a:cubicBezTo>
                <a:cubicBezTo>
                  <a:pt x="24226" y="4386"/>
                  <a:pt x="24226" y="4386"/>
                  <a:pt x="24226" y="4386"/>
                </a:cubicBezTo>
                <a:cubicBezTo>
                  <a:pt x="24226" y="4386"/>
                  <a:pt x="24367" y="4612"/>
                  <a:pt x="24441" y="4687"/>
                </a:cubicBezTo>
                <a:cubicBezTo>
                  <a:pt x="24551" y="4749"/>
                  <a:pt x="24477" y="5050"/>
                  <a:pt x="24477" y="5050"/>
                </a:cubicBezTo>
                <a:cubicBezTo>
                  <a:pt x="24189" y="4975"/>
                  <a:pt x="24189" y="4975"/>
                  <a:pt x="24189" y="4975"/>
                </a:cubicBezTo>
                <a:cubicBezTo>
                  <a:pt x="24006" y="5050"/>
                  <a:pt x="24006" y="5050"/>
                  <a:pt x="24006" y="5050"/>
                </a:cubicBezTo>
                <a:cubicBezTo>
                  <a:pt x="24042" y="5501"/>
                  <a:pt x="24042" y="5501"/>
                  <a:pt x="24042" y="5501"/>
                </a:cubicBezTo>
                <a:cubicBezTo>
                  <a:pt x="23859" y="5727"/>
                  <a:pt x="23859" y="5727"/>
                  <a:pt x="23859" y="5727"/>
                </a:cubicBezTo>
                <a:cubicBezTo>
                  <a:pt x="23859" y="6166"/>
                  <a:pt x="23859" y="6166"/>
                  <a:pt x="23859" y="6166"/>
                </a:cubicBezTo>
                <a:cubicBezTo>
                  <a:pt x="24116" y="6166"/>
                  <a:pt x="24116" y="6166"/>
                  <a:pt x="24116" y="6166"/>
                </a:cubicBezTo>
                <a:cubicBezTo>
                  <a:pt x="24116" y="6692"/>
                  <a:pt x="24116" y="6692"/>
                  <a:pt x="24116" y="6692"/>
                </a:cubicBezTo>
                <a:cubicBezTo>
                  <a:pt x="24367" y="6980"/>
                  <a:pt x="24367" y="6980"/>
                  <a:pt x="24367" y="6980"/>
                </a:cubicBezTo>
                <a:cubicBezTo>
                  <a:pt x="24624" y="6918"/>
                  <a:pt x="24624" y="6918"/>
                  <a:pt x="24624" y="6918"/>
                </a:cubicBezTo>
                <a:cubicBezTo>
                  <a:pt x="24875" y="6767"/>
                  <a:pt x="24875" y="6767"/>
                  <a:pt x="24875" y="6767"/>
                </a:cubicBezTo>
                <a:cubicBezTo>
                  <a:pt x="25206" y="6692"/>
                  <a:pt x="25206" y="6692"/>
                  <a:pt x="25206" y="6692"/>
                </a:cubicBezTo>
                <a:cubicBezTo>
                  <a:pt x="25347" y="7055"/>
                  <a:pt x="25347" y="7055"/>
                  <a:pt x="25347" y="7055"/>
                </a:cubicBezTo>
                <a:cubicBezTo>
                  <a:pt x="25347" y="7055"/>
                  <a:pt x="25133" y="7206"/>
                  <a:pt x="25059" y="7206"/>
                </a:cubicBezTo>
                <a:cubicBezTo>
                  <a:pt x="24771" y="7206"/>
                  <a:pt x="24771" y="7206"/>
                  <a:pt x="24771" y="7206"/>
                </a:cubicBezTo>
                <a:cubicBezTo>
                  <a:pt x="24551" y="7431"/>
                  <a:pt x="24551" y="7431"/>
                  <a:pt x="24551" y="7431"/>
                </a:cubicBezTo>
                <a:cubicBezTo>
                  <a:pt x="24845" y="7807"/>
                  <a:pt x="24845" y="7807"/>
                  <a:pt x="24845" y="7807"/>
                </a:cubicBezTo>
                <a:cubicBezTo>
                  <a:pt x="25022" y="8246"/>
                  <a:pt x="25022" y="8246"/>
                  <a:pt x="25022" y="8246"/>
                </a:cubicBezTo>
                <a:cubicBezTo>
                  <a:pt x="25531" y="8472"/>
                  <a:pt x="25531" y="8472"/>
                  <a:pt x="25531" y="8472"/>
                </a:cubicBezTo>
                <a:cubicBezTo>
                  <a:pt x="25892" y="8396"/>
                  <a:pt x="25892" y="8396"/>
                  <a:pt x="25892" y="8396"/>
                </a:cubicBezTo>
                <a:cubicBezTo>
                  <a:pt x="26260" y="8547"/>
                  <a:pt x="26260" y="8547"/>
                  <a:pt x="26260" y="8547"/>
                </a:cubicBezTo>
                <a:lnTo>
                  <a:pt x="26364" y="8246"/>
                </a:lnTo>
                <a:close/>
                <a:moveTo>
                  <a:pt x="25457" y="9512"/>
                </a:moveTo>
                <a:lnTo>
                  <a:pt x="25457" y="9512"/>
                </a:lnTo>
                <a:cubicBezTo>
                  <a:pt x="25316" y="10026"/>
                  <a:pt x="25316" y="10026"/>
                  <a:pt x="25316" y="10026"/>
                </a:cubicBezTo>
                <a:cubicBezTo>
                  <a:pt x="25819" y="10101"/>
                  <a:pt x="25819" y="10101"/>
                  <a:pt x="25819" y="10101"/>
                </a:cubicBezTo>
                <a:cubicBezTo>
                  <a:pt x="26113" y="9888"/>
                  <a:pt x="26113" y="9888"/>
                  <a:pt x="26113" y="9888"/>
                </a:cubicBezTo>
                <a:cubicBezTo>
                  <a:pt x="26113" y="9888"/>
                  <a:pt x="25929" y="9437"/>
                  <a:pt x="25862" y="9361"/>
                </a:cubicBezTo>
                <a:lnTo>
                  <a:pt x="25457" y="9512"/>
                </a:lnTo>
                <a:close/>
                <a:moveTo>
                  <a:pt x="25751" y="13823"/>
                </a:moveTo>
                <a:lnTo>
                  <a:pt x="25751" y="13823"/>
                </a:lnTo>
                <a:cubicBezTo>
                  <a:pt x="26223" y="13748"/>
                  <a:pt x="26223" y="13748"/>
                  <a:pt x="26223" y="13748"/>
                </a:cubicBezTo>
                <a:cubicBezTo>
                  <a:pt x="26437" y="13447"/>
                  <a:pt x="26437" y="13447"/>
                  <a:pt x="26437" y="13447"/>
                </a:cubicBezTo>
                <a:cubicBezTo>
                  <a:pt x="26437" y="13447"/>
                  <a:pt x="26658" y="13823"/>
                  <a:pt x="26768" y="13898"/>
                </a:cubicBezTo>
                <a:cubicBezTo>
                  <a:pt x="26836" y="14049"/>
                  <a:pt x="27277" y="13973"/>
                  <a:pt x="27277" y="13973"/>
                </a:cubicBezTo>
                <a:cubicBezTo>
                  <a:pt x="27852" y="13973"/>
                  <a:pt x="27852" y="13973"/>
                  <a:pt x="27852" y="13973"/>
                </a:cubicBezTo>
                <a:cubicBezTo>
                  <a:pt x="28110" y="13823"/>
                  <a:pt x="28110" y="13823"/>
                  <a:pt x="28110" y="13823"/>
                </a:cubicBezTo>
                <a:cubicBezTo>
                  <a:pt x="28220" y="13597"/>
                  <a:pt x="28220" y="13597"/>
                  <a:pt x="28220" y="13597"/>
                </a:cubicBezTo>
                <a:cubicBezTo>
                  <a:pt x="28398" y="13898"/>
                  <a:pt x="28398" y="13898"/>
                  <a:pt x="28398" y="13898"/>
                </a:cubicBezTo>
                <a:cubicBezTo>
                  <a:pt x="28692" y="13823"/>
                  <a:pt x="28692" y="13823"/>
                  <a:pt x="28692" y="13823"/>
                </a:cubicBezTo>
                <a:cubicBezTo>
                  <a:pt x="28692" y="13823"/>
                  <a:pt x="29127" y="13748"/>
                  <a:pt x="29200" y="13748"/>
                </a:cubicBezTo>
                <a:cubicBezTo>
                  <a:pt x="29310" y="13748"/>
                  <a:pt x="29237" y="13447"/>
                  <a:pt x="29237" y="13297"/>
                </a:cubicBezTo>
                <a:cubicBezTo>
                  <a:pt x="29237" y="13159"/>
                  <a:pt x="29415" y="13084"/>
                  <a:pt x="29415" y="13084"/>
                </a:cubicBezTo>
                <a:cubicBezTo>
                  <a:pt x="29384" y="12482"/>
                  <a:pt x="29384" y="12482"/>
                  <a:pt x="29384" y="12482"/>
                </a:cubicBezTo>
                <a:cubicBezTo>
                  <a:pt x="28943" y="12256"/>
                  <a:pt x="28943" y="12256"/>
                  <a:pt x="28943" y="12256"/>
                </a:cubicBezTo>
                <a:cubicBezTo>
                  <a:pt x="28434" y="12043"/>
                  <a:pt x="28434" y="12043"/>
                  <a:pt x="28434" y="12043"/>
                </a:cubicBezTo>
                <a:cubicBezTo>
                  <a:pt x="28073" y="12256"/>
                  <a:pt x="28073" y="12256"/>
                  <a:pt x="28073" y="12256"/>
                </a:cubicBezTo>
                <a:cubicBezTo>
                  <a:pt x="27528" y="12557"/>
                  <a:pt x="27528" y="12557"/>
                  <a:pt x="27528" y="12557"/>
                </a:cubicBezTo>
                <a:cubicBezTo>
                  <a:pt x="27166" y="12632"/>
                  <a:pt x="27166" y="12632"/>
                  <a:pt x="27166" y="12632"/>
                </a:cubicBezTo>
                <a:cubicBezTo>
                  <a:pt x="26695" y="12407"/>
                  <a:pt x="26695" y="12407"/>
                  <a:pt x="26695" y="12407"/>
                </a:cubicBezTo>
                <a:cubicBezTo>
                  <a:pt x="26297" y="12482"/>
                  <a:pt x="26297" y="12482"/>
                  <a:pt x="26297" y="12482"/>
                </a:cubicBezTo>
                <a:cubicBezTo>
                  <a:pt x="25966" y="11968"/>
                  <a:pt x="25966" y="11968"/>
                  <a:pt x="25966" y="11968"/>
                </a:cubicBezTo>
                <a:cubicBezTo>
                  <a:pt x="25929" y="11367"/>
                  <a:pt x="25929" y="11367"/>
                  <a:pt x="25929" y="11367"/>
                </a:cubicBezTo>
                <a:cubicBezTo>
                  <a:pt x="25788" y="10928"/>
                  <a:pt x="25788" y="10928"/>
                  <a:pt x="25788" y="10928"/>
                </a:cubicBezTo>
                <a:cubicBezTo>
                  <a:pt x="25347" y="10928"/>
                  <a:pt x="25347" y="10928"/>
                  <a:pt x="25347" y="10928"/>
                </a:cubicBezTo>
                <a:cubicBezTo>
                  <a:pt x="25059" y="10991"/>
                  <a:pt x="25059" y="10991"/>
                  <a:pt x="25059" y="10991"/>
                </a:cubicBezTo>
                <a:cubicBezTo>
                  <a:pt x="25059" y="10991"/>
                  <a:pt x="25169" y="11592"/>
                  <a:pt x="25169" y="11743"/>
                </a:cubicBezTo>
                <a:cubicBezTo>
                  <a:pt x="25206" y="11893"/>
                  <a:pt x="25384" y="12407"/>
                  <a:pt x="25384" y="12407"/>
                </a:cubicBezTo>
                <a:cubicBezTo>
                  <a:pt x="25206" y="12933"/>
                  <a:pt x="25206" y="12933"/>
                  <a:pt x="25206" y="12933"/>
                </a:cubicBezTo>
                <a:cubicBezTo>
                  <a:pt x="25421" y="13372"/>
                  <a:pt x="25421" y="13372"/>
                  <a:pt x="25421" y="13372"/>
                </a:cubicBezTo>
                <a:lnTo>
                  <a:pt x="25751" y="13823"/>
                </a:lnTo>
                <a:close/>
                <a:moveTo>
                  <a:pt x="23313" y="13973"/>
                </a:moveTo>
                <a:lnTo>
                  <a:pt x="23313" y="13973"/>
                </a:lnTo>
                <a:cubicBezTo>
                  <a:pt x="23571" y="13973"/>
                  <a:pt x="23571" y="13973"/>
                  <a:pt x="23571" y="13973"/>
                </a:cubicBezTo>
                <a:cubicBezTo>
                  <a:pt x="23460" y="13673"/>
                  <a:pt x="23460" y="13673"/>
                  <a:pt x="23460" y="13673"/>
                </a:cubicBezTo>
                <a:lnTo>
                  <a:pt x="23313" y="13973"/>
                </a:lnTo>
                <a:close/>
                <a:moveTo>
                  <a:pt x="23859" y="13084"/>
                </a:moveTo>
                <a:lnTo>
                  <a:pt x="23859" y="13084"/>
                </a:lnTo>
                <a:cubicBezTo>
                  <a:pt x="24116" y="13522"/>
                  <a:pt x="24116" y="13522"/>
                  <a:pt x="24116" y="13522"/>
                </a:cubicBezTo>
                <a:cubicBezTo>
                  <a:pt x="24367" y="13522"/>
                  <a:pt x="24367" y="13522"/>
                  <a:pt x="24367" y="13522"/>
                </a:cubicBezTo>
                <a:cubicBezTo>
                  <a:pt x="24624" y="13748"/>
                  <a:pt x="24624" y="13748"/>
                  <a:pt x="24624" y="13748"/>
                </a:cubicBezTo>
                <a:cubicBezTo>
                  <a:pt x="24802" y="13597"/>
                  <a:pt x="24802" y="13597"/>
                  <a:pt x="24802" y="13597"/>
                </a:cubicBezTo>
                <a:cubicBezTo>
                  <a:pt x="24875" y="13008"/>
                  <a:pt x="24875" y="13008"/>
                  <a:pt x="24875" y="13008"/>
                </a:cubicBezTo>
                <a:cubicBezTo>
                  <a:pt x="24661" y="12783"/>
                  <a:pt x="24661" y="12783"/>
                  <a:pt x="24661" y="12783"/>
                </a:cubicBezTo>
                <a:cubicBezTo>
                  <a:pt x="24514" y="12332"/>
                  <a:pt x="24514" y="12332"/>
                  <a:pt x="24514" y="12332"/>
                </a:cubicBezTo>
                <a:cubicBezTo>
                  <a:pt x="24263" y="12407"/>
                  <a:pt x="24263" y="12407"/>
                  <a:pt x="24263" y="12407"/>
                </a:cubicBezTo>
                <a:cubicBezTo>
                  <a:pt x="23932" y="12708"/>
                  <a:pt x="23932" y="12708"/>
                  <a:pt x="23932" y="12708"/>
                </a:cubicBezTo>
                <a:lnTo>
                  <a:pt x="23859" y="13084"/>
                </a:lnTo>
                <a:close/>
                <a:moveTo>
                  <a:pt x="24698" y="11517"/>
                </a:moveTo>
                <a:lnTo>
                  <a:pt x="24698" y="11517"/>
                </a:lnTo>
                <a:cubicBezTo>
                  <a:pt x="24912" y="11141"/>
                  <a:pt x="24912" y="11141"/>
                  <a:pt x="24912" y="11141"/>
                </a:cubicBezTo>
                <a:cubicBezTo>
                  <a:pt x="24875" y="10853"/>
                  <a:pt x="24875" y="10853"/>
                  <a:pt x="24875" y="10853"/>
                </a:cubicBezTo>
                <a:cubicBezTo>
                  <a:pt x="24661" y="10402"/>
                  <a:pt x="24661" y="10402"/>
                  <a:pt x="24661" y="10402"/>
                </a:cubicBezTo>
                <a:cubicBezTo>
                  <a:pt x="24300" y="10402"/>
                  <a:pt x="24300" y="10402"/>
                  <a:pt x="24300" y="10402"/>
                </a:cubicBezTo>
                <a:cubicBezTo>
                  <a:pt x="24116" y="10251"/>
                  <a:pt x="24116" y="10251"/>
                  <a:pt x="24116" y="10251"/>
                </a:cubicBezTo>
                <a:cubicBezTo>
                  <a:pt x="23785" y="10326"/>
                  <a:pt x="23785" y="10326"/>
                  <a:pt x="23785" y="10326"/>
                </a:cubicBezTo>
                <a:cubicBezTo>
                  <a:pt x="23754" y="10853"/>
                  <a:pt x="23754" y="10853"/>
                  <a:pt x="23754" y="10853"/>
                </a:cubicBezTo>
                <a:cubicBezTo>
                  <a:pt x="24079" y="11141"/>
                  <a:pt x="24079" y="11141"/>
                  <a:pt x="24079" y="11141"/>
                </a:cubicBezTo>
                <a:cubicBezTo>
                  <a:pt x="24367" y="11517"/>
                  <a:pt x="24367" y="11517"/>
                  <a:pt x="24367" y="11517"/>
                </a:cubicBezTo>
                <a:lnTo>
                  <a:pt x="24698" y="11517"/>
                </a:lnTo>
                <a:close/>
                <a:moveTo>
                  <a:pt x="24006" y="9813"/>
                </a:moveTo>
                <a:lnTo>
                  <a:pt x="24006" y="9813"/>
                </a:lnTo>
                <a:cubicBezTo>
                  <a:pt x="24404" y="9813"/>
                  <a:pt x="24404" y="9813"/>
                  <a:pt x="24404" y="9813"/>
                </a:cubicBezTo>
                <a:cubicBezTo>
                  <a:pt x="24661" y="9662"/>
                  <a:pt x="24661" y="9662"/>
                  <a:pt x="24661" y="9662"/>
                </a:cubicBezTo>
                <a:cubicBezTo>
                  <a:pt x="24912" y="9587"/>
                  <a:pt x="24912" y="9587"/>
                  <a:pt x="24912" y="9587"/>
                </a:cubicBezTo>
                <a:cubicBezTo>
                  <a:pt x="24912" y="9211"/>
                  <a:pt x="24912" y="9211"/>
                  <a:pt x="24912" y="9211"/>
                </a:cubicBezTo>
                <a:cubicBezTo>
                  <a:pt x="24551" y="9211"/>
                  <a:pt x="24551" y="9211"/>
                  <a:pt x="24551" y="9211"/>
                </a:cubicBezTo>
                <a:cubicBezTo>
                  <a:pt x="24189" y="9211"/>
                  <a:pt x="24189" y="9211"/>
                  <a:pt x="24189" y="9211"/>
                </a:cubicBezTo>
                <a:cubicBezTo>
                  <a:pt x="24006" y="9512"/>
                  <a:pt x="24006" y="9512"/>
                  <a:pt x="24006" y="9512"/>
                </a:cubicBezTo>
                <a:lnTo>
                  <a:pt x="24006" y="9813"/>
                </a:lnTo>
                <a:close/>
                <a:moveTo>
                  <a:pt x="24079" y="8910"/>
                </a:moveTo>
                <a:lnTo>
                  <a:pt x="24079" y="8910"/>
                </a:lnTo>
                <a:cubicBezTo>
                  <a:pt x="24330" y="8848"/>
                  <a:pt x="24330" y="8848"/>
                  <a:pt x="24330" y="8848"/>
                </a:cubicBezTo>
                <a:cubicBezTo>
                  <a:pt x="24404" y="8547"/>
                  <a:pt x="24404" y="8547"/>
                  <a:pt x="24404" y="8547"/>
                </a:cubicBezTo>
                <a:cubicBezTo>
                  <a:pt x="24116" y="8096"/>
                  <a:pt x="24116" y="8096"/>
                  <a:pt x="24116" y="8096"/>
                </a:cubicBezTo>
                <a:cubicBezTo>
                  <a:pt x="23718" y="8020"/>
                  <a:pt x="23718" y="8020"/>
                  <a:pt x="23718" y="8020"/>
                </a:cubicBezTo>
                <a:cubicBezTo>
                  <a:pt x="23350" y="7582"/>
                  <a:pt x="23350" y="7582"/>
                  <a:pt x="23350" y="7582"/>
                </a:cubicBezTo>
                <a:cubicBezTo>
                  <a:pt x="23209" y="7883"/>
                  <a:pt x="23209" y="7883"/>
                  <a:pt x="23209" y="7883"/>
                </a:cubicBezTo>
                <a:cubicBezTo>
                  <a:pt x="23350" y="8246"/>
                  <a:pt x="23350" y="8246"/>
                  <a:pt x="23350" y="8246"/>
                </a:cubicBezTo>
                <a:cubicBezTo>
                  <a:pt x="23460" y="8910"/>
                  <a:pt x="23460" y="8910"/>
                  <a:pt x="23460" y="8910"/>
                </a:cubicBezTo>
                <a:cubicBezTo>
                  <a:pt x="23754" y="8998"/>
                  <a:pt x="23754" y="8998"/>
                  <a:pt x="23754" y="8998"/>
                </a:cubicBezTo>
                <a:lnTo>
                  <a:pt x="24079" y="8910"/>
                </a:lnTo>
                <a:close/>
                <a:moveTo>
                  <a:pt x="23099" y="6241"/>
                </a:moveTo>
                <a:lnTo>
                  <a:pt x="23099" y="6241"/>
                </a:lnTo>
                <a:cubicBezTo>
                  <a:pt x="22989" y="5727"/>
                  <a:pt x="22989" y="5727"/>
                  <a:pt x="22989" y="5727"/>
                </a:cubicBezTo>
                <a:cubicBezTo>
                  <a:pt x="22768" y="5577"/>
                  <a:pt x="22768" y="5577"/>
                  <a:pt x="22768" y="5577"/>
                </a:cubicBezTo>
                <a:cubicBezTo>
                  <a:pt x="22554" y="5577"/>
                  <a:pt x="22554" y="5577"/>
                  <a:pt x="22554" y="5577"/>
                </a:cubicBezTo>
                <a:cubicBezTo>
                  <a:pt x="22554" y="6015"/>
                  <a:pt x="22554" y="6015"/>
                  <a:pt x="22554" y="6015"/>
                </a:cubicBezTo>
                <a:cubicBezTo>
                  <a:pt x="22805" y="6015"/>
                  <a:pt x="22805" y="6015"/>
                  <a:pt x="22805" y="6015"/>
                </a:cubicBezTo>
                <a:cubicBezTo>
                  <a:pt x="22879" y="6391"/>
                  <a:pt x="22879" y="6391"/>
                  <a:pt x="22879" y="6391"/>
                </a:cubicBezTo>
                <a:lnTo>
                  <a:pt x="23099" y="6241"/>
                </a:lnTo>
                <a:close/>
                <a:moveTo>
                  <a:pt x="22842" y="9286"/>
                </a:moveTo>
                <a:lnTo>
                  <a:pt x="22842" y="9286"/>
                </a:lnTo>
                <a:cubicBezTo>
                  <a:pt x="22952" y="8998"/>
                  <a:pt x="22952" y="8998"/>
                  <a:pt x="22952" y="8998"/>
                </a:cubicBezTo>
                <a:cubicBezTo>
                  <a:pt x="22879" y="8547"/>
                  <a:pt x="22879" y="8547"/>
                  <a:pt x="22879" y="8547"/>
                </a:cubicBezTo>
                <a:cubicBezTo>
                  <a:pt x="22701" y="8246"/>
                  <a:pt x="22701" y="8246"/>
                  <a:pt x="22701" y="8246"/>
                </a:cubicBezTo>
                <a:cubicBezTo>
                  <a:pt x="22627" y="7883"/>
                  <a:pt x="22627" y="7883"/>
                  <a:pt x="22627" y="7883"/>
                </a:cubicBezTo>
                <a:cubicBezTo>
                  <a:pt x="22333" y="7657"/>
                  <a:pt x="22333" y="7657"/>
                  <a:pt x="22333" y="7657"/>
                </a:cubicBezTo>
                <a:cubicBezTo>
                  <a:pt x="22156" y="7356"/>
                  <a:pt x="22156" y="7356"/>
                  <a:pt x="22156" y="7356"/>
                </a:cubicBezTo>
                <a:cubicBezTo>
                  <a:pt x="21935" y="7431"/>
                  <a:pt x="21935" y="7431"/>
                  <a:pt x="21935" y="7431"/>
                </a:cubicBezTo>
                <a:cubicBezTo>
                  <a:pt x="21751" y="7131"/>
                  <a:pt x="21751" y="7131"/>
                  <a:pt x="21751" y="7131"/>
                </a:cubicBezTo>
                <a:cubicBezTo>
                  <a:pt x="21464" y="6918"/>
                  <a:pt x="21464" y="6918"/>
                  <a:pt x="21464" y="6918"/>
                </a:cubicBezTo>
                <a:cubicBezTo>
                  <a:pt x="21280" y="6980"/>
                  <a:pt x="21280" y="6980"/>
                  <a:pt x="21280" y="6980"/>
                </a:cubicBezTo>
                <a:cubicBezTo>
                  <a:pt x="20735" y="7131"/>
                  <a:pt x="20735" y="7131"/>
                  <a:pt x="20735" y="7131"/>
                </a:cubicBezTo>
                <a:cubicBezTo>
                  <a:pt x="20882" y="7507"/>
                  <a:pt x="20882" y="7507"/>
                  <a:pt x="20882" y="7507"/>
                </a:cubicBezTo>
                <a:cubicBezTo>
                  <a:pt x="21065" y="7507"/>
                  <a:pt x="21065" y="7507"/>
                  <a:pt x="21065" y="7507"/>
                </a:cubicBezTo>
                <a:cubicBezTo>
                  <a:pt x="21243" y="7657"/>
                  <a:pt x="21243" y="7657"/>
                  <a:pt x="21243" y="7657"/>
                </a:cubicBezTo>
                <a:cubicBezTo>
                  <a:pt x="21316" y="8096"/>
                  <a:pt x="21316" y="8096"/>
                  <a:pt x="21316" y="8096"/>
                </a:cubicBezTo>
                <a:cubicBezTo>
                  <a:pt x="20992" y="8096"/>
                  <a:pt x="20992" y="8096"/>
                  <a:pt x="20992" y="8096"/>
                </a:cubicBezTo>
                <a:cubicBezTo>
                  <a:pt x="21102" y="8472"/>
                  <a:pt x="21102" y="8472"/>
                  <a:pt x="21102" y="8472"/>
                </a:cubicBezTo>
                <a:cubicBezTo>
                  <a:pt x="21316" y="8472"/>
                  <a:pt x="21316" y="8472"/>
                  <a:pt x="21316" y="8472"/>
                </a:cubicBezTo>
                <a:cubicBezTo>
                  <a:pt x="21427" y="8697"/>
                  <a:pt x="21427" y="8697"/>
                  <a:pt x="21427" y="8697"/>
                </a:cubicBezTo>
                <a:cubicBezTo>
                  <a:pt x="21647" y="8547"/>
                  <a:pt x="21647" y="8547"/>
                  <a:pt x="21647" y="8547"/>
                </a:cubicBezTo>
                <a:cubicBezTo>
                  <a:pt x="21825" y="8547"/>
                  <a:pt x="21825" y="8547"/>
                  <a:pt x="21825" y="8547"/>
                </a:cubicBezTo>
                <a:cubicBezTo>
                  <a:pt x="22229" y="8622"/>
                  <a:pt x="22229" y="8622"/>
                  <a:pt x="22229" y="8622"/>
                </a:cubicBezTo>
                <a:cubicBezTo>
                  <a:pt x="22554" y="9136"/>
                  <a:pt x="22554" y="9136"/>
                  <a:pt x="22554" y="9136"/>
                </a:cubicBezTo>
                <a:lnTo>
                  <a:pt x="22842" y="9286"/>
                </a:lnTo>
                <a:close/>
                <a:moveTo>
                  <a:pt x="22192" y="9361"/>
                </a:moveTo>
                <a:lnTo>
                  <a:pt x="22192" y="9361"/>
                </a:lnTo>
                <a:cubicBezTo>
                  <a:pt x="21972" y="9061"/>
                  <a:pt x="21972" y="9061"/>
                  <a:pt x="21972" y="9061"/>
                </a:cubicBezTo>
                <a:cubicBezTo>
                  <a:pt x="21647" y="9061"/>
                  <a:pt x="21647" y="9061"/>
                  <a:pt x="21647" y="9061"/>
                </a:cubicBezTo>
                <a:cubicBezTo>
                  <a:pt x="21684" y="9512"/>
                  <a:pt x="21684" y="9512"/>
                  <a:pt x="21684" y="9512"/>
                </a:cubicBezTo>
                <a:cubicBezTo>
                  <a:pt x="21972" y="9512"/>
                  <a:pt x="21972" y="9512"/>
                  <a:pt x="21972" y="9512"/>
                </a:cubicBezTo>
                <a:lnTo>
                  <a:pt x="22192" y="9361"/>
                </a:lnTo>
                <a:close/>
                <a:moveTo>
                  <a:pt x="22045" y="12482"/>
                </a:moveTo>
                <a:lnTo>
                  <a:pt x="22045" y="12482"/>
                </a:lnTo>
                <a:cubicBezTo>
                  <a:pt x="22266" y="12332"/>
                  <a:pt x="22266" y="12332"/>
                  <a:pt x="22266" y="12332"/>
                </a:cubicBezTo>
                <a:cubicBezTo>
                  <a:pt x="22407" y="12256"/>
                  <a:pt x="22407" y="12256"/>
                  <a:pt x="22407" y="12256"/>
                </a:cubicBezTo>
                <a:cubicBezTo>
                  <a:pt x="22554" y="12632"/>
                  <a:pt x="22554" y="12632"/>
                  <a:pt x="22554" y="12632"/>
                </a:cubicBezTo>
                <a:cubicBezTo>
                  <a:pt x="22701" y="13221"/>
                  <a:pt x="22701" y="13221"/>
                  <a:pt x="22701" y="13221"/>
                </a:cubicBezTo>
                <a:cubicBezTo>
                  <a:pt x="22842" y="13084"/>
                  <a:pt x="22842" y="13084"/>
                  <a:pt x="22842" y="13084"/>
                </a:cubicBezTo>
                <a:cubicBezTo>
                  <a:pt x="23173" y="13008"/>
                  <a:pt x="23173" y="13008"/>
                  <a:pt x="23173" y="13008"/>
                </a:cubicBezTo>
                <a:cubicBezTo>
                  <a:pt x="23350" y="12933"/>
                  <a:pt x="23350" y="12933"/>
                  <a:pt x="23350" y="12933"/>
                </a:cubicBezTo>
                <a:cubicBezTo>
                  <a:pt x="23387" y="12557"/>
                  <a:pt x="23387" y="12557"/>
                  <a:pt x="23387" y="12557"/>
                </a:cubicBezTo>
                <a:cubicBezTo>
                  <a:pt x="23387" y="11968"/>
                  <a:pt x="23387" y="11968"/>
                  <a:pt x="23387" y="11968"/>
                </a:cubicBezTo>
                <a:cubicBezTo>
                  <a:pt x="23387" y="11968"/>
                  <a:pt x="23424" y="11818"/>
                  <a:pt x="23497" y="11743"/>
                </a:cubicBezTo>
                <a:cubicBezTo>
                  <a:pt x="23571" y="11592"/>
                  <a:pt x="23424" y="11291"/>
                  <a:pt x="23424" y="11291"/>
                </a:cubicBezTo>
                <a:cubicBezTo>
                  <a:pt x="23424" y="11291"/>
                  <a:pt x="23246" y="10991"/>
                  <a:pt x="23136" y="10991"/>
                </a:cubicBezTo>
                <a:cubicBezTo>
                  <a:pt x="23062" y="10991"/>
                  <a:pt x="22952" y="11216"/>
                  <a:pt x="22952" y="11216"/>
                </a:cubicBezTo>
                <a:cubicBezTo>
                  <a:pt x="22627" y="10853"/>
                  <a:pt x="22627" y="10853"/>
                  <a:pt x="22627" y="10853"/>
                </a:cubicBezTo>
                <a:cubicBezTo>
                  <a:pt x="22333" y="10853"/>
                  <a:pt x="22333" y="10853"/>
                  <a:pt x="22333" y="10853"/>
                </a:cubicBezTo>
                <a:cubicBezTo>
                  <a:pt x="22554" y="11141"/>
                  <a:pt x="22554" y="11141"/>
                  <a:pt x="22554" y="11141"/>
                </a:cubicBezTo>
                <a:cubicBezTo>
                  <a:pt x="22554" y="11141"/>
                  <a:pt x="22738" y="11592"/>
                  <a:pt x="22805" y="11818"/>
                </a:cubicBezTo>
                <a:cubicBezTo>
                  <a:pt x="22842" y="12043"/>
                  <a:pt x="22591" y="11893"/>
                  <a:pt x="22591" y="11893"/>
                </a:cubicBezTo>
                <a:cubicBezTo>
                  <a:pt x="22229" y="11141"/>
                  <a:pt x="22229" y="11141"/>
                  <a:pt x="22229" y="11141"/>
                </a:cubicBezTo>
                <a:cubicBezTo>
                  <a:pt x="21972" y="11141"/>
                  <a:pt x="21972" y="11141"/>
                  <a:pt x="21972" y="11141"/>
                </a:cubicBezTo>
                <a:cubicBezTo>
                  <a:pt x="21972" y="11592"/>
                  <a:pt x="21972" y="11592"/>
                  <a:pt x="21972" y="11592"/>
                </a:cubicBezTo>
                <a:cubicBezTo>
                  <a:pt x="22045" y="12043"/>
                  <a:pt x="22045" y="12043"/>
                  <a:pt x="22045" y="12043"/>
                </a:cubicBezTo>
                <a:cubicBezTo>
                  <a:pt x="21751" y="11667"/>
                  <a:pt x="21751" y="11667"/>
                  <a:pt x="21751" y="11667"/>
                </a:cubicBezTo>
                <a:cubicBezTo>
                  <a:pt x="21574" y="10991"/>
                  <a:pt x="21574" y="10991"/>
                  <a:pt x="21574" y="10991"/>
                </a:cubicBezTo>
                <a:cubicBezTo>
                  <a:pt x="21139" y="10627"/>
                  <a:pt x="21139" y="10627"/>
                  <a:pt x="21139" y="10627"/>
                </a:cubicBezTo>
                <a:cubicBezTo>
                  <a:pt x="21102" y="11216"/>
                  <a:pt x="21102" y="11216"/>
                  <a:pt x="21102" y="11216"/>
                </a:cubicBezTo>
                <a:cubicBezTo>
                  <a:pt x="21243" y="11592"/>
                  <a:pt x="21243" y="11592"/>
                  <a:pt x="21243" y="11592"/>
                </a:cubicBezTo>
                <a:cubicBezTo>
                  <a:pt x="21243" y="11592"/>
                  <a:pt x="21611" y="12106"/>
                  <a:pt x="21647" y="12256"/>
                </a:cubicBezTo>
                <a:lnTo>
                  <a:pt x="22045" y="12482"/>
                </a:lnTo>
                <a:close/>
                <a:moveTo>
                  <a:pt x="21029" y="12783"/>
                </a:moveTo>
                <a:lnTo>
                  <a:pt x="21029" y="12783"/>
                </a:lnTo>
                <a:cubicBezTo>
                  <a:pt x="21102" y="13159"/>
                  <a:pt x="21102" y="13159"/>
                  <a:pt x="21102" y="13159"/>
                </a:cubicBezTo>
                <a:cubicBezTo>
                  <a:pt x="21316" y="13159"/>
                  <a:pt x="21316" y="13159"/>
                  <a:pt x="21316" y="13159"/>
                </a:cubicBezTo>
                <a:cubicBezTo>
                  <a:pt x="21316" y="13159"/>
                  <a:pt x="21390" y="12933"/>
                  <a:pt x="21390" y="12858"/>
                </a:cubicBezTo>
                <a:cubicBezTo>
                  <a:pt x="21390" y="12708"/>
                  <a:pt x="21139" y="12482"/>
                  <a:pt x="21139" y="12632"/>
                </a:cubicBezTo>
                <a:cubicBezTo>
                  <a:pt x="21176" y="12783"/>
                  <a:pt x="21029" y="12783"/>
                  <a:pt x="21029" y="12783"/>
                </a:cubicBezTo>
                <a:close/>
                <a:moveTo>
                  <a:pt x="21139" y="10101"/>
                </a:moveTo>
                <a:lnTo>
                  <a:pt x="21139" y="10101"/>
                </a:lnTo>
                <a:cubicBezTo>
                  <a:pt x="20918" y="9512"/>
                  <a:pt x="20918" y="9512"/>
                  <a:pt x="20918" y="9512"/>
                </a:cubicBezTo>
                <a:cubicBezTo>
                  <a:pt x="20630" y="9136"/>
                  <a:pt x="20630" y="9136"/>
                  <a:pt x="20630" y="9136"/>
                </a:cubicBezTo>
                <a:cubicBezTo>
                  <a:pt x="20630" y="9136"/>
                  <a:pt x="20594" y="9437"/>
                  <a:pt x="20667" y="9662"/>
                </a:cubicBezTo>
                <a:cubicBezTo>
                  <a:pt x="20704" y="9888"/>
                  <a:pt x="20955" y="10251"/>
                  <a:pt x="20955" y="10251"/>
                </a:cubicBezTo>
                <a:lnTo>
                  <a:pt x="21139" y="10101"/>
                </a:lnTo>
                <a:close/>
                <a:moveTo>
                  <a:pt x="30254" y="22959"/>
                </a:moveTo>
                <a:lnTo>
                  <a:pt x="30254" y="22959"/>
                </a:lnTo>
                <a:cubicBezTo>
                  <a:pt x="30542" y="23034"/>
                  <a:pt x="30542" y="23034"/>
                  <a:pt x="30542" y="23034"/>
                </a:cubicBezTo>
                <a:cubicBezTo>
                  <a:pt x="30872" y="22884"/>
                  <a:pt x="30872" y="22884"/>
                  <a:pt x="30872" y="22884"/>
                </a:cubicBezTo>
                <a:cubicBezTo>
                  <a:pt x="31013" y="22370"/>
                  <a:pt x="31013" y="22370"/>
                  <a:pt x="31013" y="22370"/>
                </a:cubicBezTo>
                <a:cubicBezTo>
                  <a:pt x="30872" y="21844"/>
                  <a:pt x="30872" y="21844"/>
                  <a:pt x="30872" y="21844"/>
                </a:cubicBezTo>
                <a:cubicBezTo>
                  <a:pt x="30872" y="21844"/>
                  <a:pt x="30437" y="21844"/>
                  <a:pt x="30364" y="21844"/>
                </a:cubicBezTo>
                <a:cubicBezTo>
                  <a:pt x="30327" y="21844"/>
                  <a:pt x="30107" y="22521"/>
                  <a:pt x="30107" y="22521"/>
                </a:cubicBezTo>
                <a:lnTo>
                  <a:pt x="30254" y="22959"/>
                </a:lnTo>
                <a:close/>
                <a:moveTo>
                  <a:pt x="24624" y="16868"/>
                </a:moveTo>
                <a:lnTo>
                  <a:pt x="24624" y="16868"/>
                </a:lnTo>
                <a:cubicBezTo>
                  <a:pt x="24845" y="16568"/>
                  <a:pt x="24845" y="16568"/>
                  <a:pt x="24845" y="16568"/>
                </a:cubicBezTo>
                <a:cubicBezTo>
                  <a:pt x="24875" y="16054"/>
                  <a:pt x="24875" y="16054"/>
                  <a:pt x="24875" y="16054"/>
                </a:cubicBezTo>
                <a:cubicBezTo>
                  <a:pt x="25206" y="16204"/>
                  <a:pt x="25206" y="16204"/>
                  <a:pt x="25206" y="16204"/>
                </a:cubicBezTo>
                <a:cubicBezTo>
                  <a:pt x="25421" y="15903"/>
                  <a:pt x="25421" y="15903"/>
                  <a:pt x="25421" y="15903"/>
                </a:cubicBezTo>
                <a:cubicBezTo>
                  <a:pt x="25604" y="15302"/>
                  <a:pt x="25604" y="15302"/>
                  <a:pt x="25604" y="15302"/>
                </a:cubicBezTo>
                <a:cubicBezTo>
                  <a:pt x="25819" y="14863"/>
                  <a:pt x="25819" y="14863"/>
                  <a:pt x="25819" y="14863"/>
                </a:cubicBezTo>
                <a:cubicBezTo>
                  <a:pt x="25819" y="14863"/>
                  <a:pt x="25604" y="14562"/>
                  <a:pt x="25494" y="14562"/>
                </a:cubicBezTo>
                <a:cubicBezTo>
                  <a:pt x="25169" y="14562"/>
                  <a:pt x="25169" y="14562"/>
                  <a:pt x="25169" y="14562"/>
                </a:cubicBezTo>
                <a:cubicBezTo>
                  <a:pt x="24875" y="14337"/>
                  <a:pt x="24875" y="14337"/>
                  <a:pt x="24875" y="14337"/>
                </a:cubicBezTo>
                <a:cubicBezTo>
                  <a:pt x="24875" y="14337"/>
                  <a:pt x="24477" y="14337"/>
                  <a:pt x="24404" y="14337"/>
                </a:cubicBezTo>
                <a:cubicBezTo>
                  <a:pt x="24330" y="14337"/>
                  <a:pt x="24404" y="14638"/>
                  <a:pt x="24404" y="14863"/>
                </a:cubicBezTo>
                <a:cubicBezTo>
                  <a:pt x="24404" y="15014"/>
                  <a:pt x="24189" y="15164"/>
                  <a:pt x="24189" y="15164"/>
                </a:cubicBezTo>
                <a:cubicBezTo>
                  <a:pt x="24189" y="16054"/>
                  <a:pt x="24189" y="16054"/>
                  <a:pt x="24189" y="16054"/>
                </a:cubicBezTo>
                <a:cubicBezTo>
                  <a:pt x="24189" y="16054"/>
                  <a:pt x="24263" y="16868"/>
                  <a:pt x="24263" y="17019"/>
                </a:cubicBezTo>
                <a:lnTo>
                  <a:pt x="24624" y="16868"/>
                </a:lnTo>
                <a:close/>
                <a:moveTo>
                  <a:pt x="23062" y="17984"/>
                </a:moveTo>
                <a:lnTo>
                  <a:pt x="23062" y="17984"/>
                </a:lnTo>
                <a:cubicBezTo>
                  <a:pt x="23136" y="17984"/>
                  <a:pt x="23313" y="17608"/>
                  <a:pt x="23313" y="17608"/>
                </a:cubicBezTo>
                <a:cubicBezTo>
                  <a:pt x="23718" y="17533"/>
                  <a:pt x="23718" y="17533"/>
                  <a:pt x="23718" y="17533"/>
                </a:cubicBezTo>
                <a:cubicBezTo>
                  <a:pt x="23859" y="16944"/>
                  <a:pt x="23859" y="16944"/>
                  <a:pt x="23859" y="16944"/>
                </a:cubicBezTo>
                <a:cubicBezTo>
                  <a:pt x="23754" y="16492"/>
                  <a:pt x="23754" y="16492"/>
                  <a:pt x="23754" y="16492"/>
                </a:cubicBezTo>
                <a:cubicBezTo>
                  <a:pt x="23497" y="16054"/>
                  <a:pt x="23497" y="16054"/>
                  <a:pt x="23497" y="16054"/>
                </a:cubicBezTo>
                <a:cubicBezTo>
                  <a:pt x="23283" y="15828"/>
                  <a:pt x="23283" y="15828"/>
                  <a:pt x="23283" y="15828"/>
                </a:cubicBezTo>
                <a:cubicBezTo>
                  <a:pt x="23571" y="15527"/>
                  <a:pt x="23571" y="15527"/>
                  <a:pt x="23571" y="15527"/>
                </a:cubicBezTo>
                <a:cubicBezTo>
                  <a:pt x="23571" y="15527"/>
                  <a:pt x="23644" y="15377"/>
                  <a:pt x="23571" y="15164"/>
                </a:cubicBezTo>
                <a:cubicBezTo>
                  <a:pt x="23497" y="15014"/>
                  <a:pt x="23313" y="14713"/>
                  <a:pt x="23313" y="14713"/>
                </a:cubicBezTo>
                <a:cubicBezTo>
                  <a:pt x="23209" y="14412"/>
                  <a:pt x="23209" y="14412"/>
                  <a:pt x="23209" y="14412"/>
                </a:cubicBezTo>
                <a:cubicBezTo>
                  <a:pt x="22915" y="14487"/>
                  <a:pt x="22915" y="14487"/>
                  <a:pt x="22915" y="14487"/>
                </a:cubicBezTo>
                <a:cubicBezTo>
                  <a:pt x="22879" y="14863"/>
                  <a:pt x="22879" y="14863"/>
                  <a:pt x="22879" y="14863"/>
                </a:cubicBezTo>
                <a:cubicBezTo>
                  <a:pt x="22768" y="14863"/>
                  <a:pt x="22768" y="14863"/>
                  <a:pt x="22768" y="14863"/>
                </a:cubicBezTo>
                <a:cubicBezTo>
                  <a:pt x="22517" y="14713"/>
                  <a:pt x="22517" y="14713"/>
                  <a:pt x="22517" y="14713"/>
                </a:cubicBezTo>
                <a:cubicBezTo>
                  <a:pt x="22266" y="14863"/>
                  <a:pt x="22266" y="14863"/>
                  <a:pt x="22266" y="14863"/>
                </a:cubicBezTo>
                <a:cubicBezTo>
                  <a:pt x="22297" y="15227"/>
                  <a:pt x="22297" y="15227"/>
                  <a:pt x="22297" y="15227"/>
                </a:cubicBezTo>
                <a:cubicBezTo>
                  <a:pt x="22517" y="15678"/>
                  <a:pt x="22517" y="15678"/>
                  <a:pt x="22517" y="15678"/>
                </a:cubicBezTo>
                <a:cubicBezTo>
                  <a:pt x="22444" y="16129"/>
                  <a:pt x="22444" y="16129"/>
                  <a:pt x="22444" y="16129"/>
                </a:cubicBezTo>
                <a:cubicBezTo>
                  <a:pt x="22444" y="16129"/>
                  <a:pt x="22333" y="16342"/>
                  <a:pt x="22266" y="16279"/>
                </a:cubicBezTo>
                <a:cubicBezTo>
                  <a:pt x="22192" y="16204"/>
                  <a:pt x="22009" y="15903"/>
                  <a:pt x="22009" y="15903"/>
                </a:cubicBezTo>
                <a:cubicBezTo>
                  <a:pt x="21825" y="15903"/>
                  <a:pt x="21825" y="15903"/>
                  <a:pt x="21825" y="15903"/>
                </a:cubicBezTo>
                <a:cubicBezTo>
                  <a:pt x="21788" y="16342"/>
                  <a:pt x="21788" y="16342"/>
                  <a:pt x="21788" y="16342"/>
                </a:cubicBezTo>
                <a:cubicBezTo>
                  <a:pt x="22045" y="16643"/>
                  <a:pt x="22045" y="16643"/>
                  <a:pt x="22045" y="16643"/>
                </a:cubicBezTo>
                <a:cubicBezTo>
                  <a:pt x="22229" y="16868"/>
                  <a:pt x="22229" y="16868"/>
                  <a:pt x="22229" y="16868"/>
                </a:cubicBezTo>
                <a:cubicBezTo>
                  <a:pt x="22517" y="17019"/>
                  <a:pt x="22517" y="17019"/>
                  <a:pt x="22517" y="17019"/>
                </a:cubicBezTo>
                <a:cubicBezTo>
                  <a:pt x="22517" y="17019"/>
                  <a:pt x="22664" y="17457"/>
                  <a:pt x="22664" y="17608"/>
                </a:cubicBezTo>
                <a:cubicBezTo>
                  <a:pt x="22664" y="17758"/>
                  <a:pt x="23062" y="17984"/>
                  <a:pt x="23062" y="17984"/>
                </a:cubicBezTo>
                <a:close/>
                <a:moveTo>
                  <a:pt x="21102" y="15753"/>
                </a:moveTo>
                <a:lnTo>
                  <a:pt x="21102" y="15753"/>
                </a:lnTo>
                <a:cubicBezTo>
                  <a:pt x="21176" y="15227"/>
                  <a:pt x="21176" y="15227"/>
                  <a:pt x="21176" y="15227"/>
                </a:cubicBezTo>
                <a:cubicBezTo>
                  <a:pt x="21029" y="14938"/>
                  <a:pt x="21029" y="14938"/>
                  <a:pt x="21029" y="14938"/>
                </a:cubicBezTo>
                <a:cubicBezTo>
                  <a:pt x="20483" y="14788"/>
                  <a:pt x="20483" y="14788"/>
                  <a:pt x="20483" y="14788"/>
                </a:cubicBezTo>
                <a:cubicBezTo>
                  <a:pt x="20373" y="15089"/>
                  <a:pt x="20373" y="15089"/>
                  <a:pt x="20373" y="15089"/>
                </a:cubicBezTo>
                <a:cubicBezTo>
                  <a:pt x="20373" y="15089"/>
                  <a:pt x="20594" y="15452"/>
                  <a:pt x="20667" y="15527"/>
                </a:cubicBezTo>
                <a:cubicBezTo>
                  <a:pt x="20735" y="15527"/>
                  <a:pt x="20918" y="16054"/>
                  <a:pt x="20918" y="16054"/>
                </a:cubicBezTo>
                <a:lnTo>
                  <a:pt x="21102" y="15753"/>
                </a:lnTo>
                <a:close/>
                <a:moveTo>
                  <a:pt x="19975" y="14938"/>
                </a:moveTo>
                <a:lnTo>
                  <a:pt x="19975" y="14938"/>
                </a:lnTo>
                <a:cubicBezTo>
                  <a:pt x="19828" y="15164"/>
                  <a:pt x="19828" y="15164"/>
                  <a:pt x="19828" y="15164"/>
                </a:cubicBezTo>
                <a:cubicBezTo>
                  <a:pt x="20085" y="15227"/>
                  <a:pt x="20085" y="15227"/>
                  <a:pt x="20085" y="15227"/>
                </a:cubicBezTo>
                <a:cubicBezTo>
                  <a:pt x="20159" y="14863"/>
                  <a:pt x="20159" y="14863"/>
                  <a:pt x="20159" y="14863"/>
                </a:cubicBezTo>
                <a:lnTo>
                  <a:pt x="19975" y="14938"/>
                </a:lnTo>
                <a:close/>
                <a:moveTo>
                  <a:pt x="18266" y="8396"/>
                </a:moveTo>
                <a:lnTo>
                  <a:pt x="18266" y="8396"/>
                </a:lnTo>
                <a:cubicBezTo>
                  <a:pt x="18560" y="8396"/>
                  <a:pt x="18560" y="8396"/>
                  <a:pt x="18560" y="8396"/>
                </a:cubicBezTo>
                <a:cubicBezTo>
                  <a:pt x="18995" y="8396"/>
                  <a:pt x="18995" y="8396"/>
                  <a:pt x="18995" y="8396"/>
                </a:cubicBezTo>
                <a:cubicBezTo>
                  <a:pt x="19503" y="8396"/>
                  <a:pt x="19503" y="8396"/>
                  <a:pt x="19503" y="8396"/>
                </a:cubicBezTo>
                <a:cubicBezTo>
                  <a:pt x="19503" y="8396"/>
                  <a:pt x="19540" y="8096"/>
                  <a:pt x="19430" y="8020"/>
                </a:cubicBezTo>
                <a:cubicBezTo>
                  <a:pt x="19356" y="8020"/>
                  <a:pt x="19105" y="7807"/>
                  <a:pt x="19105" y="7807"/>
                </a:cubicBezTo>
                <a:cubicBezTo>
                  <a:pt x="18774" y="7883"/>
                  <a:pt x="18774" y="7883"/>
                  <a:pt x="18774" y="7883"/>
                </a:cubicBezTo>
                <a:cubicBezTo>
                  <a:pt x="18523" y="8020"/>
                  <a:pt x="18523" y="8020"/>
                  <a:pt x="18523" y="8020"/>
                </a:cubicBezTo>
                <a:lnTo>
                  <a:pt x="18266" y="8396"/>
                </a:lnTo>
                <a:close/>
                <a:moveTo>
                  <a:pt x="18597" y="10026"/>
                </a:moveTo>
                <a:lnTo>
                  <a:pt x="18597" y="10026"/>
                </a:lnTo>
                <a:cubicBezTo>
                  <a:pt x="18811" y="9888"/>
                  <a:pt x="18811" y="9888"/>
                  <a:pt x="18811" y="9888"/>
                </a:cubicBezTo>
                <a:cubicBezTo>
                  <a:pt x="19179" y="9813"/>
                  <a:pt x="19179" y="9813"/>
                  <a:pt x="19179" y="9813"/>
                </a:cubicBezTo>
                <a:cubicBezTo>
                  <a:pt x="19283" y="9512"/>
                  <a:pt x="19283" y="9512"/>
                  <a:pt x="19283" y="9512"/>
                </a:cubicBezTo>
                <a:cubicBezTo>
                  <a:pt x="19105" y="9211"/>
                  <a:pt x="19105" y="9211"/>
                  <a:pt x="19105" y="9211"/>
                </a:cubicBezTo>
                <a:cubicBezTo>
                  <a:pt x="19283" y="9136"/>
                  <a:pt x="19283" y="9136"/>
                  <a:pt x="19283" y="9136"/>
                </a:cubicBezTo>
                <a:cubicBezTo>
                  <a:pt x="19393" y="8848"/>
                  <a:pt x="19393" y="8848"/>
                  <a:pt x="19393" y="8848"/>
                </a:cubicBezTo>
                <a:cubicBezTo>
                  <a:pt x="19179" y="8848"/>
                  <a:pt x="19179" y="8848"/>
                  <a:pt x="19179" y="8848"/>
                </a:cubicBezTo>
                <a:cubicBezTo>
                  <a:pt x="18738" y="8848"/>
                  <a:pt x="18738" y="8848"/>
                  <a:pt x="18738" y="8848"/>
                </a:cubicBezTo>
                <a:cubicBezTo>
                  <a:pt x="18486" y="8998"/>
                  <a:pt x="18486" y="8998"/>
                  <a:pt x="18486" y="8998"/>
                </a:cubicBezTo>
                <a:cubicBezTo>
                  <a:pt x="18229" y="9286"/>
                  <a:pt x="18229" y="9286"/>
                  <a:pt x="18229" y="9286"/>
                </a:cubicBezTo>
                <a:cubicBezTo>
                  <a:pt x="18450" y="9963"/>
                  <a:pt x="18450" y="9963"/>
                  <a:pt x="18450" y="9963"/>
                </a:cubicBezTo>
                <a:lnTo>
                  <a:pt x="18597" y="10026"/>
                </a:lnTo>
                <a:close/>
                <a:moveTo>
                  <a:pt x="18015" y="9361"/>
                </a:moveTo>
                <a:lnTo>
                  <a:pt x="18015" y="9361"/>
                </a:lnTo>
                <a:cubicBezTo>
                  <a:pt x="17978" y="8910"/>
                  <a:pt x="17978" y="8910"/>
                  <a:pt x="17978" y="8910"/>
                </a:cubicBezTo>
                <a:cubicBezTo>
                  <a:pt x="17684" y="8697"/>
                  <a:pt x="17684" y="8697"/>
                  <a:pt x="17684" y="8697"/>
                </a:cubicBezTo>
                <a:cubicBezTo>
                  <a:pt x="17543" y="8697"/>
                  <a:pt x="17543" y="8697"/>
                  <a:pt x="17543" y="8697"/>
                </a:cubicBezTo>
                <a:cubicBezTo>
                  <a:pt x="17617" y="9061"/>
                  <a:pt x="17617" y="9061"/>
                  <a:pt x="17617" y="9061"/>
                </a:cubicBezTo>
                <a:cubicBezTo>
                  <a:pt x="17721" y="9286"/>
                  <a:pt x="17721" y="9286"/>
                  <a:pt x="17721" y="9286"/>
                </a:cubicBezTo>
                <a:lnTo>
                  <a:pt x="18015" y="9361"/>
                </a:lnTo>
                <a:close/>
                <a:moveTo>
                  <a:pt x="17647" y="11141"/>
                </a:moveTo>
                <a:lnTo>
                  <a:pt x="17647" y="11141"/>
                </a:lnTo>
                <a:cubicBezTo>
                  <a:pt x="17323" y="11367"/>
                  <a:pt x="17323" y="11367"/>
                  <a:pt x="17323" y="11367"/>
                </a:cubicBezTo>
                <a:cubicBezTo>
                  <a:pt x="17145" y="11893"/>
                  <a:pt x="17145" y="11893"/>
                  <a:pt x="17145" y="11893"/>
                </a:cubicBezTo>
                <a:cubicBezTo>
                  <a:pt x="16961" y="12181"/>
                  <a:pt x="16961" y="12181"/>
                  <a:pt x="16961" y="12181"/>
                </a:cubicBezTo>
                <a:cubicBezTo>
                  <a:pt x="16777" y="12632"/>
                  <a:pt x="16777" y="12632"/>
                  <a:pt x="16777" y="12632"/>
                </a:cubicBezTo>
                <a:cubicBezTo>
                  <a:pt x="16814" y="13008"/>
                  <a:pt x="16814" y="13008"/>
                  <a:pt x="16814" y="13008"/>
                </a:cubicBezTo>
                <a:cubicBezTo>
                  <a:pt x="17176" y="13084"/>
                  <a:pt x="17176" y="13084"/>
                  <a:pt x="17176" y="13084"/>
                </a:cubicBezTo>
                <a:cubicBezTo>
                  <a:pt x="17543" y="13221"/>
                  <a:pt x="17543" y="13221"/>
                  <a:pt x="17543" y="13221"/>
                </a:cubicBezTo>
                <a:cubicBezTo>
                  <a:pt x="17831" y="13159"/>
                  <a:pt x="17831" y="13159"/>
                  <a:pt x="17831" y="13159"/>
                </a:cubicBezTo>
                <a:cubicBezTo>
                  <a:pt x="18088" y="12933"/>
                  <a:pt x="18088" y="12933"/>
                  <a:pt x="18088" y="12933"/>
                </a:cubicBezTo>
                <a:cubicBezTo>
                  <a:pt x="18560" y="13084"/>
                  <a:pt x="18560" y="13084"/>
                  <a:pt x="18560" y="13084"/>
                </a:cubicBezTo>
                <a:cubicBezTo>
                  <a:pt x="18848" y="13084"/>
                  <a:pt x="18848" y="13084"/>
                  <a:pt x="18848" y="13084"/>
                </a:cubicBezTo>
                <a:cubicBezTo>
                  <a:pt x="18738" y="13297"/>
                  <a:pt x="18486" y="13297"/>
                  <a:pt x="18486" y="13297"/>
                </a:cubicBezTo>
                <a:cubicBezTo>
                  <a:pt x="18162" y="13297"/>
                  <a:pt x="18162" y="13297"/>
                  <a:pt x="18162" y="13297"/>
                </a:cubicBezTo>
                <a:cubicBezTo>
                  <a:pt x="17941" y="13522"/>
                  <a:pt x="17941" y="13522"/>
                  <a:pt x="17941" y="13522"/>
                </a:cubicBezTo>
                <a:cubicBezTo>
                  <a:pt x="17978" y="13898"/>
                  <a:pt x="17978" y="13898"/>
                  <a:pt x="17978" y="13898"/>
                </a:cubicBezTo>
                <a:cubicBezTo>
                  <a:pt x="18162" y="14049"/>
                  <a:pt x="18162" y="14049"/>
                  <a:pt x="18162" y="14049"/>
                </a:cubicBezTo>
                <a:cubicBezTo>
                  <a:pt x="18597" y="14049"/>
                  <a:pt x="18597" y="14049"/>
                  <a:pt x="18597" y="14049"/>
                </a:cubicBezTo>
                <a:cubicBezTo>
                  <a:pt x="19032" y="13748"/>
                  <a:pt x="19032" y="13748"/>
                  <a:pt x="19032" y="13748"/>
                </a:cubicBezTo>
                <a:cubicBezTo>
                  <a:pt x="19320" y="13297"/>
                  <a:pt x="19320" y="13297"/>
                  <a:pt x="19320" y="13297"/>
                </a:cubicBezTo>
                <a:cubicBezTo>
                  <a:pt x="19650" y="13221"/>
                  <a:pt x="19650" y="13221"/>
                  <a:pt x="19650" y="13221"/>
                </a:cubicBezTo>
                <a:cubicBezTo>
                  <a:pt x="20049" y="13221"/>
                  <a:pt x="20049" y="13221"/>
                  <a:pt x="20049" y="13221"/>
                </a:cubicBezTo>
                <a:cubicBezTo>
                  <a:pt x="20483" y="13221"/>
                  <a:pt x="20483" y="13221"/>
                  <a:pt x="20483" y="13221"/>
                </a:cubicBezTo>
                <a:cubicBezTo>
                  <a:pt x="20630" y="12858"/>
                  <a:pt x="20630" y="12858"/>
                  <a:pt x="20630" y="12858"/>
                </a:cubicBezTo>
                <a:cubicBezTo>
                  <a:pt x="20735" y="12043"/>
                  <a:pt x="20735" y="12043"/>
                  <a:pt x="20735" y="12043"/>
                </a:cubicBezTo>
                <a:cubicBezTo>
                  <a:pt x="20594" y="11818"/>
                  <a:pt x="20594" y="11818"/>
                  <a:pt x="20594" y="11818"/>
                </a:cubicBezTo>
                <a:cubicBezTo>
                  <a:pt x="20410" y="11818"/>
                  <a:pt x="20410" y="11818"/>
                  <a:pt x="20410" y="11818"/>
                </a:cubicBezTo>
                <a:cubicBezTo>
                  <a:pt x="20373" y="12106"/>
                  <a:pt x="20373" y="12106"/>
                  <a:pt x="20373" y="12106"/>
                </a:cubicBezTo>
                <a:cubicBezTo>
                  <a:pt x="20122" y="11968"/>
                  <a:pt x="20122" y="11968"/>
                  <a:pt x="20122" y="11968"/>
                </a:cubicBezTo>
                <a:cubicBezTo>
                  <a:pt x="19828" y="11442"/>
                  <a:pt x="19828" y="11442"/>
                  <a:pt x="19828" y="11442"/>
                </a:cubicBezTo>
                <a:cubicBezTo>
                  <a:pt x="19828" y="11078"/>
                  <a:pt x="19828" y="11078"/>
                  <a:pt x="19828" y="11078"/>
                </a:cubicBezTo>
                <a:cubicBezTo>
                  <a:pt x="19718" y="10702"/>
                  <a:pt x="19718" y="10702"/>
                  <a:pt x="19718" y="10702"/>
                </a:cubicBezTo>
                <a:cubicBezTo>
                  <a:pt x="19467" y="10702"/>
                  <a:pt x="19467" y="10702"/>
                  <a:pt x="19467" y="10702"/>
                </a:cubicBezTo>
                <a:cubicBezTo>
                  <a:pt x="19356" y="10928"/>
                  <a:pt x="19356" y="10928"/>
                  <a:pt x="19356" y="10928"/>
                </a:cubicBezTo>
                <a:cubicBezTo>
                  <a:pt x="19179" y="10991"/>
                  <a:pt x="19179" y="10991"/>
                  <a:pt x="19179" y="10991"/>
                </a:cubicBezTo>
                <a:cubicBezTo>
                  <a:pt x="19179" y="11291"/>
                  <a:pt x="19179" y="11291"/>
                  <a:pt x="19179" y="11291"/>
                </a:cubicBezTo>
                <a:cubicBezTo>
                  <a:pt x="19393" y="11592"/>
                  <a:pt x="19393" y="11592"/>
                  <a:pt x="19393" y="11592"/>
                </a:cubicBezTo>
                <a:cubicBezTo>
                  <a:pt x="19393" y="11893"/>
                  <a:pt x="19356" y="12106"/>
                  <a:pt x="19356" y="12106"/>
                </a:cubicBezTo>
                <a:cubicBezTo>
                  <a:pt x="19614" y="12181"/>
                  <a:pt x="19614" y="12181"/>
                  <a:pt x="19614" y="12181"/>
                </a:cubicBezTo>
                <a:cubicBezTo>
                  <a:pt x="19614" y="12181"/>
                  <a:pt x="19681" y="12482"/>
                  <a:pt x="19614" y="12482"/>
                </a:cubicBezTo>
                <a:cubicBezTo>
                  <a:pt x="19540" y="12557"/>
                  <a:pt x="19393" y="12557"/>
                  <a:pt x="19393" y="12557"/>
                </a:cubicBezTo>
                <a:cubicBezTo>
                  <a:pt x="19032" y="12557"/>
                  <a:pt x="19032" y="12557"/>
                  <a:pt x="19032" y="12557"/>
                </a:cubicBezTo>
                <a:cubicBezTo>
                  <a:pt x="18811" y="12256"/>
                  <a:pt x="18811" y="12256"/>
                  <a:pt x="18811" y="12256"/>
                </a:cubicBezTo>
                <a:cubicBezTo>
                  <a:pt x="18597" y="11667"/>
                  <a:pt x="18597" y="11667"/>
                  <a:pt x="18597" y="11667"/>
                </a:cubicBezTo>
                <a:cubicBezTo>
                  <a:pt x="18303" y="11442"/>
                  <a:pt x="18303" y="11442"/>
                  <a:pt x="18303" y="11442"/>
                </a:cubicBezTo>
                <a:cubicBezTo>
                  <a:pt x="18088" y="11442"/>
                  <a:pt x="18088" y="11442"/>
                  <a:pt x="18088" y="11442"/>
                </a:cubicBezTo>
                <a:cubicBezTo>
                  <a:pt x="17831" y="11216"/>
                  <a:pt x="17831" y="11216"/>
                  <a:pt x="17831" y="11216"/>
                </a:cubicBezTo>
                <a:lnTo>
                  <a:pt x="17647" y="11141"/>
                </a:lnTo>
                <a:close/>
                <a:moveTo>
                  <a:pt x="17758" y="10477"/>
                </a:moveTo>
                <a:lnTo>
                  <a:pt x="17758" y="10477"/>
                </a:lnTo>
                <a:cubicBezTo>
                  <a:pt x="17794" y="10778"/>
                  <a:pt x="17794" y="10778"/>
                  <a:pt x="17794" y="10778"/>
                </a:cubicBezTo>
                <a:cubicBezTo>
                  <a:pt x="18162" y="10853"/>
                  <a:pt x="18162" y="10853"/>
                  <a:pt x="18162" y="10853"/>
                </a:cubicBezTo>
                <a:cubicBezTo>
                  <a:pt x="18162" y="10477"/>
                  <a:pt x="18162" y="10477"/>
                  <a:pt x="18162" y="10477"/>
                </a:cubicBezTo>
                <a:cubicBezTo>
                  <a:pt x="18162" y="10477"/>
                  <a:pt x="17758" y="10627"/>
                  <a:pt x="17758" y="10477"/>
                </a:cubicBezTo>
                <a:close/>
                <a:moveTo>
                  <a:pt x="16343" y="11968"/>
                </a:moveTo>
                <a:lnTo>
                  <a:pt x="16343" y="11968"/>
                </a:lnTo>
                <a:cubicBezTo>
                  <a:pt x="16196" y="12407"/>
                  <a:pt x="16196" y="12407"/>
                  <a:pt x="16196" y="12407"/>
                </a:cubicBezTo>
                <a:cubicBezTo>
                  <a:pt x="16526" y="12557"/>
                  <a:pt x="16526" y="12557"/>
                  <a:pt x="16526" y="12557"/>
                </a:cubicBezTo>
                <a:cubicBezTo>
                  <a:pt x="16667" y="11818"/>
                  <a:pt x="16667" y="11818"/>
                  <a:pt x="16667" y="11818"/>
                </a:cubicBezTo>
                <a:lnTo>
                  <a:pt x="16343" y="11968"/>
                </a:lnTo>
                <a:close/>
                <a:moveTo>
                  <a:pt x="16924" y="11078"/>
                </a:moveTo>
                <a:lnTo>
                  <a:pt x="16924" y="11078"/>
                </a:lnTo>
                <a:cubicBezTo>
                  <a:pt x="17212" y="10928"/>
                  <a:pt x="17212" y="10928"/>
                  <a:pt x="17212" y="10928"/>
                </a:cubicBezTo>
                <a:cubicBezTo>
                  <a:pt x="17286" y="10176"/>
                  <a:pt x="17286" y="10176"/>
                  <a:pt x="17286" y="10176"/>
                </a:cubicBezTo>
                <a:cubicBezTo>
                  <a:pt x="17396" y="9737"/>
                  <a:pt x="17396" y="9737"/>
                  <a:pt x="17396" y="9737"/>
                </a:cubicBezTo>
                <a:cubicBezTo>
                  <a:pt x="17035" y="9587"/>
                  <a:pt x="17035" y="9587"/>
                  <a:pt x="17035" y="9587"/>
                </a:cubicBezTo>
                <a:cubicBezTo>
                  <a:pt x="16814" y="9963"/>
                  <a:pt x="16814" y="9963"/>
                  <a:pt x="16814" y="9963"/>
                </a:cubicBezTo>
                <a:cubicBezTo>
                  <a:pt x="16416" y="9963"/>
                  <a:pt x="16416" y="9963"/>
                  <a:pt x="16416" y="9963"/>
                </a:cubicBezTo>
                <a:cubicBezTo>
                  <a:pt x="16159" y="9888"/>
                  <a:pt x="16159" y="9888"/>
                  <a:pt x="16159" y="9888"/>
                </a:cubicBezTo>
                <a:cubicBezTo>
                  <a:pt x="16159" y="9888"/>
                  <a:pt x="15981" y="10477"/>
                  <a:pt x="15908" y="10627"/>
                </a:cubicBezTo>
                <a:cubicBezTo>
                  <a:pt x="15871" y="10778"/>
                  <a:pt x="15650" y="11141"/>
                  <a:pt x="15650" y="11141"/>
                </a:cubicBezTo>
                <a:cubicBezTo>
                  <a:pt x="15326" y="11141"/>
                  <a:pt x="15326" y="11141"/>
                  <a:pt x="15326" y="11141"/>
                </a:cubicBezTo>
                <a:cubicBezTo>
                  <a:pt x="15038" y="11442"/>
                  <a:pt x="15038" y="11442"/>
                  <a:pt x="15038" y="11442"/>
                </a:cubicBezTo>
                <a:cubicBezTo>
                  <a:pt x="15179" y="11893"/>
                  <a:pt x="15179" y="11893"/>
                  <a:pt x="15179" y="11893"/>
                </a:cubicBezTo>
                <a:cubicBezTo>
                  <a:pt x="15509" y="12106"/>
                  <a:pt x="15509" y="12106"/>
                  <a:pt x="15509" y="12106"/>
                </a:cubicBezTo>
                <a:cubicBezTo>
                  <a:pt x="15650" y="11743"/>
                  <a:pt x="15650" y="11743"/>
                  <a:pt x="15650" y="11743"/>
                </a:cubicBezTo>
                <a:cubicBezTo>
                  <a:pt x="15871" y="12043"/>
                  <a:pt x="15871" y="12043"/>
                  <a:pt x="15871" y="12043"/>
                </a:cubicBezTo>
                <a:cubicBezTo>
                  <a:pt x="16055" y="11818"/>
                  <a:pt x="16055" y="11818"/>
                  <a:pt x="16055" y="11818"/>
                </a:cubicBezTo>
                <a:cubicBezTo>
                  <a:pt x="16085" y="11517"/>
                  <a:pt x="16085" y="11517"/>
                  <a:pt x="16085" y="11517"/>
                </a:cubicBezTo>
                <a:cubicBezTo>
                  <a:pt x="16306" y="11517"/>
                  <a:pt x="16306" y="11517"/>
                  <a:pt x="16306" y="11517"/>
                </a:cubicBezTo>
                <a:cubicBezTo>
                  <a:pt x="16379" y="11078"/>
                  <a:pt x="16379" y="11078"/>
                  <a:pt x="16379" y="11078"/>
                </a:cubicBezTo>
                <a:cubicBezTo>
                  <a:pt x="16600" y="10778"/>
                  <a:pt x="16600" y="10778"/>
                  <a:pt x="16600" y="10778"/>
                </a:cubicBezTo>
                <a:cubicBezTo>
                  <a:pt x="16741" y="11216"/>
                  <a:pt x="16741" y="11216"/>
                  <a:pt x="16741" y="11216"/>
                </a:cubicBezTo>
                <a:lnTo>
                  <a:pt x="16924" y="11078"/>
                </a:lnTo>
                <a:close/>
                <a:moveTo>
                  <a:pt x="17145" y="20440"/>
                </a:moveTo>
                <a:lnTo>
                  <a:pt x="17145" y="20440"/>
                </a:lnTo>
                <a:cubicBezTo>
                  <a:pt x="17617" y="20503"/>
                  <a:pt x="17617" y="20503"/>
                  <a:pt x="17617" y="20503"/>
                </a:cubicBezTo>
                <a:cubicBezTo>
                  <a:pt x="17978" y="20503"/>
                  <a:pt x="17978" y="20503"/>
                  <a:pt x="17978" y="20503"/>
                </a:cubicBezTo>
                <a:cubicBezTo>
                  <a:pt x="18162" y="21180"/>
                  <a:pt x="18162" y="21180"/>
                  <a:pt x="18162" y="21180"/>
                </a:cubicBezTo>
                <a:cubicBezTo>
                  <a:pt x="18413" y="21480"/>
                  <a:pt x="18413" y="21480"/>
                  <a:pt x="18413" y="21480"/>
                </a:cubicBezTo>
                <a:cubicBezTo>
                  <a:pt x="18885" y="21480"/>
                  <a:pt x="18885" y="21480"/>
                  <a:pt x="18885" y="21480"/>
                </a:cubicBezTo>
                <a:cubicBezTo>
                  <a:pt x="19320" y="21405"/>
                  <a:pt x="19320" y="21405"/>
                  <a:pt x="19320" y="21405"/>
                </a:cubicBezTo>
                <a:cubicBezTo>
                  <a:pt x="19614" y="21104"/>
                  <a:pt x="19614" y="21104"/>
                  <a:pt x="19614" y="21104"/>
                </a:cubicBezTo>
                <a:cubicBezTo>
                  <a:pt x="19938" y="20879"/>
                  <a:pt x="19938" y="20879"/>
                  <a:pt x="19938" y="20879"/>
                </a:cubicBezTo>
                <a:cubicBezTo>
                  <a:pt x="20226" y="20578"/>
                  <a:pt x="20226" y="20578"/>
                  <a:pt x="20226" y="20578"/>
                </a:cubicBezTo>
                <a:cubicBezTo>
                  <a:pt x="20410" y="20365"/>
                  <a:pt x="20410" y="20365"/>
                  <a:pt x="20410" y="20365"/>
                </a:cubicBezTo>
                <a:cubicBezTo>
                  <a:pt x="20557" y="20578"/>
                  <a:pt x="20557" y="20578"/>
                  <a:pt x="20557" y="20578"/>
                </a:cubicBezTo>
                <a:cubicBezTo>
                  <a:pt x="20735" y="20503"/>
                  <a:pt x="20735" y="20503"/>
                  <a:pt x="20735" y="20503"/>
                </a:cubicBezTo>
                <a:cubicBezTo>
                  <a:pt x="21243" y="21029"/>
                  <a:pt x="21243" y="21029"/>
                  <a:pt x="21243" y="21029"/>
                </a:cubicBezTo>
                <a:cubicBezTo>
                  <a:pt x="21574" y="21029"/>
                  <a:pt x="21574" y="21029"/>
                  <a:pt x="21574" y="21029"/>
                </a:cubicBezTo>
                <a:cubicBezTo>
                  <a:pt x="21862" y="20954"/>
                  <a:pt x="21862" y="20954"/>
                  <a:pt x="21862" y="20954"/>
                </a:cubicBezTo>
                <a:cubicBezTo>
                  <a:pt x="21972" y="20503"/>
                  <a:pt x="21972" y="20503"/>
                  <a:pt x="21972" y="20503"/>
                </a:cubicBezTo>
                <a:cubicBezTo>
                  <a:pt x="21751" y="20139"/>
                  <a:pt x="21751" y="20139"/>
                  <a:pt x="21751" y="20139"/>
                </a:cubicBezTo>
                <a:cubicBezTo>
                  <a:pt x="21935" y="20064"/>
                  <a:pt x="21935" y="20064"/>
                  <a:pt x="21935" y="20064"/>
                </a:cubicBezTo>
                <a:cubicBezTo>
                  <a:pt x="22229" y="19989"/>
                  <a:pt x="22229" y="19989"/>
                  <a:pt x="22229" y="19989"/>
                </a:cubicBezTo>
                <a:cubicBezTo>
                  <a:pt x="22297" y="19688"/>
                  <a:pt x="22297" y="19688"/>
                  <a:pt x="22297" y="19688"/>
                </a:cubicBezTo>
                <a:cubicBezTo>
                  <a:pt x="22009" y="19325"/>
                  <a:pt x="22009" y="19325"/>
                  <a:pt x="22009" y="19325"/>
                </a:cubicBezTo>
                <a:cubicBezTo>
                  <a:pt x="21427" y="18874"/>
                  <a:pt x="21427" y="18874"/>
                  <a:pt x="21427" y="18874"/>
                </a:cubicBezTo>
                <a:cubicBezTo>
                  <a:pt x="21139" y="18285"/>
                  <a:pt x="21139" y="18285"/>
                  <a:pt x="21139" y="18285"/>
                </a:cubicBezTo>
                <a:cubicBezTo>
                  <a:pt x="21206" y="17683"/>
                  <a:pt x="21206" y="17683"/>
                  <a:pt x="21206" y="17683"/>
                </a:cubicBezTo>
                <a:cubicBezTo>
                  <a:pt x="20918" y="17320"/>
                  <a:pt x="20918" y="17320"/>
                  <a:pt x="20918" y="17320"/>
                </a:cubicBezTo>
                <a:cubicBezTo>
                  <a:pt x="20882" y="16492"/>
                  <a:pt x="20882" y="16492"/>
                  <a:pt x="20882" y="16492"/>
                </a:cubicBezTo>
                <a:cubicBezTo>
                  <a:pt x="20667" y="15903"/>
                  <a:pt x="20667" y="15903"/>
                  <a:pt x="20667" y="15903"/>
                </a:cubicBezTo>
                <a:cubicBezTo>
                  <a:pt x="20300" y="15603"/>
                  <a:pt x="20300" y="15603"/>
                  <a:pt x="20300" y="15603"/>
                </a:cubicBezTo>
                <a:cubicBezTo>
                  <a:pt x="19975" y="15603"/>
                  <a:pt x="19975" y="15603"/>
                  <a:pt x="19975" y="15603"/>
                </a:cubicBezTo>
                <a:cubicBezTo>
                  <a:pt x="19975" y="16204"/>
                  <a:pt x="19975" y="16204"/>
                  <a:pt x="19975" y="16204"/>
                </a:cubicBezTo>
                <a:cubicBezTo>
                  <a:pt x="20012" y="16643"/>
                  <a:pt x="20012" y="16643"/>
                  <a:pt x="20012" y="16643"/>
                </a:cubicBezTo>
                <a:cubicBezTo>
                  <a:pt x="20196" y="17244"/>
                  <a:pt x="20196" y="17244"/>
                  <a:pt x="20196" y="17244"/>
                </a:cubicBezTo>
                <a:cubicBezTo>
                  <a:pt x="20085" y="17457"/>
                  <a:pt x="20085" y="17457"/>
                  <a:pt x="20085" y="17457"/>
                </a:cubicBezTo>
                <a:cubicBezTo>
                  <a:pt x="19938" y="17457"/>
                  <a:pt x="19938" y="17457"/>
                  <a:pt x="19938" y="17457"/>
                </a:cubicBezTo>
                <a:cubicBezTo>
                  <a:pt x="19791" y="17169"/>
                  <a:pt x="19791" y="17169"/>
                  <a:pt x="19791" y="17169"/>
                </a:cubicBezTo>
                <a:cubicBezTo>
                  <a:pt x="19754" y="16793"/>
                  <a:pt x="19754" y="16793"/>
                  <a:pt x="19754" y="16793"/>
                </a:cubicBezTo>
                <a:cubicBezTo>
                  <a:pt x="19681" y="16417"/>
                  <a:pt x="19681" y="16417"/>
                  <a:pt x="19681" y="16417"/>
                </a:cubicBezTo>
                <a:cubicBezTo>
                  <a:pt x="19430" y="15828"/>
                  <a:pt x="19430" y="15828"/>
                  <a:pt x="19430" y="15828"/>
                </a:cubicBezTo>
                <a:cubicBezTo>
                  <a:pt x="19142" y="15828"/>
                  <a:pt x="19142" y="15828"/>
                  <a:pt x="19142" y="15828"/>
                </a:cubicBezTo>
                <a:cubicBezTo>
                  <a:pt x="19209" y="16204"/>
                  <a:pt x="19209" y="16204"/>
                  <a:pt x="19209" y="16204"/>
                </a:cubicBezTo>
                <a:cubicBezTo>
                  <a:pt x="19320" y="16492"/>
                  <a:pt x="19320" y="16492"/>
                  <a:pt x="19320" y="16492"/>
                </a:cubicBezTo>
                <a:cubicBezTo>
                  <a:pt x="19032" y="16492"/>
                  <a:pt x="19032" y="16492"/>
                  <a:pt x="19032" y="16492"/>
                </a:cubicBezTo>
                <a:cubicBezTo>
                  <a:pt x="19032" y="16793"/>
                  <a:pt x="19032" y="16793"/>
                  <a:pt x="19032" y="16793"/>
                </a:cubicBezTo>
                <a:cubicBezTo>
                  <a:pt x="18774" y="16868"/>
                  <a:pt x="18774" y="16868"/>
                  <a:pt x="18774" y="16868"/>
                </a:cubicBezTo>
                <a:cubicBezTo>
                  <a:pt x="18811" y="16568"/>
                  <a:pt x="18811" y="16568"/>
                  <a:pt x="18811" y="16568"/>
                </a:cubicBezTo>
                <a:cubicBezTo>
                  <a:pt x="18885" y="16129"/>
                  <a:pt x="18885" y="16129"/>
                  <a:pt x="18885" y="16129"/>
                </a:cubicBezTo>
                <a:cubicBezTo>
                  <a:pt x="18664" y="16129"/>
                  <a:pt x="18664" y="16129"/>
                  <a:pt x="18664" y="16129"/>
                </a:cubicBezTo>
                <a:cubicBezTo>
                  <a:pt x="18413" y="15903"/>
                  <a:pt x="18413" y="15903"/>
                  <a:pt x="18413" y="15903"/>
                </a:cubicBezTo>
                <a:cubicBezTo>
                  <a:pt x="18162" y="15979"/>
                  <a:pt x="18162" y="15979"/>
                  <a:pt x="18162" y="15979"/>
                </a:cubicBezTo>
                <a:cubicBezTo>
                  <a:pt x="18119" y="16342"/>
                  <a:pt x="18119" y="16342"/>
                  <a:pt x="18119" y="16342"/>
                </a:cubicBezTo>
                <a:cubicBezTo>
                  <a:pt x="17905" y="16279"/>
                  <a:pt x="17905" y="16279"/>
                  <a:pt x="17905" y="16279"/>
                </a:cubicBezTo>
                <a:cubicBezTo>
                  <a:pt x="17978" y="16054"/>
                  <a:pt x="17978" y="16054"/>
                  <a:pt x="17978" y="16054"/>
                </a:cubicBezTo>
                <a:cubicBezTo>
                  <a:pt x="17905" y="15527"/>
                  <a:pt x="17905" y="15527"/>
                  <a:pt x="17905" y="15527"/>
                </a:cubicBezTo>
                <a:cubicBezTo>
                  <a:pt x="17758" y="15452"/>
                  <a:pt x="17758" y="15452"/>
                  <a:pt x="17758" y="15452"/>
                </a:cubicBezTo>
                <a:cubicBezTo>
                  <a:pt x="17470" y="15452"/>
                  <a:pt x="17470" y="15452"/>
                  <a:pt x="17470" y="15452"/>
                </a:cubicBezTo>
                <a:cubicBezTo>
                  <a:pt x="17249" y="15828"/>
                  <a:pt x="17249" y="15828"/>
                  <a:pt x="17249" y="15828"/>
                </a:cubicBezTo>
                <a:cubicBezTo>
                  <a:pt x="17035" y="15979"/>
                  <a:pt x="17035" y="15979"/>
                  <a:pt x="17035" y="15979"/>
                </a:cubicBezTo>
                <a:cubicBezTo>
                  <a:pt x="16741" y="16129"/>
                  <a:pt x="16741" y="16129"/>
                  <a:pt x="16741" y="16129"/>
                </a:cubicBezTo>
                <a:cubicBezTo>
                  <a:pt x="16526" y="16417"/>
                  <a:pt x="16526" y="16417"/>
                  <a:pt x="16526" y="16417"/>
                </a:cubicBezTo>
                <a:cubicBezTo>
                  <a:pt x="16563" y="16944"/>
                  <a:pt x="16563" y="16944"/>
                  <a:pt x="16563" y="16944"/>
                </a:cubicBezTo>
                <a:cubicBezTo>
                  <a:pt x="16269" y="17320"/>
                  <a:pt x="16269" y="17320"/>
                  <a:pt x="16269" y="17320"/>
                </a:cubicBezTo>
                <a:cubicBezTo>
                  <a:pt x="16269" y="17608"/>
                  <a:pt x="16269" y="17608"/>
                  <a:pt x="16269" y="17608"/>
                </a:cubicBezTo>
                <a:cubicBezTo>
                  <a:pt x="16490" y="17608"/>
                  <a:pt x="16490" y="17608"/>
                  <a:pt x="16490" y="17608"/>
                </a:cubicBezTo>
                <a:cubicBezTo>
                  <a:pt x="16630" y="17833"/>
                  <a:pt x="16630" y="17833"/>
                  <a:pt x="16630" y="17833"/>
                </a:cubicBezTo>
                <a:cubicBezTo>
                  <a:pt x="16888" y="17683"/>
                  <a:pt x="16888" y="17683"/>
                  <a:pt x="16888" y="17683"/>
                </a:cubicBezTo>
                <a:cubicBezTo>
                  <a:pt x="17212" y="17608"/>
                  <a:pt x="17212" y="17608"/>
                  <a:pt x="17212" y="17608"/>
                </a:cubicBezTo>
                <a:cubicBezTo>
                  <a:pt x="17433" y="17909"/>
                  <a:pt x="17433" y="17909"/>
                  <a:pt x="17433" y="17909"/>
                </a:cubicBezTo>
                <a:cubicBezTo>
                  <a:pt x="17102" y="18134"/>
                  <a:pt x="17102" y="18134"/>
                  <a:pt x="17102" y="18134"/>
                </a:cubicBezTo>
                <a:cubicBezTo>
                  <a:pt x="16814" y="18285"/>
                  <a:pt x="16814" y="18285"/>
                  <a:pt x="16814" y="18285"/>
                </a:cubicBezTo>
                <a:cubicBezTo>
                  <a:pt x="16667" y="18573"/>
                  <a:pt x="16667" y="18573"/>
                  <a:pt x="16667" y="18573"/>
                </a:cubicBezTo>
                <a:cubicBezTo>
                  <a:pt x="17071" y="18874"/>
                  <a:pt x="17071" y="18874"/>
                  <a:pt x="17071" y="18874"/>
                </a:cubicBezTo>
                <a:cubicBezTo>
                  <a:pt x="17433" y="18874"/>
                  <a:pt x="17433" y="18874"/>
                  <a:pt x="17433" y="18874"/>
                </a:cubicBezTo>
                <a:cubicBezTo>
                  <a:pt x="17868" y="18798"/>
                  <a:pt x="17868" y="18798"/>
                  <a:pt x="17868" y="18798"/>
                </a:cubicBezTo>
                <a:cubicBezTo>
                  <a:pt x="18229" y="18798"/>
                  <a:pt x="18229" y="18798"/>
                  <a:pt x="18229" y="18798"/>
                </a:cubicBezTo>
                <a:cubicBezTo>
                  <a:pt x="18229" y="18798"/>
                  <a:pt x="18450" y="19024"/>
                  <a:pt x="18523" y="19024"/>
                </a:cubicBezTo>
                <a:cubicBezTo>
                  <a:pt x="18597" y="19099"/>
                  <a:pt x="18486" y="19400"/>
                  <a:pt x="18486" y="19400"/>
                </a:cubicBezTo>
                <a:cubicBezTo>
                  <a:pt x="17868" y="19400"/>
                  <a:pt x="17868" y="19400"/>
                  <a:pt x="17868" y="19400"/>
                </a:cubicBezTo>
                <a:cubicBezTo>
                  <a:pt x="17323" y="19400"/>
                  <a:pt x="17323" y="19400"/>
                  <a:pt x="17323" y="19400"/>
                </a:cubicBezTo>
                <a:cubicBezTo>
                  <a:pt x="16924" y="19688"/>
                  <a:pt x="16924" y="19688"/>
                  <a:pt x="16924" y="19688"/>
                </a:cubicBezTo>
                <a:lnTo>
                  <a:pt x="17145" y="20440"/>
                </a:lnTo>
                <a:close/>
                <a:moveTo>
                  <a:pt x="20085" y="21844"/>
                </a:moveTo>
                <a:lnTo>
                  <a:pt x="20085" y="21844"/>
                </a:lnTo>
                <a:cubicBezTo>
                  <a:pt x="20373" y="21556"/>
                  <a:pt x="20373" y="21556"/>
                  <a:pt x="20373" y="21556"/>
                </a:cubicBezTo>
                <a:cubicBezTo>
                  <a:pt x="20630" y="21480"/>
                  <a:pt x="20630" y="21480"/>
                  <a:pt x="20630" y="21480"/>
                </a:cubicBezTo>
                <a:cubicBezTo>
                  <a:pt x="20667" y="20954"/>
                  <a:pt x="20667" y="20954"/>
                  <a:pt x="20667" y="20954"/>
                </a:cubicBezTo>
                <a:cubicBezTo>
                  <a:pt x="20196" y="21255"/>
                  <a:pt x="20196" y="21255"/>
                  <a:pt x="20196" y="21255"/>
                </a:cubicBezTo>
                <a:cubicBezTo>
                  <a:pt x="19718" y="21693"/>
                  <a:pt x="19718" y="21693"/>
                  <a:pt x="19718" y="21693"/>
                </a:cubicBezTo>
                <a:lnTo>
                  <a:pt x="20085" y="21844"/>
                </a:lnTo>
                <a:close/>
                <a:moveTo>
                  <a:pt x="15215" y="17984"/>
                </a:moveTo>
                <a:lnTo>
                  <a:pt x="15215" y="17984"/>
                </a:lnTo>
                <a:cubicBezTo>
                  <a:pt x="15583" y="17984"/>
                  <a:pt x="15583" y="17984"/>
                  <a:pt x="15583" y="17984"/>
                </a:cubicBezTo>
                <a:cubicBezTo>
                  <a:pt x="15797" y="17608"/>
                  <a:pt x="15797" y="17608"/>
                  <a:pt x="15797" y="17608"/>
                </a:cubicBezTo>
                <a:cubicBezTo>
                  <a:pt x="15871" y="16944"/>
                  <a:pt x="15871" y="16944"/>
                  <a:pt x="15871" y="16944"/>
                </a:cubicBezTo>
                <a:cubicBezTo>
                  <a:pt x="15871" y="16944"/>
                  <a:pt x="16196" y="16643"/>
                  <a:pt x="16196" y="16492"/>
                </a:cubicBezTo>
                <a:cubicBezTo>
                  <a:pt x="16232" y="16342"/>
                  <a:pt x="16453" y="16054"/>
                  <a:pt x="16453" y="16054"/>
                </a:cubicBezTo>
                <a:cubicBezTo>
                  <a:pt x="17071" y="15527"/>
                  <a:pt x="17071" y="15527"/>
                  <a:pt x="17071" y="15527"/>
                </a:cubicBezTo>
                <a:cubicBezTo>
                  <a:pt x="17470" y="15302"/>
                  <a:pt x="17470" y="15302"/>
                  <a:pt x="17470" y="15302"/>
                </a:cubicBezTo>
                <a:cubicBezTo>
                  <a:pt x="17433" y="14863"/>
                  <a:pt x="17433" y="14863"/>
                  <a:pt x="17433" y="14863"/>
                </a:cubicBezTo>
                <a:cubicBezTo>
                  <a:pt x="16924" y="14262"/>
                  <a:pt x="16924" y="14262"/>
                  <a:pt x="16924" y="14262"/>
                </a:cubicBezTo>
                <a:cubicBezTo>
                  <a:pt x="16667" y="14186"/>
                  <a:pt x="16667" y="14186"/>
                  <a:pt x="16667" y="14186"/>
                </a:cubicBezTo>
                <a:cubicBezTo>
                  <a:pt x="16306" y="14487"/>
                  <a:pt x="16306" y="14487"/>
                  <a:pt x="16306" y="14487"/>
                </a:cubicBezTo>
                <a:cubicBezTo>
                  <a:pt x="15944" y="14186"/>
                  <a:pt x="15944" y="14186"/>
                  <a:pt x="15944" y="14186"/>
                </a:cubicBezTo>
                <a:cubicBezTo>
                  <a:pt x="15546" y="13898"/>
                  <a:pt x="15546" y="13898"/>
                  <a:pt x="15546" y="13898"/>
                </a:cubicBezTo>
                <a:cubicBezTo>
                  <a:pt x="15068" y="13898"/>
                  <a:pt x="15068" y="13898"/>
                  <a:pt x="15068" y="13898"/>
                </a:cubicBezTo>
                <a:cubicBezTo>
                  <a:pt x="14456" y="13973"/>
                  <a:pt x="14456" y="13973"/>
                  <a:pt x="14456" y="13973"/>
                </a:cubicBezTo>
                <a:cubicBezTo>
                  <a:pt x="14456" y="14337"/>
                  <a:pt x="14456" y="14337"/>
                  <a:pt x="14456" y="14337"/>
                </a:cubicBezTo>
                <a:cubicBezTo>
                  <a:pt x="14566" y="14938"/>
                  <a:pt x="14566" y="14938"/>
                  <a:pt x="14566" y="14938"/>
                </a:cubicBezTo>
                <a:cubicBezTo>
                  <a:pt x="14456" y="15903"/>
                  <a:pt x="14456" y="15903"/>
                  <a:pt x="14456" y="15903"/>
                </a:cubicBezTo>
                <a:cubicBezTo>
                  <a:pt x="13947" y="17169"/>
                  <a:pt x="13947" y="17169"/>
                  <a:pt x="13947" y="17169"/>
                </a:cubicBezTo>
                <a:cubicBezTo>
                  <a:pt x="14566" y="17533"/>
                  <a:pt x="14566" y="17533"/>
                  <a:pt x="14566" y="17533"/>
                </a:cubicBezTo>
                <a:cubicBezTo>
                  <a:pt x="14891" y="18498"/>
                  <a:pt x="14891" y="18498"/>
                  <a:pt x="14891" y="18498"/>
                </a:cubicBezTo>
                <a:lnTo>
                  <a:pt x="15215" y="17984"/>
                </a:lnTo>
                <a:close/>
                <a:moveTo>
                  <a:pt x="655" y="30905"/>
                </a:moveTo>
                <a:lnTo>
                  <a:pt x="655" y="30905"/>
                </a:lnTo>
                <a:cubicBezTo>
                  <a:pt x="545" y="30391"/>
                  <a:pt x="545" y="30391"/>
                  <a:pt x="545" y="30391"/>
                </a:cubicBezTo>
                <a:cubicBezTo>
                  <a:pt x="251" y="30391"/>
                  <a:pt x="251" y="30391"/>
                  <a:pt x="251" y="30391"/>
                </a:cubicBezTo>
                <a:cubicBezTo>
                  <a:pt x="147" y="30617"/>
                  <a:pt x="147" y="30617"/>
                  <a:pt x="147" y="30617"/>
                </a:cubicBezTo>
                <a:cubicBezTo>
                  <a:pt x="183" y="31055"/>
                  <a:pt x="183" y="31055"/>
                  <a:pt x="183" y="31055"/>
                </a:cubicBezTo>
                <a:cubicBezTo>
                  <a:pt x="508" y="31055"/>
                  <a:pt x="508" y="31055"/>
                  <a:pt x="508" y="31055"/>
                </a:cubicBezTo>
                <a:lnTo>
                  <a:pt x="655" y="30905"/>
                </a:lnTo>
                <a:close/>
                <a:moveTo>
                  <a:pt x="6499" y="30166"/>
                </a:moveTo>
                <a:lnTo>
                  <a:pt x="6499" y="30166"/>
                </a:lnTo>
                <a:cubicBezTo>
                  <a:pt x="6499" y="30166"/>
                  <a:pt x="6425" y="30015"/>
                  <a:pt x="6425" y="29877"/>
                </a:cubicBezTo>
                <a:cubicBezTo>
                  <a:pt x="6425" y="29727"/>
                  <a:pt x="6609" y="29727"/>
                  <a:pt x="6609" y="29727"/>
                </a:cubicBezTo>
                <a:cubicBezTo>
                  <a:pt x="7044" y="29802"/>
                  <a:pt x="7044" y="29802"/>
                  <a:pt x="7044" y="29802"/>
                </a:cubicBezTo>
                <a:cubicBezTo>
                  <a:pt x="7411" y="30316"/>
                  <a:pt x="7411" y="30316"/>
                  <a:pt x="7411" y="30316"/>
                </a:cubicBezTo>
                <a:cubicBezTo>
                  <a:pt x="7810" y="30767"/>
                  <a:pt x="7810" y="30767"/>
                  <a:pt x="7810" y="30767"/>
                </a:cubicBezTo>
                <a:cubicBezTo>
                  <a:pt x="8245" y="30993"/>
                  <a:pt x="8245" y="30993"/>
                  <a:pt x="8245" y="30993"/>
                </a:cubicBezTo>
                <a:cubicBezTo>
                  <a:pt x="8606" y="30767"/>
                  <a:pt x="8606" y="30767"/>
                  <a:pt x="8606" y="30767"/>
                </a:cubicBezTo>
                <a:cubicBezTo>
                  <a:pt x="8900" y="31055"/>
                  <a:pt x="8900" y="31055"/>
                  <a:pt x="8900" y="31055"/>
                </a:cubicBezTo>
                <a:cubicBezTo>
                  <a:pt x="9151" y="31055"/>
                  <a:pt x="9151" y="31055"/>
                  <a:pt x="9151" y="31055"/>
                </a:cubicBezTo>
                <a:cubicBezTo>
                  <a:pt x="9445" y="31507"/>
                  <a:pt x="9445" y="31507"/>
                  <a:pt x="9445" y="31507"/>
                </a:cubicBezTo>
                <a:cubicBezTo>
                  <a:pt x="9880" y="31958"/>
                  <a:pt x="9880" y="31958"/>
                  <a:pt x="9880" y="31958"/>
                </a:cubicBezTo>
                <a:cubicBezTo>
                  <a:pt x="10094" y="32396"/>
                  <a:pt x="10094" y="32396"/>
                  <a:pt x="10094" y="32396"/>
                </a:cubicBezTo>
                <a:cubicBezTo>
                  <a:pt x="10094" y="32396"/>
                  <a:pt x="10388" y="32622"/>
                  <a:pt x="10462" y="32622"/>
                </a:cubicBezTo>
                <a:cubicBezTo>
                  <a:pt x="10529" y="32622"/>
                  <a:pt x="10603" y="32472"/>
                  <a:pt x="10603" y="32472"/>
                </a:cubicBezTo>
                <a:cubicBezTo>
                  <a:pt x="10897" y="32772"/>
                  <a:pt x="10897" y="32772"/>
                  <a:pt x="10897" y="32772"/>
                </a:cubicBezTo>
                <a:cubicBezTo>
                  <a:pt x="11038" y="33286"/>
                  <a:pt x="11038" y="33286"/>
                  <a:pt x="11038" y="33286"/>
                </a:cubicBezTo>
                <a:cubicBezTo>
                  <a:pt x="11479" y="33512"/>
                  <a:pt x="11479" y="33512"/>
                  <a:pt x="11479" y="33512"/>
                </a:cubicBezTo>
                <a:cubicBezTo>
                  <a:pt x="11405" y="33963"/>
                  <a:pt x="11405" y="33963"/>
                  <a:pt x="11405" y="33963"/>
                </a:cubicBezTo>
                <a:cubicBezTo>
                  <a:pt x="11767" y="34251"/>
                  <a:pt x="11767" y="34251"/>
                  <a:pt x="11767" y="34251"/>
                </a:cubicBezTo>
                <a:cubicBezTo>
                  <a:pt x="11693" y="34702"/>
                  <a:pt x="11693" y="34702"/>
                  <a:pt x="11693" y="34702"/>
                </a:cubicBezTo>
                <a:cubicBezTo>
                  <a:pt x="11950" y="34928"/>
                  <a:pt x="11950" y="34928"/>
                  <a:pt x="11950" y="34928"/>
                </a:cubicBezTo>
                <a:cubicBezTo>
                  <a:pt x="12202" y="35003"/>
                  <a:pt x="12202" y="35003"/>
                  <a:pt x="12202" y="35003"/>
                </a:cubicBezTo>
                <a:cubicBezTo>
                  <a:pt x="12202" y="35442"/>
                  <a:pt x="12202" y="35442"/>
                  <a:pt x="12202" y="35442"/>
                </a:cubicBezTo>
                <a:cubicBezTo>
                  <a:pt x="12422" y="36043"/>
                  <a:pt x="12422" y="36043"/>
                  <a:pt x="12422" y="36043"/>
                </a:cubicBezTo>
                <a:cubicBezTo>
                  <a:pt x="12459" y="36632"/>
                  <a:pt x="12459" y="36632"/>
                  <a:pt x="12459" y="36632"/>
                </a:cubicBezTo>
                <a:cubicBezTo>
                  <a:pt x="12563" y="37159"/>
                  <a:pt x="12563" y="37159"/>
                  <a:pt x="12563" y="37159"/>
                </a:cubicBezTo>
                <a:cubicBezTo>
                  <a:pt x="12894" y="37234"/>
                  <a:pt x="12894" y="37234"/>
                  <a:pt x="12894" y="37234"/>
                </a:cubicBezTo>
                <a:cubicBezTo>
                  <a:pt x="12967" y="37973"/>
                  <a:pt x="12967" y="37973"/>
                  <a:pt x="12967" y="37973"/>
                </a:cubicBezTo>
                <a:cubicBezTo>
                  <a:pt x="13292" y="38562"/>
                  <a:pt x="13292" y="38562"/>
                  <a:pt x="13292" y="38562"/>
                </a:cubicBezTo>
                <a:cubicBezTo>
                  <a:pt x="13366" y="39014"/>
                  <a:pt x="13366" y="39014"/>
                  <a:pt x="13366" y="39014"/>
                </a:cubicBezTo>
                <a:cubicBezTo>
                  <a:pt x="13727" y="39377"/>
                  <a:pt x="13727" y="39377"/>
                  <a:pt x="13727" y="39377"/>
                </a:cubicBezTo>
                <a:cubicBezTo>
                  <a:pt x="14052" y="39678"/>
                  <a:pt x="14052" y="39678"/>
                  <a:pt x="14052" y="39678"/>
                </a:cubicBezTo>
                <a:cubicBezTo>
                  <a:pt x="14309" y="39828"/>
                  <a:pt x="14309" y="39828"/>
                  <a:pt x="14309" y="39828"/>
                </a:cubicBezTo>
                <a:cubicBezTo>
                  <a:pt x="14382" y="40204"/>
                  <a:pt x="14382" y="40204"/>
                  <a:pt x="14382" y="40204"/>
                </a:cubicBezTo>
                <a:cubicBezTo>
                  <a:pt x="14744" y="40643"/>
                  <a:pt x="14744" y="40643"/>
                  <a:pt x="14744" y="40643"/>
                </a:cubicBezTo>
                <a:cubicBezTo>
                  <a:pt x="15001" y="41019"/>
                  <a:pt x="15001" y="41019"/>
                  <a:pt x="15001" y="41019"/>
                </a:cubicBezTo>
                <a:cubicBezTo>
                  <a:pt x="15142" y="41909"/>
                  <a:pt x="15142" y="41909"/>
                  <a:pt x="15142" y="41909"/>
                </a:cubicBezTo>
                <a:cubicBezTo>
                  <a:pt x="15142" y="42573"/>
                  <a:pt x="15142" y="42573"/>
                  <a:pt x="15142" y="42573"/>
                </a:cubicBezTo>
                <a:cubicBezTo>
                  <a:pt x="14928" y="42134"/>
                  <a:pt x="14928" y="42134"/>
                  <a:pt x="14928" y="42134"/>
                </a:cubicBezTo>
                <a:cubicBezTo>
                  <a:pt x="14707" y="41608"/>
                  <a:pt x="14707" y="41608"/>
                  <a:pt x="14707" y="41608"/>
                </a:cubicBezTo>
                <a:cubicBezTo>
                  <a:pt x="14670" y="41244"/>
                  <a:pt x="14670" y="41244"/>
                  <a:pt x="14670" y="41244"/>
                </a:cubicBezTo>
                <a:cubicBezTo>
                  <a:pt x="14382" y="40868"/>
                  <a:pt x="14382" y="40868"/>
                  <a:pt x="14382" y="40868"/>
                </a:cubicBezTo>
                <a:cubicBezTo>
                  <a:pt x="14199" y="40718"/>
                  <a:pt x="14199" y="40718"/>
                  <a:pt x="14199" y="40718"/>
                </a:cubicBezTo>
                <a:cubicBezTo>
                  <a:pt x="14162" y="40129"/>
                  <a:pt x="14162" y="40129"/>
                  <a:pt x="14162" y="40129"/>
                </a:cubicBezTo>
                <a:cubicBezTo>
                  <a:pt x="13911" y="40129"/>
                  <a:pt x="13911" y="40129"/>
                  <a:pt x="13911" y="40129"/>
                </a:cubicBezTo>
                <a:cubicBezTo>
                  <a:pt x="13727" y="39903"/>
                  <a:pt x="13727" y="39903"/>
                  <a:pt x="13727" y="39903"/>
                </a:cubicBezTo>
                <a:cubicBezTo>
                  <a:pt x="13549" y="39753"/>
                  <a:pt x="13549" y="39753"/>
                  <a:pt x="13549" y="39753"/>
                </a:cubicBezTo>
                <a:cubicBezTo>
                  <a:pt x="13366" y="39603"/>
                  <a:pt x="13366" y="39603"/>
                  <a:pt x="13366" y="39603"/>
                </a:cubicBezTo>
                <a:cubicBezTo>
                  <a:pt x="13182" y="39678"/>
                  <a:pt x="13182" y="39678"/>
                  <a:pt x="13182" y="39678"/>
                </a:cubicBezTo>
                <a:cubicBezTo>
                  <a:pt x="13366" y="40129"/>
                  <a:pt x="13366" y="40129"/>
                  <a:pt x="13366" y="40129"/>
                </a:cubicBezTo>
                <a:cubicBezTo>
                  <a:pt x="13580" y="40417"/>
                  <a:pt x="13580" y="40417"/>
                  <a:pt x="13580" y="40417"/>
                </a:cubicBezTo>
                <a:cubicBezTo>
                  <a:pt x="13800" y="40868"/>
                  <a:pt x="13800" y="40868"/>
                  <a:pt x="13800" y="40868"/>
                </a:cubicBezTo>
                <a:cubicBezTo>
                  <a:pt x="14272" y="41470"/>
                  <a:pt x="14272" y="41470"/>
                  <a:pt x="14272" y="41470"/>
                </a:cubicBezTo>
                <a:cubicBezTo>
                  <a:pt x="14419" y="42134"/>
                  <a:pt x="14419" y="42134"/>
                  <a:pt x="14419" y="42134"/>
                </a:cubicBezTo>
                <a:cubicBezTo>
                  <a:pt x="14597" y="43024"/>
                  <a:pt x="14597" y="43024"/>
                  <a:pt x="14597" y="43024"/>
                </a:cubicBezTo>
                <a:cubicBezTo>
                  <a:pt x="14597" y="43688"/>
                  <a:pt x="14597" y="43688"/>
                  <a:pt x="14597" y="43688"/>
                </a:cubicBezTo>
                <a:cubicBezTo>
                  <a:pt x="14566" y="44653"/>
                  <a:pt x="14566" y="44653"/>
                  <a:pt x="14566" y="44653"/>
                </a:cubicBezTo>
                <a:cubicBezTo>
                  <a:pt x="14566" y="45693"/>
                  <a:pt x="14566" y="45693"/>
                  <a:pt x="14566" y="45693"/>
                </a:cubicBezTo>
                <a:cubicBezTo>
                  <a:pt x="14382" y="45919"/>
                  <a:pt x="14382" y="45919"/>
                  <a:pt x="14382" y="45919"/>
                </a:cubicBezTo>
                <a:cubicBezTo>
                  <a:pt x="14382" y="46596"/>
                  <a:pt x="14382" y="46596"/>
                  <a:pt x="14382" y="46596"/>
                </a:cubicBezTo>
                <a:cubicBezTo>
                  <a:pt x="14597" y="47335"/>
                  <a:pt x="14597" y="47335"/>
                  <a:pt x="14597" y="47335"/>
                </a:cubicBezTo>
                <a:cubicBezTo>
                  <a:pt x="14529" y="48000"/>
                  <a:pt x="14529" y="48000"/>
                  <a:pt x="14529" y="48000"/>
                </a:cubicBezTo>
                <a:cubicBezTo>
                  <a:pt x="14566" y="48526"/>
                  <a:pt x="14566" y="48526"/>
                  <a:pt x="14566" y="48526"/>
                </a:cubicBezTo>
                <a:cubicBezTo>
                  <a:pt x="14707" y="48965"/>
                  <a:pt x="14707" y="48965"/>
                  <a:pt x="14707" y="48965"/>
                </a:cubicBezTo>
                <a:cubicBezTo>
                  <a:pt x="14707" y="49641"/>
                  <a:pt x="14707" y="49641"/>
                  <a:pt x="14707" y="49641"/>
                </a:cubicBezTo>
                <a:cubicBezTo>
                  <a:pt x="14891" y="50230"/>
                  <a:pt x="14891" y="50230"/>
                  <a:pt x="14891" y="50230"/>
                </a:cubicBezTo>
                <a:cubicBezTo>
                  <a:pt x="15142" y="50681"/>
                  <a:pt x="15142" y="50681"/>
                  <a:pt x="15142" y="50681"/>
                </a:cubicBezTo>
                <a:cubicBezTo>
                  <a:pt x="15289" y="51646"/>
                  <a:pt x="15289" y="51646"/>
                  <a:pt x="15289" y="51646"/>
                </a:cubicBezTo>
                <a:cubicBezTo>
                  <a:pt x="15546" y="52085"/>
                  <a:pt x="15546" y="52085"/>
                  <a:pt x="15546" y="52085"/>
                </a:cubicBezTo>
                <a:cubicBezTo>
                  <a:pt x="15583" y="52536"/>
                  <a:pt x="15583" y="52536"/>
                  <a:pt x="15583" y="52536"/>
                </a:cubicBezTo>
                <a:cubicBezTo>
                  <a:pt x="15797" y="53125"/>
                  <a:pt x="15797" y="53125"/>
                  <a:pt x="15797" y="53125"/>
                </a:cubicBezTo>
                <a:cubicBezTo>
                  <a:pt x="16128" y="53125"/>
                  <a:pt x="16128" y="53125"/>
                  <a:pt x="16128" y="53125"/>
                </a:cubicBezTo>
                <a:cubicBezTo>
                  <a:pt x="16343" y="53501"/>
                  <a:pt x="16343" y="53501"/>
                  <a:pt x="16343" y="53501"/>
                </a:cubicBezTo>
                <a:cubicBezTo>
                  <a:pt x="16667" y="53877"/>
                  <a:pt x="16667" y="53877"/>
                  <a:pt x="16667" y="53877"/>
                </a:cubicBezTo>
                <a:cubicBezTo>
                  <a:pt x="16924" y="54391"/>
                  <a:pt x="16924" y="54391"/>
                  <a:pt x="16924" y="54391"/>
                </a:cubicBezTo>
                <a:cubicBezTo>
                  <a:pt x="16998" y="54980"/>
                  <a:pt x="16998" y="54980"/>
                  <a:pt x="16998" y="54980"/>
                </a:cubicBezTo>
                <a:cubicBezTo>
                  <a:pt x="17145" y="55582"/>
                  <a:pt x="17145" y="55582"/>
                  <a:pt x="17145" y="55582"/>
                </a:cubicBezTo>
                <a:cubicBezTo>
                  <a:pt x="17286" y="56547"/>
                  <a:pt x="17286" y="56547"/>
                  <a:pt x="17286" y="56547"/>
                </a:cubicBezTo>
                <a:cubicBezTo>
                  <a:pt x="17506" y="56998"/>
                  <a:pt x="17506" y="56998"/>
                  <a:pt x="17506" y="56998"/>
                </a:cubicBezTo>
                <a:cubicBezTo>
                  <a:pt x="17758" y="57512"/>
                  <a:pt x="17758" y="57512"/>
                  <a:pt x="17758" y="57512"/>
                </a:cubicBezTo>
                <a:cubicBezTo>
                  <a:pt x="17831" y="57888"/>
                  <a:pt x="17831" y="57888"/>
                  <a:pt x="17831" y="57888"/>
                </a:cubicBezTo>
                <a:cubicBezTo>
                  <a:pt x="17617" y="58176"/>
                  <a:pt x="17617" y="58176"/>
                  <a:pt x="17617" y="58176"/>
                </a:cubicBezTo>
                <a:cubicBezTo>
                  <a:pt x="17758" y="58552"/>
                  <a:pt x="17758" y="58552"/>
                  <a:pt x="17758" y="58552"/>
                </a:cubicBezTo>
                <a:cubicBezTo>
                  <a:pt x="18015" y="59003"/>
                  <a:pt x="18015" y="59003"/>
                  <a:pt x="18015" y="59003"/>
                </a:cubicBezTo>
                <a:cubicBezTo>
                  <a:pt x="18339" y="59367"/>
                  <a:pt x="18339" y="59367"/>
                  <a:pt x="18339" y="59367"/>
                </a:cubicBezTo>
                <a:cubicBezTo>
                  <a:pt x="18560" y="59893"/>
                  <a:pt x="18560" y="59893"/>
                  <a:pt x="18560" y="59893"/>
                </a:cubicBezTo>
                <a:cubicBezTo>
                  <a:pt x="18523" y="60269"/>
                  <a:pt x="18523" y="60269"/>
                  <a:pt x="18523" y="60269"/>
                </a:cubicBezTo>
                <a:cubicBezTo>
                  <a:pt x="18560" y="60557"/>
                  <a:pt x="18560" y="60557"/>
                  <a:pt x="18560" y="60557"/>
                </a:cubicBezTo>
                <a:cubicBezTo>
                  <a:pt x="18848" y="60783"/>
                  <a:pt x="18848" y="60783"/>
                  <a:pt x="18848" y="60783"/>
                </a:cubicBezTo>
                <a:cubicBezTo>
                  <a:pt x="19068" y="61234"/>
                  <a:pt x="19068" y="61234"/>
                  <a:pt x="19068" y="61234"/>
                </a:cubicBezTo>
                <a:cubicBezTo>
                  <a:pt x="19246" y="61597"/>
                  <a:pt x="19246" y="61597"/>
                  <a:pt x="19246" y="61597"/>
                </a:cubicBezTo>
                <a:cubicBezTo>
                  <a:pt x="19283" y="62049"/>
                  <a:pt x="19283" y="62049"/>
                  <a:pt x="19283" y="62049"/>
                </a:cubicBezTo>
                <a:cubicBezTo>
                  <a:pt x="19430" y="61898"/>
                  <a:pt x="19430" y="61898"/>
                  <a:pt x="19430" y="61898"/>
                </a:cubicBezTo>
                <a:cubicBezTo>
                  <a:pt x="19467" y="61372"/>
                  <a:pt x="19467" y="61372"/>
                  <a:pt x="19467" y="61372"/>
                </a:cubicBezTo>
                <a:cubicBezTo>
                  <a:pt x="19356" y="60858"/>
                  <a:pt x="19356" y="60858"/>
                  <a:pt x="19356" y="60858"/>
                </a:cubicBezTo>
                <a:cubicBezTo>
                  <a:pt x="19105" y="60632"/>
                  <a:pt x="19105" y="60632"/>
                  <a:pt x="19105" y="60632"/>
                </a:cubicBezTo>
                <a:cubicBezTo>
                  <a:pt x="19068" y="60194"/>
                  <a:pt x="19068" y="60194"/>
                  <a:pt x="19068" y="60194"/>
                </a:cubicBezTo>
                <a:cubicBezTo>
                  <a:pt x="18811" y="59818"/>
                  <a:pt x="18811" y="59818"/>
                  <a:pt x="18811" y="59818"/>
                </a:cubicBezTo>
                <a:cubicBezTo>
                  <a:pt x="18701" y="59229"/>
                  <a:pt x="18701" y="59229"/>
                  <a:pt x="18701" y="59229"/>
                </a:cubicBezTo>
                <a:cubicBezTo>
                  <a:pt x="18597" y="58627"/>
                  <a:pt x="18597" y="58627"/>
                  <a:pt x="18597" y="58627"/>
                </a:cubicBezTo>
                <a:cubicBezTo>
                  <a:pt x="18376" y="58176"/>
                  <a:pt x="18376" y="58176"/>
                  <a:pt x="18376" y="58176"/>
                </a:cubicBezTo>
                <a:cubicBezTo>
                  <a:pt x="18303" y="57587"/>
                  <a:pt x="18303" y="57587"/>
                  <a:pt x="18303" y="57587"/>
                </a:cubicBezTo>
                <a:cubicBezTo>
                  <a:pt x="18088" y="57437"/>
                  <a:pt x="18088" y="57437"/>
                  <a:pt x="18088" y="57437"/>
                </a:cubicBezTo>
                <a:cubicBezTo>
                  <a:pt x="17941" y="56697"/>
                  <a:pt x="17941" y="56697"/>
                  <a:pt x="17941" y="56697"/>
                </a:cubicBezTo>
                <a:cubicBezTo>
                  <a:pt x="17684" y="56096"/>
                  <a:pt x="17684" y="56096"/>
                  <a:pt x="17684" y="56096"/>
                </a:cubicBezTo>
                <a:cubicBezTo>
                  <a:pt x="17647" y="55356"/>
                  <a:pt x="17647" y="55356"/>
                  <a:pt x="17647" y="55356"/>
                </a:cubicBezTo>
                <a:cubicBezTo>
                  <a:pt x="17868" y="55281"/>
                  <a:pt x="17868" y="55281"/>
                  <a:pt x="17868" y="55281"/>
                </a:cubicBezTo>
                <a:cubicBezTo>
                  <a:pt x="18162" y="55507"/>
                  <a:pt x="18162" y="55507"/>
                  <a:pt x="18162" y="55507"/>
                </a:cubicBezTo>
                <a:cubicBezTo>
                  <a:pt x="18339" y="55958"/>
                  <a:pt x="18339" y="55958"/>
                  <a:pt x="18339" y="55958"/>
                </a:cubicBezTo>
                <a:cubicBezTo>
                  <a:pt x="18339" y="56622"/>
                  <a:pt x="18339" y="56622"/>
                  <a:pt x="18339" y="56622"/>
                </a:cubicBezTo>
                <a:cubicBezTo>
                  <a:pt x="18664" y="57512"/>
                  <a:pt x="18664" y="57512"/>
                  <a:pt x="18664" y="57512"/>
                </a:cubicBezTo>
                <a:cubicBezTo>
                  <a:pt x="18995" y="58251"/>
                  <a:pt x="18995" y="58251"/>
                  <a:pt x="18995" y="58251"/>
                </a:cubicBezTo>
                <a:cubicBezTo>
                  <a:pt x="19283" y="58778"/>
                  <a:pt x="19283" y="58778"/>
                  <a:pt x="19283" y="58778"/>
                </a:cubicBezTo>
                <a:cubicBezTo>
                  <a:pt x="19503" y="59291"/>
                  <a:pt x="19503" y="59291"/>
                  <a:pt x="19503" y="59291"/>
                </a:cubicBezTo>
                <a:cubicBezTo>
                  <a:pt x="19540" y="59818"/>
                  <a:pt x="19540" y="59818"/>
                  <a:pt x="19540" y="59818"/>
                </a:cubicBezTo>
                <a:cubicBezTo>
                  <a:pt x="19865" y="60194"/>
                  <a:pt x="19865" y="60194"/>
                  <a:pt x="19865" y="60194"/>
                </a:cubicBezTo>
                <a:cubicBezTo>
                  <a:pt x="20085" y="60708"/>
                  <a:pt x="20085" y="60708"/>
                  <a:pt x="20085" y="60708"/>
                </a:cubicBezTo>
                <a:cubicBezTo>
                  <a:pt x="20263" y="61309"/>
                  <a:pt x="20263" y="61309"/>
                  <a:pt x="20263" y="61309"/>
                </a:cubicBezTo>
                <a:cubicBezTo>
                  <a:pt x="20630" y="62124"/>
                  <a:pt x="20630" y="62124"/>
                  <a:pt x="20630" y="62124"/>
                </a:cubicBezTo>
                <a:cubicBezTo>
                  <a:pt x="20771" y="62788"/>
                  <a:pt x="20771" y="62788"/>
                  <a:pt x="20771" y="62788"/>
                </a:cubicBezTo>
                <a:cubicBezTo>
                  <a:pt x="20955" y="63089"/>
                  <a:pt x="20955" y="63089"/>
                  <a:pt x="20955" y="63089"/>
                </a:cubicBezTo>
                <a:cubicBezTo>
                  <a:pt x="20771" y="63314"/>
                  <a:pt x="20771" y="63314"/>
                  <a:pt x="20771" y="63314"/>
                </a:cubicBezTo>
                <a:cubicBezTo>
                  <a:pt x="20735" y="63753"/>
                  <a:pt x="20735" y="63753"/>
                  <a:pt x="20735" y="63753"/>
                </a:cubicBezTo>
                <a:cubicBezTo>
                  <a:pt x="21139" y="64430"/>
                  <a:pt x="21139" y="64430"/>
                  <a:pt x="21139" y="64430"/>
                </a:cubicBezTo>
                <a:cubicBezTo>
                  <a:pt x="21464" y="64944"/>
                  <a:pt x="21464" y="64944"/>
                  <a:pt x="21464" y="64944"/>
                </a:cubicBezTo>
                <a:cubicBezTo>
                  <a:pt x="21862" y="65169"/>
                  <a:pt x="21862" y="65169"/>
                  <a:pt x="21862" y="65169"/>
                </a:cubicBezTo>
                <a:cubicBezTo>
                  <a:pt x="22297" y="65683"/>
                  <a:pt x="22297" y="65683"/>
                  <a:pt x="22297" y="65683"/>
                </a:cubicBezTo>
                <a:cubicBezTo>
                  <a:pt x="22768" y="66134"/>
                  <a:pt x="22768" y="66134"/>
                  <a:pt x="22768" y="66134"/>
                </a:cubicBezTo>
                <a:cubicBezTo>
                  <a:pt x="23313" y="66648"/>
                  <a:pt x="23313" y="66648"/>
                  <a:pt x="23313" y="66648"/>
                </a:cubicBezTo>
                <a:cubicBezTo>
                  <a:pt x="23754" y="66949"/>
                  <a:pt x="23754" y="66949"/>
                  <a:pt x="23754" y="66949"/>
                </a:cubicBezTo>
                <a:cubicBezTo>
                  <a:pt x="24042" y="66874"/>
                  <a:pt x="24042" y="66874"/>
                  <a:pt x="24042" y="66874"/>
                </a:cubicBezTo>
                <a:cubicBezTo>
                  <a:pt x="24116" y="66573"/>
                  <a:pt x="24116" y="66573"/>
                  <a:pt x="24116" y="66573"/>
                </a:cubicBezTo>
                <a:cubicBezTo>
                  <a:pt x="24441" y="66510"/>
                  <a:pt x="24441" y="66510"/>
                  <a:pt x="24441" y="66510"/>
                </a:cubicBezTo>
                <a:cubicBezTo>
                  <a:pt x="24771" y="66874"/>
                  <a:pt x="24771" y="66874"/>
                  <a:pt x="24771" y="66874"/>
                </a:cubicBezTo>
                <a:cubicBezTo>
                  <a:pt x="25169" y="67475"/>
                  <a:pt x="25169" y="67475"/>
                  <a:pt x="25169" y="67475"/>
                </a:cubicBezTo>
                <a:cubicBezTo>
                  <a:pt x="25384" y="67989"/>
                  <a:pt x="25384" y="67989"/>
                  <a:pt x="25384" y="67989"/>
                </a:cubicBezTo>
                <a:cubicBezTo>
                  <a:pt x="25678" y="67989"/>
                  <a:pt x="25678" y="67989"/>
                  <a:pt x="25678" y="67989"/>
                </a:cubicBezTo>
                <a:cubicBezTo>
                  <a:pt x="25819" y="67989"/>
                  <a:pt x="25819" y="67989"/>
                  <a:pt x="25819" y="67989"/>
                </a:cubicBezTo>
                <a:cubicBezTo>
                  <a:pt x="26003" y="68139"/>
                  <a:pt x="26003" y="68139"/>
                  <a:pt x="26003" y="68139"/>
                </a:cubicBezTo>
                <a:cubicBezTo>
                  <a:pt x="26186" y="68653"/>
                  <a:pt x="26186" y="68653"/>
                  <a:pt x="26186" y="68653"/>
                </a:cubicBezTo>
                <a:cubicBezTo>
                  <a:pt x="26584" y="68879"/>
                  <a:pt x="26584" y="68879"/>
                  <a:pt x="26584" y="68879"/>
                </a:cubicBezTo>
                <a:cubicBezTo>
                  <a:pt x="26584" y="68591"/>
                  <a:pt x="26584" y="68591"/>
                  <a:pt x="26584" y="68591"/>
                </a:cubicBezTo>
                <a:cubicBezTo>
                  <a:pt x="26805" y="68804"/>
                  <a:pt x="26805" y="68804"/>
                  <a:pt x="26805" y="68804"/>
                </a:cubicBezTo>
                <a:cubicBezTo>
                  <a:pt x="27019" y="69405"/>
                  <a:pt x="27019" y="69405"/>
                  <a:pt x="27019" y="69405"/>
                </a:cubicBezTo>
                <a:cubicBezTo>
                  <a:pt x="27019" y="69405"/>
                  <a:pt x="27313" y="70069"/>
                  <a:pt x="27381" y="70220"/>
                </a:cubicBezTo>
                <a:cubicBezTo>
                  <a:pt x="27454" y="70295"/>
                  <a:pt x="27350" y="70821"/>
                  <a:pt x="27350" y="70821"/>
                </a:cubicBezTo>
                <a:cubicBezTo>
                  <a:pt x="27491" y="71110"/>
                  <a:pt x="27491" y="71110"/>
                  <a:pt x="27491" y="71110"/>
                </a:cubicBezTo>
                <a:cubicBezTo>
                  <a:pt x="27638" y="70959"/>
                  <a:pt x="27638" y="70959"/>
                  <a:pt x="27638" y="70959"/>
                </a:cubicBezTo>
                <a:cubicBezTo>
                  <a:pt x="27852" y="71185"/>
                  <a:pt x="27852" y="71185"/>
                  <a:pt x="27852" y="71185"/>
                </a:cubicBezTo>
                <a:cubicBezTo>
                  <a:pt x="28147" y="71786"/>
                  <a:pt x="28147" y="71786"/>
                  <a:pt x="28147" y="71786"/>
                </a:cubicBezTo>
                <a:cubicBezTo>
                  <a:pt x="28147" y="71786"/>
                  <a:pt x="28367" y="72150"/>
                  <a:pt x="28471" y="71924"/>
                </a:cubicBezTo>
                <a:cubicBezTo>
                  <a:pt x="28980" y="72526"/>
                  <a:pt x="28980" y="72526"/>
                  <a:pt x="28980" y="72526"/>
                </a:cubicBezTo>
                <a:cubicBezTo>
                  <a:pt x="29274" y="72751"/>
                  <a:pt x="29274" y="72751"/>
                  <a:pt x="29274" y="72751"/>
                </a:cubicBezTo>
                <a:cubicBezTo>
                  <a:pt x="29237" y="72150"/>
                  <a:pt x="29237" y="72150"/>
                  <a:pt x="29237" y="72150"/>
                </a:cubicBezTo>
                <a:cubicBezTo>
                  <a:pt x="29384" y="71786"/>
                  <a:pt x="29384" y="71786"/>
                  <a:pt x="29384" y="71786"/>
                </a:cubicBezTo>
                <a:cubicBezTo>
                  <a:pt x="29892" y="71849"/>
                  <a:pt x="29892" y="71849"/>
                  <a:pt x="29892" y="71849"/>
                </a:cubicBezTo>
                <a:cubicBezTo>
                  <a:pt x="29929" y="72225"/>
                  <a:pt x="29929" y="72225"/>
                  <a:pt x="29929" y="72225"/>
                </a:cubicBezTo>
                <a:cubicBezTo>
                  <a:pt x="30070" y="72225"/>
                  <a:pt x="30070" y="72225"/>
                  <a:pt x="30070" y="72225"/>
                </a:cubicBezTo>
                <a:cubicBezTo>
                  <a:pt x="30180" y="71786"/>
                  <a:pt x="30180" y="71786"/>
                  <a:pt x="30180" y="71786"/>
                </a:cubicBezTo>
                <a:cubicBezTo>
                  <a:pt x="29996" y="71335"/>
                  <a:pt x="29996" y="71335"/>
                  <a:pt x="29996" y="71335"/>
                </a:cubicBezTo>
                <a:cubicBezTo>
                  <a:pt x="29488" y="71335"/>
                  <a:pt x="29488" y="71335"/>
                  <a:pt x="29488" y="71335"/>
                </a:cubicBezTo>
                <a:cubicBezTo>
                  <a:pt x="29163" y="71260"/>
                  <a:pt x="29163" y="71260"/>
                  <a:pt x="29163" y="71260"/>
                </a:cubicBezTo>
                <a:cubicBezTo>
                  <a:pt x="28655" y="71185"/>
                  <a:pt x="28655" y="71185"/>
                  <a:pt x="28655" y="71185"/>
                </a:cubicBezTo>
                <a:cubicBezTo>
                  <a:pt x="28434" y="70884"/>
                  <a:pt x="28434" y="70884"/>
                  <a:pt x="28434" y="70884"/>
                </a:cubicBezTo>
                <a:cubicBezTo>
                  <a:pt x="28110" y="70220"/>
                  <a:pt x="28110" y="70220"/>
                  <a:pt x="28110" y="70220"/>
                </a:cubicBezTo>
                <a:cubicBezTo>
                  <a:pt x="28147" y="69706"/>
                  <a:pt x="28147" y="69706"/>
                  <a:pt x="28147" y="69706"/>
                </a:cubicBezTo>
                <a:cubicBezTo>
                  <a:pt x="28147" y="68954"/>
                  <a:pt x="28147" y="68954"/>
                  <a:pt x="28147" y="68954"/>
                </a:cubicBezTo>
                <a:cubicBezTo>
                  <a:pt x="28257" y="68064"/>
                  <a:pt x="28257" y="68064"/>
                  <a:pt x="28257" y="68064"/>
                </a:cubicBezTo>
                <a:cubicBezTo>
                  <a:pt x="28257" y="67475"/>
                  <a:pt x="28257" y="67475"/>
                  <a:pt x="28257" y="67475"/>
                </a:cubicBezTo>
                <a:cubicBezTo>
                  <a:pt x="28073" y="66949"/>
                  <a:pt x="28073" y="66949"/>
                  <a:pt x="28073" y="66949"/>
                </a:cubicBezTo>
                <a:cubicBezTo>
                  <a:pt x="27785" y="66648"/>
                  <a:pt x="27785" y="66648"/>
                  <a:pt x="27785" y="66648"/>
                </a:cubicBezTo>
                <a:cubicBezTo>
                  <a:pt x="27313" y="66723"/>
                  <a:pt x="27313" y="66723"/>
                  <a:pt x="27313" y="66723"/>
                </a:cubicBezTo>
                <a:cubicBezTo>
                  <a:pt x="26983" y="66573"/>
                  <a:pt x="26983" y="66573"/>
                  <a:pt x="26983" y="66573"/>
                </a:cubicBezTo>
                <a:cubicBezTo>
                  <a:pt x="26584" y="66874"/>
                  <a:pt x="26584" y="66874"/>
                  <a:pt x="26584" y="66874"/>
                </a:cubicBezTo>
                <a:cubicBezTo>
                  <a:pt x="26364" y="66573"/>
                  <a:pt x="26364" y="66573"/>
                  <a:pt x="26364" y="66573"/>
                </a:cubicBezTo>
                <a:cubicBezTo>
                  <a:pt x="26584" y="66209"/>
                  <a:pt x="26584" y="66209"/>
                  <a:pt x="26584" y="66209"/>
                </a:cubicBezTo>
                <a:cubicBezTo>
                  <a:pt x="26584" y="65545"/>
                  <a:pt x="26584" y="65545"/>
                  <a:pt x="26584" y="65545"/>
                </a:cubicBezTo>
                <a:cubicBezTo>
                  <a:pt x="26658" y="65169"/>
                  <a:pt x="26658" y="65169"/>
                  <a:pt x="26658" y="65169"/>
                </a:cubicBezTo>
                <a:cubicBezTo>
                  <a:pt x="26805" y="64492"/>
                  <a:pt x="26805" y="64492"/>
                  <a:pt x="26805" y="64492"/>
                </a:cubicBezTo>
                <a:cubicBezTo>
                  <a:pt x="26805" y="63828"/>
                  <a:pt x="26805" y="63828"/>
                  <a:pt x="26805" y="63828"/>
                </a:cubicBezTo>
                <a:cubicBezTo>
                  <a:pt x="27019" y="63527"/>
                  <a:pt x="27019" y="63527"/>
                  <a:pt x="27019" y="63527"/>
                </a:cubicBezTo>
                <a:cubicBezTo>
                  <a:pt x="27056" y="63014"/>
                  <a:pt x="27056" y="63014"/>
                  <a:pt x="27056" y="63014"/>
                </a:cubicBezTo>
                <a:cubicBezTo>
                  <a:pt x="26879" y="62788"/>
                  <a:pt x="26879" y="62788"/>
                  <a:pt x="26879" y="62788"/>
                </a:cubicBezTo>
                <a:cubicBezTo>
                  <a:pt x="26364" y="62863"/>
                  <a:pt x="26364" y="62863"/>
                  <a:pt x="26364" y="62863"/>
                </a:cubicBezTo>
                <a:cubicBezTo>
                  <a:pt x="26039" y="62938"/>
                  <a:pt x="26039" y="62938"/>
                  <a:pt x="26039" y="62938"/>
                </a:cubicBezTo>
                <a:cubicBezTo>
                  <a:pt x="25892" y="63452"/>
                  <a:pt x="25892" y="63452"/>
                  <a:pt x="25892" y="63452"/>
                </a:cubicBezTo>
                <a:cubicBezTo>
                  <a:pt x="25751" y="64204"/>
                  <a:pt x="25751" y="64204"/>
                  <a:pt x="25751" y="64204"/>
                </a:cubicBezTo>
                <a:cubicBezTo>
                  <a:pt x="25604" y="64868"/>
                  <a:pt x="25604" y="64868"/>
                  <a:pt x="25604" y="64868"/>
                </a:cubicBezTo>
                <a:cubicBezTo>
                  <a:pt x="25316" y="64944"/>
                  <a:pt x="25316" y="64944"/>
                  <a:pt x="25316" y="64944"/>
                </a:cubicBezTo>
                <a:cubicBezTo>
                  <a:pt x="24912" y="65169"/>
                  <a:pt x="24912" y="65169"/>
                  <a:pt x="24912" y="65169"/>
                </a:cubicBezTo>
                <a:cubicBezTo>
                  <a:pt x="24477" y="65244"/>
                  <a:pt x="24477" y="65244"/>
                  <a:pt x="24477" y="65244"/>
                </a:cubicBezTo>
                <a:cubicBezTo>
                  <a:pt x="24300" y="64793"/>
                  <a:pt x="24300" y="64793"/>
                  <a:pt x="24300" y="64793"/>
                </a:cubicBezTo>
                <a:cubicBezTo>
                  <a:pt x="23932" y="64430"/>
                  <a:pt x="23932" y="64430"/>
                  <a:pt x="23932" y="64430"/>
                </a:cubicBezTo>
                <a:cubicBezTo>
                  <a:pt x="23828" y="63828"/>
                  <a:pt x="23828" y="63828"/>
                  <a:pt x="23828" y="63828"/>
                </a:cubicBezTo>
                <a:cubicBezTo>
                  <a:pt x="23571" y="63089"/>
                  <a:pt x="23571" y="63089"/>
                  <a:pt x="23571" y="63089"/>
                </a:cubicBezTo>
                <a:cubicBezTo>
                  <a:pt x="23424" y="61823"/>
                  <a:pt x="23424" y="61823"/>
                  <a:pt x="23424" y="61823"/>
                </a:cubicBezTo>
                <a:cubicBezTo>
                  <a:pt x="23387" y="60858"/>
                  <a:pt x="23387" y="60858"/>
                  <a:pt x="23387" y="60858"/>
                </a:cubicBezTo>
                <a:cubicBezTo>
                  <a:pt x="23571" y="60194"/>
                  <a:pt x="23571" y="60194"/>
                  <a:pt x="23571" y="60194"/>
                </a:cubicBezTo>
                <a:cubicBezTo>
                  <a:pt x="23644" y="59291"/>
                  <a:pt x="23644" y="59291"/>
                  <a:pt x="23644" y="59291"/>
                </a:cubicBezTo>
                <a:cubicBezTo>
                  <a:pt x="23460" y="58477"/>
                  <a:pt x="23460" y="58477"/>
                  <a:pt x="23460" y="58477"/>
                </a:cubicBezTo>
                <a:cubicBezTo>
                  <a:pt x="23785" y="57662"/>
                  <a:pt x="23785" y="57662"/>
                  <a:pt x="23785" y="57662"/>
                </a:cubicBezTo>
                <a:cubicBezTo>
                  <a:pt x="24042" y="57587"/>
                  <a:pt x="24042" y="57587"/>
                  <a:pt x="24042" y="57587"/>
                </a:cubicBezTo>
                <a:cubicBezTo>
                  <a:pt x="24300" y="57211"/>
                  <a:pt x="24300" y="57211"/>
                  <a:pt x="24300" y="57211"/>
                </a:cubicBezTo>
                <a:cubicBezTo>
                  <a:pt x="24588" y="56697"/>
                  <a:pt x="24588" y="56697"/>
                  <a:pt x="24588" y="56697"/>
                </a:cubicBezTo>
                <a:cubicBezTo>
                  <a:pt x="24949" y="56772"/>
                  <a:pt x="24949" y="56772"/>
                  <a:pt x="24949" y="56772"/>
                </a:cubicBezTo>
                <a:cubicBezTo>
                  <a:pt x="25206" y="56998"/>
                  <a:pt x="25206" y="56998"/>
                  <a:pt x="25206" y="56998"/>
                </a:cubicBezTo>
                <a:cubicBezTo>
                  <a:pt x="25421" y="56772"/>
                  <a:pt x="25421" y="56772"/>
                  <a:pt x="25421" y="56772"/>
                </a:cubicBezTo>
                <a:cubicBezTo>
                  <a:pt x="25604" y="57286"/>
                  <a:pt x="25604" y="57286"/>
                  <a:pt x="25604" y="57286"/>
                </a:cubicBezTo>
                <a:cubicBezTo>
                  <a:pt x="25892" y="57286"/>
                  <a:pt x="25892" y="57286"/>
                  <a:pt x="25892" y="57286"/>
                </a:cubicBezTo>
                <a:cubicBezTo>
                  <a:pt x="26150" y="57211"/>
                  <a:pt x="26150" y="57211"/>
                  <a:pt x="26150" y="57211"/>
                </a:cubicBezTo>
                <a:cubicBezTo>
                  <a:pt x="26113" y="56848"/>
                  <a:pt x="26113" y="56848"/>
                  <a:pt x="26113" y="56848"/>
                </a:cubicBezTo>
                <a:cubicBezTo>
                  <a:pt x="26186" y="56321"/>
                  <a:pt x="26186" y="56321"/>
                  <a:pt x="26186" y="56321"/>
                </a:cubicBezTo>
                <a:cubicBezTo>
                  <a:pt x="26584" y="56246"/>
                  <a:pt x="26584" y="56246"/>
                  <a:pt x="26584" y="56246"/>
                </a:cubicBezTo>
                <a:cubicBezTo>
                  <a:pt x="26836" y="56171"/>
                  <a:pt x="26836" y="56171"/>
                  <a:pt x="26836" y="56171"/>
                </a:cubicBezTo>
                <a:cubicBezTo>
                  <a:pt x="27313" y="56321"/>
                  <a:pt x="27313" y="56321"/>
                  <a:pt x="27313" y="56321"/>
                </a:cubicBezTo>
                <a:cubicBezTo>
                  <a:pt x="27528" y="56772"/>
                  <a:pt x="27528" y="56772"/>
                  <a:pt x="27528" y="56772"/>
                </a:cubicBezTo>
                <a:cubicBezTo>
                  <a:pt x="27675" y="56772"/>
                  <a:pt x="27675" y="56772"/>
                  <a:pt x="27675" y="56772"/>
                </a:cubicBezTo>
                <a:cubicBezTo>
                  <a:pt x="27785" y="56472"/>
                  <a:pt x="27785" y="56472"/>
                  <a:pt x="27785" y="56472"/>
                </a:cubicBezTo>
                <a:cubicBezTo>
                  <a:pt x="27926" y="56396"/>
                  <a:pt x="27926" y="56396"/>
                  <a:pt x="27926" y="56396"/>
                </a:cubicBezTo>
                <a:cubicBezTo>
                  <a:pt x="28147" y="56848"/>
                  <a:pt x="28147" y="56848"/>
                  <a:pt x="28147" y="56848"/>
                </a:cubicBezTo>
                <a:cubicBezTo>
                  <a:pt x="28367" y="57361"/>
                  <a:pt x="28367" y="57361"/>
                  <a:pt x="28367" y="57361"/>
                </a:cubicBezTo>
                <a:cubicBezTo>
                  <a:pt x="28367" y="58038"/>
                  <a:pt x="28367" y="58038"/>
                  <a:pt x="28367" y="58038"/>
                </a:cubicBezTo>
                <a:cubicBezTo>
                  <a:pt x="28471" y="58326"/>
                  <a:pt x="28471" y="58326"/>
                  <a:pt x="28471" y="58326"/>
                </a:cubicBezTo>
                <a:cubicBezTo>
                  <a:pt x="28508" y="58778"/>
                  <a:pt x="28508" y="58778"/>
                  <a:pt x="28508" y="58778"/>
                </a:cubicBezTo>
                <a:cubicBezTo>
                  <a:pt x="28692" y="59078"/>
                  <a:pt x="28692" y="59078"/>
                  <a:pt x="28692" y="59078"/>
                </a:cubicBezTo>
                <a:cubicBezTo>
                  <a:pt x="28765" y="59442"/>
                  <a:pt x="28765" y="59442"/>
                  <a:pt x="28765" y="59442"/>
                </a:cubicBezTo>
                <a:cubicBezTo>
                  <a:pt x="28943" y="59667"/>
                  <a:pt x="28943" y="59667"/>
                  <a:pt x="28943" y="59667"/>
                </a:cubicBezTo>
                <a:cubicBezTo>
                  <a:pt x="28980" y="60194"/>
                  <a:pt x="28980" y="60194"/>
                  <a:pt x="28980" y="60194"/>
                </a:cubicBezTo>
                <a:cubicBezTo>
                  <a:pt x="29163" y="60269"/>
                  <a:pt x="29163" y="60269"/>
                  <a:pt x="29163" y="60269"/>
                </a:cubicBezTo>
                <a:cubicBezTo>
                  <a:pt x="29274" y="59968"/>
                  <a:pt x="29274" y="59968"/>
                  <a:pt x="29274" y="59968"/>
                </a:cubicBezTo>
                <a:cubicBezTo>
                  <a:pt x="29347" y="59442"/>
                  <a:pt x="29347" y="59442"/>
                  <a:pt x="29347" y="59442"/>
                </a:cubicBezTo>
                <a:cubicBezTo>
                  <a:pt x="29237" y="58853"/>
                  <a:pt x="29237" y="58853"/>
                  <a:pt x="29237" y="58853"/>
                </a:cubicBezTo>
                <a:cubicBezTo>
                  <a:pt x="29127" y="57888"/>
                  <a:pt x="29127" y="57888"/>
                  <a:pt x="29127" y="57888"/>
                </a:cubicBezTo>
                <a:cubicBezTo>
                  <a:pt x="28912" y="57073"/>
                  <a:pt x="28912" y="57073"/>
                  <a:pt x="28912" y="57073"/>
                </a:cubicBezTo>
                <a:cubicBezTo>
                  <a:pt x="28912" y="56033"/>
                  <a:pt x="28912" y="56033"/>
                  <a:pt x="28912" y="56033"/>
                </a:cubicBezTo>
                <a:cubicBezTo>
                  <a:pt x="28912" y="55883"/>
                  <a:pt x="29016" y="55281"/>
                  <a:pt x="29016" y="55281"/>
                </a:cubicBezTo>
                <a:cubicBezTo>
                  <a:pt x="29237" y="54466"/>
                  <a:pt x="29237" y="54466"/>
                  <a:pt x="29237" y="54466"/>
                </a:cubicBezTo>
                <a:cubicBezTo>
                  <a:pt x="29525" y="54241"/>
                  <a:pt x="29525" y="54241"/>
                  <a:pt x="29525" y="54241"/>
                </a:cubicBezTo>
                <a:cubicBezTo>
                  <a:pt x="29892" y="53577"/>
                  <a:pt x="29892" y="53577"/>
                  <a:pt x="29892" y="53577"/>
                </a:cubicBezTo>
                <a:cubicBezTo>
                  <a:pt x="30217" y="53125"/>
                  <a:pt x="30217" y="53125"/>
                  <a:pt x="30217" y="53125"/>
                </a:cubicBezTo>
                <a:cubicBezTo>
                  <a:pt x="30505" y="52900"/>
                  <a:pt x="30505" y="52900"/>
                  <a:pt x="30505" y="52900"/>
                </a:cubicBezTo>
                <a:cubicBezTo>
                  <a:pt x="30578" y="52461"/>
                  <a:pt x="30578" y="52461"/>
                  <a:pt x="30578" y="52461"/>
                </a:cubicBezTo>
                <a:cubicBezTo>
                  <a:pt x="30836" y="52160"/>
                  <a:pt x="30836" y="52160"/>
                  <a:pt x="30836" y="52160"/>
                </a:cubicBezTo>
                <a:cubicBezTo>
                  <a:pt x="30615" y="51346"/>
                  <a:pt x="30615" y="51346"/>
                  <a:pt x="30615" y="51346"/>
                </a:cubicBezTo>
                <a:cubicBezTo>
                  <a:pt x="30437" y="50970"/>
                  <a:pt x="30437" y="50970"/>
                  <a:pt x="30437" y="50970"/>
                </a:cubicBezTo>
                <a:cubicBezTo>
                  <a:pt x="30505" y="50606"/>
                  <a:pt x="30505" y="50606"/>
                  <a:pt x="30505" y="50606"/>
                </a:cubicBezTo>
                <a:cubicBezTo>
                  <a:pt x="30364" y="50155"/>
                  <a:pt x="30364" y="50155"/>
                  <a:pt x="30364" y="50155"/>
                </a:cubicBezTo>
                <a:cubicBezTo>
                  <a:pt x="30615" y="49930"/>
                  <a:pt x="30615" y="49930"/>
                  <a:pt x="30615" y="49930"/>
                </a:cubicBezTo>
                <a:cubicBezTo>
                  <a:pt x="30836" y="50531"/>
                  <a:pt x="30836" y="50531"/>
                  <a:pt x="30836" y="50531"/>
                </a:cubicBezTo>
                <a:cubicBezTo>
                  <a:pt x="30946" y="49930"/>
                  <a:pt x="30946" y="49930"/>
                  <a:pt x="30946" y="49930"/>
                </a:cubicBezTo>
                <a:cubicBezTo>
                  <a:pt x="31087" y="49416"/>
                  <a:pt x="31087" y="49416"/>
                  <a:pt x="31087" y="49416"/>
                </a:cubicBezTo>
                <a:cubicBezTo>
                  <a:pt x="31271" y="49115"/>
                  <a:pt x="31271" y="49115"/>
                  <a:pt x="31271" y="49115"/>
                </a:cubicBezTo>
                <a:cubicBezTo>
                  <a:pt x="31418" y="48000"/>
                  <a:pt x="31418" y="48000"/>
                  <a:pt x="31418" y="48000"/>
                </a:cubicBezTo>
                <a:cubicBezTo>
                  <a:pt x="31889" y="48000"/>
                  <a:pt x="31889" y="48000"/>
                  <a:pt x="31889" y="48000"/>
                </a:cubicBezTo>
                <a:cubicBezTo>
                  <a:pt x="32177" y="47711"/>
                  <a:pt x="32177" y="47711"/>
                  <a:pt x="32177" y="47711"/>
                </a:cubicBezTo>
                <a:cubicBezTo>
                  <a:pt x="32539" y="47636"/>
                  <a:pt x="32539" y="47636"/>
                  <a:pt x="32539" y="47636"/>
                </a:cubicBezTo>
                <a:cubicBezTo>
                  <a:pt x="32434" y="47185"/>
                  <a:pt x="32434" y="47185"/>
                  <a:pt x="32434" y="47185"/>
                </a:cubicBezTo>
                <a:cubicBezTo>
                  <a:pt x="32434" y="46295"/>
                  <a:pt x="32434" y="46295"/>
                  <a:pt x="32434" y="46295"/>
                </a:cubicBezTo>
                <a:cubicBezTo>
                  <a:pt x="32686" y="45631"/>
                  <a:pt x="32686" y="45631"/>
                  <a:pt x="32686" y="45631"/>
                </a:cubicBezTo>
                <a:cubicBezTo>
                  <a:pt x="32943" y="45631"/>
                  <a:pt x="32943" y="45631"/>
                  <a:pt x="32943" y="45631"/>
                </a:cubicBezTo>
                <a:cubicBezTo>
                  <a:pt x="33047" y="45180"/>
                  <a:pt x="33047" y="45180"/>
                  <a:pt x="33047" y="45180"/>
                </a:cubicBezTo>
                <a:cubicBezTo>
                  <a:pt x="33415" y="45255"/>
                  <a:pt x="33415" y="45255"/>
                  <a:pt x="33415" y="45255"/>
                </a:cubicBezTo>
                <a:cubicBezTo>
                  <a:pt x="33739" y="44804"/>
                  <a:pt x="33739" y="44804"/>
                  <a:pt x="33739" y="44804"/>
                </a:cubicBezTo>
                <a:cubicBezTo>
                  <a:pt x="33960" y="44290"/>
                  <a:pt x="33960" y="44290"/>
                  <a:pt x="33960" y="44290"/>
                </a:cubicBezTo>
                <a:cubicBezTo>
                  <a:pt x="34358" y="44215"/>
                  <a:pt x="34358" y="44215"/>
                  <a:pt x="34358" y="44215"/>
                </a:cubicBezTo>
                <a:cubicBezTo>
                  <a:pt x="34358" y="44215"/>
                  <a:pt x="34719" y="44365"/>
                  <a:pt x="34793" y="44440"/>
                </a:cubicBezTo>
                <a:cubicBezTo>
                  <a:pt x="34866" y="44440"/>
                  <a:pt x="34683" y="44728"/>
                  <a:pt x="34683" y="44728"/>
                </a:cubicBezTo>
                <a:cubicBezTo>
                  <a:pt x="34211" y="44728"/>
                  <a:pt x="34211" y="44728"/>
                  <a:pt x="34211" y="44728"/>
                </a:cubicBezTo>
                <a:cubicBezTo>
                  <a:pt x="34211" y="44728"/>
                  <a:pt x="34064" y="44954"/>
                  <a:pt x="33996" y="45029"/>
                </a:cubicBezTo>
                <a:cubicBezTo>
                  <a:pt x="33923" y="45104"/>
                  <a:pt x="33996" y="45693"/>
                  <a:pt x="33996" y="45693"/>
                </a:cubicBezTo>
                <a:cubicBezTo>
                  <a:pt x="34174" y="45844"/>
                  <a:pt x="34174" y="45844"/>
                  <a:pt x="34174" y="45844"/>
                </a:cubicBezTo>
                <a:cubicBezTo>
                  <a:pt x="34395" y="45480"/>
                  <a:pt x="34395" y="45480"/>
                  <a:pt x="34395" y="45480"/>
                </a:cubicBezTo>
                <a:cubicBezTo>
                  <a:pt x="34535" y="45255"/>
                  <a:pt x="34535" y="45255"/>
                  <a:pt x="34535" y="45255"/>
                </a:cubicBezTo>
                <a:cubicBezTo>
                  <a:pt x="34830" y="45104"/>
                  <a:pt x="34830" y="45104"/>
                  <a:pt x="34830" y="45104"/>
                </a:cubicBezTo>
                <a:cubicBezTo>
                  <a:pt x="35154" y="44804"/>
                  <a:pt x="35154" y="44804"/>
                  <a:pt x="35154" y="44804"/>
                </a:cubicBezTo>
                <a:cubicBezTo>
                  <a:pt x="35485" y="44653"/>
                  <a:pt x="35485" y="44653"/>
                  <a:pt x="35485" y="44653"/>
                </a:cubicBezTo>
                <a:cubicBezTo>
                  <a:pt x="35699" y="43989"/>
                  <a:pt x="35699" y="43989"/>
                  <a:pt x="35699" y="43989"/>
                </a:cubicBezTo>
                <a:cubicBezTo>
                  <a:pt x="35957" y="43613"/>
                  <a:pt x="35957" y="43613"/>
                  <a:pt x="35957" y="43613"/>
                </a:cubicBezTo>
                <a:cubicBezTo>
                  <a:pt x="35993" y="43099"/>
                  <a:pt x="35993" y="43099"/>
                  <a:pt x="35993" y="43099"/>
                </a:cubicBezTo>
                <a:cubicBezTo>
                  <a:pt x="35663" y="43250"/>
                  <a:pt x="35663" y="43250"/>
                  <a:pt x="35663" y="43250"/>
                </a:cubicBezTo>
                <a:cubicBezTo>
                  <a:pt x="35448" y="43989"/>
                  <a:pt x="35448" y="43989"/>
                  <a:pt x="35448" y="43989"/>
                </a:cubicBezTo>
                <a:cubicBezTo>
                  <a:pt x="35050" y="44064"/>
                  <a:pt x="35050" y="44064"/>
                  <a:pt x="35050" y="44064"/>
                </a:cubicBezTo>
                <a:cubicBezTo>
                  <a:pt x="34719" y="43763"/>
                  <a:pt x="34719" y="43763"/>
                  <a:pt x="34719" y="43763"/>
                </a:cubicBezTo>
                <a:cubicBezTo>
                  <a:pt x="34395" y="43174"/>
                  <a:pt x="34395" y="43174"/>
                  <a:pt x="34395" y="43174"/>
                </a:cubicBezTo>
                <a:cubicBezTo>
                  <a:pt x="34211" y="42285"/>
                  <a:pt x="34211" y="42285"/>
                  <a:pt x="34211" y="42285"/>
                </a:cubicBezTo>
                <a:cubicBezTo>
                  <a:pt x="34535" y="41833"/>
                  <a:pt x="34535" y="41833"/>
                  <a:pt x="34535" y="41833"/>
                </a:cubicBezTo>
                <a:cubicBezTo>
                  <a:pt x="34505" y="41019"/>
                  <a:pt x="34505" y="41019"/>
                  <a:pt x="34505" y="41019"/>
                </a:cubicBezTo>
                <a:cubicBezTo>
                  <a:pt x="34064" y="40944"/>
                  <a:pt x="34064" y="40944"/>
                  <a:pt x="34064" y="40944"/>
                </a:cubicBezTo>
                <a:cubicBezTo>
                  <a:pt x="33592" y="41244"/>
                  <a:pt x="33592" y="41244"/>
                  <a:pt x="33592" y="41244"/>
                </a:cubicBezTo>
                <a:cubicBezTo>
                  <a:pt x="33084" y="41909"/>
                  <a:pt x="33084" y="41909"/>
                  <a:pt x="33084" y="41909"/>
                </a:cubicBezTo>
                <a:cubicBezTo>
                  <a:pt x="32575" y="42874"/>
                  <a:pt x="32575" y="42874"/>
                  <a:pt x="32575" y="42874"/>
                </a:cubicBezTo>
                <a:cubicBezTo>
                  <a:pt x="32177" y="43463"/>
                  <a:pt x="32177" y="43463"/>
                  <a:pt x="32177" y="43463"/>
                </a:cubicBezTo>
                <a:cubicBezTo>
                  <a:pt x="32324" y="42874"/>
                  <a:pt x="32324" y="42874"/>
                  <a:pt x="32324" y="42874"/>
                </a:cubicBezTo>
                <a:cubicBezTo>
                  <a:pt x="32575" y="42360"/>
                  <a:pt x="32575" y="42360"/>
                  <a:pt x="32575" y="42360"/>
                </a:cubicBezTo>
                <a:cubicBezTo>
                  <a:pt x="32722" y="42059"/>
                  <a:pt x="32722" y="42059"/>
                  <a:pt x="32722" y="42059"/>
                </a:cubicBezTo>
                <a:cubicBezTo>
                  <a:pt x="32324" y="41833"/>
                  <a:pt x="32324" y="41833"/>
                  <a:pt x="32324" y="41833"/>
                </a:cubicBezTo>
                <a:cubicBezTo>
                  <a:pt x="32833" y="41833"/>
                  <a:pt x="32833" y="41833"/>
                  <a:pt x="32833" y="41833"/>
                </a:cubicBezTo>
                <a:cubicBezTo>
                  <a:pt x="32943" y="41320"/>
                  <a:pt x="32943" y="41320"/>
                  <a:pt x="32943" y="41320"/>
                </a:cubicBezTo>
                <a:cubicBezTo>
                  <a:pt x="33231" y="40868"/>
                  <a:pt x="33231" y="40868"/>
                  <a:pt x="33231" y="40868"/>
                </a:cubicBezTo>
                <a:cubicBezTo>
                  <a:pt x="33562" y="40868"/>
                  <a:pt x="33562" y="40868"/>
                  <a:pt x="33562" y="40868"/>
                </a:cubicBezTo>
                <a:cubicBezTo>
                  <a:pt x="33702" y="40279"/>
                  <a:pt x="33702" y="40279"/>
                  <a:pt x="33702" y="40279"/>
                </a:cubicBezTo>
                <a:cubicBezTo>
                  <a:pt x="33996" y="40054"/>
                  <a:pt x="33996" y="40054"/>
                  <a:pt x="33996" y="40054"/>
                </a:cubicBezTo>
                <a:cubicBezTo>
                  <a:pt x="34431" y="40054"/>
                  <a:pt x="34431" y="40054"/>
                  <a:pt x="34431" y="40054"/>
                </a:cubicBezTo>
                <a:cubicBezTo>
                  <a:pt x="35191" y="39979"/>
                  <a:pt x="35191" y="39979"/>
                  <a:pt x="35191" y="39979"/>
                </a:cubicBezTo>
                <a:cubicBezTo>
                  <a:pt x="35595" y="40129"/>
                  <a:pt x="35595" y="40129"/>
                  <a:pt x="35595" y="40129"/>
                </a:cubicBezTo>
                <a:cubicBezTo>
                  <a:pt x="35920" y="40129"/>
                  <a:pt x="35920" y="40129"/>
                  <a:pt x="35920" y="40129"/>
                </a:cubicBezTo>
                <a:cubicBezTo>
                  <a:pt x="36245" y="39678"/>
                  <a:pt x="36245" y="39678"/>
                  <a:pt x="36245" y="39678"/>
                </a:cubicBezTo>
                <a:cubicBezTo>
                  <a:pt x="36502" y="39014"/>
                  <a:pt x="36502" y="39014"/>
                  <a:pt x="36502" y="39014"/>
                </a:cubicBezTo>
                <a:cubicBezTo>
                  <a:pt x="37010" y="38938"/>
                  <a:pt x="37010" y="38938"/>
                  <a:pt x="37010" y="38938"/>
                </a:cubicBezTo>
                <a:cubicBezTo>
                  <a:pt x="37298" y="38713"/>
                  <a:pt x="37298" y="38713"/>
                  <a:pt x="37298" y="38713"/>
                </a:cubicBezTo>
                <a:cubicBezTo>
                  <a:pt x="37445" y="38412"/>
                  <a:pt x="37445" y="38412"/>
                  <a:pt x="37445" y="38412"/>
                </a:cubicBezTo>
                <a:cubicBezTo>
                  <a:pt x="37261" y="38124"/>
                  <a:pt x="37261" y="38124"/>
                  <a:pt x="37261" y="38124"/>
                </a:cubicBezTo>
                <a:cubicBezTo>
                  <a:pt x="37372" y="37823"/>
                  <a:pt x="37372" y="37823"/>
                  <a:pt x="37372" y="37823"/>
                </a:cubicBezTo>
                <a:cubicBezTo>
                  <a:pt x="37408" y="37234"/>
                  <a:pt x="37408" y="37234"/>
                  <a:pt x="37408" y="37234"/>
                </a:cubicBezTo>
                <a:cubicBezTo>
                  <a:pt x="37010" y="37084"/>
                  <a:pt x="37010" y="37084"/>
                  <a:pt x="37010" y="37084"/>
                </a:cubicBezTo>
                <a:cubicBezTo>
                  <a:pt x="36973" y="36783"/>
                  <a:pt x="36973" y="36783"/>
                  <a:pt x="36973" y="36783"/>
                </a:cubicBezTo>
                <a:cubicBezTo>
                  <a:pt x="36539" y="36783"/>
                  <a:pt x="36539" y="36783"/>
                  <a:pt x="36539" y="36783"/>
                </a:cubicBezTo>
                <a:cubicBezTo>
                  <a:pt x="36245" y="37084"/>
                  <a:pt x="36245" y="37084"/>
                  <a:pt x="36245" y="37084"/>
                </a:cubicBezTo>
                <a:cubicBezTo>
                  <a:pt x="36030" y="37372"/>
                  <a:pt x="36030" y="37372"/>
                  <a:pt x="36030" y="37372"/>
                </a:cubicBezTo>
                <a:cubicBezTo>
                  <a:pt x="35846" y="37234"/>
                  <a:pt x="35846" y="37234"/>
                  <a:pt x="35846" y="37234"/>
                </a:cubicBezTo>
                <a:cubicBezTo>
                  <a:pt x="35920" y="36858"/>
                  <a:pt x="35920" y="36858"/>
                  <a:pt x="35920" y="36858"/>
                </a:cubicBezTo>
                <a:cubicBezTo>
                  <a:pt x="36281" y="36557"/>
                  <a:pt x="36281" y="36557"/>
                  <a:pt x="36281" y="36557"/>
                </a:cubicBezTo>
                <a:cubicBezTo>
                  <a:pt x="36716" y="36332"/>
                  <a:pt x="36716" y="36332"/>
                  <a:pt x="36716" y="36332"/>
                </a:cubicBezTo>
                <a:cubicBezTo>
                  <a:pt x="36937" y="36043"/>
                  <a:pt x="36937" y="36043"/>
                  <a:pt x="36937" y="36043"/>
                </a:cubicBezTo>
                <a:cubicBezTo>
                  <a:pt x="36643" y="35968"/>
                  <a:pt x="36643" y="35968"/>
                  <a:pt x="36643" y="35968"/>
                </a:cubicBezTo>
                <a:cubicBezTo>
                  <a:pt x="36355" y="35667"/>
                  <a:pt x="36355" y="35667"/>
                  <a:pt x="36355" y="35667"/>
                </a:cubicBezTo>
                <a:cubicBezTo>
                  <a:pt x="35993" y="35442"/>
                  <a:pt x="35993" y="35442"/>
                  <a:pt x="35993" y="35442"/>
                </a:cubicBezTo>
                <a:cubicBezTo>
                  <a:pt x="35773" y="35078"/>
                  <a:pt x="35773" y="35078"/>
                  <a:pt x="35773" y="35078"/>
                </a:cubicBezTo>
                <a:cubicBezTo>
                  <a:pt x="35522" y="34627"/>
                  <a:pt x="35522" y="34627"/>
                  <a:pt x="35522" y="34627"/>
                </a:cubicBezTo>
                <a:cubicBezTo>
                  <a:pt x="35411" y="34176"/>
                  <a:pt x="35411" y="34176"/>
                  <a:pt x="35411" y="34176"/>
                </a:cubicBezTo>
                <a:cubicBezTo>
                  <a:pt x="35552" y="34176"/>
                  <a:pt x="35552" y="34176"/>
                  <a:pt x="35552" y="34176"/>
                </a:cubicBezTo>
                <a:cubicBezTo>
                  <a:pt x="35595" y="33888"/>
                  <a:pt x="35595" y="33888"/>
                  <a:pt x="35595" y="33888"/>
                </a:cubicBezTo>
                <a:cubicBezTo>
                  <a:pt x="35375" y="33211"/>
                  <a:pt x="35375" y="33211"/>
                  <a:pt x="35375" y="33211"/>
                </a:cubicBezTo>
                <a:cubicBezTo>
                  <a:pt x="35081" y="32396"/>
                  <a:pt x="35081" y="32396"/>
                  <a:pt x="35081" y="32396"/>
                </a:cubicBezTo>
                <a:cubicBezTo>
                  <a:pt x="34646" y="31131"/>
                  <a:pt x="34646" y="31131"/>
                  <a:pt x="34646" y="31131"/>
                </a:cubicBezTo>
                <a:cubicBezTo>
                  <a:pt x="34505" y="30466"/>
                  <a:pt x="34505" y="30466"/>
                  <a:pt x="34505" y="30466"/>
                </a:cubicBezTo>
                <a:cubicBezTo>
                  <a:pt x="34174" y="31281"/>
                  <a:pt x="34174" y="31281"/>
                  <a:pt x="34174" y="31281"/>
                </a:cubicBezTo>
                <a:cubicBezTo>
                  <a:pt x="34174" y="31958"/>
                  <a:pt x="34174" y="31958"/>
                  <a:pt x="34174" y="31958"/>
                </a:cubicBezTo>
                <a:cubicBezTo>
                  <a:pt x="33849" y="32246"/>
                  <a:pt x="33849" y="32246"/>
                  <a:pt x="33849" y="32246"/>
                </a:cubicBezTo>
                <a:cubicBezTo>
                  <a:pt x="33666" y="32697"/>
                  <a:pt x="33666" y="32697"/>
                  <a:pt x="33666" y="32697"/>
                </a:cubicBezTo>
                <a:cubicBezTo>
                  <a:pt x="33341" y="32622"/>
                  <a:pt x="33341" y="32622"/>
                  <a:pt x="33341" y="32622"/>
                </a:cubicBezTo>
                <a:cubicBezTo>
                  <a:pt x="33267" y="32246"/>
                  <a:pt x="33267" y="32246"/>
                  <a:pt x="33267" y="32246"/>
                </a:cubicBezTo>
                <a:cubicBezTo>
                  <a:pt x="33047" y="31883"/>
                  <a:pt x="33047" y="31883"/>
                  <a:pt x="33047" y="31883"/>
                </a:cubicBezTo>
                <a:cubicBezTo>
                  <a:pt x="32722" y="32020"/>
                  <a:pt x="32722" y="32020"/>
                  <a:pt x="32722" y="32020"/>
                </a:cubicBezTo>
                <a:cubicBezTo>
                  <a:pt x="32833" y="31281"/>
                  <a:pt x="32833" y="31281"/>
                  <a:pt x="32833" y="31281"/>
                </a:cubicBezTo>
                <a:cubicBezTo>
                  <a:pt x="32833" y="30316"/>
                  <a:pt x="32833" y="30316"/>
                  <a:pt x="32833" y="30316"/>
                </a:cubicBezTo>
                <a:cubicBezTo>
                  <a:pt x="32796" y="29727"/>
                  <a:pt x="32796" y="29727"/>
                  <a:pt x="32796" y="29727"/>
                </a:cubicBezTo>
                <a:cubicBezTo>
                  <a:pt x="32434" y="29727"/>
                  <a:pt x="32434" y="29727"/>
                  <a:pt x="32434" y="29727"/>
                </a:cubicBezTo>
                <a:cubicBezTo>
                  <a:pt x="32140" y="29351"/>
                  <a:pt x="32140" y="29351"/>
                  <a:pt x="32140" y="29351"/>
                </a:cubicBezTo>
                <a:cubicBezTo>
                  <a:pt x="31852" y="28762"/>
                  <a:pt x="31852" y="28762"/>
                  <a:pt x="31852" y="28762"/>
                </a:cubicBezTo>
                <a:cubicBezTo>
                  <a:pt x="31344" y="28160"/>
                  <a:pt x="31344" y="28160"/>
                  <a:pt x="31344" y="28160"/>
                </a:cubicBezTo>
                <a:cubicBezTo>
                  <a:pt x="31197" y="28386"/>
                  <a:pt x="31197" y="28386"/>
                  <a:pt x="31197" y="28386"/>
                </a:cubicBezTo>
                <a:cubicBezTo>
                  <a:pt x="30762" y="28386"/>
                  <a:pt x="30762" y="28386"/>
                  <a:pt x="30762" y="28386"/>
                </a:cubicBezTo>
                <a:cubicBezTo>
                  <a:pt x="30578" y="28160"/>
                  <a:pt x="30578" y="28160"/>
                  <a:pt x="30578" y="28160"/>
                </a:cubicBezTo>
                <a:cubicBezTo>
                  <a:pt x="30107" y="28160"/>
                  <a:pt x="30107" y="28160"/>
                  <a:pt x="30107" y="28160"/>
                </a:cubicBezTo>
                <a:cubicBezTo>
                  <a:pt x="29929" y="28536"/>
                  <a:pt x="29929" y="28536"/>
                  <a:pt x="29929" y="28536"/>
                </a:cubicBezTo>
                <a:cubicBezTo>
                  <a:pt x="30107" y="29125"/>
                  <a:pt x="30107" y="29125"/>
                  <a:pt x="30107" y="29125"/>
                </a:cubicBezTo>
                <a:cubicBezTo>
                  <a:pt x="30033" y="29877"/>
                  <a:pt x="30033" y="29877"/>
                  <a:pt x="30033" y="29877"/>
                </a:cubicBezTo>
                <a:cubicBezTo>
                  <a:pt x="30070" y="30391"/>
                  <a:pt x="30070" y="30391"/>
                  <a:pt x="30070" y="30391"/>
                </a:cubicBezTo>
                <a:cubicBezTo>
                  <a:pt x="30254" y="31055"/>
                  <a:pt x="30254" y="31055"/>
                  <a:pt x="30254" y="31055"/>
                </a:cubicBezTo>
                <a:cubicBezTo>
                  <a:pt x="29996" y="31055"/>
                  <a:pt x="29996" y="31055"/>
                  <a:pt x="29996" y="31055"/>
                </a:cubicBezTo>
                <a:cubicBezTo>
                  <a:pt x="29996" y="31732"/>
                  <a:pt x="29996" y="31732"/>
                  <a:pt x="29996" y="31732"/>
                </a:cubicBezTo>
                <a:cubicBezTo>
                  <a:pt x="29856" y="32096"/>
                  <a:pt x="29856" y="32096"/>
                  <a:pt x="29856" y="32096"/>
                </a:cubicBezTo>
                <a:cubicBezTo>
                  <a:pt x="30070" y="32321"/>
                  <a:pt x="30070" y="32321"/>
                  <a:pt x="30070" y="32321"/>
                </a:cubicBezTo>
                <a:cubicBezTo>
                  <a:pt x="30364" y="32848"/>
                  <a:pt x="30364" y="32848"/>
                  <a:pt x="30364" y="32848"/>
                </a:cubicBezTo>
                <a:cubicBezTo>
                  <a:pt x="30468" y="33662"/>
                  <a:pt x="30468" y="33662"/>
                  <a:pt x="30468" y="33662"/>
                </a:cubicBezTo>
                <a:cubicBezTo>
                  <a:pt x="30468" y="34552"/>
                  <a:pt x="30468" y="34552"/>
                  <a:pt x="30468" y="34552"/>
                </a:cubicBezTo>
                <a:cubicBezTo>
                  <a:pt x="30254" y="35216"/>
                  <a:pt x="30254" y="35216"/>
                  <a:pt x="30254" y="35216"/>
                </a:cubicBezTo>
                <a:cubicBezTo>
                  <a:pt x="29929" y="35743"/>
                  <a:pt x="29929" y="35743"/>
                  <a:pt x="29929" y="35743"/>
                </a:cubicBezTo>
                <a:cubicBezTo>
                  <a:pt x="29488" y="35818"/>
                  <a:pt x="29488" y="35818"/>
                  <a:pt x="29488" y="35818"/>
                </a:cubicBezTo>
                <a:cubicBezTo>
                  <a:pt x="29745" y="36632"/>
                  <a:pt x="29745" y="36632"/>
                  <a:pt x="29745" y="36632"/>
                </a:cubicBezTo>
                <a:cubicBezTo>
                  <a:pt x="29745" y="37597"/>
                  <a:pt x="29745" y="37597"/>
                  <a:pt x="29745" y="37597"/>
                </a:cubicBezTo>
                <a:cubicBezTo>
                  <a:pt x="29856" y="38199"/>
                  <a:pt x="29856" y="38199"/>
                  <a:pt x="29856" y="38199"/>
                </a:cubicBezTo>
                <a:cubicBezTo>
                  <a:pt x="29782" y="38638"/>
                  <a:pt x="29782" y="38638"/>
                  <a:pt x="29782" y="38638"/>
                </a:cubicBezTo>
                <a:cubicBezTo>
                  <a:pt x="29598" y="39239"/>
                  <a:pt x="29598" y="39239"/>
                  <a:pt x="29598" y="39239"/>
                </a:cubicBezTo>
                <a:cubicBezTo>
                  <a:pt x="29163" y="39314"/>
                  <a:pt x="29163" y="39314"/>
                  <a:pt x="29163" y="39314"/>
                </a:cubicBezTo>
                <a:cubicBezTo>
                  <a:pt x="28943" y="38487"/>
                  <a:pt x="28943" y="38487"/>
                  <a:pt x="28943" y="38487"/>
                </a:cubicBezTo>
                <a:cubicBezTo>
                  <a:pt x="28618" y="37823"/>
                  <a:pt x="28618" y="37823"/>
                  <a:pt x="28618" y="37823"/>
                </a:cubicBezTo>
                <a:cubicBezTo>
                  <a:pt x="28618" y="37159"/>
                  <a:pt x="28618" y="37159"/>
                  <a:pt x="28618" y="37159"/>
                </a:cubicBezTo>
                <a:cubicBezTo>
                  <a:pt x="28545" y="36332"/>
                  <a:pt x="28545" y="36332"/>
                  <a:pt x="28545" y="36332"/>
                </a:cubicBezTo>
                <a:cubicBezTo>
                  <a:pt x="28581" y="35592"/>
                  <a:pt x="28581" y="35592"/>
                  <a:pt x="28581" y="35592"/>
                </a:cubicBezTo>
                <a:cubicBezTo>
                  <a:pt x="28036" y="35442"/>
                  <a:pt x="28036" y="35442"/>
                  <a:pt x="28036" y="35442"/>
                </a:cubicBezTo>
                <a:cubicBezTo>
                  <a:pt x="27638" y="35442"/>
                  <a:pt x="27638" y="35442"/>
                  <a:pt x="27638" y="35442"/>
                </a:cubicBezTo>
                <a:cubicBezTo>
                  <a:pt x="27454" y="35154"/>
                  <a:pt x="27454" y="35154"/>
                  <a:pt x="27454" y="35154"/>
                </a:cubicBezTo>
                <a:cubicBezTo>
                  <a:pt x="26946" y="34928"/>
                  <a:pt x="26946" y="34928"/>
                  <a:pt x="26946" y="34928"/>
                </a:cubicBezTo>
                <a:cubicBezTo>
                  <a:pt x="26732" y="34477"/>
                  <a:pt x="26732" y="34477"/>
                  <a:pt x="26732" y="34477"/>
                </a:cubicBezTo>
                <a:cubicBezTo>
                  <a:pt x="26297" y="34038"/>
                  <a:pt x="26297" y="34038"/>
                  <a:pt x="26297" y="34038"/>
                </a:cubicBezTo>
                <a:cubicBezTo>
                  <a:pt x="25862" y="33512"/>
                  <a:pt x="25862" y="33512"/>
                  <a:pt x="25862" y="33512"/>
                </a:cubicBezTo>
                <a:cubicBezTo>
                  <a:pt x="25243" y="33813"/>
                  <a:pt x="25243" y="33813"/>
                  <a:pt x="25243" y="33813"/>
                </a:cubicBezTo>
                <a:cubicBezTo>
                  <a:pt x="25133" y="33361"/>
                  <a:pt x="25133" y="33361"/>
                  <a:pt x="25133" y="33361"/>
                </a:cubicBezTo>
                <a:cubicBezTo>
                  <a:pt x="24875" y="32246"/>
                  <a:pt x="24875" y="32246"/>
                  <a:pt x="24875" y="32246"/>
                </a:cubicBezTo>
                <a:cubicBezTo>
                  <a:pt x="24588" y="32020"/>
                  <a:pt x="24588" y="32020"/>
                  <a:pt x="24588" y="32020"/>
                </a:cubicBezTo>
                <a:cubicBezTo>
                  <a:pt x="24367" y="31582"/>
                  <a:pt x="24367" y="31582"/>
                  <a:pt x="24367" y="31582"/>
                </a:cubicBezTo>
                <a:cubicBezTo>
                  <a:pt x="24441" y="30241"/>
                  <a:pt x="24441" y="30241"/>
                  <a:pt x="24441" y="30241"/>
                </a:cubicBezTo>
                <a:cubicBezTo>
                  <a:pt x="24735" y="29276"/>
                  <a:pt x="24735" y="29276"/>
                  <a:pt x="24735" y="29276"/>
                </a:cubicBezTo>
                <a:cubicBezTo>
                  <a:pt x="25059" y="28386"/>
                  <a:pt x="25059" y="28386"/>
                  <a:pt x="25059" y="28386"/>
                </a:cubicBezTo>
                <a:cubicBezTo>
                  <a:pt x="25421" y="28010"/>
                  <a:pt x="25421" y="28010"/>
                  <a:pt x="25421" y="28010"/>
                </a:cubicBezTo>
                <a:cubicBezTo>
                  <a:pt x="25715" y="27571"/>
                  <a:pt x="25715" y="27571"/>
                  <a:pt x="25715" y="27571"/>
                </a:cubicBezTo>
                <a:cubicBezTo>
                  <a:pt x="25604" y="27045"/>
                  <a:pt x="25604" y="27045"/>
                  <a:pt x="25604" y="27045"/>
                </a:cubicBezTo>
                <a:cubicBezTo>
                  <a:pt x="25133" y="26832"/>
                  <a:pt x="25133" y="26832"/>
                  <a:pt x="25133" y="26832"/>
                </a:cubicBezTo>
                <a:cubicBezTo>
                  <a:pt x="24588" y="26456"/>
                  <a:pt x="24588" y="26456"/>
                  <a:pt x="24588" y="26456"/>
                </a:cubicBezTo>
                <a:cubicBezTo>
                  <a:pt x="25206" y="26681"/>
                  <a:pt x="25206" y="26681"/>
                  <a:pt x="25206" y="26681"/>
                </a:cubicBezTo>
                <a:cubicBezTo>
                  <a:pt x="25715" y="26895"/>
                  <a:pt x="25715" y="26895"/>
                  <a:pt x="25715" y="26895"/>
                </a:cubicBezTo>
                <a:cubicBezTo>
                  <a:pt x="25966" y="26832"/>
                  <a:pt x="25966" y="26832"/>
                  <a:pt x="25966" y="26832"/>
                </a:cubicBezTo>
                <a:cubicBezTo>
                  <a:pt x="26003" y="26306"/>
                  <a:pt x="26003" y="26306"/>
                  <a:pt x="26003" y="26306"/>
                </a:cubicBezTo>
                <a:cubicBezTo>
                  <a:pt x="26437" y="26531"/>
                  <a:pt x="26437" y="26531"/>
                  <a:pt x="26437" y="26531"/>
                </a:cubicBezTo>
                <a:cubicBezTo>
                  <a:pt x="26658" y="26456"/>
                  <a:pt x="26658" y="26456"/>
                  <a:pt x="26658" y="26456"/>
                </a:cubicBezTo>
                <a:cubicBezTo>
                  <a:pt x="26695" y="26005"/>
                  <a:pt x="26695" y="26005"/>
                  <a:pt x="26695" y="26005"/>
                </a:cubicBezTo>
                <a:cubicBezTo>
                  <a:pt x="26836" y="25854"/>
                  <a:pt x="26836" y="25854"/>
                  <a:pt x="26836" y="25854"/>
                </a:cubicBezTo>
                <a:cubicBezTo>
                  <a:pt x="26946" y="25265"/>
                  <a:pt x="26946" y="25265"/>
                  <a:pt x="26946" y="25265"/>
                </a:cubicBezTo>
                <a:cubicBezTo>
                  <a:pt x="26621" y="25190"/>
                  <a:pt x="26621" y="25190"/>
                  <a:pt x="26621" y="25190"/>
                </a:cubicBezTo>
                <a:cubicBezTo>
                  <a:pt x="26260" y="25115"/>
                  <a:pt x="26260" y="25115"/>
                  <a:pt x="26260" y="25115"/>
                </a:cubicBezTo>
                <a:cubicBezTo>
                  <a:pt x="26113" y="24814"/>
                  <a:pt x="26113" y="24814"/>
                  <a:pt x="26113" y="24814"/>
                </a:cubicBezTo>
                <a:cubicBezTo>
                  <a:pt x="25678" y="24451"/>
                  <a:pt x="25678" y="24451"/>
                  <a:pt x="25678" y="24451"/>
                </a:cubicBezTo>
                <a:cubicBezTo>
                  <a:pt x="25966" y="24526"/>
                  <a:pt x="25966" y="24526"/>
                  <a:pt x="25966" y="24526"/>
                </a:cubicBezTo>
                <a:cubicBezTo>
                  <a:pt x="26437" y="24751"/>
                  <a:pt x="26437" y="24751"/>
                  <a:pt x="26437" y="24751"/>
                </a:cubicBezTo>
                <a:cubicBezTo>
                  <a:pt x="26768" y="24965"/>
                  <a:pt x="26768" y="24965"/>
                  <a:pt x="26768" y="24965"/>
                </a:cubicBezTo>
                <a:cubicBezTo>
                  <a:pt x="27056" y="24751"/>
                  <a:pt x="27056" y="24751"/>
                  <a:pt x="27056" y="24751"/>
                </a:cubicBezTo>
                <a:cubicBezTo>
                  <a:pt x="27277" y="24225"/>
                  <a:pt x="27277" y="24225"/>
                  <a:pt x="27277" y="24225"/>
                </a:cubicBezTo>
                <a:cubicBezTo>
                  <a:pt x="27056" y="23774"/>
                  <a:pt x="27056" y="23774"/>
                  <a:pt x="27056" y="23774"/>
                </a:cubicBezTo>
                <a:cubicBezTo>
                  <a:pt x="27381" y="23774"/>
                  <a:pt x="27381" y="23774"/>
                  <a:pt x="27381" y="23774"/>
                </a:cubicBezTo>
                <a:cubicBezTo>
                  <a:pt x="27565" y="24150"/>
                  <a:pt x="27565" y="24150"/>
                  <a:pt x="27565" y="24150"/>
                </a:cubicBezTo>
                <a:cubicBezTo>
                  <a:pt x="27418" y="24601"/>
                  <a:pt x="27418" y="24601"/>
                  <a:pt x="27418" y="24601"/>
                </a:cubicBezTo>
                <a:cubicBezTo>
                  <a:pt x="27277" y="25416"/>
                  <a:pt x="27277" y="25416"/>
                  <a:pt x="27277" y="25416"/>
                </a:cubicBezTo>
                <a:cubicBezTo>
                  <a:pt x="27277" y="26381"/>
                  <a:pt x="27277" y="26381"/>
                  <a:pt x="27277" y="26381"/>
                </a:cubicBezTo>
                <a:cubicBezTo>
                  <a:pt x="26946" y="26531"/>
                  <a:pt x="26946" y="26531"/>
                  <a:pt x="26946" y="26531"/>
                </a:cubicBezTo>
                <a:cubicBezTo>
                  <a:pt x="27056" y="26970"/>
                  <a:pt x="27056" y="26970"/>
                  <a:pt x="27056" y="26970"/>
                </a:cubicBezTo>
                <a:cubicBezTo>
                  <a:pt x="27381" y="27045"/>
                  <a:pt x="27381" y="27045"/>
                  <a:pt x="27381" y="27045"/>
                </a:cubicBezTo>
                <a:cubicBezTo>
                  <a:pt x="27381" y="27421"/>
                  <a:pt x="27381" y="27421"/>
                  <a:pt x="27381" y="27421"/>
                </a:cubicBezTo>
                <a:cubicBezTo>
                  <a:pt x="27381" y="27421"/>
                  <a:pt x="27712" y="27571"/>
                  <a:pt x="27822" y="27346"/>
                </a:cubicBezTo>
                <a:cubicBezTo>
                  <a:pt x="27926" y="26832"/>
                  <a:pt x="27926" y="26832"/>
                  <a:pt x="27926" y="26832"/>
                </a:cubicBezTo>
                <a:cubicBezTo>
                  <a:pt x="28367" y="26895"/>
                  <a:pt x="28367" y="26895"/>
                  <a:pt x="28367" y="26895"/>
                </a:cubicBezTo>
                <a:cubicBezTo>
                  <a:pt x="28581" y="26970"/>
                  <a:pt x="28581" y="26970"/>
                  <a:pt x="28581" y="26970"/>
                </a:cubicBezTo>
                <a:cubicBezTo>
                  <a:pt x="28802" y="27195"/>
                  <a:pt x="28802" y="27195"/>
                  <a:pt x="28802" y="27195"/>
                </a:cubicBezTo>
                <a:cubicBezTo>
                  <a:pt x="29127" y="27195"/>
                  <a:pt x="29127" y="27195"/>
                  <a:pt x="29127" y="27195"/>
                </a:cubicBezTo>
                <a:cubicBezTo>
                  <a:pt x="29163" y="26606"/>
                  <a:pt x="29163" y="26606"/>
                  <a:pt x="29163" y="26606"/>
                </a:cubicBezTo>
                <a:cubicBezTo>
                  <a:pt x="28839" y="26456"/>
                  <a:pt x="28839" y="26456"/>
                  <a:pt x="28839" y="26456"/>
                </a:cubicBezTo>
                <a:cubicBezTo>
                  <a:pt x="28692" y="25779"/>
                  <a:pt x="28692" y="25779"/>
                  <a:pt x="28692" y="25779"/>
                </a:cubicBezTo>
                <a:cubicBezTo>
                  <a:pt x="28294" y="25716"/>
                  <a:pt x="28294" y="25716"/>
                  <a:pt x="28294" y="25716"/>
                </a:cubicBezTo>
                <a:cubicBezTo>
                  <a:pt x="27963" y="25190"/>
                  <a:pt x="27963" y="25190"/>
                  <a:pt x="27963" y="25190"/>
                </a:cubicBezTo>
                <a:cubicBezTo>
                  <a:pt x="27675" y="25040"/>
                  <a:pt x="27675" y="25040"/>
                  <a:pt x="27675" y="25040"/>
                </a:cubicBezTo>
                <a:cubicBezTo>
                  <a:pt x="27675" y="24664"/>
                  <a:pt x="27675" y="24664"/>
                  <a:pt x="27675" y="24664"/>
                </a:cubicBezTo>
                <a:cubicBezTo>
                  <a:pt x="27963" y="24751"/>
                  <a:pt x="27963" y="24751"/>
                  <a:pt x="27963" y="24751"/>
                </a:cubicBezTo>
                <a:cubicBezTo>
                  <a:pt x="28073" y="24526"/>
                  <a:pt x="28073" y="24526"/>
                  <a:pt x="28073" y="24526"/>
                </a:cubicBezTo>
                <a:cubicBezTo>
                  <a:pt x="28036" y="24150"/>
                  <a:pt x="28036" y="24150"/>
                  <a:pt x="28036" y="24150"/>
                </a:cubicBezTo>
                <a:cubicBezTo>
                  <a:pt x="28367" y="24150"/>
                  <a:pt x="28367" y="24150"/>
                  <a:pt x="28367" y="24150"/>
                </a:cubicBezTo>
                <a:cubicBezTo>
                  <a:pt x="28471" y="23699"/>
                  <a:pt x="28471" y="23699"/>
                  <a:pt x="28471" y="23699"/>
                </a:cubicBezTo>
                <a:cubicBezTo>
                  <a:pt x="28802" y="23260"/>
                  <a:pt x="28802" y="23260"/>
                  <a:pt x="28802" y="23260"/>
                </a:cubicBezTo>
                <a:cubicBezTo>
                  <a:pt x="28912" y="22809"/>
                  <a:pt x="28912" y="22809"/>
                  <a:pt x="28912" y="22809"/>
                </a:cubicBezTo>
                <a:cubicBezTo>
                  <a:pt x="28728" y="22445"/>
                  <a:pt x="28728" y="22445"/>
                  <a:pt x="28728" y="22445"/>
                </a:cubicBezTo>
                <a:cubicBezTo>
                  <a:pt x="28581" y="21693"/>
                  <a:pt x="28581" y="21693"/>
                  <a:pt x="28581" y="21693"/>
                </a:cubicBezTo>
                <a:cubicBezTo>
                  <a:pt x="28875" y="21618"/>
                  <a:pt x="28875" y="21618"/>
                  <a:pt x="28875" y="21618"/>
                </a:cubicBezTo>
                <a:cubicBezTo>
                  <a:pt x="28943" y="21029"/>
                  <a:pt x="28943" y="21029"/>
                  <a:pt x="28943" y="21029"/>
                </a:cubicBezTo>
                <a:cubicBezTo>
                  <a:pt x="28728" y="20503"/>
                  <a:pt x="28728" y="20503"/>
                  <a:pt x="28728" y="20503"/>
                </a:cubicBezTo>
                <a:cubicBezTo>
                  <a:pt x="28434" y="20215"/>
                  <a:pt x="28434" y="20215"/>
                  <a:pt x="28434" y="20215"/>
                </a:cubicBezTo>
                <a:cubicBezTo>
                  <a:pt x="28000" y="19763"/>
                  <a:pt x="28000" y="19763"/>
                  <a:pt x="28000" y="19763"/>
                </a:cubicBezTo>
                <a:cubicBezTo>
                  <a:pt x="28471" y="19763"/>
                  <a:pt x="28471" y="19763"/>
                  <a:pt x="28471" y="19763"/>
                </a:cubicBezTo>
                <a:cubicBezTo>
                  <a:pt x="28508" y="19538"/>
                  <a:pt x="28508" y="19538"/>
                  <a:pt x="28508" y="19538"/>
                </a:cubicBezTo>
                <a:cubicBezTo>
                  <a:pt x="28875" y="19613"/>
                  <a:pt x="28875" y="19613"/>
                  <a:pt x="28875" y="19613"/>
                </a:cubicBezTo>
                <a:cubicBezTo>
                  <a:pt x="29127" y="19914"/>
                  <a:pt x="29127" y="19914"/>
                  <a:pt x="29127" y="19914"/>
                </a:cubicBezTo>
                <a:cubicBezTo>
                  <a:pt x="29488" y="19839"/>
                  <a:pt x="29488" y="19839"/>
                  <a:pt x="29488" y="19839"/>
                </a:cubicBezTo>
                <a:cubicBezTo>
                  <a:pt x="29819" y="19688"/>
                  <a:pt x="29819" y="19688"/>
                  <a:pt x="29819" y="19688"/>
                </a:cubicBezTo>
                <a:cubicBezTo>
                  <a:pt x="29525" y="19174"/>
                  <a:pt x="29525" y="19174"/>
                  <a:pt x="29525" y="19174"/>
                </a:cubicBezTo>
                <a:cubicBezTo>
                  <a:pt x="29745" y="19099"/>
                  <a:pt x="29745" y="19099"/>
                  <a:pt x="29745" y="19099"/>
                </a:cubicBezTo>
                <a:cubicBezTo>
                  <a:pt x="30033" y="19688"/>
                  <a:pt x="30033" y="19688"/>
                  <a:pt x="30033" y="19688"/>
                </a:cubicBezTo>
                <a:cubicBezTo>
                  <a:pt x="30364" y="19763"/>
                  <a:pt x="30364" y="19763"/>
                  <a:pt x="30364" y="19763"/>
                </a:cubicBezTo>
                <a:cubicBezTo>
                  <a:pt x="30505" y="20365"/>
                  <a:pt x="30505" y="20365"/>
                  <a:pt x="30505" y="20365"/>
                </a:cubicBezTo>
                <a:cubicBezTo>
                  <a:pt x="30762" y="20440"/>
                  <a:pt x="30762" y="20440"/>
                  <a:pt x="30762" y="20440"/>
                </a:cubicBezTo>
                <a:cubicBezTo>
                  <a:pt x="30872" y="20879"/>
                  <a:pt x="30872" y="20879"/>
                  <a:pt x="30872" y="20879"/>
                </a:cubicBezTo>
                <a:cubicBezTo>
                  <a:pt x="31160" y="21104"/>
                  <a:pt x="31160" y="21104"/>
                  <a:pt x="31160" y="21104"/>
                </a:cubicBezTo>
                <a:cubicBezTo>
                  <a:pt x="31307" y="21618"/>
                  <a:pt x="31307" y="21618"/>
                  <a:pt x="31307" y="21618"/>
                </a:cubicBezTo>
                <a:cubicBezTo>
                  <a:pt x="31595" y="21844"/>
                  <a:pt x="31595" y="21844"/>
                  <a:pt x="31595" y="21844"/>
                </a:cubicBezTo>
                <a:cubicBezTo>
                  <a:pt x="31816" y="22370"/>
                  <a:pt x="31816" y="22370"/>
                  <a:pt x="31816" y="22370"/>
                </a:cubicBezTo>
                <a:cubicBezTo>
                  <a:pt x="31889" y="23034"/>
                  <a:pt x="31889" y="23034"/>
                  <a:pt x="31889" y="23034"/>
                </a:cubicBezTo>
                <a:cubicBezTo>
                  <a:pt x="31522" y="23699"/>
                  <a:pt x="31522" y="23699"/>
                  <a:pt x="31522" y="23699"/>
                </a:cubicBezTo>
                <a:cubicBezTo>
                  <a:pt x="31234" y="24375"/>
                  <a:pt x="31234" y="24375"/>
                  <a:pt x="31234" y="24375"/>
                </a:cubicBezTo>
                <a:cubicBezTo>
                  <a:pt x="31381" y="25040"/>
                  <a:pt x="31381" y="25040"/>
                  <a:pt x="31381" y="25040"/>
                </a:cubicBezTo>
                <a:cubicBezTo>
                  <a:pt x="30872" y="25190"/>
                  <a:pt x="30872" y="25190"/>
                  <a:pt x="30872" y="25190"/>
                </a:cubicBezTo>
                <a:cubicBezTo>
                  <a:pt x="30578" y="25040"/>
                  <a:pt x="30578" y="25040"/>
                  <a:pt x="30578" y="25040"/>
                </a:cubicBezTo>
                <a:cubicBezTo>
                  <a:pt x="30290" y="25040"/>
                  <a:pt x="30290" y="25040"/>
                  <a:pt x="30290" y="25040"/>
                </a:cubicBezTo>
                <a:cubicBezTo>
                  <a:pt x="29929" y="25566"/>
                  <a:pt x="29929" y="25566"/>
                  <a:pt x="29929" y="25566"/>
                </a:cubicBezTo>
                <a:cubicBezTo>
                  <a:pt x="29929" y="26155"/>
                  <a:pt x="29929" y="26155"/>
                  <a:pt x="29929" y="26155"/>
                </a:cubicBezTo>
                <a:cubicBezTo>
                  <a:pt x="30364" y="26306"/>
                  <a:pt x="30364" y="26306"/>
                  <a:pt x="30364" y="26306"/>
                </a:cubicBezTo>
                <a:cubicBezTo>
                  <a:pt x="30725" y="26230"/>
                  <a:pt x="30725" y="26230"/>
                  <a:pt x="30725" y="26230"/>
                </a:cubicBezTo>
                <a:cubicBezTo>
                  <a:pt x="30799" y="25930"/>
                  <a:pt x="30799" y="25930"/>
                  <a:pt x="30799" y="25930"/>
                </a:cubicBezTo>
                <a:cubicBezTo>
                  <a:pt x="30946" y="25716"/>
                  <a:pt x="30946" y="25716"/>
                  <a:pt x="30946" y="25716"/>
                </a:cubicBezTo>
                <a:cubicBezTo>
                  <a:pt x="31197" y="25854"/>
                  <a:pt x="31197" y="25854"/>
                  <a:pt x="31197" y="25854"/>
                </a:cubicBezTo>
                <a:cubicBezTo>
                  <a:pt x="31595" y="26080"/>
                  <a:pt x="31595" y="26080"/>
                  <a:pt x="31595" y="26080"/>
                </a:cubicBezTo>
                <a:cubicBezTo>
                  <a:pt x="32000" y="26895"/>
                  <a:pt x="32000" y="26895"/>
                  <a:pt x="32000" y="26895"/>
                </a:cubicBezTo>
                <a:cubicBezTo>
                  <a:pt x="32104" y="27346"/>
                  <a:pt x="32104" y="27346"/>
                  <a:pt x="32104" y="27346"/>
                </a:cubicBezTo>
                <a:cubicBezTo>
                  <a:pt x="32324" y="27860"/>
                  <a:pt x="32324" y="27860"/>
                  <a:pt x="32324" y="27860"/>
                </a:cubicBezTo>
                <a:cubicBezTo>
                  <a:pt x="32686" y="27860"/>
                  <a:pt x="32686" y="27860"/>
                  <a:pt x="32686" y="27860"/>
                </a:cubicBezTo>
                <a:cubicBezTo>
                  <a:pt x="33047" y="28536"/>
                  <a:pt x="33047" y="28536"/>
                  <a:pt x="33047" y="28536"/>
                </a:cubicBezTo>
                <a:cubicBezTo>
                  <a:pt x="33592" y="28612"/>
                  <a:pt x="33592" y="28612"/>
                  <a:pt x="33592" y="28612"/>
                </a:cubicBezTo>
                <a:cubicBezTo>
                  <a:pt x="33960" y="28912"/>
                  <a:pt x="33960" y="28912"/>
                  <a:pt x="33960" y="28912"/>
                </a:cubicBezTo>
                <a:cubicBezTo>
                  <a:pt x="33996" y="28461"/>
                  <a:pt x="33996" y="28461"/>
                  <a:pt x="33996" y="28461"/>
                </a:cubicBezTo>
                <a:cubicBezTo>
                  <a:pt x="33415" y="27571"/>
                  <a:pt x="33415" y="27571"/>
                  <a:pt x="33415" y="27571"/>
                </a:cubicBezTo>
                <a:cubicBezTo>
                  <a:pt x="33157" y="27195"/>
                  <a:pt x="33157" y="27195"/>
                  <a:pt x="33157" y="27195"/>
                </a:cubicBezTo>
                <a:cubicBezTo>
                  <a:pt x="33047" y="26744"/>
                  <a:pt x="33047" y="26744"/>
                  <a:pt x="33047" y="26744"/>
                </a:cubicBezTo>
                <a:cubicBezTo>
                  <a:pt x="33415" y="27195"/>
                  <a:pt x="33415" y="27195"/>
                  <a:pt x="33415" y="27195"/>
                </a:cubicBezTo>
                <a:cubicBezTo>
                  <a:pt x="34064" y="27860"/>
                  <a:pt x="34064" y="27860"/>
                  <a:pt x="34064" y="27860"/>
                </a:cubicBezTo>
                <a:cubicBezTo>
                  <a:pt x="34395" y="28236"/>
                  <a:pt x="34395" y="28236"/>
                  <a:pt x="34395" y="28236"/>
                </a:cubicBezTo>
                <a:cubicBezTo>
                  <a:pt x="34395" y="27571"/>
                  <a:pt x="34395" y="27571"/>
                  <a:pt x="34395" y="27571"/>
                </a:cubicBezTo>
                <a:cubicBezTo>
                  <a:pt x="34609" y="27045"/>
                  <a:pt x="34609" y="27045"/>
                  <a:pt x="34609" y="27045"/>
                </a:cubicBezTo>
                <a:cubicBezTo>
                  <a:pt x="34284" y="26681"/>
                  <a:pt x="34284" y="26681"/>
                  <a:pt x="34284" y="26681"/>
                </a:cubicBezTo>
                <a:cubicBezTo>
                  <a:pt x="34211" y="25779"/>
                  <a:pt x="34211" y="25779"/>
                  <a:pt x="34211" y="25779"/>
                </a:cubicBezTo>
                <a:cubicBezTo>
                  <a:pt x="33776" y="25491"/>
                  <a:pt x="33776" y="25491"/>
                  <a:pt x="33776" y="25491"/>
                </a:cubicBezTo>
                <a:cubicBezTo>
                  <a:pt x="33231" y="24300"/>
                  <a:pt x="33231" y="24300"/>
                  <a:pt x="33231" y="24300"/>
                </a:cubicBezTo>
                <a:cubicBezTo>
                  <a:pt x="33415" y="24000"/>
                  <a:pt x="33415" y="24000"/>
                  <a:pt x="33415" y="24000"/>
                </a:cubicBezTo>
                <a:cubicBezTo>
                  <a:pt x="33592" y="23699"/>
                  <a:pt x="33592" y="23699"/>
                  <a:pt x="33592" y="23699"/>
                </a:cubicBezTo>
                <a:cubicBezTo>
                  <a:pt x="34284" y="24751"/>
                  <a:pt x="34284" y="24751"/>
                  <a:pt x="34284" y="24751"/>
                </a:cubicBezTo>
                <a:cubicBezTo>
                  <a:pt x="34535" y="25491"/>
                  <a:pt x="34535" y="25491"/>
                  <a:pt x="34535" y="25491"/>
                </a:cubicBezTo>
                <a:cubicBezTo>
                  <a:pt x="34830" y="25566"/>
                  <a:pt x="34830" y="25566"/>
                  <a:pt x="34830" y="25566"/>
                </a:cubicBezTo>
                <a:cubicBezTo>
                  <a:pt x="34940" y="24751"/>
                  <a:pt x="34940" y="24751"/>
                  <a:pt x="34940" y="24751"/>
                </a:cubicBezTo>
                <a:cubicBezTo>
                  <a:pt x="35301" y="24526"/>
                  <a:pt x="35301" y="24526"/>
                  <a:pt x="35301" y="24526"/>
                </a:cubicBezTo>
                <a:cubicBezTo>
                  <a:pt x="35338" y="24150"/>
                  <a:pt x="35338" y="24150"/>
                  <a:pt x="35338" y="24150"/>
                </a:cubicBezTo>
                <a:cubicBezTo>
                  <a:pt x="35595" y="24150"/>
                  <a:pt x="35595" y="24150"/>
                  <a:pt x="35595" y="24150"/>
                </a:cubicBezTo>
                <a:cubicBezTo>
                  <a:pt x="35699" y="23774"/>
                  <a:pt x="35699" y="23774"/>
                  <a:pt x="35699" y="23774"/>
                </a:cubicBezTo>
                <a:cubicBezTo>
                  <a:pt x="35663" y="23260"/>
                  <a:pt x="35663" y="23260"/>
                  <a:pt x="35663" y="23260"/>
                </a:cubicBezTo>
                <a:cubicBezTo>
                  <a:pt x="35191" y="23260"/>
                  <a:pt x="35191" y="23260"/>
                  <a:pt x="35191" y="23260"/>
                </a:cubicBezTo>
                <a:cubicBezTo>
                  <a:pt x="35191" y="22959"/>
                  <a:pt x="35191" y="22959"/>
                  <a:pt x="35191" y="22959"/>
                </a:cubicBezTo>
                <a:cubicBezTo>
                  <a:pt x="34903" y="22521"/>
                  <a:pt x="34903" y="22521"/>
                  <a:pt x="34903" y="22521"/>
                </a:cubicBezTo>
                <a:cubicBezTo>
                  <a:pt x="34683" y="22445"/>
                  <a:pt x="34683" y="22445"/>
                  <a:pt x="34683" y="22445"/>
                </a:cubicBezTo>
                <a:cubicBezTo>
                  <a:pt x="34358" y="22145"/>
                  <a:pt x="34358" y="22145"/>
                  <a:pt x="34358" y="22145"/>
                </a:cubicBezTo>
                <a:cubicBezTo>
                  <a:pt x="34137" y="22145"/>
                  <a:pt x="34137" y="22145"/>
                  <a:pt x="34137" y="22145"/>
                </a:cubicBezTo>
                <a:cubicBezTo>
                  <a:pt x="34064" y="21769"/>
                  <a:pt x="34064" y="21769"/>
                  <a:pt x="34064" y="21769"/>
                </a:cubicBezTo>
                <a:cubicBezTo>
                  <a:pt x="33960" y="21405"/>
                  <a:pt x="33960" y="21405"/>
                  <a:pt x="33960" y="21405"/>
                </a:cubicBezTo>
                <a:cubicBezTo>
                  <a:pt x="33562" y="21405"/>
                  <a:pt x="33562" y="21405"/>
                  <a:pt x="33562" y="21405"/>
                </a:cubicBezTo>
                <a:cubicBezTo>
                  <a:pt x="33378" y="21405"/>
                  <a:pt x="33378" y="21405"/>
                  <a:pt x="33378" y="21405"/>
                </a:cubicBezTo>
                <a:cubicBezTo>
                  <a:pt x="33378" y="20728"/>
                  <a:pt x="33378" y="20728"/>
                  <a:pt x="33378" y="20728"/>
                </a:cubicBezTo>
                <a:cubicBezTo>
                  <a:pt x="33666" y="20728"/>
                  <a:pt x="33666" y="20728"/>
                  <a:pt x="33666" y="20728"/>
                </a:cubicBezTo>
                <a:cubicBezTo>
                  <a:pt x="33813" y="20503"/>
                  <a:pt x="33813" y="20503"/>
                  <a:pt x="33813" y="20503"/>
                </a:cubicBezTo>
                <a:cubicBezTo>
                  <a:pt x="33415" y="20290"/>
                  <a:pt x="33415" y="20290"/>
                  <a:pt x="33415" y="20290"/>
                </a:cubicBezTo>
                <a:cubicBezTo>
                  <a:pt x="33488" y="19989"/>
                  <a:pt x="33488" y="19989"/>
                  <a:pt x="33488" y="19989"/>
                </a:cubicBezTo>
                <a:cubicBezTo>
                  <a:pt x="33666" y="19914"/>
                  <a:pt x="33666" y="19914"/>
                  <a:pt x="33666" y="19914"/>
                </a:cubicBezTo>
                <a:cubicBezTo>
                  <a:pt x="33451" y="19538"/>
                  <a:pt x="33451" y="19538"/>
                  <a:pt x="33451" y="19538"/>
                </a:cubicBezTo>
                <a:cubicBezTo>
                  <a:pt x="33120" y="19325"/>
                  <a:pt x="33120" y="19325"/>
                  <a:pt x="33120" y="19325"/>
                </a:cubicBezTo>
                <a:cubicBezTo>
                  <a:pt x="33231" y="18949"/>
                  <a:pt x="33231" y="18949"/>
                  <a:pt x="33231" y="18949"/>
                </a:cubicBezTo>
                <a:cubicBezTo>
                  <a:pt x="32906" y="18648"/>
                  <a:pt x="32906" y="18648"/>
                  <a:pt x="32906" y="18648"/>
                </a:cubicBezTo>
                <a:cubicBezTo>
                  <a:pt x="32539" y="18723"/>
                  <a:pt x="32539" y="18723"/>
                  <a:pt x="32539" y="18723"/>
                </a:cubicBezTo>
                <a:cubicBezTo>
                  <a:pt x="32502" y="18360"/>
                  <a:pt x="32502" y="18360"/>
                  <a:pt x="32502" y="18360"/>
                </a:cubicBezTo>
                <a:cubicBezTo>
                  <a:pt x="32214" y="18360"/>
                  <a:pt x="32214" y="18360"/>
                  <a:pt x="32214" y="18360"/>
                </a:cubicBezTo>
                <a:cubicBezTo>
                  <a:pt x="32067" y="18285"/>
                  <a:pt x="32067" y="18285"/>
                  <a:pt x="32067" y="18285"/>
                </a:cubicBezTo>
                <a:cubicBezTo>
                  <a:pt x="32324" y="17909"/>
                  <a:pt x="32324" y="17909"/>
                  <a:pt x="32324" y="17909"/>
                </a:cubicBezTo>
                <a:cubicBezTo>
                  <a:pt x="32000" y="17758"/>
                  <a:pt x="32000" y="17758"/>
                  <a:pt x="32000" y="17758"/>
                </a:cubicBezTo>
                <a:cubicBezTo>
                  <a:pt x="31558" y="17909"/>
                  <a:pt x="31558" y="17909"/>
                  <a:pt x="31558" y="17909"/>
                </a:cubicBezTo>
                <a:cubicBezTo>
                  <a:pt x="31307" y="17382"/>
                  <a:pt x="31307" y="17382"/>
                  <a:pt x="31307" y="17382"/>
                </a:cubicBezTo>
                <a:cubicBezTo>
                  <a:pt x="31271" y="17019"/>
                  <a:pt x="31271" y="17019"/>
                  <a:pt x="31271" y="17019"/>
                </a:cubicBezTo>
                <a:cubicBezTo>
                  <a:pt x="30977" y="17019"/>
                  <a:pt x="30977" y="17019"/>
                  <a:pt x="30977" y="17019"/>
                </a:cubicBezTo>
                <a:cubicBezTo>
                  <a:pt x="30977" y="16643"/>
                  <a:pt x="30977" y="16643"/>
                  <a:pt x="30977" y="16643"/>
                </a:cubicBezTo>
                <a:cubicBezTo>
                  <a:pt x="30542" y="16342"/>
                  <a:pt x="30542" y="16342"/>
                  <a:pt x="30542" y="16342"/>
                </a:cubicBezTo>
                <a:cubicBezTo>
                  <a:pt x="29996" y="16342"/>
                  <a:pt x="29996" y="16342"/>
                  <a:pt x="29996" y="16342"/>
                </a:cubicBezTo>
                <a:cubicBezTo>
                  <a:pt x="29929" y="16643"/>
                  <a:pt x="29929" y="16643"/>
                  <a:pt x="29929" y="16643"/>
                </a:cubicBezTo>
                <a:cubicBezTo>
                  <a:pt x="29672" y="16718"/>
                  <a:pt x="29672" y="16718"/>
                  <a:pt x="29672" y="16718"/>
                </a:cubicBezTo>
                <a:cubicBezTo>
                  <a:pt x="29415" y="16643"/>
                  <a:pt x="29415" y="16643"/>
                  <a:pt x="29415" y="16643"/>
                </a:cubicBezTo>
                <a:cubicBezTo>
                  <a:pt x="29310" y="17019"/>
                  <a:pt x="29310" y="17019"/>
                  <a:pt x="29310" y="17019"/>
                </a:cubicBezTo>
                <a:cubicBezTo>
                  <a:pt x="29053" y="17019"/>
                  <a:pt x="29053" y="17019"/>
                  <a:pt x="29053" y="17019"/>
                </a:cubicBezTo>
                <a:cubicBezTo>
                  <a:pt x="29016" y="16568"/>
                  <a:pt x="29016" y="16568"/>
                  <a:pt x="29016" y="16568"/>
                </a:cubicBezTo>
                <a:cubicBezTo>
                  <a:pt x="29200" y="16054"/>
                  <a:pt x="29200" y="16054"/>
                  <a:pt x="29200" y="16054"/>
                </a:cubicBezTo>
                <a:cubicBezTo>
                  <a:pt x="28943" y="15452"/>
                  <a:pt x="28943" y="15452"/>
                  <a:pt x="28943" y="15452"/>
                </a:cubicBezTo>
                <a:cubicBezTo>
                  <a:pt x="28802" y="14863"/>
                  <a:pt x="28802" y="14863"/>
                  <a:pt x="28802" y="14863"/>
                </a:cubicBezTo>
                <a:cubicBezTo>
                  <a:pt x="28330" y="14863"/>
                  <a:pt x="28330" y="14863"/>
                  <a:pt x="28330" y="14863"/>
                </a:cubicBezTo>
                <a:cubicBezTo>
                  <a:pt x="28073" y="15302"/>
                  <a:pt x="28073" y="15302"/>
                  <a:pt x="28073" y="15302"/>
                </a:cubicBezTo>
                <a:cubicBezTo>
                  <a:pt x="27748" y="15302"/>
                  <a:pt x="27748" y="15302"/>
                  <a:pt x="27748" y="15302"/>
                </a:cubicBezTo>
                <a:cubicBezTo>
                  <a:pt x="27528" y="15603"/>
                  <a:pt x="27528" y="15603"/>
                  <a:pt x="27528" y="15603"/>
                </a:cubicBezTo>
                <a:cubicBezTo>
                  <a:pt x="27491" y="16204"/>
                  <a:pt x="27491" y="16204"/>
                  <a:pt x="27491" y="16204"/>
                </a:cubicBezTo>
                <a:cubicBezTo>
                  <a:pt x="27675" y="16793"/>
                  <a:pt x="27675" y="16793"/>
                  <a:pt x="27675" y="16793"/>
                </a:cubicBezTo>
                <a:cubicBezTo>
                  <a:pt x="27528" y="17169"/>
                  <a:pt x="27528" y="17169"/>
                  <a:pt x="27528" y="17169"/>
                </a:cubicBezTo>
                <a:cubicBezTo>
                  <a:pt x="27822" y="17909"/>
                  <a:pt x="27822" y="17909"/>
                  <a:pt x="27822" y="17909"/>
                </a:cubicBezTo>
                <a:cubicBezTo>
                  <a:pt x="27601" y="17984"/>
                  <a:pt x="27601" y="17984"/>
                  <a:pt x="27601" y="17984"/>
                </a:cubicBezTo>
                <a:cubicBezTo>
                  <a:pt x="27277" y="17382"/>
                  <a:pt x="27277" y="17382"/>
                  <a:pt x="27277" y="17382"/>
                </a:cubicBezTo>
                <a:cubicBezTo>
                  <a:pt x="27166" y="16492"/>
                  <a:pt x="27166" y="16492"/>
                  <a:pt x="27166" y="16492"/>
                </a:cubicBezTo>
                <a:cubicBezTo>
                  <a:pt x="27130" y="15903"/>
                  <a:pt x="27130" y="15903"/>
                  <a:pt x="27130" y="15903"/>
                </a:cubicBezTo>
                <a:cubicBezTo>
                  <a:pt x="27381" y="15302"/>
                  <a:pt x="27381" y="15302"/>
                  <a:pt x="27381" y="15302"/>
                </a:cubicBezTo>
                <a:cubicBezTo>
                  <a:pt x="27712" y="14863"/>
                  <a:pt x="27712" y="14863"/>
                  <a:pt x="27712" y="14863"/>
                </a:cubicBezTo>
                <a:cubicBezTo>
                  <a:pt x="27240" y="14863"/>
                  <a:pt x="27240" y="14863"/>
                  <a:pt x="27240" y="14863"/>
                </a:cubicBezTo>
                <a:cubicBezTo>
                  <a:pt x="26768" y="14938"/>
                  <a:pt x="26768" y="14938"/>
                  <a:pt x="26768" y="14938"/>
                </a:cubicBezTo>
                <a:cubicBezTo>
                  <a:pt x="26333" y="15678"/>
                  <a:pt x="26333" y="15678"/>
                  <a:pt x="26333" y="15678"/>
                </a:cubicBezTo>
                <a:cubicBezTo>
                  <a:pt x="26076" y="16643"/>
                  <a:pt x="26076" y="16643"/>
                  <a:pt x="26076" y="16643"/>
                </a:cubicBezTo>
                <a:cubicBezTo>
                  <a:pt x="26039" y="17909"/>
                  <a:pt x="26039" y="17909"/>
                  <a:pt x="26039" y="17909"/>
                </a:cubicBezTo>
                <a:cubicBezTo>
                  <a:pt x="26437" y="18059"/>
                  <a:pt x="26437" y="18059"/>
                  <a:pt x="26437" y="18059"/>
                </a:cubicBezTo>
                <a:cubicBezTo>
                  <a:pt x="26732" y="18059"/>
                  <a:pt x="26732" y="18059"/>
                  <a:pt x="26732" y="18059"/>
                </a:cubicBezTo>
                <a:cubicBezTo>
                  <a:pt x="26836" y="18573"/>
                  <a:pt x="26836" y="18573"/>
                  <a:pt x="26836" y="18573"/>
                </a:cubicBezTo>
                <a:cubicBezTo>
                  <a:pt x="26548" y="18422"/>
                  <a:pt x="26548" y="18422"/>
                  <a:pt x="26548" y="18422"/>
                </a:cubicBezTo>
                <a:cubicBezTo>
                  <a:pt x="26186" y="18648"/>
                  <a:pt x="26186" y="18648"/>
                  <a:pt x="26186" y="18648"/>
                </a:cubicBezTo>
                <a:cubicBezTo>
                  <a:pt x="26474" y="19174"/>
                  <a:pt x="26474" y="19174"/>
                  <a:pt x="26474" y="19174"/>
                </a:cubicBezTo>
                <a:cubicBezTo>
                  <a:pt x="26879" y="19174"/>
                  <a:pt x="26879" y="19174"/>
                  <a:pt x="26879" y="19174"/>
                </a:cubicBezTo>
                <a:cubicBezTo>
                  <a:pt x="27056" y="19024"/>
                  <a:pt x="27056" y="19024"/>
                  <a:pt x="27056" y="19024"/>
                </a:cubicBezTo>
                <a:cubicBezTo>
                  <a:pt x="27313" y="19400"/>
                  <a:pt x="27313" y="19400"/>
                  <a:pt x="27313" y="19400"/>
                </a:cubicBezTo>
                <a:cubicBezTo>
                  <a:pt x="27822" y="19688"/>
                  <a:pt x="27822" y="19688"/>
                  <a:pt x="27822" y="19688"/>
                </a:cubicBezTo>
                <a:cubicBezTo>
                  <a:pt x="27528" y="19914"/>
                  <a:pt x="27528" y="19914"/>
                  <a:pt x="27528" y="19914"/>
                </a:cubicBezTo>
                <a:cubicBezTo>
                  <a:pt x="27491" y="20440"/>
                  <a:pt x="27491" y="20440"/>
                  <a:pt x="27491" y="20440"/>
                </a:cubicBezTo>
                <a:cubicBezTo>
                  <a:pt x="27712" y="20728"/>
                  <a:pt x="27712" y="20728"/>
                  <a:pt x="27712" y="20728"/>
                </a:cubicBezTo>
                <a:cubicBezTo>
                  <a:pt x="27381" y="21693"/>
                  <a:pt x="27381" y="21693"/>
                  <a:pt x="27381" y="21693"/>
                </a:cubicBezTo>
                <a:cubicBezTo>
                  <a:pt x="27203" y="22445"/>
                  <a:pt x="27203" y="22445"/>
                  <a:pt x="27203" y="22445"/>
                </a:cubicBezTo>
                <a:cubicBezTo>
                  <a:pt x="26983" y="22959"/>
                  <a:pt x="26983" y="22959"/>
                  <a:pt x="26983" y="22959"/>
                </a:cubicBezTo>
                <a:cubicBezTo>
                  <a:pt x="26732" y="22734"/>
                  <a:pt x="26732" y="22734"/>
                  <a:pt x="26732" y="22734"/>
                </a:cubicBezTo>
                <a:cubicBezTo>
                  <a:pt x="26584" y="21919"/>
                  <a:pt x="26584" y="21919"/>
                  <a:pt x="26584" y="21919"/>
                </a:cubicBezTo>
                <a:cubicBezTo>
                  <a:pt x="26732" y="21405"/>
                  <a:pt x="26732" y="21405"/>
                  <a:pt x="26732" y="21405"/>
                </a:cubicBezTo>
                <a:cubicBezTo>
                  <a:pt x="26297" y="20653"/>
                  <a:pt x="26297" y="20653"/>
                  <a:pt x="26297" y="20653"/>
                </a:cubicBezTo>
                <a:cubicBezTo>
                  <a:pt x="25966" y="21255"/>
                  <a:pt x="25966" y="21255"/>
                  <a:pt x="25966" y="21255"/>
                </a:cubicBezTo>
                <a:cubicBezTo>
                  <a:pt x="25457" y="20139"/>
                  <a:pt x="25457" y="20139"/>
                  <a:pt x="25457" y="20139"/>
                </a:cubicBezTo>
                <a:cubicBezTo>
                  <a:pt x="25280" y="19989"/>
                  <a:pt x="25280" y="19989"/>
                  <a:pt x="25280" y="19989"/>
                </a:cubicBezTo>
                <a:cubicBezTo>
                  <a:pt x="25316" y="19400"/>
                  <a:pt x="25316" y="19400"/>
                  <a:pt x="25316" y="19400"/>
                </a:cubicBezTo>
                <a:cubicBezTo>
                  <a:pt x="25243" y="18723"/>
                  <a:pt x="25243" y="18723"/>
                  <a:pt x="25243" y="18723"/>
                </a:cubicBezTo>
                <a:cubicBezTo>
                  <a:pt x="25022" y="18723"/>
                  <a:pt x="25022" y="18723"/>
                  <a:pt x="25022" y="18723"/>
                </a:cubicBezTo>
                <a:cubicBezTo>
                  <a:pt x="25022" y="18134"/>
                  <a:pt x="25022" y="18134"/>
                  <a:pt x="25022" y="18134"/>
                </a:cubicBezTo>
                <a:cubicBezTo>
                  <a:pt x="24661" y="17533"/>
                  <a:pt x="24661" y="17533"/>
                  <a:pt x="24661" y="17533"/>
                </a:cubicBezTo>
                <a:cubicBezTo>
                  <a:pt x="24226" y="17533"/>
                  <a:pt x="24226" y="17533"/>
                  <a:pt x="24226" y="17533"/>
                </a:cubicBezTo>
                <a:cubicBezTo>
                  <a:pt x="24153" y="17833"/>
                  <a:pt x="24153" y="17833"/>
                  <a:pt x="24153" y="17833"/>
                </a:cubicBezTo>
                <a:cubicBezTo>
                  <a:pt x="23932" y="17909"/>
                  <a:pt x="23932" y="17909"/>
                  <a:pt x="23932" y="17909"/>
                </a:cubicBezTo>
                <a:cubicBezTo>
                  <a:pt x="23754" y="18498"/>
                  <a:pt x="23754" y="18498"/>
                  <a:pt x="23754" y="18498"/>
                </a:cubicBezTo>
                <a:cubicBezTo>
                  <a:pt x="23859" y="18949"/>
                  <a:pt x="23859" y="18949"/>
                  <a:pt x="23859" y="18949"/>
                </a:cubicBezTo>
                <a:cubicBezTo>
                  <a:pt x="23785" y="19325"/>
                  <a:pt x="23785" y="19325"/>
                  <a:pt x="23785" y="19325"/>
                </a:cubicBezTo>
                <a:cubicBezTo>
                  <a:pt x="24153" y="19914"/>
                  <a:pt x="24153" y="19914"/>
                  <a:pt x="24153" y="19914"/>
                </a:cubicBezTo>
                <a:cubicBezTo>
                  <a:pt x="24477" y="20290"/>
                  <a:pt x="24477" y="20290"/>
                  <a:pt x="24477" y="20290"/>
                </a:cubicBezTo>
                <a:cubicBezTo>
                  <a:pt x="24367" y="20804"/>
                  <a:pt x="24367" y="20804"/>
                  <a:pt x="24367" y="20804"/>
                </a:cubicBezTo>
                <a:cubicBezTo>
                  <a:pt x="24006" y="20653"/>
                  <a:pt x="24006" y="20653"/>
                  <a:pt x="24006" y="20653"/>
                </a:cubicBezTo>
                <a:cubicBezTo>
                  <a:pt x="24116" y="21330"/>
                  <a:pt x="24116" y="21330"/>
                  <a:pt x="24116" y="21330"/>
                </a:cubicBezTo>
                <a:cubicBezTo>
                  <a:pt x="24441" y="21255"/>
                  <a:pt x="24441" y="21255"/>
                  <a:pt x="24441" y="21255"/>
                </a:cubicBezTo>
                <a:cubicBezTo>
                  <a:pt x="24771" y="20804"/>
                  <a:pt x="24771" y="20804"/>
                  <a:pt x="24771" y="20804"/>
                </a:cubicBezTo>
                <a:cubicBezTo>
                  <a:pt x="24771" y="21480"/>
                  <a:pt x="24771" y="21480"/>
                  <a:pt x="24771" y="21480"/>
                </a:cubicBezTo>
                <a:cubicBezTo>
                  <a:pt x="24189" y="22145"/>
                  <a:pt x="24189" y="22145"/>
                  <a:pt x="24189" y="22145"/>
                </a:cubicBezTo>
                <a:cubicBezTo>
                  <a:pt x="24226" y="23034"/>
                  <a:pt x="24226" y="23034"/>
                  <a:pt x="24226" y="23034"/>
                </a:cubicBezTo>
                <a:cubicBezTo>
                  <a:pt x="23828" y="22583"/>
                  <a:pt x="23828" y="22583"/>
                  <a:pt x="23828" y="22583"/>
                </a:cubicBezTo>
                <a:cubicBezTo>
                  <a:pt x="23932" y="21919"/>
                  <a:pt x="23932" y="21919"/>
                  <a:pt x="23932" y="21919"/>
                </a:cubicBezTo>
                <a:cubicBezTo>
                  <a:pt x="23718" y="21919"/>
                  <a:pt x="23718" y="21919"/>
                  <a:pt x="23718" y="21919"/>
                </a:cubicBezTo>
                <a:cubicBezTo>
                  <a:pt x="23681" y="21330"/>
                  <a:pt x="23681" y="21330"/>
                  <a:pt x="23681" y="21330"/>
                </a:cubicBezTo>
                <a:cubicBezTo>
                  <a:pt x="23895" y="21330"/>
                  <a:pt x="23895" y="21330"/>
                  <a:pt x="23895" y="21330"/>
                </a:cubicBezTo>
                <a:cubicBezTo>
                  <a:pt x="23828" y="20440"/>
                  <a:pt x="23828" y="20440"/>
                  <a:pt x="23828" y="20440"/>
                </a:cubicBezTo>
                <a:cubicBezTo>
                  <a:pt x="23283" y="19839"/>
                  <a:pt x="23283" y="19839"/>
                  <a:pt x="23283" y="19839"/>
                </a:cubicBezTo>
                <a:cubicBezTo>
                  <a:pt x="23173" y="20503"/>
                  <a:pt x="23173" y="20503"/>
                  <a:pt x="23173" y="20503"/>
                </a:cubicBezTo>
                <a:cubicBezTo>
                  <a:pt x="22842" y="20804"/>
                  <a:pt x="22842" y="20804"/>
                  <a:pt x="22842" y="20804"/>
                </a:cubicBezTo>
                <a:cubicBezTo>
                  <a:pt x="23350" y="21480"/>
                  <a:pt x="23350" y="21480"/>
                  <a:pt x="23350" y="21480"/>
                </a:cubicBezTo>
                <a:cubicBezTo>
                  <a:pt x="23136" y="21844"/>
                  <a:pt x="23136" y="21844"/>
                  <a:pt x="23136" y="21844"/>
                </a:cubicBezTo>
                <a:cubicBezTo>
                  <a:pt x="23026" y="22370"/>
                  <a:pt x="23026" y="22370"/>
                  <a:pt x="23026" y="22370"/>
                </a:cubicBezTo>
                <a:cubicBezTo>
                  <a:pt x="22082" y="22445"/>
                  <a:pt x="22082" y="22445"/>
                  <a:pt x="22082" y="22445"/>
                </a:cubicBezTo>
                <a:cubicBezTo>
                  <a:pt x="21611" y="22069"/>
                  <a:pt x="21611" y="22069"/>
                  <a:pt x="21611" y="22069"/>
                </a:cubicBezTo>
                <a:cubicBezTo>
                  <a:pt x="21280" y="21919"/>
                  <a:pt x="21280" y="21919"/>
                  <a:pt x="21280" y="21919"/>
                </a:cubicBezTo>
                <a:cubicBezTo>
                  <a:pt x="20808" y="21405"/>
                  <a:pt x="20808" y="21405"/>
                  <a:pt x="20808" y="21405"/>
                </a:cubicBezTo>
                <a:cubicBezTo>
                  <a:pt x="20483" y="21769"/>
                  <a:pt x="20483" y="21769"/>
                  <a:pt x="20483" y="21769"/>
                </a:cubicBezTo>
                <a:cubicBezTo>
                  <a:pt x="20012" y="22220"/>
                  <a:pt x="20012" y="22220"/>
                  <a:pt x="20012" y="22220"/>
                </a:cubicBezTo>
                <a:cubicBezTo>
                  <a:pt x="20122" y="22809"/>
                  <a:pt x="20122" y="22809"/>
                  <a:pt x="20122" y="22809"/>
                </a:cubicBezTo>
                <a:cubicBezTo>
                  <a:pt x="20049" y="23774"/>
                  <a:pt x="20049" y="23774"/>
                  <a:pt x="20049" y="23774"/>
                </a:cubicBezTo>
                <a:cubicBezTo>
                  <a:pt x="19754" y="22671"/>
                  <a:pt x="19754" y="22671"/>
                  <a:pt x="19754" y="22671"/>
                </a:cubicBezTo>
                <a:cubicBezTo>
                  <a:pt x="19283" y="22220"/>
                  <a:pt x="19283" y="22220"/>
                  <a:pt x="19283" y="22220"/>
                </a:cubicBezTo>
                <a:cubicBezTo>
                  <a:pt x="18774" y="22445"/>
                  <a:pt x="18774" y="22445"/>
                  <a:pt x="18774" y="22445"/>
                </a:cubicBezTo>
                <a:cubicBezTo>
                  <a:pt x="17617" y="22220"/>
                  <a:pt x="17617" y="22220"/>
                  <a:pt x="17617" y="22220"/>
                </a:cubicBezTo>
                <a:cubicBezTo>
                  <a:pt x="17617" y="21919"/>
                  <a:pt x="17617" y="21919"/>
                  <a:pt x="17617" y="21919"/>
                </a:cubicBezTo>
                <a:cubicBezTo>
                  <a:pt x="18015" y="21618"/>
                  <a:pt x="18015" y="21618"/>
                  <a:pt x="18015" y="21618"/>
                </a:cubicBezTo>
                <a:cubicBezTo>
                  <a:pt x="17433" y="21029"/>
                  <a:pt x="17433" y="21029"/>
                  <a:pt x="17433" y="21029"/>
                </a:cubicBezTo>
                <a:cubicBezTo>
                  <a:pt x="17071" y="21029"/>
                  <a:pt x="17071" y="21029"/>
                  <a:pt x="17071" y="21029"/>
                </a:cubicBezTo>
                <a:cubicBezTo>
                  <a:pt x="16018" y="20440"/>
                  <a:pt x="16018" y="20440"/>
                  <a:pt x="16018" y="20440"/>
                </a:cubicBezTo>
                <a:cubicBezTo>
                  <a:pt x="15761" y="19989"/>
                  <a:pt x="15761" y="19989"/>
                  <a:pt x="15761" y="19989"/>
                </a:cubicBezTo>
                <a:cubicBezTo>
                  <a:pt x="15289" y="19839"/>
                  <a:pt x="15289" y="19839"/>
                  <a:pt x="15289" y="19839"/>
                </a:cubicBezTo>
                <a:cubicBezTo>
                  <a:pt x="15001" y="19914"/>
                  <a:pt x="15001" y="19914"/>
                  <a:pt x="15001" y="19914"/>
                </a:cubicBezTo>
                <a:cubicBezTo>
                  <a:pt x="14891" y="20290"/>
                  <a:pt x="14891" y="20290"/>
                  <a:pt x="14891" y="20290"/>
                </a:cubicBezTo>
                <a:cubicBezTo>
                  <a:pt x="14633" y="20440"/>
                  <a:pt x="14633" y="20440"/>
                  <a:pt x="14633" y="20440"/>
                </a:cubicBezTo>
                <a:cubicBezTo>
                  <a:pt x="14346" y="19538"/>
                  <a:pt x="14346" y="19538"/>
                  <a:pt x="14346" y="19538"/>
                </a:cubicBezTo>
                <a:cubicBezTo>
                  <a:pt x="14199" y="20290"/>
                  <a:pt x="14199" y="20290"/>
                  <a:pt x="14199" y="20290"/>
                </a:cubicBezTo>
                <a:cubicBezTo>
                  <a:pt x="13874" y="20215"/>
                  <a:pt x="13874" y="20215"/>
                  <a:pt x="13874" y="20215"/>
                </a:cubicBezTo>
                <a:cubicBezTo>
                  <a:pt x="13580" y="19174"/>
                  <a:pt x="13580" y="19174"/>
                  <a:pt x="13580" y="19174"/>
                </a:cubicBezTo>
                <a:cubicBezTo>
                  <a:pt x="13218" y="18949"/>
                  <a:pt x="13218" y="18949"/>
                  <a:pt x="13218" y="18949"/>
                </a:cubicBezTo>
                <a:cubicBezTo>
                  <a:pt x="13108" y="19688"/>
                  <a:pt x="13108" y="19688"/>
                  <a:pt x="13108" y="19688"/>
                </a:cubicBezTo>
                <a:cubicBezTo>
                  <a:pt x="12894" y="20064"/>
                  <a:pt x="12894" y="20064"/>
                  <a:pt x="12894" y="20064"/>
                </a:cubicBezTo>
                <a:cubicBezTo>
                  <a:pt x="12526" y="20215"/>
                  <a:pt x="12526" y="20215"/>
                  <a:pt x="12526" y="20215"/>
                </a:cubicBezTo>
                <a:cubicBezTo>
                  <a:pt x="12091" y="20503"/>
                  <a:pt x="12091" y="20503"/>
                  <a:pt x="12091" y="20503"/>
                </a:cubicBezTo>
                <a:cubicBezTo>
                  <a:pt x="11620" y="20954"/>
                  <a:pt x="11620" y="20954"/>
                  <a:pt x="11620" y="20954"/>
                </a:cubicBezTo>
                <a:cubicBezTo>
                  <a:pt x="11987" y="20290"/>
                  <a:pt x="11987" y="20290"/>
                  <a:pt x="11987" y="20290"/>
                </a:cubicBezTo>
                <a:cubicBezTo>
                  <a:pt x="12385" y="20064"/>
                  <a:pt x="12385" y="20064"/>
                  <a:pt x="12385" y="20064"/>
                </a:cubicBezTo>
                <a:cubicBezTo>
                  <a:pt x="12673" y="19839"/>
                  <a:pt x="12673" y="19839"/>
                  <a:pt x="12673" y="19839"/>
                </a:cubicBezTo>
                <a:cubicBezTo>
                  <a:pt x="12784" y="19475"/>
                  <a:pt x="12784" y="19475"/>
                  <a:pt x="12784" y="19475"/>
                </a:cubicBezTo>
                <a:cubicBezTo>
                  <a:pt x="12637" y="19400"/>
                  <a:pt x="12637" y="19400"/>
                  <a:pt x="12637" y="19400"/>
                </a:cubicBezTo>
                <a:cubicBezTo>
                  <a:pt x="12165" y="19688"/>
                  <a:pt x="12165" y="19688"/>
                  <a:pt x="12165" y="19688"/>
                </a:cubicBezTo>
                <a:cubicBezTo>
                  <a:pt x="11620" y="20215"/>
                  <a:pt x="11620" y="20215"/>
                  <a:pt x="11620" y="20215"/>
                </a:cubicBezTo>
                <a:cubicBezTo>
                  <a:pt x="11332" y="20215"/>
                  <a:pt x="11332" y="20215"/>
                  <a:pt x="11332" y="20215"/>
                </a:cubicBezTo>
                <a:cubicBezTo>
                  <a:pt x="11038" y="20215"/>
                  <a:pt x="11038" y="20215"/>
                  <a:pt x="11038" y="20215"/>
                </a:cubicBezTo>
                <a:cubicBezTo>
                  <a:pt x="10493" y="20879"/>
                  <a:pt x="10493" y="20879"/>
                  <a:pt x="10493" y="20879"/>
                </a:cubicBezTo>
                <a:cubicBezTo>
                  <a:pt x="9947" y="20728"/>
                  <a:pt x="9947" y="20728"/>
                  <a:pt x="9947" y="20728"/>
                </a:cubicBezTo>
                <a:cubicBezTo>
                  <a:pt x="9513" y="20064"/>
                  <a:pt x="9513" y="20064"/>
                  <a:pt x="9513" y="20064"/>
                </a:cubicBezTo>
                <a:cubicBezTo>
                  <a:pt x="8716" y="19989"/>
                  <a:pt x="8716" y="19989"/>
                  <a:pt x="8716" y="19989"/>
                </a:cubicBezTo>
                <a:cubicBezTo>
                  <a:pt x="8428" y="19688"/>
                  <a:pt x="8428" y="19688"/>
                  <a:pt x="8428" y="19688"/>
                </a:cubicBezTo>
                <a:cubicBezTo>
                  <a:pt x="8024" y="19538"/>
                  <a:pt x="8024" y="19538"/>
                  <a:pt x="8024" y="19538"/>
                </a:cubicBezTo>
                <a:cubicBezTo>
                  <a:pt x="7552" y="19688"/>
                  <a:pt x="7552" y="19688"/>
                  <a:pt x="7552" y="19688"/>
                </a:cubicBezTo>
                <a:cubicBezTo>
                  <a:pt x="7228" y="19400"/>
                  <a:pt x="7228" y="19400"/>
                  <a:pt x="7228" y="19400"/>
                </a:cubicBezTo>
                <a:cubicBezTo>
                  <a:pt x="6719" y="19400"/>
                  <a:pt x="6719" y="19400"/>
                  <a:pt x="6719" y="19400"/>
                </a:cubicBezTo>
                <a:cubicBezTo>
                  <a:pt x="6174" y="19099"/>
                  <a:pt x="6174" y="19099"/>
                  <a:pt x="6174" y="19099"/>
                </a:cubicBezTo>
                <a:cubicBezTo>
                  <a:pt x="5702" y="19099"/>
                  <a:pt x="5702" y="19099"/>
                  <a:pt x="5702" y="19099"/>
                </a:cubicBezTo>
                <a:cubicBezTo>
                  <a:pt x="5304" y="19099"/>
                  <a:pt x="5304" y="19099"/>
                  <a:pt x="5304" y="19099"/>
                </a:cubicBezTo>
                <a:cubicBezTo>
                  <a:pt x="5194" y="18573"/>
                  <a:pt x="5194" y="18573"/>
                  <a:pt x="5194" y="18573"/>
                </a:cubicBezTo>
                <a:cubicBezTo>
                  <a:pt x="4428" y="18498"/>
                  <a:pt x="4428" y="18498"/>
                  <a:pt x="4428" y="18498"/>
                </a:cubicBezTo>
                <a:cubicBezTo>
                  <a:pt x="4104" y="18573"/>
                  <a:pt x="4104" y="18573"/>
                  <a:pt x="4104" y="18573"/>
                </a:cubicBezTo>
                <a:cubicBezTo>
                  <a:pt x="4214" y="18209"/>
                  <a:pt x="4214" y="18209"/>
                  <a:pt x="4214" y="18209"/>
                </a:cubicBezTo>
                <a:cubicBezTo>
                  <a:pt x="3742" y="18134"/>
                  <a:pt x="3742" y="18134"/>
                  <a:pt x="3742" y="18134"/>
                </a:cubicBezTo>
                <a:cubicBezTo>
                  <a:pt x="3338" y="18648"/>
                  <a:pt x="3338" y="18648"/>
                  <a:pt x="3338" y="18648"/>
                </a:cubicBezTo>
                <a:cubicBezTo>
                  <a:pt x="2725" y="18648"/>
                  <a:pt x="2725" y="18648"/>
                  <a:pt x="2725" y="18648"/>
                </a:cubicBezTo>
                <a:cubicBezTo>
                  <a:pt x="2254" y="19325"/>
                  <a:pt x="2254" y="19325"/>
                  <a:pt x="2254" y="19325"/>
                </a:cubicBezTo>
                <a:cubicBezTo>
                  <a:pt x="1886" y="19325"/>
                  <a:pt x="1886" y="19325"/>
                  <a:pt x="1886" y="19325"/>
                </a:cubicBezTo>
                <a:cubicBezTo>
                  <a:pt x="1562" y="19839"/>
                  <a:pt x="1562" y="19839"/>
                  <a:pt x="1562" y="19839"/>
                </a:cubicBezTo>
                <a:cubicBezTo>
                  <a:pt x="1525" y="20503"/>
                  <a:pt x="1525" y="20503"/>
                  <a:pt x="1525" y="20503"/>
                </a:cubicBezTo>
                <a:cubicBezTo>
                  <a:pt x="1127" y="21029"/>
                  <a:pt x="1127" y="21029"/>
                  <a:pt x="1127" y="21029"/>
                </a:cubicBezTo>
                <a:cubicBezTo>
                  <a:pt x="508" y="21029"/>
                  <a:pt x="508" y="21029"/>
                  <a:pt x="508" y="21029"/>
                </a:cubicBezTo>
                <a:cubicBezTo>
                  <a:pt x="398" y="21769"/>
                  <a:pt x="398" y="21769"/>
                  <a:pt x="398" y="21769"/>
                </a:cubicBezTo>
                <a:cubicBezTo>
                  <a:pt x="1127" y="22445"/>
                  <a:pt x="1127" y="22445"/>
                  <a:pt x="1127" y="22445"/>
                </a:cubicBezTo>
                <a:cubicBezTo>
                  <a:pt x="1341" y="23110"/>
                  <a:pt x="1341" y="23110"/>
                  <a:pt x="1341" y="23110"/>
                </a:cubicBezTo>
                <a:cubicBezTo>
                  <a:pt x="1745" y="23410"/>
                  <a:pt x="1745" y="23410"/>
                  <a:pt x="1745" y="23410"/>
                </a:cubicBezTo>
                <a:cubicBezTo>
                  <a:pt x="2033" y="24225"/>
                  <a:pt x="2033" y="24225"/>
                  <a:pt x="2033" y="24225"/>
                </a:cubicBezTo>
                <a:cubicBezTo>
                  <a:pt x="1635" y="24375"/>
                  <a:pt x="1635" y="24375"/>
                  <a:pt x="1635" y="24375"/>
                </a:cubicBezTo>
                <a:cubicBezTo>
                  <a:pt x="1267" y="24225"/>
                  <a:pt x="1267" y="24225"/>
                  <a:pt x="1267" y="24225"/>
                </a:cubicBezTo>
                <a:cubicBezTo>
                  <a:pt x="1231" y="23561"/>
                  <a:pt x="1231" y="23561"/>
                  <a:pt x="1231" y="23561"/>
                </a:cubicBezTo>
                <a:cubicBezTo>
                  <a:pt x="796" y="24075"/>
                  <a:pt x="796" y="24075"/>
                  <a:pt x="796" y="24075"/>
                </a:cubicBezTo>
                <a:cubicBezTo>
                  <a:pt x="434" y="24150"/>
                  <a:pt x="434" y="24150"/>
                  <a:pt x="434" y="24150"/>
                </a:cubicBezTo>
                <a:cubicBezTo>
                  <a:pt x="0" y="24814"/>
                  <a:pt x="0" y="24814"/>
                  <a:pt x="0" y="24814"/>
                </a:cubicBezTo>
                <a:cubicBezTo>
                  <a:pt x="183" y="25115"/>
                  <a:pt x="183" y="25115"/>
                  <a:pt x="183" y="25115"/>
                </a:cubicBezTo>
                <a:cubicBezTo>
                  <a:pt x="434" y="25491"/>
                  <a:pt x="434" y="25491"/>
                  <a:pt x="434" y="25491"/>
                </a:cubicBezTo>
                <a:cubicBezTo>
                  <a:pt x="581" y="26230"/>
                  <a:pt x="581" y="26230"/>
                  <a:pt x="581" y="26230"/>
                </a:cubicBezTo>
                <a:cubicBezTo>
                  <a:pt x="1709" y="26005"/>
                  <a:pt x="1709" y="26005"/>
                  <a:pt x="1709" y="26005"/>
                </a:cubicBezTo>
                <a:cubicBezTo>
                  <a:pt x="1996" y="25641"/>
                  <a:pt x="1996" y="25641"/>
                  <a:pt x="1996" y="25641"/>
                </a:cubicBezTo>
                <a:cubicBezTo>
                  <a:pt x="2284" y="25716"/>
                  <a:pt x="2284" y="25716"/>
                  <a:pt x="2284" y="25716"/>
                </a:cubicBezTo>
                <a:cubicBezTo>
                  <a:pt x="2217" y="26381"/>
                  <a:pt x="2217" y="26381"/>
                  <a:pt x="2217" y="26381"/>
                </a:cubicBezTo>
                <a:cubicBezTo>
                  <a:pt x="2217" y="27195"/>
                  <a:pt x="2217" y="27195"/>
                  <a:pt x="2217" y="27195"/>
                </a:cubicBezTo>
                <a:cubicBezTo>
                  <a:pt x="1813" y="27195"/>
                  <a:pt x="1813" y="27195"/>
                  <a:pt x="1813" y="27195"/>
                </a:cubicBezTo>
                <a:cubicBezTo>
                  <a:pt x="1415" y="27496"/>
                  <a:pt x="1415" y="27496"/>
                  <a:pt x="1415" y="27496"/>
                </a:cubicBezTo>
                <a:cubicBezTo>
                  <a:pt x="1053" y="27421"/>
                  <a:pt x="1053" y="27421"/>
                  <a:pt x="1053" y="27421"/>
                </a:cubicBezTo>
                <a:cubicBezTo>
                  <a:pt x="943" y="28236"/>
                  <a:pt x="943" y="28236"/>
                  <a:pt x="943" y="28236"/>
                </a:cubicBezTo>
                <a:cubicBezTo>
                  <a:pt x="545" y="28975"/>
                  <a:pt x="545" y="28975"/>
                  <a:pt x="545" y="28975"/>
                </a:cubicBezTo>
                <a:cubicBezTo>
                  <a:pt x="618" y="29501"/>
                  <a:pt x="618" y="29501"/>
                  <a:pt x="618" y="29501"/>
                </a:cubicBezTo>
                <a:cubicBezTo>
                  <a:pt x="796" y="29577"/>
                  <a:pt x="796" y="29577"/>
                  <a:pt x="796" y="29577"/>
                </a:cubicBezTo>
                <a:cubicBezTo>
                  <a:pt x="869" y="30015"/>
                  <a:pt x="869" y="30015"/>
                  <a:pt x="869" y="30015"/>
                </a:cubicBezTo>
                <a:cubicBezTo>
                  <a:pt x="1053" y="30692"/>
                  <a:pt x="1053" y="30692"/>
                  <a:pt x="1053" y="30692"/>
                </a:cubicBezTo>
                <a:cubicBezTo>
                  <a:pt x="1525" y="31055"/>
                  <a:pt x="1525" y="31055"/>
                  <a:pt x="1525" y="31055"/>
                </a:cubicBezTo>
                <a:cubicBezTo>
                  <a:pt x="1745" y="30466"/>
                  <a:pt x="1745" y="30466"/>
                  <a:pt x="1745" y="30466"/>
                </a:cubicBezTo>
                <a:cubicBezTo>
                  <a:pt x="1996" y="31206"/>
                  <a:pt x="1996" y="31206"/>
                  <a:pt x="1996" y="31206"/>
                </a:cubicBezTo>
                <a:cubicBezTo>
                  <a:pt x="1960" y="32246"/>
                  <a:pt x="1960" y="32246"/>
                  <a:pt x="1960" y="32246"/>
                </a:cubicBezTo>
                <a:cubicBezTo>
                  <a:pt x="2180" y="32246"/>
                  <a:pt x="2180" y="32246"/>
                  <a:pt x="2180" y="32246"/>
                </a:cubicBezTo>
                <a:cubicBezTo>
                  <a:pt x="2358" y="32020"/>
                  <a:pt x="2358" y="32020"/>
                  <a:pt x="2358" y="32020"/>
                </a:cubicBezTo>
                <a:cubicBezTo>
                  <a:pt x="2725" y="32020"/>
                  <a:pt x="2725" y="32020"/>
                  <a:pt x="2725" y="32020"/>
                </a:cubicBezTo>
                <a:cubicBezTo>
                  <a:pt x="2977" y="32246"/>
                  <a:pt x="2977" y="32246"/>
                  <a:pt x="2977" y="32246"/>
                </a:cubicBezTo>
                <a:cubicBezTo>
                  <a:pt x="3087" y="31807"/>
                  <a:pt x="3087" y="31807"/>
                  <a:pt x="3087" y="31807"/>
                </a:cubicBezTo>
                <a:cubicBezTo>
                  <a:pt x="3338" y="32171"/>
                  <a:pt x="3338" y="32171"/>
                  <a:pt x="3338" y="32171"/>
                </a:cubicBezTo>
                <a:cubicBezTo>
                  <a:pt x="3595" y="31883"/>
                  <a:pt x="3595" y="31883"/>
                  <a:pt x="3595" y="31883"/>
                </a:cubicBezTo>
                <a:cubicBezTo>
                  <a:pt x="3595" y="31883"/>
                  <a:pt x="3448" y="32547"/>
                  <a:pt x="3448" y="32772"/>
                </a:cubicBezTo>
                <a:cubicBezTo>
                  <a:pt x="3448" y="32985"/>
                  <a:pt x="3234" y="33286"/>
                  <a:pt x="3124" y="33361"/>
                </a:cubicBezTo>
                <a:cubicBezTo>
                  <a:pt x="3013" y="33512"/>
                  <a:pt x="2578" y="34251"/>
                  <a:pt x="2578" y="34251"/>
                </a:cubicBezTo>
                <a:cubicBezTo>
                  <a:pt x="2395" y="34778"/>
                  <a:pt x="2395" y="34778"/>
                  <a:pt x="2395" y="34778"/>
                </a:cubicBezTo>
                <a:cubicBezTo>
                  <a:pt x="2033" y="34778"/>
                  <a:pt x="2033" y="34778"/>
                  <a:pt x="2033" y="34778"/>
                </a:cubicBezTo>
                <a:cubicBezTo>
                  <a:pt x="1709" y="35291"/>
                  <a:pt x="1709" y="35291"/>
                  <a:pt x="1709" y="35291"/>
                </a:cubicBezTo>
                <a:cubicBezTo>
                  <a:pt x="1231" y="35517"/>
                  <a:pt x="1231" y="35517"/>
                  <a:pt x="1231" y="35517"/>
                </a:cubicBezTo>
                <a:cubicBezTo>
                  <a:pt x="833" y="36181"/>
                  <a:pt x="833" y="36181"/>
                  <a:pt x="833" y="36181"/>
                </a:cubicBezTo>
                <a:cubicBezTo>
                  <a:pt x="1053" y="36407"/>
                  <a:pt x="1053" y="36407"/>
                  <a:pt x="1053" y="36407"/>
                </a:cubicBezTo>
                <a:cubicBezTo>
                  <a:pt x="1451" y="35818"/>
                  <a:pt x="1451" y="35818"/>
                  <a:pt x="1451" y="35818"/>
                </a:cubicBezTo>
                <a:cubicBezTo>
                  <a:pt x="1709" y="35743"/>
                  <a:pt x="1709" y="35743"/>
                  <a:pt x="1709" y="35743"/>
                </a:cubicBezTo>
                <a:cubicBezTo>
                  <a:pt x="2143" y="35291"/>
                  <a:pt x="2143" y="35291"/>
                  <a:pt x="2143" y="35291"/>
                </a:cubicBezTo>
                <a:cubicBezTo>
                  <a:pt x="2652" y="34853"/>
                  <a:pt x="2652" y="34853"/>
                  <a:pt x="2652" y="34853"/>
                </a:cubicBezTo>
                <a:cubicBezTo>
                  <a:pt x="3632" y="33888"/>
                  <a:pt x="3632" y="33888"/>
                  <a:pt x="3632" y="33888"/>
                </a:cubicBezTo>
                <a:cubicBezTo>
                  <a:pt x="3773" y="33286"/>
                  <a:pt x="3773" y="33286"/>
                  <a:pt x="3773" y="33286"/>
                </a:cubicBezTo>
                <a:cubicBezTo>
                  <a:pt x="4833" y="32096"/>
                  <a:pt x="4833" y="32096"/>
                  <a:pt x="4833" y="32096"/>
                </a:cubicBezTo>
                <a:cubicBezTo>
                  <a:pt x="4539" y="31281"/>
                  <a:pt x="4539" y="31281"/>
                  <a:pt x="4539" y="31281"/>
                </a:cubicBezTo>
                <a:cubicBezTo>
                  <a:pt x="5084" y="30692"/>
                  <a:pt x="5084" y="30692"/>
                  <a:pt x="5084" y="30692"/>
                </a:cubicBezTo>
                <a:cubicBezTo>
                  <a:pt x="5335" y="29727"/>
                  <a:pt x="5335" y="29727"/>
                  <a:pt x="5335" y="29727"/>
                </a:cubicBezTo>
                <a:cubicBezTo>
                  <a:pt x="5813" y="29501"/>
                  <a:pt x="5813" y="29501"/>
                  <a:pt x="5813" y="29501"/>
                </a:cubicBezTo>
                <a:cubicBezTo>
                  <a:pt x="6064" y="29802"/>
                  <a:pt x="6064" y="29802"/>
                  <a:pt x="6064" y="29802"/>
                </a:cubicBezTo>
                <a:cubicBezTo>
                  <a:pt x="5519" y="30241"/>
                  <a:pt x="5519" y="30241"/>
                  <a:pt x="5519" y="30241"/>
                </a:cubicBezTo>
                <a:cubicBezTo>
                  <a:pt x="5372" y="30842"/>
                  <a:pt x="5372" y="30842"/>
                  <a:pt x="5372" y="30842"/>
                </a:cubicBezTo>
                <a:cubicBezTo>
                  <a:pt x="5445" y="31431"/>
                  <a:pt x="5445" y="31431"/>
                  <a:pt x="5445" y="31431"/>
                </a:cubicBezTo>
                <a:cubicBezTo>
                  <a:pt x="6137" y="30767"/>
                  <a:pt x="6137" y="30767"/>
                  <a:pt x="6137" y="30767"/>
                </a:cubicBezTo>
                <a:cubicBezTo>
                  <a:pt x="6609" y="30617"/>
                  <a:pt x="6609" y="30617"/>
                  <a:pt x="6609" y="30617"/>
                </a:cubicBezTo>
                <a:lnTo>
                  <a:pt x="6499" y="30166"/>
                </a:lnTo>
                <a:close/>
                <a:moveTo>
                  <a:pt x="5084" y="33073"/>
                </a:moveTo>
                <a:lnTo>
                  <a:pt x="5084" y="33073"/>
                </a:lnTo>
                <a:cubicBezTo>
                  <a:pt x="5084" y="32396"/>
                  <a:pt x="5084" y="32396"/>
                  <a:pt x="5084" y="32396"/>
                </a:cubicBezTo>
                <a:cubicBezTo>
                  <a:pt x="4833" y="32772"/>
                  <a:pt x="4833" y="32772"/>
                  <a:pt x="4833" y="32772"/>
                </a:cubicBezTo>
                <a:cubicBezTo>
                  <a:pt x="4355" y="33361"/>
                  <a:pt x="4355" y="33361"/>
                  <a:pt x="4355" y="33361"/>
                </a:cubicBezTo>
                <a:cubicBezTo>
                  <a:pt x="4502" y="34038"/>
                  <a:pt x="4502" y="34038"/>
                  <a:pt x="4502" y="34038"/>
                </a:cubicBezTo>
                <a:cubicBezTo>
                  <a:pt x="4833" y="33662"/>
                  <a:pt x="4833" y="33662"/>
                  <a:pt x="4833" y="33662"/>
                </a:cubicBezTo>
                <a:lnTo>
                  <a:pt x="5084" y="330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defTabSz="914377">
              <a:defRPr/>
            </a:pPr>
            <a:endParaRPr sz="3600" dirty="0">
              <a:solidFill>
                <a:prstClr val="black"/>
              </a:solidFill>
              <a:latin typeface="Trebuchet MS"/>
              <a:ea typeface="Roboto"/>
              <a:cs typeface="Roboto"/>
              <a:sym typeface="Roboto"/>
            </a:endParaRP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FCAB9EDC-4293-FC37-D387-8530E0B1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1035" y="3805963"/>
            <a:ext cx="234948" cy="234948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85F32FB9-D8A9-C552-AFED-078A789EC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023" y="3525986"/>
            <a:ext cx="234948" cy="234948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FAF504D9-B036-FEF0-1078-C46A61FED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5571" y="3387439"/>
            <a:ext cx="234948" cy="234948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7F9B424E-0DD4-47AA-80EF-48FF666BC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0999" y="2565115"/>
            <a:ext cx="234948" cy="234948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FC44F65D-4F1B-B311-DC91-ADC54346F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839" y="2244466"/>
            <a:ext cx="234948" cy="234948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F714AA2D-4207-4E73-C133-76313F070D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9879" y="2708783"/>
            <a:ext cx="234948" cy="234948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2B6DF66F-BB6D-DC84-FE8C-E116C5BCE0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33511" y="2981139"/>
            <a:ext cx="234948" cy="234948"/>
          </a:xfrm>
          <a:prstGeom prst="rect">
            <a:avLst/>
          </a:prstGeom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A78D5319-0D1D-6077-5590-45132BBB79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13511" y="4217919"/>
            <a:ext cx="234948" cy="234948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E8B175AF-FC3A-6E7A-DC8F-C18A2A3C1E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14559" y="3456711"/>
            <a:ext cx="234948" cy="23494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2F39CE-3D5E-7816-29AA-90765D554F8E}"/>
              </a:ext>
            </a:extLst>
          </p:cNvPr>
          <p:cNvCxnSpPr/>
          <p:nvPr/>
        </p:nvCxnSpPr>
        <p:spPr>
          <a:xfrm>
            <a:off x="7391997" y="6124009"/>
            <a:ext cx="5505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851D083-7B9F-CED7-F13C-53D4F56915A1}"/>
              </a:ext>
            </a:extLst>
          </p:cNvPr>
          <p:cNvSpPr txBox="1"/>
          <p:nvPr/>
        </p:nvSpPr>
        <p:spPr>
          <a:xfrm>
            <a:off x="7495114" y="5896811"/>
            <a:ext cx="4474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75AB94-F6C7-13C6-8290-59344FF99D3D}"/>
              </a:ext>
            </a:extLst>
          </p:cNvPr>
          <p:cNvCxnSpPr>
            <a:cxnSpLocks/>
          </p:cNvCxnSpPr>
          <p:nvPr/>
        </p:nvCxnSpPr>
        <p:spPr>
          <a:xfrm>
            <a:off x="5906205" y="6424455"/>
            <a:ext cx="20611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1794EE6-0F25-4A0A-AB6A-ACB6DD09FA07}"/>
              </a:ext>
            </a:extLst>
          </p:cNvPr>
          <p:cNvSpPr txBox="1"/>
          <p:nvPr/>
        </p:nvSpPr>
        <p:spPr>
          <a:xfrm>
            <a:off x="6684896" y="6185465"/>
            <a:ext cx="882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EIG, IMeWe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1CF95E5-C744-D521-9FFD-EAF08AE443B4}"/>
              </a:ext>
            </a:extLst>
          </p:cNvPr>
          <p:cNvCxnSpPr>
            <a:cxnSpLocks/>
          </p:cNvCxnSpPr>
          <p:nvPr/>
        </p:nvCxnSpPr>
        <p:spPr>
          <a:xfrm>
            <a:off x="5665317" y="6721735"/>
            <a:ext cx="22598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98A963A-E6CA-F3A1-56BC-D5046181E8A2}"/>
              </a:ext>
            </a:extLst>
          </p:cNvPr>
          <p:cNvSpPr txBox="1"/>
          <p:nvPr/>
        </p:nvSpPr>
        <p:spPr>
          <a:xfrm>
            <a:off x="6082262" y="6484281"/>
            <a:ext cx="1670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EIG, GBI/MENA, SeaMeWe4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F3ADBA0-8688-0528-71C7-8853D16C3D41}"/>
              </a:ext>
            </a:extLst>
          </p:cNvPr>
          <p:cNvCxnSpPr>
            <a:cxnSpLocks/>
          </p:cNvCxnSpPr>
          <p:nvPr/>
        </p:nvCxnSpPr>
        <p:spPr>
          <a:xfrm>
            <a:off x="8242781" y="6124009"/>
            <a:ext cx="6869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96E7D64-D4A4-E7F6-D1E3-67F14795FEF4}"/>
              </a:ext>
            </a:extLst>
          </p:cNvPr>
          <p:cNvSpPr txBox="1"/>
          <p:nvPr/>
        </p:nvSpPr>
        <p:spPr>
          <a:xfrm>
            <a:off x="8403773" y="5896811"/>
            <a:ext cx="409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TIC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E010BFF-C28C-3FEE-524F-087FDC345D3C}"/>
              </a:ext>
            </a:extLst>
          </p:cNvPr>
          <p:cNvCxnSpPr>
            <a:cxnSpLocks/>
          </p:cNvCxnSpPr>
          <p:nvPr/>
        </p:nvCxnSpPr>
        <p:spPr>
          <a:xfrm>
            <a:off x="8957277" y="6128661"/>
            <a:ext cx="3534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C90CCC6-4FEE-80E2-48E4-32C9E061DD2F}"/>
              </a:ext>
            </a:extLst>
          </p:cNvPr>
          <p:cNvSpPr txBox="1"/>
          <p:nvPr/>
        </p:nvSpPr>
        <p:spPr>
          <a:xfrm>
            <a:off x="8828215" y="5795060"/>
            <a:ext cx="871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APCN2, SJC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C92FF81-59CE-7312-9857-834F9682D910}"/>
              </a:ext>
            </a:extLst>
          </p:cNvPr>
          <p:cNvCxnSpPr>
            <a:cxnSpLocks/>
          </p:cNvCxnSpPr>
          <p:nvPr/>
        </p:nvCxnSpPr>
        <p:spPr>
          <a:xfrm>
            <a:off x="8295988" y="6427798"/>
            <a:ext cx="1014705" cy="47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9250420-4FE3-B118-7E30-C0C97CA6584F}"/>
              </a:ext>
            </a:extLst>
          </p:cNvPr>
          <p:cNvSpPr txBox="1"/>
          <p:nvPr/>
        </p:nvSpPr>
        <p:spPr>
          <a:xfrm>
            <a:off x="8392851" y="6200653"/>
            <a:ext cx="9178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I2i, SJC, ASE 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2835EF4-D870-C297-504C-C14B4DB8FF49}"/>
              </a:ext>
            </a:extLst>
          </p:cNvPr>
          <p:cNvCxnSpPr>
            <a:cxnSpLocks/>
          </p:cNvCxnSpPr>
          <p:nvPr/>
        </p:nvCxnSpPr>
        <p:spPr>
          <a:xfrm flipH="1">
            <a:off x="9310688" y="6721735"/>
            <a:ext cx="2881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59EFF94-3FC0-C664-6A01-4435BCAB37C3}"/>
              </a:ext>
            </a:extLst>
          </p:cNvPr>
          <p:cNvSpPr txBox="1"/>
          <p:nvPr/>
        </p:nvSpPr>
        <p:spPr>
          <a:xfrm>
            <a:off x="9699535" y="6484281"/>
            <a:ext cx="1691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RNAL+FAST, IACS+ Jupiter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EF0E885-58B0-9691-D001-3910081559CA}"/>
              </a:ext>
            </a:extLst>
          </p:cNvPr>
          <p:cNvCxnSpPr>
            <a:cxnSpLocks/>
          </p:cNvCxnSpPr>
          <p:nvPr/>
        </p:nvCxnSpPr>
        <p:spPr>
          <a:xfrm flipV="1">
            <a:off x="3" y="6744781"/>
            <a:ext cx="1906639" cy="1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2D7ABB5-3EE7-E9D2-0D9B-E2FB748A207B}"/>
              </a:ext>
            </a:extLst>
          </p:cNvPr>
          <p:cNvSpPr txBox="1"/>
          <p:nvPr/>
        </p:nvSpPr>
        <p:spPr>
          <a:xfrm>
            <a:off x="216807" y="6541731"/>
            <a:ext cx="1517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RNAL+FAST, IACS+ Jupiter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23C365B-7C19-2C72-F5F5-66F25DA3641A}"/>
              </a:ext>
            </a:extLst>
          </p:cNvPr>
          <p:cNvCxnSpPr>
            <a:cxnSpLocks/>
          </p:cNvCxnSpPr>
          <p:nvPr/>
        </p:nvCxnSpPr>
        <p:spPr>
          <a:xfrm>
            <a:off x="7950200" y="6721735"/>
            <a:ext cx="1017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3EB6EFA7-52F7-16AC-6E17-FA56EE35930E}"/>
              </a:ext>
            </a:extLst>
          </p:cNvPr>
          <p:cNvSpPr txBox="1"/>
          <p:nvPr/>
        </p:nvSpPr>
        <p:spPr>
          <a:xfrm>
            <a:off x="8071271" y="6491969"/>
            <a:ext cx="792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SeaMeWe4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0C00E75-C13C-ED4C-6A55-14C38D7F5CB2}"/>
              </a:ext>
            </a:extLst>
          </p:cNvPr>
          <p:cNvCxnSpPr>
            <a:cxnSpLocks/>
          </p:cNvCxnSpPr>
          <p:nvPr/>
        </p:nvCxnSpPr>
        <p:spPr>
          <a:xfrm>
            <a:off x="3384829" y="6721735"/>
            <a:ext cx="22476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855A63B-ECF9-5CFC-DC86-8A576B5BB530}"/>
              </a:ext>
            </a:extLst>
          </p:cNvPr>
          <p:cNvSpPr txBox="1"/>
          <p:nvPr/>
        </p:nvSpPr>
        <p:spPr>
          <a:xfrm>
            <a:off x="4446209" y="6490521"/>
            <a:ext cx="607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TGN-A</a:t>
            </a:r>
            <a:endParaRPr lang="en-IN" sz="9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1A021A-9BC7-BD17-F002-34C860E9853E}"/>
              </a:ext>
            </a:extLst>
          </p:cNvPr>
          <p:cNvGrpSpPr/>
          <p:nvPr/>
        </p:nvGrpSpPr>
        <p:grpSpPr>
          <a:xfrm>
            <a:off x="1102029" y="2064238"/>
            <a:ext cx="1101143" cy="702153"/>
            <a:chOff x="1094692" y="2244653"/>
            <a:chExt cx="1101144" cy="702152"/>
          </a:xfrm>
        </p:grpSpPr>
        <p:sp>
          <p:nvSpPr>
            <p:cNvPr id="56" name="Speech Bubble: Rectangle 55">
              <a:extLst>
                <a:ext uri="{FF2B5EF4-FFF2-40B4-BE49-F238E27FC236}">
                  <a16:creationId xmlns:a16="http://schemas.microsoft.com/office/drawing/2014/main" id="{04D4D384-0734-3E2D-291D-F0F05C072A37}"/>
                </a:ext>
              </a:extLst>
            </p:cNvPr>
            <p:cNvSpPr/>
            <p:nvPr/>
          </p:nvSpPr>
          <p:spPr>
            <a:xfrm>
              <a:off x="1255187" y="2518006"/>
              <a:ext cx="777225" cy="428799"/>
            </a:xfrm>
            <a:prstGeom prst="wedgeRectCallout">
              <a:avLst>
                <a:gd name="adj1" fmla="val 25083"/>
                <a:gd name="adj2" fmla="val 104469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A7ABF4-942C-2105-A51C-EF412F78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1643837" y="2694050"/>
              <a:ext cx="235833" cy="22222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EBC0AF7-6C7A-DF08-3479-7E05C9FF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1378222" y="2698402"/>
              <a:ext cx="235833" cy="2222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D1D6E93-E68E-C676-EE00-A9C77C4E4DFF}"/>
                </a:ext>
              </a:extLst>
            </p:cNvPr>
            <p:cNvSpPr txBox="1"/>
            <p:nvPr/>
          </p:nvSpPr>
          <p:spPr>
            <a:xfrm>
              <a:off x="1094692" y="2486857"/>
              <a:ext cx="1101144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Los Angeles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6968EF-773A-411E-50FA-2A86D58B7F61}"/>
                </a:ext>
              </a:extLst>
            </p:cNvPr>
            <p:cNvSpPr txBox="1"/>
            <p:nvPr/>
          </p:nvSpPr>
          <p:spPr>
            <a:xfrm>
              <a:off x="1144415" y="2244653"/>
              <a:ext cx="1003535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One Wilshire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F5CE68-2339-F979-8160-1AAD30500C49}"/>
              </a:ext>
            </a:extLst>
          </p:cNvPr>
          <p:cNvGrpSpPr/>
          <p:nvPr/>
        </p:nvGrpSpPr>
        <p:grpSpPr>
          <a:xfrm>
            <a:off x="2577540" y="1828522"/>
            <a:ext cx="877093" cy="696469"/>
            <a:chOff x="2439894" y="1949110"/>
            <a:chExt cx="877094" cy="696467"/>
          </a:xfrm>
        </p:grpSpPr>
        <p:sp>
          <p:nvSpPr>
            <p:cNvPr id="52" name="Speech Bubble: Rectangle 51">
              <a:extLst>
                <a:ext uri="{FF2B5EF4-FFF2-40B4-BE49-F238E27FC236}">
                  <a16:creationId xmlns:a16="http://schemas.microsoft.com/office/drawing/2014/main" id="{B5AB500F-A202-B0DE-3B1C-75756341A118}"/>
                </a:ext>
              </a:extLst>
            </p:cNvPr>
            <p:cNvSpPr/>
            <p:nvPr/>
          </p:nvSpPr>
          <p:spPr>
            <a:xfrm>
              <a:off x="2547055" y="2216777"/>
              <a:ext cx="717338" cy="428800"/>
            </a:xfrm>
            <a:prstGeom prst="wedgeRectCallout">
              <a:avLst>
                <a:gd name="adj1" fmla="val 29031"/>
                <a:gd name="adj2" fmla="val 93266"/>
              </a:avLst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71DD915-0629-D622-6D38-136FF877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930229" y="2384000"/>
              <a:ext cx="235833" cy="22222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AE0C33E-A2BA-208A-CBA9-392FF9D73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664614" y="2388352"/>
              <a:ext cx="235833" cy="22222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5B05BD-A766-188A-167E-D2B5CD095365}"/>
                </a:ext>
              </a:extLst>
            </p:cNvPr>
            <p:cNvSpPr txBox="1"/>
            <p:nvPr/>
          </p:nvSpPr>
          <p:spPr>
            <a:xfrm>
              <a:off x="2520927" y="2168344"/>
              <a:ext cx="796061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New York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DFD63B-A90E-1A7D-3979-1ABDE6B61A99}"/>
                </a:ext>
              </a:extLst>
            </p:cNvPr>
            <p:cNvSpPr txBox="1"/>
            <p:nvPr/>
          </p:nvSpPr>
          <p:spPr>
            <a:xfrm>
              <a:off x="2439894" y="1949110"/>
              <a:ext cx="877094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60 Hudson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5999E0-BBF9-906C-279F-0AC9BCA38CCB}"/>
              </a:ext>
            </a:extLst>
          </p:cNvPr>
          <p:cNvGrpSpPr/>
          <p:nvPr/>
        </p:nvGrpSpPr>
        <p:grpSpPr>
          <a:xfrm>
            <a:off x="4839335" y="1321372"/>
            <a:ext cx="1115964" cy="706535"/>
            <a:chOff x="4865116" y="1491328"/>
            <a:chExt cx="1115963" cy="706533"/>
          </a:xfrm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A0BB8F32-2FA4-2AFB-8520-851B32CEC531}"/>
                </a:ext>
              </a:extLst>
            </p:cNvPr>
            <p:cNvSpPr/>
            <p:nvPr/>
          </p:nvSpPr>
          <p:spPr>
            <a:xfrm>
              <a:off x="5079624" y="1769062"/>
              <a:ext cx="653143" cy="428799"/>
            </a:xfrm>
            <a:prstGeom prst="wedgeRectCallout">
              <a:avLst>
                <a:gd name="adj1" fmla="val 35167"/>
                <a:gd name="adj2" fmla="val 96345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9046F95-14CD-1107-9223-C372795A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425705" y="1924708"/>
              <a:ext cx="235833" cy="22222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E95F6FE-79BD-A884-DB8E-CDC67EE6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160089" y="1929060"/>
              <a:ext cx="235833" cy="22222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9953D5-A65F-5192-BAB7-563C8E516D78}"/>
                </a:ext>
              </a:extLst>
            </p:cNvPr>
            <p:cNvSpPr txBox="1"/>
            <p:nvPr/>
          </p:nvSpPr>
          <p:spPr>
            <a:xfrm>
              <a:off x="5053497" y="1709745"/>
              <a:ext cx="679270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London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730C1-EA5D-F1B5-0D59-2AA1EF82D964}"/>
                </a:ext>
              </a:extLst>
            </p:cNvPr>
            <p:cNvSpPr txBox="1"/>
            <p:nvPr/>
          </p:nvSpPr>
          <p:spPr>
            <a:xfrm>
              <a:off x="4865116" y="1491328"/>
              <a:ext cx="1115963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Telehouse East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6DBF496-06F1-3BB6-4BBC-15BA9B16B73B}"/>
              </a:ext>
            </a:extLst>
          </p:cNvPr>
          <p:cNvGrpSpPr/>
          <p:nvPr/>
        </p:nvGrpSpPr>
        <p:grpSpPr>
          <a:xfrm>
            <a:off x="5824940" y="1820464"/>
            <a:ext cx="1166544" cy="694096"/>
            <a:chOff x="5795829" y="1978385"/>
            <a:chExt cx="1166544" cy="694094"/>
          </a:xfrm>
        </p:grpSpPr>
        <p:sp>
          <p:nvSpPr>
            <p:cNvPr id="35" name="Speech Bubble: Rectangle 34">
              <a:extLst>
                <a:ext uri="{FF2B5EF4-FFF2-40B4-BE49-F238E27FC236}">
                  <a16:creationId xmlns:a16="http://schemas.microsoft.com/office/drawing/2014/main" id="{23A619BD-AFE6-E3EE-759A-533227381A68}"/>
                </a:ext>
              </a:extLst>
            </p:cNvPr>
            <p:cNvSpPr/>
            <p:nvPr/>
          </p:nvSpPr>
          <p:spPr>
            <a:xfrm>
              <a:off x="6024512" y="2243680"/>
              <a:ext cx="653143" cy="428799"/>
            </a:xfrm>
            <a:prstGeom prst="wedgeRectCallout">
              <a:avLst>
                <a:gd name="adj1" fmla="val -68833"/>
                <a:gd name="adj2" fmla="val 63850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9B281C4-4893-2FA1-62F7-CFCE69D5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371218" y="2415287"/>
              <a:ext cx="235833" cy="22222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694CDD-E032-5870-7FB4-EBFEC6F4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112101" y="2419639"/>
              <a:ext cx="235833" cy="2222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0E30F8-BD9B-E48B-A27B-D85DD745F1C3}"/>
                </a:ext>
              </a:extLst>
            </p:cNvPr>
            <p:cNvSpPr txBox="1"/>
            <p:nvPr/>
          </p:nvSpPr>
          <p:spPr>
            <a:xfrm>
              <a:off x="5926186" y="2195107"/>
              <a:ext cx="85577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Marseille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57D702-D854-CADA-DA3A-7EAB95F06C74}"/>
                </a:ext>
              </a:extLst>
            </p:cNvPr>
            <p:cNvSpPr txBox="1"/>
            <p:nvPr/>
          </p:nvSpPr>
          <p:spPr>
            <a:xfrm>
              <a:off x="5795829" y="1978385"/>
              <a:ext cx="1166544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Interxion MRS1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1EB85F1-9F0B-0D0E-215C-F6CDE84D59DE}"/>
              </a:ext>
            </a:extLst>
          </p:cNvPr>
          <p:cNvGrpSpPr/>
          <p:nvPr/>
        </p:nvGrpSpPr>
        <p:grpSpPr>
          <a:xfrm>
            <a:off x="6536451" y="2423887"/>
            <a:ext cx="1101143" cy="696140"/>
            <a:chOff x="6577539" y="2505722"/>
            <a:chExt cx="1101142" cy="696139"/>
          </a:xfrm>
        </p:grpSpPr>
        <p:sp>
          <p:nvSpPr>
            <p:cNvPr id="60" name="Speech Bubble: Rectangle 59">
              <a:extLst>
                <a:ext uri="{FF2B5EF4-FFF2-40B4-BE49-F238E27FC236}">
                  <a16:creationId xmlns:a16="http://schemas.microsoft.com/office/drawing/2014/main" id="{6A7F9D26-F5FD-BF46-DF2E-43FEEC8CE2AC}"/>
                </a:ext>
              </a:extLst>
            </p:cNvPr>
            <p:cNvSpPr/>
            <p:nvPr/>
          </p:nvSpPr>
          <p:spPr>
            <a:xfrm>
              <a:off x="6808565" y="2773062"/>
              <a:ext cx="653143" cy="428799"/>
            </a:xfrm>
            <a:prstGeom prst="wedgeRectCallout">
              <a:avLst>
                <a:gd name="adj1" fmla="val 40501"/>
                <a:gd name="adj2" fmla="val 124777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FC026AA-09B4-0255-AE0A-959291A21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7140521" y="2940881"/>
              <a:ext cx="235833" cy="22222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6B92432-D22E-5687-BB89-03E35459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886417" y="2940880"/>
              <a:ext cx="235833" cy="2222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24CADB-3458-D0AE-5815-FABC33CD51DE}"/>
                </a:ext>
              </a:extLst>
            </p:cNvPr>
            <p:cNvSpPr txBox="1"/>
            <p:nvPr/>
          </p:nvSpPr>
          <p:spPr>
            <a:xfrm>
              <a:off x="6577539" y="2740663"/>
              <a:ext cx="1101142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Dubai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02985-9F6A-2C70-C4BE-42F04A33BB80}"/>
                </a:ext>
              </a:extLst>
            </p:cNvPr>
            <p:cNvSpPr txBox="1"/>
            <p:nvPr/>
          </p:nvSpPr>
          <p:spPr>
            <a:xfrm>
              <a:off x="6629388" y="2505722"/>
              <a:ext cx="998503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DataMena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8616EE2-65B3-8880-6FB1-2C89E9E18A77}"/>
              </a:ext>
            </a:extLst>
          </p:cNvPr>
          <p:cNvGrpSpPr/>
          <p:nvPr/>
        </p:nvGrpSpPr>
        <p:grpSpPr>
          <a:xfrm>
            <a:off x="8012959" y="4454486"/>
            <a:ext cx="1101143" cy="695083"/>
            <a:chOff x="8012953" y="4426763"/>
            <a:chExt cx="1101142" cy="695081"/>
          </a:xfrm>
        </p:grpSpPr>
        <p:sp>
          <p:nvSpPr>
            <p:cNvPr id="44" name="Speech Bubble: Rectangle 43">
              <a:extLst>
                <a:ext uri="{FF2B5EF4-FFF2-40B4-BE49-F238E27FC236}">
                  <a16:creationId xmlns:a16="http://schemas.microsoft.com/office/drawing/2014/main" id="{7478936F-2E85-207E-F995-5334D03CEE28}"/>
                </a:ext>
              </a:extLst>
            </p:cNvPr>
            <p:cNvSpPr/>
            <p:nvPr/>
          </p:nvSpPr>
          <p:spPr>
            <a:xfrm>
              <a:off x="8232879" y="4473282"/>
              <a:ext cx="653143" cy="428799"/>
            </a:xfrm>
            <a:prstGeom prst="wedgeRectCallout">
              <a:avLst>
                <a:gd name="adj1" fmla="val 48501"/>
                <a:gd name="adj2" fmla="val -82376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6E52E02-20A6-4506-6102-4456C523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599685" y="4646619"/>
              <a:ext cx="235833" cy="22222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741DDF-8B07-5F3E-49C9-11261D5E1546}"/>
                </a:ext>
              </a:extLst>
            </p:cNvPr>
            <p:cNvSpPr txBox="1"/>
            <p:nvPr/>
          </p:nvSpPr>
          <p:spPr>
            <a:xfrm>
              <a:off x="8012953" y="4426763"/>
              <a:ext cx="110114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Singapore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BB3FF4E-809F-4F20-A270-D3149B7A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293497" y="4660159"/>
              <a:ext cx="235833" cy="222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29CFEF-8838-B068-0039-F129A9BD93A7}"/>
                </a:ext>
              </a:extLst>
            </p:cNvPr>
            <p:cNvSpPr txBox="1"/>
            <p:nvPr/>
          </p:nvSpPr>
          <p:spPr>
            <a:xfrm>
              <a:off x="8092825" y="4885947"/>
              <a:ext cx="942789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Equinix SG1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66D1BC1-0F42-886B-FF38-9E1534945A74}"/>
              </a:ext>
            </a:extLst>
          </p:cNvPr>
          <p:cNvGrpSpPr/>
          <p:nvPr/>
        </p:nvGrpSpPr>
        <p:grpSpPr>
          <a:xfrm>
            <a:off x="8861348" y="2408688"/>
            <a:ext cx="998504" cy="692583"/>
            <a:chOff x="8955235" y="2215419"/>
            <a:chExt cx="998504" cy="692582"/>
          </a:xfrm>
        </p:grpSpPr>
        <p:sp>
          <p:nvSpPr>
            <p:cNvPr id="48" name="Speech Bubble: Rectangle 47">
              <a:extLst>
                <a:ext uri="{FF2B5EF4-FFF2-40B4-BE49-F238E27FC236}">
                  <a16:creationId xmlns:a16="http://schemas.microsoft.com/office/drawing/2014/main" id="{0986EB80-6E66-2FA3-F68B-29688D352B64}"/>
                </a:ext>
              </a:extLst>
            </p:cNvPr>
            <p:cNvSpPr/>
            <p:nvPr/>
          </p:nvSpPr>
          <p:spPr>
            <a:xfrm>
              <a:off x="9134854" y="2479202"/>
              <a:ext cx="653143" cy="428799"/>
            </a:xfrm>
            <a:prstGeom prst="wedgeRectCallout">
              <a:avLst>
                <a:gd name="adj1" fmla="val -20833"/>
                <a:gd name="adj2" fmla="val 136963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9B83B2-CBEA-B855-2229-26E55089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9487067" y="2648933"/>
              <a:ext cx="235833" cy="22222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7B8DE3E-BFD5-64F2-F279-812D35C9B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9221451" y="2653285"/>
              <a:ext cx="235833" cy="22222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B7524-F5F9-1D3C-5EC7-649536EFA4D6}"/>
                </a:ext>
              </a:extLst>
            </p:cNvPr>
            <p:cNvSpPr txBox="1"/>
            <p:nvPr/>
          </p:nvSpPr>
          <p:spPr>
            <a:xfrm>
              <a:off x="8994878" y="2447077"/>
              <a:ext cx="919219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Hong Kong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5DE078-FF36-9863-5DE4-D81F33339BBD}"/>
                </a:ext>
              </a:extLst>
            </p:cNvPr>
            <p:cNvSpPr txBox="1"/>
            <p:nvPr/>
          </p:nvSpPr>
          <p:spPr>
            <a:xfrm>
              <a:off x="8955235" y="2215419"/>
              <a:ext cx="998504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Mega-i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3D53FFF-2CBB-B239-8B78-692C8DE45C51}"/>
              </a:ext>
            </a:extLst>
          </p:cNvPr>
          <p:cNvCxnSpPr>
            <a:cxnSpLocks/>
          </p:cNvCxnSpPr>
          <p:nvPr/>
        </p:nvCxnSpPr>
        <p:spPr>
          <a:xfrm>
            <a:off x="5651019" y="2511919"/>
            <a:ext cx="42396" cy="426064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649D48F-BD69-E47A-38BA-FFC3355468E1}"/>
              </a:ext>
            </a:extLst>
          </p:cNvPr>
          <p:cNvCxnSpPr>
            <a:cxnSpLocks/>
          </p:cNvCxnSpPr>
          <p:nvPr/>
        </p:nvCxnSpPr>
        <p:spPr>
          <a:xfrm>
            <a:off x="5888246" y="2778589"/>
            <a:ext cx="17959" cy="368048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927215A-0454-A26C-8747-53BAFEED56E7}"/>
              </a:ext>
            </a:extLst>
          </p:cNvPr>
          <p:cNvCxnSpPr>
            <a:cxnSpLocks/>
          </p:cNvCxnSpPr>
          <p:nvPr/>
        </p:nvCxnSpPr>
        <p:spPr>
          <a:xfrm>
            <a:off x="7403441" y="3622388"/>
            <a:ext cx="7443" cy="253906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DA56D0-2CD0-16B5-6857-23BAE7765407}"/>
              </a:ext>
            </a:extLst>
          </p:cNvPr>
          <p:cNvCxnSpPr>
            <a:cxnSpLocks/>
          </p:cNvCxnSpPr>
          <p:nvPr/>
        </p:nvCxnSpPr>
        <p:spPr>
          <a:xfrm>
            <a:off x="7937013" y="3689173"/>
            <a:ext cx="5435" cy="30325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59D521-E4B5-C068-94C5-A6091F57CAD4}"/>
              </a:ext>
            </a:extLst>
          </p:cNvPr>
          <p:cNvCxnSpPr>
            <a:cxnSpLocks/>
          </p:cNvCxnSpPr>
          <p:nvPr/>
        </p:nvCxnSpPr>
        <p:spPr>
          <a:xfrm>
            <a:off x="8183561" y="4013805"/>
            <a:ext cx="34847" cy="2444224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23665BC-6FA4-3B8C-25B5-F620BEA6FD2A}"/>
              </a:ext>
            </a:extLst>
          </p:cNvPr>
          <p:cNvCxnSpPr>
            <a:cxnSpLocks/>
          </p:cNvCxnSpPr>
          <p:nvPr/>
        </p:nvCxnSpPr>
        <p:spPr>
          <a:xfrm>
            <a:off x="8916625" y="3935194"/>
            <a:ext cx="62091" cy="280041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62E7F13-DEAF-D671-617F-B88239DEA894}"/>
              </a:ext>
            </a:extLst>
          </p:cNvPr>
          <p:cNvCxnSpPr>
            <a:cxnSpLocks/>
          </p:cNvCxnSpPr>
          <p:nvPr/>
        </p:nvCxnSpPr>
        <p:spPr>
          <a:xfrm>
            <a:off x="9242889" y="3657915"/>
            <a:ext cx="50263" cy="309915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4B66F7A-76CA-2D86-52A1-914572E7B10E}"/>
              </a:ext>
            </a:extLst>
          </p:cNvPr>
          <p:cNvCxnSpPr>
            <a:cxnSpLocks/>
          </p:cNvCxnSpPr>
          <p:nvPr/>
        </p:nvCxnSpPr>
        <p:spPr>
          <a:xfrm>
            <a:off x="3257581" y="2932169"/>
            <a:ext cx="19023" cy="38319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C10FABB-DD77-096C-D831-E77479E121AC}"/>
              </a:ext>
            </a:extLst>
          </p:cNvPr>
          <p:cNvCxnSpPr>
            <a:cxnSpLocks/>
          </p:cNvCxnSpPr>
          <p:nvPr/>
        </p:nvCxnSpPr>
        <p:spPr>
          <a:xfrm>
            <a:off x="1846611" y="3175553"/>
            <a:ext cx="4652" cy="356922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67EC84-7965-DCF8-CA33-A221CA2BAEEA}"/>
              </a:ext>
            </a:extLst>
          </p:cNvPr>
          <p:cNvGrpSpPr/>
          <p:nvPr/>
        </p:nvGrpSpPr>
        <p:grpSpPr>
          <a:xfrm>
            <a:off x="7467666" y="2715493"/>
            <a:ext cx="1101143" cy="473519"/>
            <a:chOff x="7467663" y="2882581"/>
            <a:chExt cx="1101143" cy="473518"/>
          </a:xfrm>
        </p:grpSpPr>
        <p:sp>
          <p:nvSpPr>
            <p:cNvPr id="26" name="Speech Bubble: Rectangle 25">
              <a:extLst>
                <a:ext uri="{FF2B5EF4-FFF2-40B4-BE49-F238E27FC236}">
                  <a16:creationId xmlns:a16="http://schemas.microsoft.com/office/drawing/2014/main" id="{3E55CCF7-0194-B1DF-50B9-7CDF2A248B5A}"/>
                </a:ext>
              </a:extLst>
            </p:cNvPr>
            <p:cNvSpPr/>
            <p:nvPr/>
          </p:nvSpPr>
          <p:spPr>
            <a:xfrm>
              <a:off x="7692206" y="2927300"/>
              <a:ext cx="653143" cy="428799"/>
            </a:xfrm>
            <a:prstGeom prst="wedgeRectCallout">
              <a:avLst>
                <a:gd name="adj1" fmla="val -10166"/>
                <a:gd name="adj2" fmla="val 132901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D2AF6F-5A55-AEC8-9A10-198D9E214DF6}"/>
                </a:ext>
              </a:extLst>
            </p:cNvPr>
            <p:cNvSpPr txBox="1"/>
            <p:nvPr/>
          </p:nvSpPr>
          <p:spPr>
            <a:xfrm>
              <a:off x="7467663" y="2882581"/>
              <a:ext cx="1101143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b="1" dirty="0">
                  <a:solidFill>
                    <a:srgbClr val="4F81BD"/>
                  </a:solidFill>
                  <a:latin typeface="Trebuchet MS"/>
                </a:rPr>
                <a:t>Mumbai</a:t>
              </a:r>
              <a:endParaRPr lang="en-IN" sz="1100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74" name="Graphic 73" descr="Building outline">
              <a:extLst>
                <a:ext uri="{FF2B5EF4-FFF2-40B4-BE49-F238E27FC236}">
                  <a16:creationId xmlns:a16="http://schemas.microsoft.com/office/drawing/2014/main" id="{FC159382-5FFA-8C5B-3674-8BC854E4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73507" y="3101088"/>
              <a:ext cx="216991" cy="216991"/>
            </a:xfrm>
            <a:prstGeom prst="rect">
              <a:avLst/>
            </a:prstGeom>
          </p:spPr>
        </p:pic>
        <p:pic>
          <p:nvPicPr>
            <p:cNvPr id="80" name="Graphic 79" descr="Building outline">
              <a:extLst>
                <a:ext uri="{FF2B5EF4-FFF2-40B4-BE49-F238E27FC236}">
                  <a16:creationId xmlns:a16="http://schemas.microsoft.com/office/drawing/2014/main" id="{162757C7-1E09-624B-8073-F2293054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054252" y="3113462"/>
              <a:ext cx="216991" cy="216991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361C338-E7DD-1169-7FB7-7A28453BD455}"/>
              </a:ext>
            </a:extLst>
          </p:cNvPr>
          <p:cNvGrpSpPr/>
          <p:nvPr/>
        </p:nvGrpSpPr>
        <p:grpSpPr>
          <a:xfrm>
            <a:off x="8259728" y="3286201"/>
            <a:ext cx="815576" cy="463682"/>
            <a:chOff x="8238382" y="3392934"/>
            <a:chExt cx="815576" cy="463682"/>
          </a:xfrm>
        </p:grpSpPr>
        <p:sp>
          <p:nvSpPr>
            <p:cNvPr id="30" name="Speech Bubble: Rectangle 29">
              <a:extLst>
                <a:ext uri="{FF2B5EF4-FFF2-40B4-BE49-F238E27FC236}">
                  <a16:creationId xmlns:a16="http://schemas.microsoft.com/office/drawing/2014/main" id="{4E47439D-72E9-0F44-A37F-3F263EC78C5B}"/>
                </a:ext>
              </a:extLst>
            </p:cNvPr>
            <p:cNvSpPr/>
            <p:nvPr/>
          </p:nvSpPr>
          <p:spPr>
            <a:xfrm>
              <a:off x="8314217" y="3427817"/>
              <a:ext cx="653143" cy="428799"/>
            </a:xfrm>
            <a:prstGeom prst="wedgeRectCallout">
              <a:avLst>
                <a:gd name="adj1" fmla="val -68832"/>
                <a:gd name="adj2" fmla="val 80098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339A35-9489-1C3C-B658-0DFCEBBB899B}"/>
                </a:ext>
              </a:extLst>
            </p:cNvPr>
            <p:cNvSpPr txBox="1"/>
            <p:nvPr/>
          </p:nvSpPr>
          <p:spPr>
            <a:xfrm>
              <a:off x="8238382" y="3392934"/>
              <a:ext cx="815576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Chennai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82" name="Graphic 81" descr="Building outline">
              <a:extLst>
                <a:ext uri="{FF2B5EF4-FFF2-40B4-BE49-F238E27FC236}">
                  <a16:creationId xmlns:a16="http://schemas.microsoft.com/office/drawing/2014/main" id="{24C0C39C-FC08-2689-CBE1-41F320FA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657079" y="3611084"/>
              <a:ext cx="216991" cy="165926"/>
            </a:xfrm>
            <a:prstGeom prst="rect">
              <a:avLst/>
            </a:prstGeom>
          </p:spPr>
        </p:pic>
        <p:pic>
          <p:nvPicPr>
            <p:cNvPr id="84" name="Graphic 83" descr="Building outline">
              <a:extLst>
                <a:ext uri="{FF2B5EF4-FFF2-40B4-BE49-F238E27FC236}">
                  <a16:creationId xmlns:a16="http://schemas.microsoft.com/office/drawing/2014/main" id="{F12CABAD-A4DD-31C1-9C27-61A3ED9A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405205" y="3611036"/>
              <a:ext cx="216991" cy="165926"/>
            </a:xfrm>
            <a:prstGeom prst="rect">
              <a:avLst/>
            </a:prstGeom>
          </p:spPr>
        </p:pic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1072495-B6E2-5BCC-177D-245C4869BF2F}"/>
              </a:ext>
            </a:extLst>
          </p:cNvPr>
          <p:cNvSpPr/>
          <p:nvPr/>
        </p:nvSpPr>
        <p:spPr>
          <a:xfrm>
            <a:off x="-23297" y="3168900"/>
            <a:ext cx="1879277" cy="153371"/>
          </a:xfrm>
          <a:custGeom>
            <a:avLst/>
            <a:gdLst>
              <a:gd name="connsiteX0" fmla="*/ 0 w 1879277"/>
              <a:gd name="connsiteY0" fmla="*/ 153371 h 153371"/>
              <a:gd name="connsiteX1" fmla="*/ 1527883 w 1879277"/>
              <a:gd name="connsiteY1" fmla="*/ 139781 h 153371"/>
              <a:gd name="connsiteX2" fmla="*/ 1879277 w 1879277"/>
              <a:gd name="connsiteY2" fmla="*/ 0 h 15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277" h="153371">
                <a:moveTo>
                  <a:pt x="0" y="153371"/>
                </a:moveTo>
                <a:lnTo>
                  <a:pt x="1527883" y="139781"/>
                </a:lnTo>
                <a:cubicBezTo>
                  <a:pt x="1841096" y="114219"/>
                  <a:pt x="1860186" y="57109"/>
                  <a:pt x="1879277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D5FAF8-68D8-097D-768B-F7A7789DFDDD}"/>
              </a:ext>
            </a:extLst>
          </p:cNvPr>
          <p:cNvSpPr/>
          <p:nvPr/>
        </p:nvSpPr>
        <p:spPr>
          <a:xfrm>
            <a:off x="1845091" y="2895347"/>
            <a:ext cx="1425303" cy="280876"/>
          </a:xfrm>
          <a:custGeom>
            <a:avLst/>
            <a:gdLst>
              <a:gd name="connsiteX0" fmla="*/ 0 w 1425303"/>
              <a:gd name="connsiteY0" fmla="*/ 275771 h 280876"/>
              <a:gd name="connsiteX1" fmla="*/ 743132 w 1425303"/>
              <a:gd name="connsiteY1" fmla="*/ 243840 h 280876"/>
              <a:gd name="connsiteX2" fmla="*/ 1425303 w 1425303"/>
              <a:gd name="connsiteY2" fmla="*/ 0 h 280876"/>
              <a:gd name="connsiteX3" fmla="*/ 1425303 w 1425303"/>
              <a:gd name="connsiteY3" fmla="*/ 0 h 2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303" h="280876">
                <a:moveTo>
                  <a:pt x="0" y="275771"/>
                </a:moveTo>
                <a:cubicBezTo>
                  <a:pt x="252790" y="282786"/>
                  <a:pt x="505581" y="289802"/>
                  <a:pt x="743132" y="243840"/>
                </a:cubicBezTo>
                <a:cubicBezTo>
                  <a:pt x="980683" y="197878"/>
                  <a:pt x="1425303" y="0"/>
                  <a:pt x="1425303" y="0"/>
                </a:cubicBezTo>
                <a:lnTo>
                  <a:pt x="142530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CF3C4C-D1EE-8567-C9A3-A1776DB96405}"/>
              </a:ext>
            </a:extLst>
          </p:cNvPr>
          <p:cNvSpPr/>
          <p:nvPr/>
        </p:nvSpPr>
        <p:spPr>
          <a:xfrm>
            <a:off x="3259278" y="2427333"/>
            <a:ext cx="2362927" cy="474027"/>
          </a:xfrm>
          <a:custGeom>
            <a:avLst/>
            <a:gdLst>
              <a:gd name="connsiteX0" fmla="*/ 0 w 2362926"/>
              <a:gd name="connsiteY0" fmla="*/ 467360 h 474026"/>
              <a:gd name="connsiteX1" fmla="*/ 1332411 w 2362926"/>
              <a:gd name="connsiteY1" fmla="*/ 409303 h 474026"/>
              <a:gd name="connsiteX2" fmla="*/ 2362926 w 2362926"/>
              <a:gd name="connsiteY2" fmla="*/ 0 h 47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2926" h="474026">
                <a:moveTo>
                  <a:pt x="0" y="467360"/>
                </a:moveTo>
                <a:cubicBezTo>
                  <a:pt x="469295" y="477278"/>
                  <a:pt x="938590" y="487196"/>
                  <a:pt x="1332411" y="409303"/>
                </a:cubicBezTo>
                <a:cubicBezTo>
                  <a:pt x="1726232" y="331410"/>
                  <a:pt x="2044579" y="165705"/>
                  <a:pt x="2362926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8EA546C-D550-6548-ADAD-83320CCA2A79}"/>
              </a:ext>
            </a:extLst>
          </p:cNvPr>
          <p:cNvSpPr/>
          <p:nvPr/>
        </p:nvSpPr>
        <p:spPr>
          <a:xfrm>
            <a:off x="5160768" y="2432545"/>
            <a:ext cx="2797589" cy="1602115"/>
          </a:xfrm>
          <a:custGeom>
            <a:avLst/>
            <a:gdLst>
              <a:gd name="connsiteX0" fmla="*/ 466595 w 2797589"/>
              <a:gd name="connsiteY0" fmla="*/ 0 h 1602114"/>
              <a:gd name="connsiteX1" fmla="*/ 126960 w 2797589"/>
              <a:gd name="connsiteY1" fmla="*/ 246743 h 1602114"/>
              <a:gd name="connsiteX2" fmla="*/ 25360 w 2797589"/>
              <a:gd name="connsiteY2" fmla="*/ 371566 h 1602114"/>
              <a:gd name="connsiteX3" fmla="*/ 25360 w 2797589"/>
              <a:gd name="connsiteY3" fmla="*/ 603795 h 1602114"/>
              <a:gd name="connsiteX4" fmla="*/ 309840 w 2797589"/>
              <a:gd name="connsiteY4" fmla="*/ 679269 h 1602114"/>
              <a:gd name="connsiteX5" fmla="*/ 466595 w 2797589"/>
              <a:gd name="connsiteY5" fmla="*/ 580572 h 1602114"/>
              <a:gd name="connsiteX6" fmla="*/ 765589 w 2797589"/>
              <a:gd name="connsiteY6" fmla="*/ 595086 h 1602114"/>
              <a:gd name="connsiteX7" fmla="*/ 870092 w 2797589"/>
              <a:gd name="connsiteY7" fmla="*/ 754743 h 1602114"/>
              <a:gd name="connsiteX8" fmla="*/ 1169086 w 2797589"/>
              <a:gd name="connsiteY8" fmla="*/ 734423 h 1602114"/>
              <a:gd name="connsiteX9" fmla="*/ 1502915 w 2797589"/>
              <a:gd name="connsiteY9" fmla="*/ 949235 h 1602114"/>
              <a:gd name="connsiteX10" fmla="*/ 1709017 w 2797589"/>
              <a:gd name="connsiteY10" fmla="*/ 1349829 h 1602114"/>
              <a:gd name="connsiteX11" fmla="*/ 1857063 w 2797589"/>
              <a:gd name="connsiteY11" fmla="*/ 1593669 h 1602114"/>
              <a:gd name="connsiteX12" fmla="*/ 2132835 w 2797589"/>
              <a:gd name="connsiteY12" fmla="*/ 1541418 h 1602114"/>
              <a:gd name="connsiteX13" fmla="*/ 2672766 w 2797589"/>
              <a:gd name="connsiteY13" fmla="*/ 1494972 h 1602114"/>
              <a:gd name="connsiteX14" fmla="*/ 2797589 w 2797589"/>
              <a:gd name="connsiteY14" fmla="*/ 1262743 h 16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89" h="1602114">
                <a:moveTo>
                  <a:pt x="466595" y="0"/>
                </a:moveTo>
                <a:cubicBezTo>
                  <a:pt x="333547" y="92407"/>
                  <a:pt x="200499" y="184815"/>
                  <a:pt x="126960" y="246743"/>
                </a:cubicBezTo>
                <a:cubicBezTo>
                  <a:pt x="53421" y="308671"/>
                  <a:pt x="42293" y="312057"/>
                  <a:pt x="25360" y="371566"/>
                </a:cubicBezTo>
                <a:cubicBezTo>
                  <a:pt x="8427" y="431075"/>
                  <a:pt x="-22053" y="552511"/>
                  <a:pt x="25360" y="603795"/>
                </a:cubicBezTo>
                <a:cubicBezTo>
                  <a:pt x="72773" y="655079"/>
                  <a:pt x="236301" y="683139"/>
                  <a:pt x="309840" y="679269"/>
                </a:cubicBezTo>
                <a:cubicBezTo>
                  <a:pt x="383379" y="675399"/>
                  <a:pt x="390637" y="594602"/>
                  <a:pt x="466595" y="580572"/>
                </a:cubicBezTo>
                <a:cubicBezTo>
                  <a:pt x="542553" y="566542"/>
                  <a:pt x="698340" y="566058"/>
                  <a:pt x="765589" y="595086"/>
                </a:cubicBezTo>
                <a:cubicBezTo>
                  <a:pt x="832838" y="624114"/>
                  <a:pt x="802843" y="731520"/>
                  <a:pt x="870092" y="754743"/>
                </a:cubicBezTo>
                <a:cubicBezTo>
                  <a:pt x="937342" y="777966"/>
                  <a:pt x="1063616" y="702008"/>
                  <a:pt x="1169086" y="734423"/>
                </a:cubicBezTo>
                <a:cubicBezTo>
                  <a:pt x="1274557" y="766838"/>
                  <a:pt x="1412927" y="846667"/>
                  <a:pt x="1502915" y="949235"/>
                </a:cubicBezTo>
                <a:cubicBezTo>
                  <a:pt x="1592904" y="1051803"/>
                  <a:pt x="1649992" y="1242424"/>
                  <a:pt x="1709017" y="1349829"/>
                </a:cubicBezTo>
                <a:cubicBezTo>
                  <a:pt x="1768042" y="1457234"/>
                  <a:pt x="1786427" y="1561738"/>
                  <a:pt x="1857063" y="1593669"/>
                </a:cubicBezTo>
                <a:cubicBezTo>
                  <a:pt x="1927699" y="1625601"/>
                  <a:pt x="1996885" y="1557867"/>
                  <a:pt x="2132835" y="1541418"/>
                </a:cubicBezTo>
                <a:cubicBezTo>
                  <a:pt x="2268785" y="1524969"/>
                  <a:pt x="2561974" y="1541418"/>
                  <a:pt x="2672766" y="1494972"/>
                </a:cubicBezTo>
                <a:cubicBezTo>
                  <a:pt x="2783558" y="1448526"/>
                  <a:pt x="2790573" y="1355634"/>
                  <a:pt x="2797589" y="1262743"/>
                </a:cubicBezTo>
              </a:path>
            </a:pathLst>
          </a:custGeom>
          <a:noFill/>
          <a:ln w="28575">
            <a:solidFill>
              <a:srgbClr val="CD45D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B5B62C-291E-B19C-5CD5-A0C89D1E1B3D}"/>
              </a:ext>
            </a:extLst>
          </p:cNvPr>
          <p:cNvSpPr/>
          <p:nvPr/>
        </p:nvSpPr>
        <p:spPr>
          <a:xfrm>
            <a:off x="5628640" y="2434179"/>
            <a:ext cx="264160" cy="325120"/>
          </a:xfrm>
          <a:custGeom>
            <a:avLst/>
            <a:gdLst>
              <a:gd name="connsiteX0" fmla="*/ 0 w 264160"/>
              <a:gd name="connsiteY0" fmla="*/ 0 h 325120"/>
              <a:gd name="connsiteX1" fmla="*/ 69669 w 264160"/>
              <a:gd name="connsiteY1" fmla="*/ 246742 h 325120"/>
              <a:gd name="connsiteX2" fmla="*/ 264160 w 264160"/>
              <a:gd name="connsiteY2" fmla="*/ 32512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60" h="325120">
                <a:moveTo>
                  <a:pt x="0" y="0"/>
                </a:moveTo>
                <a:cubicBezTo>
                  <a:pt x="12821" y="96277"/>
                  <a:pt x="25642" y="192555"/>
                  <a:pt x="69669" y="246742"/>
                </a:cubicBezTo>
                <a:cubicBezTo>
                  <a:pt x="113696" y="300929"/>
                  <a:pt x="188928" y="313024"/>
                  <a:pt x="264160" y="325120"/>
                </a:cubicBezTo>
              </a:path>
            </a:pathLst>
          </a:cu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0867EE4-FCC5-F8E4-C4DD-7AC843479DE4}"/>
              </a:ext>
            </a:extLst>
          </p:cNvPr>
          <p:cNvSpPr/>
          <p:nvPr/>
        </p:nvSpPr>
        <p:spPr>
          <a:xfrm>
            <a:off x="5887673" y="2757387"/>
            <a:ext cx="2075543" cy="1290029"/>
          </a:xfrm>
          <a:custGeom>
            <a:avLst/>
            <a:gdLst>
              <a:gd name="connsiteX0" fmla="*/ 0 w 2075543"/>
              <a:gd name="connsiteY0" fmla="*/ 0 h 1290029"/>
              <a:gd name="connsiteX1" fmla="*/ 92891 w 2075543"/>
              <a:gd name="connsiteY1" fmla="*/ 272868 h 1290029"/>
              <a:gd name="connsiteX2" fmla="*/ 403497 w 2075543"/>
              <a:gd name="connsiteY2" fmla="*/ 394788 h 1290029"/>
              <a:gd name="connsiteX3" fmla="*/ 635726 w 2075543"/>
              <a:gd name="connsiteY3" fmla="*/ 426720 h 1290029"/>
              <a:gd name="connsiteX4" fmla="*/ 998583 w 2075543"/>
              <a:gd name="connsiteY4" fmla="*/ 1027611 h 1290029"/>
              <a:gd name="connsiteX5" fmla="*/ 1076960 w 2075543"/>
              <a:gd name="connsiteY5" fmla="*/ 1216297 h 1290029"/>
              <a:gd name="connsiteX6" fmla="*/ 1227909 w 2075543"/>
              <a:gd name="connsiteY6" fmla="*/ 1285966 h 1290029"/>
              <a:gd name="connsiteX7" fmla="*/ 1645920 w 2075543"/>
              <a:gd name="connsiteY7" fmla="*/ 1108891 h 1290029"/>
              <a:gd name="connsiteX8" fmla="*/ 2075543 w 2075543"/>
              <a:gd name="connsiteY8" fmla="*/ 957943 h 129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290029">
                <a:moveTo>
                  <a:pt x="0" y="0"/>
                </a:moveTo>
                <a:cubicBezTo>
                  <a:pt x="12821" y="103535"/>
                  <a:pt x="25642" y="207070"/>
                  <a:pt x="92891" y="272868"/>
                </a:cubicBezTo>
                <a:cubicBezTo>
                  <a:pt x="160140" y="338666"/>
                  <a:pt x="313024" y="369146"/>
                  <a:pt x="403497" y="394788"/>
                </a:cubicBezTo>
                <a:cubicBezTo>
                  <a:pt x="493970" y="420430"/>
                  <a:pt x="536545" y="321250"/>
                  <a:pt x="635726" y="426720"/>
                </a:cubicBezTo>
                <a:cubicBezTo>
                  <a:pt x="734907" y="532190"/>
                  <a:pt x="925044" y="896015"/>
                  <a:pt x="998583" y="1027611"/>
                </a:cubicBezTo>
                <a:cubicBezTo>
                  <a:pt x="1072122" y="1159207"/>
                  <a:pt x="1038739" y="1173238"/>
                  <a:pt x="1076960" y="1216297"/>
                </a:cubicBezTo>
                <a:cubicBezTo>
                  <a:pt x="1115181" y="1259356"/>
                  <a:pt x="1133082" y="1303867"/>
                  <a:pt x="1227909" y="1285966"/>
                </a:cubicBezTo>
                <a:cubicBezTo>
                  <a:pt x="1322736" y="1268065"/>
                  <a:pt x="1504648" y="1163561"/>
                  <a:pt x="1645920" y="1108891"/>
                </a:cubicBezTo>
                <a:cubicBezTo>
                  <a:pt x="1787192" y="1054221"/>
                  <a:pt x="1931367" y="1006082"/>
                  <a:pt x="2075543" y="957943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68D1B64-6F83-2875-32F1-8D22099D99D5}"/>
              </a:ext>
            </a:extLst>
          </p:cNvPr>
          <p:cNvSpPr/>
          <p:nvPr/>
        </p:nvSpPr>
        <p:spPr>
          <a:xfrm>
            <a:off x="7410996" y="3566296"/>
            <a:ext cx="557349" cy="169019"/>
          </a:xfrm>
          <a:custGeom>
            <a:avLst/>
            <a:gdLst>
              <a:gd name="connsiteX0" fmla="*/ 0 w 557349"/>
              <a:gd name="connsiteY0" fmla="*/ 0 h 169019"/>
              <a:gd name="connsiteX1" fmla="*/ 235132 w 557349"/>
              <a:gd name="connsiteY1" fmla="*/ 159657 h 169019"/>
              <a:gd name="connsiteX2" fmla="*/ 557349 w 557349"/>
              <a:gd name="connsiteY2" fmla="*/ 136434 h 16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349" h="169019">
                <a:moveTo>
                  <a:pt x="0" y="0"/>
                </a:moveTo>
                <a:cubicBezTo>
                  <a:pt x="71120" y="68459"/>
                  <a:pt x="142241" y="136918"/>
                  <a:pt x="235132" y="159657"/>
                </a:cubicBezTo>
                <a:cubicBezTo>
                  <a:pt x="328023" y="182396"/>
                  <a:pt x="442686" y="159415"/>
                  <a:pt x="557349" y="136434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1831096-9934-7F2E-1072-6CDCC1FCB3E2}"/>
              </a:ext>
            </a:extLst>
          </p:cNvPr>
          <p:cNvSpPr/>
          <p:nvPr/>
        </p:nvSpPr>
        <p:spPr>
          <a:xfrm>
            <a:off x="7943505" y="3704577"/>
            <a:ext cx="993544" cy="708299"/>
          </a:xfrm>
          <a:custGeom>
            <a:avLst/>
            <a:gdLst>
              <a:gd name="connsiteX0" fmla="*/ 18184 w 993544"/>
              <a:gd name="connsiteY0" fmla="*/ 0 h 708298"/>
              <a:gd name="connsiteX1" fmla="*/ 15281 w 993544"/>
              <a:gd name="connsiteY1" fmla="*/ 386080 h 708298"/>
              <a:gd name="connsiteX2" fmla="*/ 183647 w 993544"/>
              <a:gd name="connsiteY2" fmla="*/ 600892 h 708298"/>
              <a:gd name="connsiteX3" fmla="*/ 636493 w 993544"/>
              <a:gd name="connsiteY3" fmla="*/ 464458 h 708298"/>
              <a:gd name="connsiteX4" fmla="*/ 897750 w 993544"/>
              <a:gd name="connsiteY4" fmla="*/ 621212 h 708298"/>
              <a:gd name="connsiteX5" fmla="*/ 993544 w 993544"/>
              <a:gd name="connsiteY5" fmla="*/ 708298 h 70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3544" h="708298">
                <a:moveTo>
                  <a:pt x="18184" y="0"/>
                </a:moveTo>
                <a:cubicBezTo>
                  <a:pt x="2944" y="142965"/>
                  <a:pt x="-12296" y="285931"/>
                  <a:pt x="15281" y="386080"/>
                </a:cubicBezTo>
                <a:cubicBezTo>
                  <a:pt x="42858" y="486229"/>
                  <a:pt x="80112" y="587829"/>
                  <a:pt x="183647" y="600892"/>
                </a:cubicBezTo>
                <a:cubicBezTo>
                  <a:pt x="287182" y="613955"/>
                  <a:pt x="517476" y="461071"/>
                  <a:pt x="636493" y="464458"/>
                </a:cubicBezTo>
                <a:cubicBezTo>
                  <a:pt x="755510" y="467845"/>
                  <a:pt x="838241" y="580572"/>
                  <a:pt x="897750" y="621212"/>
                </a:cubicBezTo>
                <a:cubicBezTo>
                  <a:pt x="957259" y="661852"/>
                  <a:pt x="975401" y="685075"/>
                  <a:pt x="993544" y="708298"/>
                </a:cubicBezTo>
              </a:path>
            </a:pathLst>
          </a:custGeom>
          <a:noFill/>
          <a:ln w="28575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2E684FF-62C2-7C14-573D-147B699D4CE8}"/>
              </a:ext>
            </a:extLst>
          </p:cNvPr>
          <p:cNvSpPr/>
          <p:nvPr/>
        </p:nvSpPr>
        <p:spPr>
          <a:xfrm>
            <a:off x="8186059" y="3993013"/>
            <a:ext cx="743132" cy="420915"/>
          </a:xfrm>
          <a:custGeom>
            <a:avLst/>
            <a:gdLst>
              <a:gd name="connsiteX0" fmla="*/ 0 w 743132"/>
              <a:gd name="connsiteY0" fmla="*/ 0 h 420914"/>
              <a:gd name="connsiteX1" fmla="*/ 502194 w 743132"/>
              <a:gd name="connsiteY1" fmla="*/ 133531 h 420914"/>
              <a:gd name="connsiteX2" fmla="*/ 743132 w 743132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132" h="420914">
                <a:moveTo>
                  <a:pt x="0" y="0"/>
                </a:moveTo>
                <a:cubicBezTo>
                  <a:pt x="189169" y="31689"/>
                  <a:pt x="378339" y="63379"/>
                  <a:pt x="502194" y="133531"/>
                </a:cubicBezTo>
                <a:cubicBezTo>
                  <a:pt x="626049" y="203683"/>
                  <a:pt x="684590" y="312298"/>
                  <a:pt x="743132" y="420914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DEFA6A15-7082-9CD8-A5FD-2AA464FB3B64}"/>
              </a:ext>
            </a:extLst>
          </p:cNvPr>
          <p:cNvSpPr/>
          <p:nvPr/>
        </p:nvSpPr>
        <p:spPr>
          <a:xfrm>
            <a:off x="8926287" y="3644673"/>
            <a:ext cx="318868" cy="763451"/>
          </a:xfrm>
          <a:custGeom>
            <a:avLst/>
            <a:gdLst>
              <a:gd name="connsiteX0" fmla="*/ 0 w 318868"/>
              <a:gd name="connsiteY0" fmla="*/ 763451 h 763451"/>
              <a:gd name="connsiteX1" fmla="*/ 281577 w 318868"/>
              <a:gd name="connsiteY1" fmla="*/ 444137 h 763451"/>
              <a:gd name="connsiteX2" fmla="*/ 307703 w 318868"/>
              <a:gd name="connsiteY2" fmla="*/ 0 h 76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868" h="763451">
                <a:moveTo>
                  <a:pt x="0" y="763451"/>
                </a:moveTo>
                <a:cubicBezTo>
                  <a:pt x="115146" y="667415"/>
                  <a:pt x="230293" y="571379"/>
                  <a:pt x="281577" y="444137"/>
                </a:cubicBezTo>
                <a:cubicBezTo>
                  <a:pt x="332861" y="316895"/>
                  <a:pt x="320282" y="158447"/>
                  <a:pt x="307703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1ABC0295-E83F-6288-50AC-506B959A135B}"/>
              </a:ext>
            </a:extLst>
          </p:cNvPr>
          <p:cNvSpPr/>
          <p:nvPr/>
        </p:nvSpPr>
        <p:spPr>
          <a:xfrm>
            <a:off x="9245603" y="3656283"/>
            <a:ext cx="2972527" cy="75492"/>
          </a:xfrm>
          <a:custGeom>
            <a:avLst/>
            <a:gdLst>
              <a:gd name="connsiteX0" fmla="*/ 0 w 2972526"/>
              <a:gd name="connsiteY0" fmla="*/ 0 h 75492"/>
              <a:gd name="connsiteX1" fmla="*/ 217714 w 2972526"/>
              <a:gd name="connsiteY1" fmla="*/ 63863 h 75492"/>
              <a:gd name="connsiteX2" fmla="*/ 795383 w 2972526"/>
              <a:gd name="connsiteY2" fmla="*/ 75475 h 75492"/>
              <a:gd name="connsiteX3" fmla="*/ 2972526 w 2972526"/>
              <a:gd name="connsiteY3" fmla="*/ 34835 h 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526" h="75492">
                <a:moveTo>
                  <a:pt x="0" y="0"/>
                </a:moveTo>
                <a:cubicBezTo>
                  <a:pt x="42575" y="25642"/>
                  <a:pt x="85150" y="51284"/>
                  <a:pt x="217714" y="63863"/>
                </a:cubicBezTo>
                <a:cubicBezTo>
                  <a:pt x="350278" y="76442"/>
                  <a:pt x="795383" y="75475"/>
                  <a:pt x="795383" y="75475"/>
                </a:cubicBezTo>
                <a:lnTo>
                  <a:pt x="2972526" y="34835"/>
                </a:ln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45F51CF-ACDC-4F9A-1DB1-FDF03E04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GLOBAL NETWORK</a:t>
            </a:r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54065-E27C-2C18-47A8-97674365B2C4}"/>
              </a:ext>
            </a:extLst>
          </p:cNvPr>
          <p:cNvGrpSpPr/>
          <p:nvPr/>
        </p:nvGrpSpPr>
        <p:grpSpPr>
          <a:xfrm>
            <a:off x="8041023" y="5183091"/>
            <a:ext cx="1101143" cy="695085"/>
            <a:chOff x="8012953" y="4426763"/>
            <a:chExt cx="1101142" cy="695083"/>
          </a:xfrm>
        </p:grpSpPr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19CB53B4-FFA4-F9B7-6623-295E8789E0AF}"/>
                </a:ext>
              </a:extLst>
            </p:cNvPr>
            <p:cNvSpPr/>
            <p:nvPr/>
          </p:nvSpPr>
          <p:spPr>
            <a:xfrm>
              <a:off x="8232879" y="4473282"/>
              <a:ext cx="653143" cy="428799"/>
            </a:xfrm>
            <a:prstGeom prst="wedgeRectCallout">
              <a:avLst>
                <a:gd name="adj1" fmla="val 48501"/>
                <a:gd name="adj2" fmla="val -82376"/>
              </a:avLst>
            </a:prstGeom>
            <a:solidFill>
              <a:srgbClr val="FFFFFF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dirty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6C51696-95AC-36AE-3BDF-8EBFEF04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599685" y="4646619"/>
              <a:ext cx="235833" cy="222226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AA44AE-7FF2-26BA-BD43-C7F3DD772034}"/>
                </a:ext>
              </a:extLst>
            </p:cNvPr>
            <p:cNvSpPr txBox="1"/>
            <p:nvPr/>
          </p:nvSpPr>
          <p:spPr>
            <a:xfrm>
              <a:off x="8012953" y="4426763"/>
              <a:ext cx="1101142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srgbClr val="4F81BD"/>
                  </a:solidFill>
                  <a:latin typeface="Trebuchet MS"/>
                </a:rPr>
                <a:t>Singapore</a:t>
              </a:r>
              <a:endParaRPr lang="en-IN" sz="933" b="1" dirty="0">
                <a:solidFill>
                  <a:srgbClr val="4F81BD"/>
                </a:solidFill>
                <a:latin typeface="Trebuchet MS"/>
              </a:endParaRP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15EC121-5AD2-F849-4A47-C77C2281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8293497" y="4660159"/>
              <a:ext cx="235833" cy="222226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D6E2E2-F0EB-F014-5168-66FD44DA59D4}"/>
                </a:ext>
              </a:extLst>
            </p:cNvPr>
            <p:cNvSpPr txBox="1"/>
            <p:nvPr/>
          </p:nvSpPr>
          <p:spPr>
            <a:xfrm>
              <a:off x="8092825" y="4885949"/>
              <a:ext cx="942789" cy="2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33" b="1" dirty="0">
                  <a:solidFill>
                    <a:prstClr val="black"/>
                  </a:solidFill>
                  <a:latin typeface="Trebuchet MS"/>
                </a:rPr>
                <a:t>Equinix SG1</a:t>
              </a:r>
              <a:endParaRPr lang="en-IN" sz="933" b="1" dirty="0">
                <a:solidFill>
                  <a:prstClr val="black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2238-AE47-A64A-BBA3-6C8EFB76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>
            <a:extLst>
              <a:ext uri="{FF2B5EF4-FFF2-40B4-BE49-F238E27FC236}">
                <a16:creationId xmlns:a16="http://schemas.microsoft.com/office/drawing/2014/main" id="{7B2154C8-AD81-AD98-3F6D-E11198986883}"/>
              </a:ext>
            </a:extLst>
          </p:cNvPr>
          <p:cNvSpPr/>
          <p:nvPr/>
        </p:nvSpPr>
        <p:spPr>
          <a:xfrm rot="5400000">
            <a:off x="3343250" y="3012923"/>
            <a:ext cx="1615965" cy="1608243"/>
          </a:xfrm>
          <a:prstGeom prst="triangle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3F619-7413-FDBF-51C3-D370FB95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2099"/>
            <a:ext cx="11328200" cy="553987"/>
          </a:xfrm>
        </p:spPr>
        <p:txBody>
          <a:bodyPr vert="horz" wrap="square" lIns="0" tIns="60953" rIns="121904" bIns="60953" rtlCol="0" anchor="ctr">
            <a:spAutoFit/>
          </a:bodyPr>
          <a:lstStyle/>
          <a:p>
            <a:r>
              <a:rPr lang="en-US" dirty="0"/>
              <a:t>CABLE LANDING STATIONS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075C3-C7FA-EB2C-476F-52B911E29E28}"/>
              </a:ext>
            </a:extLst>
          </p:cNvPr>
          <p:cNvGrpSpPr/>
          <p:nvPr/>
        </p:nvGrpSpPr>
        <p:grpSpPr>
          <a:xfrm>
            <a:off x="4362881" y="1477223"/>
            <a:ext cx="3672535" cy="3903556"/>
            <a:chOff x="4313203" y="1074856"/>
            <a:chExt cx="2754401" cy="2927667"/>
          </a:xfrm>
          <a:solidFill>
            <a:schemeClr val="bg1">
              <a:lumMod val="95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040905A-EB47-E279-ABCC-7A9B8F39D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2016" y="2223735"/>
              <a:ext cx="224239" cy="4574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0FEA4F3-AAA3-DEAD-2E32-D0C0FD5E96FF}"/>
                </a:ext>
              </a:extLst>
            </p:cNvPr>
            <p:cNvCxnSpPr/>
            <p:nvPr/>
          </p:nvCxnSpPr>
          <p:spPr>
            <a:xfrm flipV="1">
              <a:off x="6507072" y="1975786"/>
              <a:ext cx="0" cy="24339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5D9A1FD7-D7AF-2033-20A4-E7E3C3CCD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172" y="1083920"/>
              <a:ext cx="2752432" cy="2916953"/>
            </a:xfrm>
            <a:custGeom>
              <a:avLst/>
              <a:gdLst/>
              <a:ahLst/>
              <a:cxnLst>
                <a:cxn ang="0">
                  <a:pos x="408" y="1524"/>
                </a:cxn>
                <a:cxn ang="0">
                  <a:pos x="387" y="1463"/>
                </a:cxn>
                <a:cxn ang="0">
                  <a:pos x="319" y="1311"/>
                </a:cxn>
                <a:cxn ang="0">
                  <a:pos x="285" y="1222"/>
                </a:cxn>
                <a:cxn ang="0">
                  <a:pos x="252" y="1137"/>
                </a:cxn>
                <a:cxn ang="0">
                  <a:pos x="239" y="1039"/>
                </a:cxn>
                <a:cxn ang="0">
                  <a:pos x="232" y="976"/>
                </a:cxn>
                <a:cxn ang="0">
                  <a:pos x="238" y="883"/>
                </a:cxn>
                <a:cxn ang="0">
                  <a:pos x="228" y="838"/>
                </a:cxn>
                <a:cxn ang="0">
                  <a:pos x="213" y="815"/>
                </a:cxn>
                <a:cxn ang="0">
                  <a:pos x="165" y="888"/>
                </a:cxn>
                <a:cxn ang="0">
                  <a:pos x="41" y="796"/>
                </a:cxn>
                <a:cxn ang="0">
                  <a:pos x="104" y="791"/>
                </a:cxn>
                <a:cxn ang="0">
                  <a:pos x="42" y="770"/>
                </a:cxn>
                <a:cxn ang="0">
                  <a:pos x="9" y="731"/>
                </a:cxn>
                <a:cxn ang="0">
                  <a:pos x="78" y="698"/>
                </a:cxn>
                <a:cxn ang="0">
                  <a:pos x="154" y="667"/>
                </a:cxn>
                <a:cxn ang="0">
                  <a:pos x="109" y="527"/>
                </a:cxn>
                <a:cxn ang="0">
                  <a:pos x="249" y="458"/>
                </a:cxn>
                <a:cxn ang="0">
                  <a:pos x="354" y="347"/>
                </a:cxn>
                <a:cxn ang="0">
                  <a:pos x="403" y="274"/>
                </a:cxn>
                <a:cxn ang="0">
                  <a:pos x="280" y="67"/>
                </a:cxn>
                <a:cxn ang="0">
                  <a:pos x="570" y="159"/>
                </a:cxn>
                <a:cxn ang="0">
                  <a:pos x="610" y="247"/>
                </a:cxn>
                <a:cxn ang="0">
                  <a:pos x="573" y="313"/>
                </a:cxn>
                <a:cxn ang="0">
                  <a:pos x="644" y="357"/>
                </a:cxn>
                <a:cxn ang="0">
                  <a:pos x="647" y="428"/>
                </a:cxn>
                <a:cxn ang="0">
                  <a:pos x="756" y="522"/>
                </a:cxn>
                <a:cxn ang="0">
                  <a:pos x="855" y="536"/>
                </a:cxn>
                <a:cxn ang="0">
                  <a:pos x="976" y="581"/>
                </a:cxn>
                <a:cxn ang="0">
                  <a:pos x="1047" y="543"/>
                </a:cxn>
                <a:cxn ang="0">
                  <a:pos x="1085" y="533"/>
                </a:cxn>
                <a:cxn ang="0">
                  <a:pos x="1221" y="544"/>
                </a:cxn>
                <a:cxn ang="0">
                  <a:pos x="1261" y="484"/>
                </a:cxn>
                <a:cxn ang="0">
                  <a:pos x="1371" y="394"/>
                </a:cxn>
                <a:cxn ang="0">
                  <a:pos x="1453" y="393"/>
                </a:cxn>
                <a:cxn ang="0">
                  <a:pos x="1495" y="429"/>
                </a:cxn>
                <a:cxn ang="0">
                  <a:pos x="1475" y="491"/>
                </a:cxn>
                <a:cxn ang="0">
                  <a:pos x="1404" y="597"/>
                </a:cxn>
                <a:cxn ang="0">
                  <a:pos x="1335" y="686"/>
                </a:cxn>
                <a:cxn ang="0">
                  <a:pos x="1309" y="799"/>
                </a:cxn>
                <a:cxn ang="0">
                  <a:pos x="1271" y="712"/>
                </a:cxn>
                <a:cxn ang="0">
                  <a:pos x="1230" y="698"/>
                </a:cxn>
                <a:cxn ang="0">
                  <a:pos x="1280" y="634"/>
                </a:cxn>
                <a:cxn ang="0">
                  <a:pos x="1145" y="629"/>
                </a:cxn>
                <a:cxn ang="0">
                  <a:pos x="1106" y="588"/>
                </a:cxn>
                <a:cxn ang="0">
                  <a:pos x="1060" y="593"/>
                </a:cxn>
                <a:cxn ang="0">
                  <a:pos x="1061" y="663"/>
                </a:cxn>
                <a:cxn ang="0">
                  <a:pos x="1096" y="744"/>
                </a:cxn>
                <a:cxn ang="0">
                  <a:pos x="1113" y="838"/>
                </a:cxn>
                <a:cxn ang="0">
                  <a:pos x="1076" y="839"/>
                </a:cxn>
                <a:cxn ang="0">
                  <a:pos x="1044" y="838"/>
                </a:cxn>
                <a:cxn ang="0">
                  <a:pos x="998" y="915"/>
                </a:cxn>
                <a:cxn ang="0">
                  <a:pos x="932" y="956"/>
                </a:cxn>
                <a:cxn ang="0">
                  <a:pos x="912" y="969"/>
                </a:cxn>
                <a:cxn ang="0">
                  <a:pos x="784" y="1089"/>
                </a:cxn>
                <a:cxn ang="0">
                  <a:pos x="698" y="1151"/>
                </a:cxn>
                <a:cxn ang="0">
                  <a:pos x="633" y="1240"/>
                </a:cxn>
                <a:cxn ang="0">
                  <a:pos x="638" y="1300"/>
                </a:cxn>
                <a:cxn ang="0">
                  <a:pos x="614" y="1396"/>
                </a:cxn>
                <a:cxn ang="0">
                  <a:pos x="601" y="1487"/>
                </a:cxn>
                <a:cxn ang="0">
                  <a:pos x="590" y="1552"/>
                </a:cxn>
              </a:cxnLst>
              <a:rect l="0" t="0" r="r" b="b"/>
              <a:pathLst>
                <a:path w="1521" h="1612">
                  <a:moveTo>
                    <a:pt x="472" y="1612"/>
                  </a:moveTo>
                  <a:cubicBezTo>
                    <a:pt x="469" y="1612"/>
                    <a:pt x="465" y="1612"/>
                    <a:pt x="463" y="1611"/>
                  </a:cubicBezTo>
                  <a:cubicBezTo>
                    <a:pt x="461" y="1610"/>
                    <a:pt x="458" y="1609"/>
                    <a:pt x="456" y="1607"/>
                  </a:cubicBezTo>
                  <a:cubicBezTo>
                    <a:pt x="454" y="1606"/>
                    <a:pt x="454" y="1606"/>
                    <a:pt x="454" y="1606"/>
                  </a:cubicBezTo>
                  <a:cubicBezTo>
                    <a:pt x="453" y="1604"/>
                    <a:pt x="453" y="1603"/>
                    <a:pt x="451" y="1603"/>
                  </a:cubicBezTo>
                  <a:cubicBezTo>
                    <a:pt x="451" y="1602"/>
                    <a:pt x="451" y="1602"/>
                    <a:pt x="451" y="1602"/>
                  </a:cubicBezTo>
                  <a:cubicBezTo>
                    <a:pt x="450" y="1602"/>
                    <a:pt x="450" y="1602"/>
                    <a:pt x="450" y="1602"/>
                  </a:cubicBezTo>
                  <a:cubicBezTo>
                    <a:pt x="449" y="1600"/>
                    <a:pt x="448" y="1600"/>
                    <a:pt x="446" y="1599"/>
                  </a:cubicBezTo>
                  <a:cubicBezTo>
                    <a:pt x="444" y="1597"/>
                    <a:pt x="442" y="1595"/>
                    <a:pt x="440" y="1592"/>
                  </a:cubicBezTo>
                  <a:cubicBezTo>
                    <a:pt x="440" y="1591"/>
                    <a:pt x="438" y="1589"/>
                    <a:pt x="437" y="1587"/>
                  </a:cubicBezTo>
                  <a:cubicBezTo>
                    <a:pt x="436" y="1587"/>
                    <a:pt x="435" y="1586"/>
                    <a:pt x="435" y="1585"/>
                  </a:cubicBezTo>
                  <a:cubicBezTo>
                    <a:pt x="434" y="1584"/>
                    <a:pt x="433" y="1582"/>
                    <a:pt x="432" y="1581"/>
                  </a:cubicBezTo>
                  <a:cubicBezTo>
                    <a:pt x="430" y="1579"/>
                    <a:pt x="429" y="1578"/>
                    <a:pt x="428" y="1577"/>
                  </a:cubicBezTo>
                  <a:cubicBezTo>
                    <a:pt x="427" y="1574"/>
                    <a:pt x="424" y="1572"/>
                    <a:pt x="423" y="1572"/>
                  </a:cubicBezTo>
                  <a:cubicBezTo>
                    <a:pt x="423" y="1572"/>
                    <a:pt x="423" y="1572"/>
                    <a:pt x="423" y="1572"/>
                  </a:cubicBezTo>
                  <a:cubicBezTo>
                    <a:pt x="423" y="1572"/>
                    <a:pt x="423" y="1572"/>
                    <a:pt x="423" y="1572"/>
                  </a:cubicBezTo>
                  <a:cubicBezTo>
                    <a:pt x="422" y="1571"/>
                    <a:pt x="420" y="1569"/>
                    <a:pt x="419" y="1567"/>
                  </a:cubicBezTo>
                  <a:cubicBezTo>
                    <a:pt x="419" y="1566"/>
                    <a:pt x="418" y="1563"/>
                    <a:pt x="420" y="1562"/>
                  </a:cubicBezTo>
                  <a:cubicBezTo>
                    <a:pt x="421" y="1561"/>
                    <a:pt x="421" y="1561"/>
                    <a:pt x="421" y="1560"/>
                  </a:cubicBezTo>
                  <a:cubicBezTo>
                    <a:pt x="423" y="1556"/>
                    <a:pt x="423" y="1556"/>
                    <a:pt x="423" y="1556"/>
                  </a:cubicBezTo>
                  <a:cubicBezTo>
                    <a:pt x="419" y="1559"/>
                    <a:pt x="419" y="1559"/>
                    <a:pt x="419" y="1559"/>
                  </a:cubicBezTo>
                  <a:cubicBezTo>
                    <a:pt x="417" y="1559"/>
                    <a:pt x="416" y="1558"/>
                    <a:pt x="415" y="1556"/>
                  </a:cubicBezTo>
                  <a:cubicBezTo>
                    <a:pt x="415" y="1556"/>
                    <a:pt x="415" y="1556"/>
                    <a:pt x="415" y="1556"/>
                  </a:cubicBezTo>
                  <a:cubicBezTo>
                    <a:pt x="414" y="1555"/>
                    <a:pt x="414" y="1555"/>
                    <a:pt x="414" y="1555"/>
                  </a:cubicBezTo>
                  <a:cubicBezTo>
                    <a:pt x="413" y="1554"/>
                    <a:pt x="413" y="1552"/>
                    <a:pt x="414" y="1550"/>
                  </a:cubicBezTo>
                  <a:cubicBezTo>
                    <a:pt x="414" y="1550"/>
                    <a:pt x="414" y="1550"/>
                    <a:pt x="414" y="1550"/>
                  </a:cubicBezTo>
                  <a:cubicBezTo>
                    <a:pt x="415" y="1548"/>
                    <a:pt x="415" y="1548"/>
                    <a:pt x="415" y="1548"/>
                  </a:cubicBezTo>
                  <a:cubicBezTo>
                    <a:pt x="413" y="1548"/>
                    <a:pt x="413" y="1548"/>
                    <a:pt x="413" y="1548"/>
                  </a:cubicBezTo>
                  <a:cubicBezTo>
                    <a:pt x="413" y="1548"/>
                    <a:pt x="413" y="1547"/>
                    <a:pt x="413" y="1547"/>
                  </a:cubicBezTo>
                  <a:cubicBezTo>
                    <a:pt x="412" y="1547"/>
                    <a:pt x="412" y="1547"/>
                    <a:pt x="412" y="1547"/>
                  </a:cubicBezTo>
                  <a:cubicBezTo>
                    <a:pt x="411" y="1547"/>
                    <a:pt x="409" y="1546"/>
                    <a:pt x="409" y="1544"/>
                  </a:cubicBezTo>
                  <a:cubicBezTo>
                    <a:pt x="409" y="1544"/>
                    <a:pt x="409" y="1544"/>
                    <a:pt x="409" y="1544"/>
                  </a:cubicBezTo>
                  <a:cubicBezTo>
                    <a:pt x="409" y="1544"/>
                    <a:pt x="409" y="1544"/>
                    <a:pt x="409" y="1544"/>
                  </a:cubicBezTo>
                  <a:cubicBezTo>
                    <a:pt x="409" y="1543"/>
                    <a:pt x="408" y="1542"/>
                    <a:pt x="408" y="1541"/>
                  </a:cubicBezTo>
                  <a:cubicBezTo>
                    <a:pt x="407" y="1540"/>
                    <a:pt x="407" y="1539"/>
                    <a:pt x="406" y="1538"/>
                  </a:cubicBezTo>
                  <a:cubicBezTo>
                    <a:pt x="406" y="1537"/>
                    <a:pt x="406" y="1536"/>
                    <a:pt x="405" y="1533"/>
                  </a:cubicBezTo>
                  <a:cubicBezTo>
                    <a:pt x="404" y="1532"/>
                    <a:pt x="404" y="1531"/>
                    <a:pt x="404" y="1531"/>
                  </a:cubicBezTo>
                  <a:cubicBezTo>
                    <a:pt x="403" y="1528"/>
                    <a:pt x="403" y="1524"/>
                    <a:pt x="403" y="1522"/>
                  </a:cubicBezTo>
                  <a:cubicBezTo>
                    <a:pt x="403" y="1515"/>
                    <a:pt x="403" y="1515"/>
                    <a:pt x="403" y="1515"/>
                  </a:cubicBezTo>
                  <a:cubicBezTo>
                    <a:pt x="404" y="1514"/>
                    <a:pt x="404" y="1513"/>
                    <a:pt x="405" y="1513"/>
                  </a:cubicBezTo>
                  <a:cubicBezTo>
                    <a:pt x="406" y="1513"/>
                    <a:pt x="407" y="1514"/>
                    <a:pt x="407" y="1514"/>
                  </a:cubicBezTo>
                  <a:cubicBezTo>
                    <a:pt x="407" y="1515"/>
                    <a:pt x="407" y="1516"/>
                    <a:pt x="408" y="1517"/>
                  </a:cubicBezTo>
                  <a:cubicBezTo>
                    <a:pt x="408" y="1518"/>
                    <a:pt x="408" y="1518"/>
                    <a:pt x="408" y="1519"/>
                  </a:cubicBezTo>
                  <a:cubicBezTo>
                    <a:pt x="408" y="1519"/>
                    <a:pt x="408" y="1519"/>
                    <a:pt x="408" y="1519"/>
                  </a:cubicBezTo>
                  <a:cubicBezTo>
                    <a:pt x="408" y="1520"/>
                    <a:pt x="408" y="1520"/>
                    <a:pt x="408" y="1520"/>
                  </a:cubicBezTo>
                  <a:cubicBezTo>
                    <a:pt x="409" y="1521"/>
                    <a:pt x="409" y="1523"/>
                    <a:pt x="408" y="1524"/>
                  </a:cubicBezTo>
                  <a:cubicBezTo>
                    <a:pt x="408" y="1525"/>
                    <a:pt x="408" y="1525"/>
                    <a:pt x="408" y="1525"/>
                  </a:cubicBezTo>
                  <a:cubicBezTo>
                    <a:pt x="408" y="1525"/>
                    <a:pt x="408" y="1525"/>
                    <a:pt x="408" y="1525"/>
                  </a:cubicBezTo>
                  <a:cubicBezTo>
                    <a:pt x="408" y="1526"/>
                    <a:pt x="408" y="1526"/>
                    <a:pt x="408" y="1527"/>
                  </a:cubicBezTo>
                  <a:cubicBezTo>
                    <a:pt x="408" y="1528"/>
                    <a:pt x="408" y="1528"/>
                    <a:pt x="408" y="1528"/>
                  </a:cubicBezTo>
                  <a:cubicBezTo>
                    <a:pt x="409" y="1528"/>
                    <a:pt x="409" y="1528"/>
                    <a:pt x="409" y="1528"/>
                  </a:cubicBezTo>
                  <a:cubicBezTo>
                    <a:pt x="409" y="1528"/>
                    <a:pt x="409" y="1528"/>
                    <a:pt x="409" y="1528"/>
                  </a:cubicBezTo>
                  <a:cubicBezTo>
                    <a:pt x="410" y="1529"/>
                    <a:pt x="410" y="1529"/>
                    <a:pt x="411" y="1529"/>
                  </a:cubicBezTo>
                  <a:cubicBezTo>
                    <a:pt x="411" y="1529"/>
                    <a:pt x="412" y="1529"/>
                    <a:pt x="412" y="1529"/>
                  </a:cubicBezTo>
                  <a:cubicBezTo>
                    <a:pt x="414" y="1528"/>
                    <a:pt x="414" y="1528"/>
                    <a:pt x="414" y="1528"/>
                  </a:cubicBezTo>
                  <a:cubicBezTo>
                    <a:pt x="413" y="1527"/>
                    <a:pt x="413" y="1527"/>
                    <a:pt x="413" y="1527"/>
                  </a:cubicBezTo>
                  <a:cubicBezTo>
                    <a:pt x="412" y="1526"/>
                    <a:pt x="412" y="1524"/>
                    <a:pt x="412" y="1523"/>
                  </a:cubicBezTo>
                  <a:cubicBezTo>
                    <a:pt x="412" y="1513"/>
                    <a:pt x="412" y="1513"/>
                    <a:pt x="412" y="1513"/>
                  </a:cubicBezTo>
                  <a:cubicBezTo>
                    <a:pt x="411" y="1512"/>
                    <a:pt x="411" y="1512"/>
                    <a:pt x="411" y="1512"/>
                  </a:cubicBezTo>
                  <a:cubicBezTo>
                    <a:pt x="411" y="1512"/>
                    <a:pt x="411" y="1511"/>
                    <a:pt x="411" y="1510"/>
                  </a:cubicBezTo>
                  <a:cubicBezTo>
                    <a:pt x="410" y="1509"/>
                    <a:pt x="410" y="1508"/>
                    <a:pt x="410" y="1508"/>
                  </a:cubicBezTo>
                  <a:cubicBezTo>
                    <a:pt x="409" y="1507"/>
                    <a:pt x="408" y="1507"/>
                    <a:pt x="406" y="1507"/>
                  </a:cubicBezTo>
                  <a:cubicBezTo>
                    <a:pt x="404" y="1507"/>
                    <a:pt x="404" y="1507"/>
                    <a:pt x="404" y="1507"/>
                  </a:cubicBezTo>
                  <a:cubicBezTo>
                    <a:pt x="403" y="1507"/>
                    <a:pt x="403" y="1506"/>
                    <a:pt x="403" y="1506"/>
                  </a:cubicBezTo>
                  <a:cubicBezTo>
                    <a:pt x="406" y="1503"/>
                    <a:pt x="406" y="1503"/>
                    <a:pt x="406" y="1503"/>
                  </a:cubicBezTo>
                  <a:cubicBezTo>
                    <a:pt x="407" y="1502"/>
                    <a:pt x="407" y="1502"/>
                    <a:pt x="407" y="1501"/>
                  </a:cubicBezTo>
                  <a:cubicBezTo>
                    <a:pt x="407" y="1500"/>
                    <a:pt x="407" y="1500"/>
                    <a:pt x="406" y="1499"/>
                  </a:cubicBezTo>
                  <a:cubicBezTo>
                    <a:pt x="405" y="1499"/>
                    <a:pt x="404" y="1499"/>
                    <a:pt x="402" y="1499"/>
                  </a:cubicBezTo>
                  <a:cubicBezTo>
                    <a:pt x="402" y="1499"/>
                    <a:pt x="402" y="1499"/>
                    <a:pt x="402" y="1499"/>
                  </a:cubicBezTo>
                  <a:cubicBezTo>
                    <a:pt x="401" y="1499"/>
                    <a:pt x="401" y="1499"/>
                    <a:pt x="401" y="1499"/>
                  </a:cubicBezTo>
                  <a:cubicBezTo>
                    <a:pt x="401" y="1499"/>
                    <a:pt x="401" y="1499"/>
                    <a:pt x="401" y="1499"/>
                  </a:cubicBezTo>
                  <a:cubicBezTo>
                    <a:pt x="400" y="1499"/>
                    <a:pt x="400" y="1498"/>
                    <a:pt x="400" y="1497"/>
                  </a:cubicBezTo>
                  <a:cubicBezTo>
                    <a:pt x="400" y="1497"/>
                    <a:pt x="400" y="1497"/>
                    <a:pt x="400" y="1497"/>
                  </a:cubicBezTo>
                  <a:cubicBezTo>
                    <a:pt x="400" y="1497"/>
                    <a:pt x="400" y="1497"/>
                    <a:pt x="400" y="1497"/>
                  </a:cubicBezTo>
                  <a:cubicBezTo>
                    <a:pt x="399" y="1496"/>
                    <a:pt x="399" y="1494"/>
                    <a:pt x="399" y="1493"/>
                  </a:cubicBezTo>
                  <a:cubicBezTo>
                    <a:pt x="401" y="1491"/>
                    <a:pt x="401" y="1491"/>
                    <a:pt x="401" y="1491"/>
                  </a:cubicBezTo>
                  <a:cubicBezTo>
                    <a:pt x="401" y="1490"/>
                    <a:pt x="401" y="1490"/>
                    <a:pt x="401" y="1490"/>
                  </a:cubicBezTo>
                  <a:cubicBezTo>
                    <a:pt x="401" y="1489"/>
                    <a:pt x="401" y="1489"/>
                    <a:pt x="401" y="1488"/>
                  </a:cubicBezTo>
                  <a:cubicBezTo>
                    <a:pt x="400" y="1488"/>
                    <a:pt x="400" y="1488"/>
                    <a:pt x="399" y="1488"/>
                  </a:cubicBezTo>
                  <a:cubicBezTo>
                    <a:pt x="399" y="1488"/>
                    <a:pt x="399" y="1488"/>
                    <a:pt x="399" y="1488"/>
                  </a:cubicBezTo>
                  <a:cubicBezTo>
                    <a:pt x="398" y="1488"/>
                    <a:pt x="398" y="1488"/>
                    <a:pt x="398" y="1488"/>
                  </a:cubicBezTo>
                  <a:cubicBezTo>
                    <a:pt x="398" y="1489"/>
                    <a:pt x="397" y="1489"/>
                    <a:pt x="397" y="1489"/>
                  </a:cubicBezTo>
                  <a:cubicBezTo>
                    <a:pt x="397" y="1489"/>
                    <a:pt x="396" y="1488"/>
                    <a:pt x="396" y="1488"/>
                  </a:cubicBezTo>
                  <a:cubicBezTo>
                    <a:pt x="395" y="1486"/>
                    <a:pt x="395" y="1483"/>
                    <a:pt x="395" y="1482"/>
                  </a:cubicBezTo>
                  <a:cubicBezTo>
                    <a:pt x="395" y="1482"/>
                    <a:pt x="395" y="1482"/>
                    <a:pt x="395" y="1482"/>
                  </a:cubicBezTo>
                  <a:cubicBezTo>
                    <a:pt x="395" y="1482"/>
                    <a:pt x="395" y="1482"/>
                    <a:pt x="395" y="1482"/>
                  </a:cubicBezTo>
                  <a:cubicBezTo>
                    <a:pt x="394" y="1480"/>
                    <a:pt x="393" y="1478"/>
                    <a:pt x="393" y="1476"/>
                  </a:cubicBezTo>
                  <a:cubicBezTo>
                    <a:pt x="393" y="1476"/>
                    <a:pt x="393" y="1476"/>
                    <a:pt x="393" y="1476"/>
                  </a:cubicBezTo>
                  <a:cubicBezTo>
                    <a:pt x="393" y="1476"/>
                    <a:pt x="393" y="1476"/>
                    <a:pt x="393" y="1476"/>
                  </a:cubicBezTo>
                  <a:cubicBezTo>
                    <a:pt x="393" y="1475"/>
                    <a:pt x="392" y="1474"/>
                    <a:pt x="391" y="1473"/>
                  </a:cubicBezTo>
                  <a:cubicBezTo>
                    <a:pt x="391" y="1472"/>
                    <a:pt x="391" y="1471"/>
                    <a:pt x="391" y="1471"/>
                  </a:cubicBezTo>
                  <a:cubicBezTo>
                    <a:pt x="391" y="1469"/>
                    <a:pt x="389" y="1466"/>
                    <a:pt x="387" y="1463"/>
                  </a:cubicBezTo>
                  <a:cubicBezTo>
                    <a:pt x="386" y="1461"/>
                    <a:pt x="384" y="1456"/>
                    <a:pt x="383" y="1452"/>
                  </a:cubicBezTo>
                  <a:cubicBezTo>
                    <a:pt x="381" y="1449"/>
                    <a:pt x="381" y="1445"/>
                    <a:pt x="380" y="1443"/>
                  </a:cubicBezTo>
                  <a:cubicBezTo>
                    <a:pt x="380" y="1441"/>
                    <a:pt x="380" y="1441"/>
                    <a:pt x="380" y="1440"/>
                  </a:cubicBezTo>
                  <a:cubicBezTo>
                    <a:pt x="379" y="1438"/>
                    <a:pt x="378" y="1436"/>
                    <a:pt x="378" y="1435"/>
                  </a:cubicBezTo>
                  <a:cubicBezTo>
                    <a:pt x="377" y="1432"/>
                    <a:pt x="375" y="1428"/>
                    <a:pt x="373" y="1425"/>
                  </a:cubicBezTo>
                  <a:cubicBezTo>
                    <a:pt x="372" y="1422"/>
                    <a:pt x="371" y="1419"/>
                    <a:pt x="370" y="1418"/>
                  </a:cubicBezTo>
                  <a:cubicBezTo>
                    <a:pt x="370" y="1418"/>
                    <a:pt x="370" y="1418"/>
                    <a:pt x="370" y="1418"/>
                  </a:cubicBezTo>
                  <a:cubicBezTo>
                    <a:pt x="369" y="1418"/>
                    <a:pt x="369" y="1418"/>
                    <a:pt x="369" y="1418"/>
                  </a:cubicBezTo>
                  <a:cubicBezTo>
                    <a:pt x="369" y="1417"/>
                    <a:pt x="368" y="1416"/>
                    <a:pt x="367" y="1414"/>
                  </a:cubicBezTo>
                  <a:cubicBezTo>
                    <a:pt x="367" y="1414"/>
                    <a:pt x="367" y="1413"/>
                    <a:pt x="366" y="1412"/>
                  </a:cubicBezTo>
                  <a:cubicBezTo>
                    <a:pt x="366" y="1412"/>
                    <a:pt x="366" y="1411"/>
                    <a:pt x="366" y="1411"/>
                  </a:cubicBezTo>
                  <a:cubicBezTo>
                    <a:pt x="366" y="1411"/>
                    <a:pt x="366" y="1411"/>
                    <a:pt x="366" y="1411"/>
                  </a:cubicBezTo>
                  <a:cubicBezTo>
                    <a:pt x="366" y="1411"/>
                    <a:pt x="366" y="1410"/>
                    <a:pt x="365" y="1410"/>
                  </a:cubicBezTo>
                  <a:cubicBezTo>
                    <a:pt x="365" y="1409"/>
                    <a:pt x="365" y="1409"/>
                    <a:pt x="365" y="1409"/>
                  </a:cubicBezTo>
                  <a:cubicBezTo>
                    <a:pt x="364" y="1408"/>
                    <a:pt x="363" y="1406"/>
                    <a:pt x="363" y="1405"/>
                  </a:cubicBezTo>
                  <a:cubicBezTo>
                    <a:pt x="363" y="1404"/>
                    <a:pt x="363" y="1404"/>
                    <a:pt x="363" y="1404"/>
                  </a:cubicBezTo>
                  <a:cubicBezTo>
                    <a:pt x="362" y="1404"/>
                    <a:pt x="362" y="1404"/>
                    <a:pt x="362" y="1404"/>
                  </a:cubicBezTo>
                  <a:cubicBezTo>
                    <a:pt x="362" y="1404"/>
                    <a:pt x="361" y="1404"/>
                    <a:pt x="361" y="1403"/>
                  </a:cubicBezTo>
                  <a:cubicBezTo>
                    <a:pt x="361" y="1403"/>
                    <a:pt x="361" y="1403"/>
                    <a:pt x="360" y="1402"/>
                  </a:cubicBezTo>
                  <a:cubicBezTo>
                    <a:pt x="359" y="1401"/>
                    <a:pt x="358" y="1399"/>
                    <a:pt x="356" y="1396"/>
                  </a:cubicBezTo>
                  <a:cubicBezTo>
                    <a:pt x="352" y="1393"/>
                    <a:pt x="352" y="1393"/>
                    <a:pt x="352" y="1393"/>
                  </a:cubicBezTo>
                  <a:cubicBezTo>
                    <a:pt x="352" y="1392"/>
                    <a:pt x="352" y="1392"/>
                    <a:pt x="350" y="1391"/>
                  </a:cubicBezTo>
                  <a:cubicBezTo>
                    <a:pt x="346" y="1386"/>
                    <a:pt x="346" y="1386"/>
                    <a:pt x="346" y="1386"/>
                  </a:cubicBezTo>
                  <a:cubicBezTo>
                    <a:pt x="345" y="1386"/>
                    <a:pt x="344" y="1384"/>
                    <a:pt x="344" y="1383"/>
                  </a:cubicBezTo>
                  <a:cubicBezTo>
                    <a:pt x="344" y="1383"/>
                    <a:pt x="344" y="1383"/>
                    <a:pt x="344" y="1383"/>
                  </a:cubicBezTo>
                  <a:cubicBezTo>
                    <a:pt x="344" y="1383"/>
                    <a:pt x="344" y="1383"/>
                    <a:pt x="344" y="1383"/>
                  </a:cubicBezTo>
                  <a:cubicBezTo>
                    <a:pt x="343" y="1382"/>
                    <a:pt x="343" y="1382"/>
                    <a:pt x="343" y="1381"/>
                  </a:cubicBezTo>
                  <a:cubicBezTo>
                    <a:pt x="343" y="1380"/>
                    <a:pt x="343" y="1379"/>
                    <a:pt x="342" y="1378"/>
                  </a:cubicBezTo>
                  <a:cubicBezTo>
                    <a:pt x="342" y="1376"/>
                    <a:pt x="340" y="1373"/>
                    <a:pt x="339" y="1371"/>
                  </a:cubicBezTo>
                  <a:cubicBezTo>
                    <a:pt x="338" y="1369"/>
                    <a:pt x="337" y="1367"/>
                    <a:pt x="336" y="1366"/>
                  </a:cubicBezTo>
                  <a:cubicBezTo>
                    <a:pt x="335" y="1364"/>
                    <a:pt x="334" y="1362"/>
                    <a:pt x="334" y="1361"/>
                  </a:cubicBezTo>
                  <a:cubicBezTo>
                    <a:pt x="332" y="1357"/>
                    <a:pt x="330" y="1353"/>
                    <a:pt x="329" y="1351"/>
                  </a:cubicBezTo>
                  <a:cubicBezTo>
                    <a:pt x="328" y="1348"/>
                    <a:pt x="326" y="1344"/>
                    <a:pt x="325" y="1341"/>
                  </a:cubicBezTo>
                  <a:cubicBezTo>
                    <a:pt x="328" y="1341"/>
                    <a:pt x="328" y="1341"/>
                    <a:pt x="328" y="1341"/>
                  </a:cubicBezTo>
                  <a:cubicBezTo>
                    <a:pt x="326" y="1339"/>
                    <a:pt x="326" y="1339"/>
                    <a:pt x="326" y="1339"/>
                  </a:cubicBezTo>
                  <a:cubicBezTo>
                    <a:pt x="325" y="1338"/>
                    <a:pt x="324" y="1337"/>
                    <a:pt x="323" y="1335"/>
                  </a:cubicBezTo>
                  <a:cubicBezTo>
                    <a:pt x="323" y="1334"/>
                    <a:pt x="323" y="1334"/>
                    <a:pt x="323" y="1334"/>
                  </a:cubicBezTo>
                  <a:cubicBezTo>
                    <a:pt x="322" y="1331"/>
                    <a:pt x="322" y="1328"/>
                    <a:pt x="322" y="1326"/>
                  </a:cubicBezTo>
                  <a:cubicBezTo>
                    <a:pt x="322" y="1326"/>
                    <a:pt x="322" y="1326"/>
                    <a:pt x="322" y="1326"/>
                  </a:cubicBezTo>
                  <a:cubicBezTo>
                    <a:pt x="322" y="1326"/>
                    <a:pt x="322" y="1326"/>
                    <a:pt x="322" y="1326"/>
                  </a:cubicBezTo>
                  <a:cubicBezTo>
                    <a:pt x="321" y="1324"/>
                    <a:pt x="321" y="1321"/>
                    <a:pt x="321" y="1319"/>
                  </a:cubicBezTo>
                  <a:cubicBezTo>
                    <a:pt x="321" y="1318"/>
                    <a:pt x="321" y="1318"/>
                    <a:pt x="321" y="1318"/>
                  </a:cubicBezTo>
                  <a:cubicBezTo>
                    <a:pt x="321" y="1318"/>
                    <a:pt x="321" y="1318"/>
                    <a:pt x="321" y="1318"/>
                  </a:cubicBezTo>
                  <a:cubicBezTo>
                    <a:pt x="320" y="1316"/>
                    <a:pt x="320" y="1313"/>
                    <a:pt x="319" y="1311"/>
                  </a:cubicBezTo>
                  <a:cubicBezTo>
                    <a:pt x="319" y="1311"/>
                    <a:pt x="319" y="1311"/>
                    <a:pt x="319" y="1311"/>
                  </a:cubicBezTo>
                  <a:cubicBezTo>
                    <a:pt x="319" y="1311"/>
                    <a:pt x="319" y="1311"/>
                    <a:pt x="319" y="1311"/>
                  </a:cubicBezTo>
                  <a:cubicBezTo>
                    <a:pt x="319" y="1309"/>
                    <a:pt x="319" y="1307"/>
                    <a:pt x="319" y="1306"/>
                  </a:cubicBezTo>
                  <a:cubicBezTo>
                    <a:pt x="319" y="1306"/>
                    <a:pt x="319" y="1306"/>
                    <a:pt x="319" y="1306"/>
                  </a:cubicBezTo>
                  <a:cubicBezTo>
                    <a:pt x="319" y="1304"/>
                    <a:pt x="319" y="1304"/>
                    <a:pt x="319" y="1304"/>
                  </a:cubicBezTo>
                  <a:cubicBezTo>
                    <a:pt x="319" y="1304"/>
                    <a:pt x="319" y="1304"/>
                    <a:pt x="319" y="1304"/>
                  </a:cubicBezTo>
                  <a:cubicBezTo>
                    <a:pt x="319" y="1303"/>
                    <a:pt x="319" y="1303"/>
                    <a:pt x="319" y="1302"/>
                  </a:cubicBezTo>
                  <a:cubicBezTo>
                    <a:pt x="318" y="1302"/>
                    <a:pt x="318" y="1302"/>
                    <a:pt x="318" y="1302"/>
                  </a:cubicBezTo>
                  <a:cubicBezTo>
                    <a:pt x="318" y="1301"/>
                    <a:pt x="318" y="1301"/>
                    <a:pt x="318" y="1301"/>
                  </a:cubicBezTo>
                  <a:cubicBezTo>
                    <a:pt x="318" y="1301"/>
                    <a:pt x="318" y="1299"/>
                    <a:pt x="318" y="1298"/>
                  </a:cubicBezTo>
                  <a:cubicBezTo>
                    <a:pt x="318" y="1294"/>
                    <a:pt x="318" y="1294"/>
                    <a:pt x="318" y="1294"/>
                  </a:cubicBezTo>
                  <a:cubicBezTo>
                    <a:pt x="318" y="1293"/>
                    <a:pt x="317" y="1293"/>
                    <a:pt x="317" y="1292"/>
                  </a:cubicBezTo>
                  <a:cubicBezTo>
                    <a:pt x="317" y="1292"/>
                    <a:pt x="317" y="1291"/>
                    <a:pt x="317" y="1291"/>
                  </a:cubicBezTo>
                  <a:cubicBezTo>
                    <a:pt x="317" y="1290"/>
                    <a:pt x="317" y="1290"/>
                    <a:pt x="317" y="1290"/>
                  </a:cubicBezTo>
                  <a:cubicBezTo>
                    <a:pt x="316" y="1290"/>
                    <a:pt x="316" y="1290"/>
                    <a:pt x="316" y="1290"/>
                  </a:cubicBezTo>
                  <a:cubicBezTo>
                    <a:pt x="316" y="1289"/>
                    <a:pt x="316" y="1287"/>
                    <a:pt x="316" y="1286"/>
                  </a:cubicBezTo>
                  <a:cubicBezTo>
                    <a:pt x="316" y="1285"/>
                    <a:pt x="316" y="1283"/>
                    <a:pt x="315" y="1281"/>
                  </a:cubicBezTo>
                  <a:cubicBezTo>
                    <a:pt x="315" y="1280"/>
                    <a:pt x="313" y="1278"/>
                    <a:pt x="312" y="1277"/>
                  </a:cubicBezTo>
                  <a:cubicBezTo>
                    <a:pt x="311" y="1276"/>
                    <a:pt x="310" y="1275"/>
                    <a:pt x="310" y="1273"/>
                  </a:cubicBezTo>
                  <a:cubicBezTo>
                    <a:pt x="310" y="1271"/>
                    <a:pt x="310" y="1269"/>
                    <a:pt x="309" y="1268"/>
                  </a:cubicBezTo>
                  <a:cubicBezTo>
                    <a:pt x="309" y="1267"/>
                    <a:pt x="308" y="1266"/>
                    <a:pt x="308" y="1264"/>
                  </a:cubicBezTo>
                  <a:cubicBezTo>
                    <a:pt x="307" y="1263"/>
                    <a:pt x="307" y="1262"/>
                    <a:pt x="306" y="1261"/>
                  </a:cubicBezTo>
                  <a:cubicBezTo>
                    <a:pt x="306" y="1259"/>
                    <a:pt x="306" y="1257"/>
                    <a:pt x="306" y="1255"/>
                  </a:cubicBezTo>
                  <a:cubicBezTo>
                    <a:pt x="305" y="1249"/>
                    <a:pt x="305" y="1249"/>
                    <a:pt x="305" y="1249"/>
                  </a:cubicBezTo>
                  <a:cubicBezTo>
                    <a:pt x="305" y="1248"/>
                    <a:pt x="305" y="1247"/>
                    <a:pt x="304" y="1246"/>
                  </a:cubicBezTo>
                  <a:cubicBezTo>
                    <a:pt x="304" y="1246"/>
                    <a:pt x="304" y="1246"/>
                    <a:pt x="304" y="1246"/>
                  </a:cubicBezTo>
                  <a:cubicBezTo>
                    <a:pt x="303" y="1246"/>
                    <a:pt x="303" y="1246"/>
                    <a:pt x="303" y="1246"/>
                  </a:cubicBezTo>
                  <a:cubicBezTo>
                    <a:pt x="303" y="1246"/>
                    <a:pt x="302" y="1246"/>
                    <a:pt x="302" y="1243"/>
                  </a:cubicBezTo>
                  <a:cubicBezTo>
                    <a:pt x="302" y="1243"/>
                    <a:pt x="302" y="1243"/>
                    <a:pt x="302" y="1243"/>
                  </a:cubicBezTo>
                  <a:cubicBezTo>
                    <a:pt x="302" y="1242"/>
                    <a:pt x="302" y="1242"/>
                    <a:pt x="302" y="1242"/>
                  </a:cubicBezTo>
                  <a:cubicBezTo>
                    <a:pt x="301" y="1242"/>
                    <a:pt x="301" y="1242"/>
                    <a:pt x="301" y="1242"/>
                  </a:cubicBezTo>
                  <a:cubicBezTo>
                    <a:pt x="300" y="1242"/>
                    <a:pt x="300" y="1242"/>
                    <a:pt x="300" y="1240"/>
                  </a:cubicBezTo>
                  <a:cubicBezTo>
                    <a:pt x="300" y="1239"/>
                    <a:pt x="299" y="1238"/>
                    <a:pt x="298" y="1237"/>
                  </a:cubicBezTo>
                  <a:cubicBezTo>
                    <a:pt x="297" y="1235"/>
                    <a:pt x="295" y="1234"/>
                    <a:pt x="294" y="1234"/>
                  </a:cubicBezTo>
                  <a:cubicBezTo>
                    <a:pt x="292" y="1233"/>
                    <a:pt x="291" y="1233"/>
                    <a:pt x="291" y="1232"/>
                  </a:cubicBezTo>
                  <a:cubicBezTo>
                    <a:pt x="291" y="1231"/>
                    <a:pt x="292" y="1230"/>
                    <a:pt x="293" y="1229"/>
                  </a:cubicBezTo>
                  <a:cubicBezTo>
                    <a:pt x="293" y="1229"/>
                    <a:pt x="293" y="1229"/>
                    <a:pt x="293" y="1229"/>
                  </a:cubicBezTo>
                  <a:cubicBezTo>
                    <a:pt x="295" y="1228"/>
                    <a:pt x="295" y="1228"/>
                    <a:pt x="295" y="1228"/>
                  </a:cubicBezTo>
                  <a:cubicBezTo>
                    <a:pt x="293" y="1227"/>
                    <a:pt x="293" y="1227"/>
                    <a:pt x="293" y="1227"/>
                  </a:cubicBezTo>
                  <a:cubicBezTo>
                    <a:pt x="292" y="1227"/>
                    <a:pt x="292" y="1227"/>
                    <a:pt x="292" y="1227"/>
                  </a:cubicBezTo>
                  <a:cubicBezTo>
                    <a:pt x="292" y="1227"/>
                    <a:pt x="292" y="1227"/>
                    <a:pt x="292" y="1227"/>
                  </a:cubicBezTo>
                  <a:cubicBezTo>
                    <a:pt x="292" y="1227"/>
                    <a:pt x="291" y="1226"/>
                    <a:pt x="292" y="1226"/>
                  </a:cubicBezTo>
                  <a:cubicBezTo>
                    <a:pt x="292" y="1224"/>
                    <a:pt x="292" y="1224"/>
                    <a:pt x="292" y="1224"/>
                  </a:cubicBezTo>
                  <a:cubicBezTo>
                    <a:pt x="290" y="1225"/>
                    <a:pt x="290" y="1225"/>
                    <a:pt x="290" y="1225"/>
                  </a:cubicBezTo>
                  <a:cubicBezTo>
                    <a:pt x="289" y="1225"/>
                    <a:pt x="288" y="1225"/>
                    <a:pt x="287" y="1225"/>
                  </a:cubicBezTo>
                  <a:cubicBezTo>
                    <a:pt x="286" y="1225"/>
                    <a:pt x="286" y="1225"/>
                    <a:pt x="286" y="1225"/>
                  </a:cubicBezTo>
                  <a:cubicBezTo>
                    <a:pt x="286" y="1224"/>
                    <a:pt x="286" y="1224"/>
                    <a:pt x="286" y="1224"/>
                  </a:cubicBezTo>
                  <a:cubicBezTo>
                    <a:pt x="286" y="1224"/>
                    <a:pt x="285" y="1224"/>
                    <a:pt x="285" y="1222"/>
                  </a:cubicBezTo>
                  <a:cubicBezTo>
                    <a:pt x="285" y="1221"/>
                    <a:pt x="285" y="1220"/>
                    <a:pt x="285" y="1220"/>
                  </a:cubicBezTo>
                  <a:cubicBezTo>
                    <a:pt x="285" y="1219"/>
                    <a:pt x="285" y="1219"/>
                    <a:pt x="285" y="1219"/>
                  </a:cubicBezTo>
                  <a:cubicBezTo>
                    <a:pt x="284" y="1219"/>
                    <a:pt x="284" y="1219"/>
                    <a:pt x="284" y="1219"/>
                  </a:cubicBezTo>
                  <a:cubicBezTo>
                    <a:pt x="284" y="1217"/>
                    <a:pt x="284" y="1217"/>
                    <a:pt x="284" y="1217"/>
                  </a:cubicBezTo>
                  <a:cubicBezTo>
                    <a:pt x="284" y="1217"/>
                    <a:pt x="284" y="1217"/>
                    <a:pt x="284" y="1217"/>
                  </a:cubicBezTo>
                  <a:cubicBezTo>
                    <a:pt x="283" y="1217"/>
                    <a:pt x="283" y="1217"/>
                    <a:pt x="283" y="1217"/>
                  </a:cubicBezTo>
                  <a:cubicBezTo>
                    <a:pt x="282" y="1217"/>
                    <a:pt x="282" y="1216"/>
                    <a:pt x="282" y="1216"/>
                  </a:cubicBezTo>
                  <a:cubicBezTo>
                    <a:pt x="281" y="1215"/>
                    <a:pt x="280" y="1215"/>
                    <a:pt x="280" y="1214"/>
                  </a:cubicBezTo>
                  <a:cubicBezTo>
                    <a:pt x="280" y="1214"/>
                    <a:pt x="280" y="1214"/>
                    <a:pt x="280" y="1214"/>
                  </a:cubicBezTo>
                  <a:cubicBezTo>
                    <a:pt x="280" y="1213"/>
                    <a:pt x="281" y="1212"/>
                    <a:pt x="281" y="1209"/>
                  </a:cubicBezTo>
                  <a:cubicBezTo>
                    <a:pt x="281" y="1207"/>
                    <a:pt x="280" y="1204"/>
                    <a:pt x="279" y="1203"/>
                  </a:cubicBezTo>
                  <a:cubicBezTo>
                    <a:pt x="279" y="1203"/>
                    <a:pt x="279" y="1203"/>
                    <a:pt x="279" y="1203"/>
                  </a:cubicBezTo>
                  <a:cubicBezTo>
                    <a:pt x="279" y="1202"/>
                    <a:pt x="279" y="1202"/>
                    <a:pt x="279" y="1202"/>
                  </a:cubicBezTo>
                  <a:cubicBezTo>
                    <a:pt x="278" y="1202"/>
                    <a:pt x="278" y="1201"/>
                    <a:pt x="277" y="1200"/>
                  </a:cubicBezTo>
                  <a:cubicBezTo>
                    <a:pt x="277" y="1199"/>
                    <a:pt x="277" y="1198"/>
                    <a:pt x="276" y="1198"/>
                  </a:cubicBezTo>
                  <a:cubicBezTo>
                    <a:pt x="276" y="1198"/>
                    <a:pt x="276" y="1198"/>
                    <a:pt x="276" y="1198"/>
                  </a:cubicBezTo>
                  <a:cubicBezTo>
                    <a:pt x="276" y="1197"/>
                    <a:pt x="276" y="1197"/>
                    <a:pt x="276" y="1197"/>
                  </a:cubicBezTo>
                  <a:cubicBezTo>
                    <a:pt x="276" y="1197"/>
                    <a:pt x="275" y="1196"/>
                    <a:pt x="275" y="1196"/>
                  </a:cubicBezTo>
                  <a:cubicBezTo>
                    <a:pt x="274" y="1195"/>
                    <a:pt x="274" y="1194"/>
                    <a:pt x="273" y="1194"/>
                  </a:cubicBezTo>
                  <a:cubicBezTo>
                    <a:pt x="273" y="1192"/>
                    <a:pt x="272" y="1190"/>
                    <a:pt x="272" y="1188"/>
                  </a:cubicBezTo>
                  <a:cubicBezTo>
                    <a:pt x="272" y="1188"/>
                    <a:pt x="272" y="1188"/>
                    <a:pt x="272" y="1188"/>
                  </a:cubicBezTo>
                  <a:cubicBezTo>
                    <a:pt x="272" y="1188"/>
                    <a:pt x="272" y="1188"/>
                    <a:pt x="272" y="1188"/>
                  </a:cubicBezTo>
                  <a:cubicBezTo>
                    <a:pt x="271" y="1187"/>
                    <a:pt x="271" y="1187"/>
                    <a:pt x="271" y="1186"/>
                  </a:cubicBezTo>
                  <a:cubicBezTo>
                    <a:pt x="270" y="1184"/>
                    <a:pt x="269" y="1183"/>
                    <a:pt x="269" y="1183"/>
                  </a:cubicBezTo>
                  <a:cubicBezTo>
                    <a:pt x="269" y="1182"/>
                    <a:pt x="268" y="1181"/>
                    <a:pt x="268" y="1181"/>
                  </a:cubicBezTo>
                  <a:cubicBezTo>
                    <a:pt x="268" y="1180"/>
                    <a:pt x="268" y="1179"/>
                    <a:pt x="267" y="1179"/>
                  </a:cubicBezTo>
                  <a:cubicBezTo>
                    <a:pt x="267" y="1178"/>
                    <a:pt x="267" y="1178"/>
                    <a:pt x="267" y="1178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66" y="1176"/>
                    <a:pt x="266" y="1176"/>
                    <a:pt x="266" y="1176"/>
                  </a:cubicBezTo>
                  <a:cubicBezTo>
                    <a:pt x="266" y="1174"/>
                    <a:pt x="266" y="1174"/>
                    <a:pt x="266" y="1174"/>
                  </a:cubicBezTo>
                  <a:cubicBezTo>
                    <a:pt x="266" y="1172"/>
                    <a:pt x="265" y="1171"/>
                    <a:pt x="264" y="1170"/>
                  </a:cubicBezTo>
                  <a:cubicBezTo>
                    <a:pt x="264" y="1169"/>
                    <a:pt x="263" y="1168"/>
                    <a:pt x="263" y="1167"/>
                  </a:cubicBezTo>
                  <a:cubicBezTo>
                    <a:pt x="262" y="1167"/>
                    <a:pt x="261" y="1166"/>
                    <a:pt x="261" y="1165"/>
                  </a:cubicBezTo>
                  <a:cubicBezTo>
                    <a:pt x="261" y="1165"/>
                    <a:pt x="261" y="1165"/>
                    <a:pt x="261" y="1165"/>
                  </a:cubicBezTo>
                  <a:cubicBezTo>
                    <a:pt x="261" y="1165"/>
                    <a:pt x="261" y="1165"/>
                    <a:pt x="261" y="1165"/>
                  </a:cubicBezTo>
                  <a:cubicBezTo>
                    <a:pt x="259" y="1164"/>
                    <a:pt x="258" y="1162"/>
                    <a:pt x="258" y="1161"/>
                  </a:cubicBezTo>
                  <a:cubicBezTo>
                    <a:pt x="258" y="1161"/>
                    <a:pt x="257" y="1160"/>
                    <a:pt x="257" y="1160"/>
                  </a:cubicBezTo>
                  <a:cubicBezTo>
                    <a:pt x="257" y="1158"/>
                    <a:pt x="257" y="1157"/>
                    <a:pt x="258" y="1156"/>
                  </a:cubicBezTo>
                  <a:cubicBezTo>
                    <a:pt x="259" y="1155"/>
                    <a:pt x="259" y="1155"/>
                    <a:pt x="259" y="1155"/>
                  </a:cubicBezTo>
                  <a:cubicBezTo>
                    <a:pt x="257" y="1154"/>
                    <a:pt x="257" y="1154"/>
                    <a:pt x="257" y="1154"/>
                  </a:cubicBezTo>
                  <a:cubicBezTo>
                    <a:pt x="257" y="1154"/>
                    <a:pt x="256" y="1154"/>
                    <a:pt x="256" y="1153"/>
                  </a:cubicBezTo>
                  <a:cubicBezTo>
                    <a:pt x="256" y="1152"/>
                    <a:pt x="256" y="1152"/>
                    <a:pt x="256" y="1152"/>
                  </a:cubicBezTo>
                  <a:cubicBezTo>
                    <a:pt x="256" y="1152"/>
                    <a:pt x="256" y="1152"/>
                    <a:pt x="256" y="1152"/>
                  </a:cubicBezTo>
                  <a:cubicBezTo>
                    <a:pt x="255" y="1151"/>
                    <a:pt x="254" y="1148"/>
                    <a:pt x="254" y="1147"/>
                  </a:cubicBezTo>
                  <a:cubicBezTo>
                    <a:pt x="254" y="1145"/>
                    <a:pt x="254" y="1145"/>
                    <a:pt x="254" y="1145"/>
                  </a:cubicBezTo>
                  <a:cubicBezTo>
                    <a:pt x="253" y="1142"/>
                    <a:pt x="252" y="1140"/>
                    <a:pt x="252" y="1137"/>
                  </a:cubicBezTo>
                  <a:cubicBezTo>
                    <a:pt x="252" y="1137"/>
                    <a:pt x="252" y="1137"/>
                    <a:pt x="252" y="1137"/>
                  </a:cubicBezTo>
                  <a:cubicBezTo>
                    <a:pt x="251" y="1137"/>
                    <a:pt x="251" y="1137"/>
                    <a:pt x="251" y="1137"/>
                  </a:cubicBezTo>
                  <a:cubicBezTo>
                    <a:pt x="251" y="1136"/>
                    <a:pt x="251" y="1134"/>
                    <a:pt x="251" y="1133"/>
                  </a:cubicBezTo>
                  <a:cubicBezTo>
                    <a:pt x="251" y="1133"/>
                    <a:pt x="251" y="1133"/>
                    <a:pt x="251" y="1133"/>
                  </a:cubicBezTo>
                  <a:cubicBezTo>
                    <a:pt x="252" y="1133"/>
                    <a:pt x="252" y="1133"/>
                    <a:pt x="252" y="1133"/>
                  </a:cubicBezTo>
                  <a:cubicBezTo>
                    <a:pt x="252" y="1131"/>
                    <a:pt x="252" y="1131"/>
                    <a:pt x="252" y="1131"/>
                  </a:cubicBezTo>
                  <a:cubicBezTo>
                    <a:pt x="252" y="1131"/>
                    <a:pt x="252" y="1131"/>
                    <a:pt x="252" y="1130"/>
                  </a:cubicBezTo>
                  <a:cubicBezTo>
                    <a:pt x="252" y="1129"/>
                    <a:pt x="252" y="1128"/>
                    <a:pt x="252" y="1127"/>
                  </a:cubicBezTo>
                  <a:cubicBezTo>
                    <a:pt x="251" y="1127"/>
                    <a:pt x="251" y="1127"/>
                    <a:pt x="251" y="1127"/>
                  </a:cubicBezTo>
                  <a:cubicBezTo>
                    <a:pt x="251" y="1127"/>
                    <a:pt x="251" y="1127"/>
                    <a:pt x="251" y="1127"/>
                  </a:cubicBezTo>
                  <a:cubicBezTo>
                    <a:pt x="251" y="1126"/>
                    <a:pt x="251" y="1125"/>
                    <a:pt x="251" y="1124"/>
                  </a:cubicBezTo>
                  <a:cubicBezTo>
                    <a:pt x="250" y="1123"/>
                    <a:pt x="250" y="1121"/>
                    <a:pt x="250" y="1120"/>
                  </a:cubicBezTo>
                  <a:cubicBezTo>
                    <a:pt x="250" y="1118"/>
                    <a:pt x="250" y="1114"/>
                    <a:pt x="249" y="1112"/>
                  </a:cubicBezTo>
                  <a:cubicBezTo>
                    <a:pt x="249" y="1109"/>
                    <a:pt x="249" y="1106"/>
                    <a:pt x="249" y="1105"/>
                  </a:cubicBezTo>
                  <a:cubicBezTo>
                    <a:pt x="249" y="1105"/>
                    <a:pt x="249" y="1105"/>
                    <a:pt x="249" y="1105"/>
                  </a:cubicBezTo>
                  <a:cubicBezTo>
                    <a:pt x="249" y="1105"/>
                    <a:pt x="249" y="1105"/>
                    <a:pt x="249" y="1105"/>
                  </a:cubicBezTo>
                  <a:cubicBezTo>
                    <a:pt x="249" y="1103"/>
                    <a:pt x="249" y="1101"/>
                    <a:pt x="248" y="1098"/>
                  </a:cubicBezTo>
                  <a:cubicBezTo>
                    <a:pt x="248" y="1096"/>
                    <a:pt x="248" y="1095"/>
                    <a:pt x="248" y="1093"/>
                  </a:cubicBezTo>
                  <a:cubicBezTo>
                    <a:pt x="248" y="1092"/>
                    <a:pt x="248" y="1091"/>
                    <a:pt x="248" y="1090"/>
                  </a:cubicBezTo>
                  <a:cubicBezTo>
                    <a:pt x="248" y="1090"/>
                    <a:pt x="248" y="1090"/>
                    <a:pt x="248" y="1090"/>
                  </a:cubicBezTo>
                  <a:cubicBezTo>
                    <a:pt x="248" y="1090"/>
                    <a:pt x="248" y="1090"/>
                    <a:pt x="248" y="1090"/>
                  </a:cubicBezTo>
                  <a:cubicBezTo>
                    <a:pt x="248" y="1089"/>
                    <a:pt x="247" y="1087"/>
                    <a:pt x="247" y="1086"/>
                  </a:cubicBezTo>
                  <a:cubicBezTo>
                    <a:pt x="246" y="1085"/>
                    <a:pt x="245" y="1084"/>
                    <a:pt x="245" y="1083"/>
                  </a:cubicBezTo>
                  <a:cubicBezTo>
                    <a:pt x="245" y="1083"/>
                    <a:pt x="245" y="1082"/>
                    <a:pt x="245" y="1081"/>
                  </a:cubicBezTo>
                  <a:cubicBezTo>
                    <a:pt x="245" y="1081"/>
                    <a:pt x="245" y="1080"/>
                    <a:pt x="245" y="1079"/>
                  </a:cubicBezTo>
                  <a:cubicBezTo>
                    <a:pt x="245" y="1079"/>
                    <a:pt x="245" y="1079"/>
                    <a:pt x="245" y="1079"/>
                  </a:cubicBezTo>
                  <a:cubicBezTo>
                    <a:pt x="245" y="1078"/>
                    <a:pt x="245" y="1076"/>
                    <a:pt x="245" y="1075"/>
                  </a:cubicBezTo>
                  <a:cubicBezTo>
                    <a:pt x="246" y="1075"/>
                    <a:pt x="246" y="1075"/>
                    <a:pt x="246" y="1075"/>
                  </a:cubicBezTo>
                  <a:cubicBezTo>
                    <a:pt x="245" y="1074"/>
                    <a:pt x="245" y="1074"/>
                    <a:pt x="245" y="1074"/>
                  </a:cubicBezTo>
                  <a:cubicBezTo>
                    <a:pt x="245" y="1074"/>
                    <a:pt x="245" y="1073"/>
                    <a:pt x="245" y="1073"/>
                  </a:cubicBezTo>
                  <a:cubicBezTo>
                    <a:pt x="243" y="1072"/>
                    <a:pt x="243" y="1072"/>
                    <a:pt x="243" y="1072"/>
                  </a:cubicBezTo>
                  <a:cubicBezTo>
                    <a:pt x="243" y="1068"/>
                    <a:pt x="243" y="1068"/>
                    <a:pt x="243" y="1068"/>
                  </a:cubicBezTo>
                  <a:cubicBezTo>
                    <a:pt x="243" y="1067"/>
                    <a:pt x="243" y="1065"/>
                    <a:pt x="242" y="1063"/>
                  </a:cubicBezTo>
                  <a:cubicBezTo>
                    <a:pt x="242" y="1061"/>
                    <a:pt x="241" y="1059"/>
                    <a:pt x="240" y="1057"/>
                  </a:cubicBezTo>
                  <a:cubicBezTo>
                    <a:pt x="239" y="1056"/>
                    <a:pt x="238" y="1054"/>
                    <a:pt x="238" y="1053"/>
                  </a:cubicBezTo>
                  <a:cubicBezTo>
                    <a:pt x="238" y="1050"/>
                    <a:pt x="238" y="1050"/>
                    <a:pt x="238" y="1050"/>
                  </a:cubicBezTo>
                  <a:cubicBezTo>
                    <a:pt x="238" y="1049"/>
                    <a:pt x="238" y="1049"/>
                    <a:pt x="238" y="1048"/>
                  </a:cubicBezTo>
                  <a:cubicBezTo>
                    <a:pt x="238" y="1048"/>
                    <a:pt x="237" y="1047"/>
                    <a:pt x="237" y="1046"/>
                  </a:cubicBezTo>
                  <a:cubicBezTo>
                    <a:pt x="237" y="1046"/>
                    <a:pt x="237" y="1046"/>
                    <a:pt x="237" y="1046"/>
                  </a:cubicBezTo>
                  <a:cubicBezTo>
                    <a:pt x="237" y="1045"/>
                    <a:pt x="237" y="1045"/>
                    <a:pt x="237" y="1045"/>
                  </a:cubicBezTo>
                  <a:cubicBezTo>
                    <a:pt x="236" y="1044"/>
                    <a:pt x="236" y="1041"/>
                    <a:pt x="236" y="1040"/>
                  </a:cubicBezTo>
                  <a:cubicBezTo>
                    <a:pt x="236" y="1039"/>
                    <a:pt x="236" y="1039"/>
                    <a:pt x="237" y="1038"/>
                  </a:cubicBezTo>
                  <a:cubicBezTo>
                    <a:pt x="237" y="1038"/>
                    <a:pt x="237" y="1038"/>
                    <a:pt x="237" y="1038"/>
                  </a:cubicBezTo>
                  <a:cubicBezTo>
                    <a:pt x="237" y="1038"/>
                    <a:pt x="238" y="1039"/>
                    <a:pt x="238" y="1039"/>
                  </a:cubicBezTo>
                  <a:cubicBezTo>
                    <a:pt x="238" y="1039"/>
                    <a:pt x="238" y="1039"/>
                    <a:pt x="238" y="1039"/>
                  </a:cubicBezTo>
                  <a:cubicBezTo>
                    <a:pt x="239" y="1039"/>
                    <a:pt x="239" y="1039"/>
                    <a:pt x="239" y="1039"/>
                  </a:cubicBezTo>
                  <a:cubicBezTo>
                    <a:pt x="239" y="1039"/>
                    <a:pt x="240" y="1039"/>
                    <a:pt x="240" y="1039"/>
                  </a:cubicBezTo>
                  <a:cubicBezTo>
                    <a:pt x="241" y="1039"/>
                    <a:pt x="241" y="1039"/>
                    <a:pt x="242" y="1039"/>
                  </a:cubicBezTo>
                  <a:cubicBezTo>
                    <a:pt x="242" y="1038"/>
                    <a:pt x="242" y="1038"/>
                    <a:pt x="242" y="1037"/>
                  </a:cubicBezTo>
                  <a:cubicBezTo>
                    <a:pt x="242" y="1036"/>
                    <a:pt x="242" y="1036"/>
                    <a:pt x="242" y="1035"/>
                  </a:cubicBezTo>
                  <a:cubicBezTo>
                    <a:pt x="241" y="1035"/>
                    <a:pt x="239" y="1034"/>
                    <a:pt x="239" y="1034"/>
                  </a:cubicBezTo>
                  <a:cubicBezTo>
                    <a:pt x="238" y="1034"/>
                    <a:pt x="237" y="1033"/>
                    <a:pt x="236" y="1032"/>
                  </a:cubicBezTo>
                  <a:cubicBezTo>
                    <a:pt x="236" y="1032"/>
                    <a:pt x="236" y="1032"/>
                    <a:pt x="236" y="1032"/>
                  </a:cubicBezTo>
                  <a:cubicBezTo>
                    <a:pt x="236" y="1032"/>
                    <a:pt x="235" y="1032"/>
                    <a:pt x="235" y="1031"/>
                  </a:cubicBezTo>
                  <a:cubicBezTo>
                    <a:pt x="234" y="1031"/>
                    <a:pt x="234" y="1030"/>
                    <a:pt x="234" y="1030"/>
                  </a:cubicBezTo>
                  <a:cubicBezTo>
                    <a:pt x="233" y="1030"/>
                    <a:pt x="233" y="1030"/>
                    <a:pt x="233" y="1030"/>
                  </a:cubicBezTo>
                  <a:cubicBezTo>
                    <a:pt x="233" y="1030"/>
                    <a:pt x="233" y="1030"/>
                    <a:pt x="233" y="1030"/>
                  </a:cubicBezTo>
                  <a:cubicBezTo>
                    <a:pt x="233" y="1029"/>
                    <a:pt x="233" y="1027"/>
                    <a:pt x="233" y="1026"/>
                  </a:cubicBezTo>
                  <a:cubicBezTo>
                    <a:pt x="233" y="1025"/>
                    <a:pt x="234" y="1024"/>
                    <a:pt x="235" y="1024"/>
                  </a:cubicBezTo>
                  <a:cubicBezTo>
                    <a:pt x="237" y="1023"/>
                    <a:pt x="237" y="1023"/>
                    <a:pt x="237" y="1023"/>
                  </a:cubicBezTo>
                  <a:cubicBezTo>
                    <a:pt x="236" y="1021"/>
                    <a:pt x="236" y="1021"/>
                    <a:pt x="236" y="1021"/>
                  </a:cubicBezTo>
                  <a:cubicBezTo>
                    <a:pt x="235" y="1020"/>
                    <a:pt x="235" y="1020"/>
                    <a:pt x="234" y="1019"/>
                  </a:cubicBezTo>
                  <a:cubicBezTo>
                    <a:pt x="233" y="1019"/>
                    <a:pt x="232" y="1017"/>
                    <a:pt x="232" y="1015"/>
                  </a:cubicBezTo>
                  <a:cubicBezTo>
                    <a:pt x="232" y="1014"/>
                    <a:pt x="232" y="1013"/>
                    <a:pt x="232" y="1011"/>
                  </a:cubicBezTo>
                  <a:cubicBezTo>
                    <a:pt x="233" y="1011"/>
                    <a:pt x="233" y="1010"/>
                    <a:pt x="233" y="1009"/>
                  </a:cubicBezTo>
                  <a:cubicBezTo>
                    <a:pt x="233" y="1009"/>
                    <a:pt x="234" y="1008"/>
                    <a:pt x="234" y="1008"/>
                  </a:cubicBezTo>
                  <a:cubicBezTo>
                    <a:pt x="234" y="1008"/>
                    <a:pt x="234" y="1008"/>
                    <a:pt x="234" y="1008"/>
                  </a:cubicBezTo>
                  <a:cubicBezTo>
                    <a:pt x="234" y="1007"/>
                    <a:pt x="234" y="1007"/>
                    <a:pt x="234" y="1007"/>
                  </a:cubicBezTo>
                  <a:cubicBezTo>
                    <a:pt x="234" y="1007"/>
                    <a:pt x="235" y="1007"/>
                    <a:pt x="236" y="1007"/>
                  </a:cubicBezTo>
                  <a:cubicBezTo>
                    <a:pt x="236" y="1007"/>
                    <a:pt x="237" y="1007"/>
                    <a:pt x="237" y="1008"/>
                  </a:cubicBezTo>
                  <a:cubicBezTo>
                    <a:pt x="240" y="1010"/>
                    <a:pt x="240" y="1010"/>
                    <a:pt x="240" y="1010"/>
                  </a:cubicBezTo>
                  <a:cubicBezTo>
                    <a:pt x="239" y="1004"/>
                    <a:pt x="239" y="1004"/>
                    <a:pt x="239" y="1004"/>
                  </a:cubicBezTo>
                  <a:cubicBezTo>
                    <a:pt x="238" y="1003"/>
                    <a:pt x="238" y="1003"/>
                    <a:pt x="238" y="1003"/>
                  </a:cubicBezTo>
                  <a:cubicBezTo>
                    <a:pt x="237" y="1002"/>
                    <a:pt x="237" y="1001"/>
                    <a:pt x="237" y="1001"/>
                  </a:cubicBezTo>
                  <a:cubicBezTo>
                    <a:pt x="237" y="1001"/>
                    <a:pt x="237" y="1001"/>
                    <a:pt x="237" y="1001"/>
                  </a:cubicBezTo>
                  <a:cubicBezTo>
                    <a:pt x="238" y="1000"/>
                    <a:pt x="239" y="999"/>
                    <a:pt x="239" y="999"/>
                  </a:cubicBezTo>
                  <a:cubicBezTo>
                    <a:pt x="241" y="999"/>
                    <a:pt x="242" y="997"/>
                    <a:pt x="242" y="997"/>
                  </a:cubicBezTo>
                  <a:cubicBezTo>
                    <a:pt x="242" y="994"/>
                    <a:pt x="242" y="994"/>
                    <a:pt x="242" y="994"/>
                  </a:cubicBezTo>
                  <a:cubicBezTo>
                    <a:pt x="241" y="995"/>
                    <a:pt x="241" y="995"/>
                    <a:pt x="241" y="995"/>
                  </a:cubicBezTo>
                  <a:cubicBezTo>
                    <a:pt x="240" y="995"/>
                    <a:pt x="239" y="995"/>
                    <a:pt x="239" y="995"/>
                  </a:cubicBezTo>
                  <a:cubicBezTo>
                    <a:pt x="237" y="995"/>
                    <a:pt x="234" y="996"/>
                    <a:pt x="233" y="997"/>
                  </a:cubicBezTo>
                  <a:cubicBezTo>
                    <a:pt x="232" y="997"/>
                    <a:pt x="231" y="998"/>
                    <a:pt x="230" y="998"/>
                  </a:cubicBezTo>
                  <a:cubicBezTo>
                    <a:pt x="230" y="998"/>
                    <a:pt x="230" y="997"/>
                    <a:pt x="230" y="997"/>
                  </a:cubicBezTo>
                  <a:cubicBezTo>
                    <a:pt x="230" y="993"/>
                    <a:pt x="230" y="993"/>
                    <a:pt x="230" y="993"/>
                  </a:cubicBezTo>
                  <a:cubicBezTo>
                    <a:pt x="230" y="992"/>
                    <a:pt x="230" y="990"/>
                    <a:pt x="230" y="989"/>
                  </a:cubicBezTo>
                  <a:cubicBezTo>
                    <a:pt x="230" y="982"/>
                    <a:pt x="230" y="982"/>
                    <a:pt x="230" y="982"/>
                  </a:cubicBezTo>
                  <a:cubicBezTo>
                    <a:pt x="230" y="980"/>
                    <a:pt x="231" y="979"/>
                    <a:pt x="232" y="979"/>
                  </a:cubicBezTo>
                  <a:cubicBezTo>
                    <a:pt x="240" y="979"/>
                    <a:pt x="240" y="979"/>
                    <a:pt x="240" y="979"/>
                  </a:cubicBezTo>
                  <a:cubicBezTo>
                    <a:pt x="237" y="977"/>
                    <a:pt x="237" y="977"/>
                    <a:pt x="237" y="977"/>
                  </a:cubicBezTo>
                  <a:cubicBezTo>
                    <a:pt x="236" y="976"/>
                    <a:pt x="236" y="976"/>
                    <a:pt x="236" y="976"/>
                  </a:cubicBezTo>
                  <a:cubicBezTo>
                    <a:pt x="235" y="976"/>
                    <a:pt x="234" y="976"/>
                    <a:pt x="234" y="976"/>
                  </a:cubicBezTo>
                  <a:cubicBezTo>
                    <a:pt x="233" y="976"/>
                    <a:pt x="232" y="976"/>
                    <a:pt x="232" y="976"/>
                  </a:cubicBezTo>
                  <a:cubicBezTo>
                    <a:pt x="232" y="976"/>
                    <a:pt x="232" y="976"/>
                    <a:pt x="232" y="976"/>
                  </a:cubicBezTo>
                  <a:cubicBezTo>
                    <a:pt x="229" y="973"/>
                    <a:pt x="229" y="973"/>
                    <a:pt x="229" y="973"/>
                  </a:cubicBezTo>
                  <a:cubicBezTo>
                    <a:pt x="229" y="970"/>
                    <a:pt x="229" y="970"/>
                    <a:pt x="229" y="970"/>
                  </a:cubicBezTo>
                  <a:cubicBezTo>
                    <a:pt x="229" y="969"/>
                    <a:pt x="230" y="968"/>
                    <a:pt x="231" y="968"/>
                  </a:cubicBezTo>
                  <a:cubicBezTo>
                    <a:pt x="234" y="966"/>
                    <a:pt x="234" y="966"/>
                    <a:pt x="234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30" y="966"/>
                    <a:pt x="230" y="966"/>
                  </a:cubicBezTo>
                  <a:cubicBezTo>
                    <a:pt x="230" y="966"/>
                    <a:pt x="229" y="965"/>
                    <a:pt x="229" y="963"/>
                  </a:cubicBezTo>
                  <a:cubicBezTo>
                    <a:pt x="229" y="962"/>
                    <a:pt x="229" y="960"/>
                    <a:pt x="228" y="960"/>
                  </a:cubicBezTo>
                  <a:cubicBezTo>
                    <a:pt x="228" y="959"/>
                    <a:pt x="228" y="958"/>
                    <a:pt x="228" y="957"/>
                  </a:cubicBezTo>
                  <a:cubicBezTo>
                    <a:pt x="228" y="957"/>
                    <a:pt x="228" y="957"/>
                    <a:pt x="228" y="956"/>
                  </a:cubicBezTo>
                  <a:cubicBezTo>
                    <a:pt x="229" y="955"/>
                    <a:pt x="229" y="955"/>
                    <a:pt x="229" y="955"/>
                  </a:cubicBezTo>
                  <a:cubicBezTo>
                    <a:pt x="226" y="953"/>
                    <a:pt x="226" y="953"/>
                    <a:pt x="226" y="953"/>
                  </a:cubicBezTo>
                  <a:cubicBezTo>
                    <a:pt x="226" y="946"/>
                    <a:pt x="226" y="946"/>
                    <a:pt x="226" y="946"/>
                  </a:cubicBezTo>
                  <a:cubicBezTo>
                    <a:pt x="226" y="946"/>
                    <a:pt x="227" y="945"/>
                    <a:pt x="227" y="945"/>
                  </a:cubicBezTo>
                  <a:cubicBezTo>
                    <a:pt x="227" y="944"/>
                    <a:pt x="227" y="943"/>
                    <a:pt x="227" y="943"/>
                  </a:cubicBezTo>
                  <a:cubicBezTo>
                    <a:pt x="227" y="943"/>
                    <a:pt x="227" y="943"/>
                    <a:pt x="227" y="943"/>
                  </a:cubicBezTo>
                  <a:cubicBezTo>
                    <a:pt x="228" y="942"/>
                    <a:pt x="229" y="941"/>
                    <a:pt x="230" y="940"/>
                  </a:cubicBezTo>
                  <a:cubicBezTo>
                    <a:pt x="230" y="939"/>
                    <a:pt x="230" y="939"/>
                    <a:pt x="230" y="939"/>
                  </a:cubicBezTo>
                  <a:cubicBezTo>
                    <a:pt x="230" y="939"/>
                    <a:pt x="230" y="939"/>
                    <a:pt x="230" y="939"/>
                  </a:cubicBezTo>
                  <a:cubicBezTo>
                    <a:pt x="230" y="938"/>
                    <a:pt x="230" y="937"/>
                    <a:pt x="231" y="935"/>
                  </a:cubicBezTo>
                  <a:cubicBezTo>
                    <a:pt x="231" y="935"/>
                    <a:pt x="231" y="935"/>
                    <a:pt x="231" y="935"/>
                  </a:cubicBezTo>
                  <a:cubicBezTo>
                    <a:pt x="231" y="929"/>
                    <a:pt x="231" y="929"/>
                    <a:pt x="231" y="929"/>
                  </a:cubicBezTo>
                  <a:cubicBezTo>
                    <a:pt x="231" y="928"/>
                    <a:pt x="231" y="925"/>
                    <a:pt x="232" y="923"/>
                  </a:cubicBezTo>
                  <a:cubicBezTo>
                    <a:pt x="232" y="923"/>
                    <a:pt x="232" y="923"/>
                    <a:pt x="232" y="923"/>
                  </a:cubicBezTo>
                  <a:cubicBezTo>
                    <a:pt x="238" y="915"/>
                    <a:pt x="238" y="915"/>
                    <a:pt x="238" y="915"/>
                  </a:cubicBezTo>
                  <a:cubicBezTo>
                    <a:pt x="238" y="915"/>
                    <a:pt x="238" y="915"/>
                    <a:pt x="238" y="915"/>
                  </a:cubicBezTo>
                  <a:cubicBezTo>
                    <a:pt x="238" y="914"/>
                    <a:pt x="239" y="913"/>
                    <a:pt x="239" y="913"/>
                  </a:cubicBezTo>
                  <a:cubicBezTo>
                    <a:pt x="239" y="913"/>
                    <a:pt x="239" y="913"/>
                    <a:pt x="239" y="913"/>
                  </a:cubicBezTo>
                  <a:cubicBezTo>
                    <a:pt x="239" y="913"/>
                    <a:pt x="239" y="913"/>
                    <a:pt x="239" y="913"/>
                  </a:cubicBezTo>
                  <a:cubicBezTo>
                    <a:pt x="240" y="911"/>
                    <a:pt x="240" y="910"/>
                    <a:pt x="240" y="909"/>
                  </a:cubicBezTo>
                  <a:cubicBezTo>
                    <a:pt x="240" y="908"/>
                    <a:pt x="240" y="907"/>
                    <a:pt x="241" y="906"/>
                  </a:cubicBezTo>
                  <a:cubicBezTo>
                    <a:pt x="241" y="905"/>
                    <a:pt x="241" y="904"/>
                    <a:pt x="241" y="903"/>
                  </a:cubicBezTo>
                  <a:cubicBezTo>
                    <a:pt x="242" y="903"/>
                    <a:pt x="242" y="903"/>
                    <a:pt x="242" y="903"/>
                  </a:cubicBezTo>
                  <a:cubicBezTo>
                    <a:pt x="242" y="903"/>
                    <a:pt x="242" y="903"/>
                    <a:pt x="242" y="903"/>
                  </a:cubicBezTo>
                  <a:cubicBezTo>
                    <a:pt x="242" y="902"/>
                    <a:pt x="242" y="900"/>
                    <a:pt x="242" y="899"/>
                  </a:cubicBezTo>
                  <a:cubicBezTo>
                    <a:pt x="242" y="898"/>
                    <a:pt x="242" y="898"/>
                    <a:pt x="242" y="898"/>
                  </a:cubicBezTo>
                  <a:cubicBezTo>
                    <a:pt x="242" y="896"/>
                    <a:pt x="241" y="895"/>
                    <a:pt x="241" y="895"/>
                  </a:cubicBezTo>
                  <a:cubicBezTo>
                    <a:pt x="241" y="895"/>
                    <a:pt x="241" y="895"/>
                    <a:pt x="241" y="895"/>
                  </a:cubicBezTo>
                  <a:cubicBezTo>
                    <a:pt x="241" y="895"/>
                    <a:pt x="241" y="895"/>
                    <a:pt x="241" y="895"/>
                  </a:cubicBezTo>
                  <a:cubicBezTo>
                    <a:pt x="240" y="894"/>
                    <a:pt x="240" y="893"/>
                    <a:pt x="240" y="892"/>
                  </a:cubicBezTo>
                  <a:cubicBezTo>
                    <a:pt x="240" y="888"/>
                    <a:pt x="239" y="887"/>
                    <a:pt x="239" y="887"/>
                  </a:cubicBezTo>
                  <a:cubicBezTo>
                    <a:pt x="238" y="886"/>
                    <a:pt x="237" y="885"/>
                    <a:pt x="237" y="884"/>
                  </a:cubicBezTo>
                  <a:cubicBezTo>
                    <a:pt x="237" y="884"/>
                    <a:pt x="237" y="884"/>
                    <a:pt x="238" y="884"/>
                  </a:cubicBezTo>
                  <a:cubicBezTo>
                    <a:pt x="238" y="883"/>
                    <a:pt x="238" y="883"/>
                    <a:pt x="238" y="883"/>
                  </a:cubicBezTo>
                  <a:cubicBezTo>
                    <a:pt x="238" y="881"/>
                    <a:pt x="238" y="881"/>
                    <a:pt x="238" y="881"/>
                  </a:cubicBezTo>
                  <a:cubicBezTo>
                    <a:pt x="235" y="881"/>
                    <a:pt x="235" y="881"/>
                    <a:pt x="235" y="881"/>
                  </a:cubicBezTo>
                  <a:cubicBezTo>
                    <a:pt x="235" y="881"/>
                    <a:pt x="235" y="881"/>
                    <a:pt x="235" y="881"/>
                  </a:cubicBezTo>
                  <a:cubicBezTo>
                    <a:pt x="234" y="881"/>
                    <a:pt x="233" y="882"/>
                    <a:pt x="232" y="882"/>
                  </a:cubicBezTo>
                  <a:cubicBezTo>
                    <a:pt x="232" y="882"/>
                    <a:pt x="231" y="881"/>
                    <a:pt x="231" y="881"/>
                  </a:cubicBezTo>
                  <a:cubicBezTo>
                    <a:pt x="231" y="881"/>
                    <a:pt x="231" y="881"/>
                    <a:pt x="231" y="881"/>
                  </a:cubicBezTo>
                  <a:cubicBezTo>
                    <a:pt x="230" y="881"/>
                    <a:pt x="230" y="881"/>
                    <a:pt x="230" y="881"/>
                  </a:cubicBezTo>
                  <a:cubicBezTo>
                    <a:pt x="230" y="881"/>
                    <a:pt x="229" y="880"/>
                    <a:pt x="229" y="879"/>
                  </a:cubicBezTo>
                  <a:cubicBezTo>
                    <a:pt x="231" y="877"/>
                    <a:pt x="231" y="877"/>
                    <a:pt x="231" y="877"/>
                  </a:cubicBezTo>
                  <a:cubicBezTo>
                    <a:pt x="232" y="876"/>
                    <a:pt x="232" y="876"/>
                    <a:pt x="232" y="876"/>
                  </a:cubicBezTo>
                  <a:cubicBezTo>
                    <a:pt x="232" y="875"/>
                    <a:pt x="232" y="875"/>
                    <a:pt x="231" y="874"/>
                  </a:cubicBezTo>
                  <a:cubicBezTo>
                    <a:pt x="231" y="874"/>
                    <a:pt x="231" y="874"/>
                    <a:pt x="231" y="874"/>
                  </a:cubicBezTo>
                  <a:cubicBezTo>
                    <a:pt x="231" y="873"/>
                    <a:pt x="231" y="873"/>
                    <a:pt x="229" y="873"/>
                  </a:cubicBezTo>
                  <a:cubicBezTo>
                    <a:pt x="229" y="873"/>
                    <a:pt x="229" y="873"/>
                    <a:pt x="229" y="873"/>
                  </a:cubicBezTo>
                  <a:cubicBezTo>
                    <a:pt x="229" y="873"/>
                    <a:pt x="229" y="873"/>
                    <a:pt x="229" y="873"/>
                  </a:cubicBezTo>
                  <a:cubicBezTo>
                    <a:pt x="228" y="872"/>
                    <a:pt x="227" y="871"/>
                    <a:pt x="227" y="870"/>
                  </a:cubicBezTo>
                  <a:cubicBezTo>
                    <a:pt x="227" y="870"/>
                    <a:pt x="227" y="870"/>
                    <a:pt x="227" y="870"/>
                  </a:cubicBezTo>
                  <a:cubicBezTo>
                    <a:pt x="227" y="870"/>
                    <a:pt x="227" y="870"/>
                    <a:pt x="227" y="870"/>
                  </a:cubicBezTo>
                  <a:cubicBezTo>
                    <a:pt x="226" y="870"/>
                    <a:pt x="227" y="869"/>
                    <a:pt x="227" y="868"/>
                  </a:cubicBezTo>
                  <a:cubicBezTo>
                    <a:pt x="227" y="868"/>
                    <a:pt x="227" y="868"/>
                    <a:pt x="227" y="868"/>
                  </a:cubicBezTo>
                  <a:cubicBezTo>
                    <a:pt x="227" y="868"/>
                    <a:pt x="227" y="868"/>
                    <a:pt x="227" y="868"/>
                  </a:cubicBezTo>
                  <a:cubicBezTo>
                    <a:pt x="227" y="867"/>
                    <a:pt x="227" y="867"/>
                    <a:pt x="228" y="867"/>
                  </a:cubicBezTo>
                  <a:cubicBezTo>
                    <a:pt x="228" y="866"/>
                    <a:pt x="228" y="866"/>
                    <a:pt x="228" y="866"/>
                  </a:cubicBezTo>
                  <a:cubicBezTo>
                    <a:pt x="228" y="865"/>
                    <a:pt x="228" y="865"/>
                    <a:pt x="228" y="865"/>
                  </a:cubicBezTo>
                  <a:cubicBezTo>
                    <a:pt x="228" y="864"/>
                    <a:pt x="228" y="863"/>
                    <a:pt x="229" y="862"/>
                  </a:cubicBezTo>
                  <a:cubicBezTo>
                    <a:pt x="231" y="861"/>
                    <a:pt x="231" y="861"/>
                    <a:pt x="231" y="861"/>
                  </a:cubicBezTo>
                  <a:cubicBezTo>
                    <a:pt x="229" y="860"/>
                    <a:pt x="229" y="860"/>
                    <a:pt x="229" y="860"/>
                  </a:cubicBezTo>
                  <a:cubicBezTo>
                    <a:pt x="229" y="860"/>
                    <a:pt x="229" y="860"/>
                    <a:pt x="229" y="860"/>
                  </a:cubicBezTo>
                  <a:cubicBezTo>
                    <a:pt x="229" y="859"/>
                    <a:pt x="229" y="858"/>
                    <a:pt x="231" y="857"/>
                  </a:cubicBezTo>
                  <a:cubicBezTo>
                    <a:pt x="232" y="857"/>
                    <a:pt x="232" y="857"/>
                    <a:pt x="232" y="857"/>
                  </a:cubicBezTo>
                  <a:cubicBezTo>
                    <a:pt x="232" y="857"/>
                    <a:pt x="232" y="857"/>
                    <a:pt x="232" y="857"/>
                  </a:cubicBezTo>
                  <a:cubicBezTo>
                    <a:pt x="232" y="857"/>
                    <a:pt x="233" y="856"/>
                    <a:pt x="233" y="856"/>
                  </a:cubicBezTo>
                  <a:cubicBezTo>
                    <a:pt x="234" y="856"/>
                    <a:pt x="236" y="855"/>
                    <a:pt x="237" y="854"/>
                  </a:cubicBezTo>
                  <a:cubicBezTo>
                    <a:pt x="238" y="853"/>
                    <a:pt x="240" y="852"/>
                    <a:pt x="242" y="852"/>
                  </a:cubicBezTo>
                  <a:cubicBezTo>
                    <a:pt x="242" y="852"/>
                    <a:pt x="242" y="852"/>
                    <a:pt x="242" y="852"/>
                  </a:cubicBezTo>
                  <a:cubicBezTo>
                    <a:pt x="242" y="852"/>
                    <a:pt x="242" y="852"/>
                    <a:pt x="242" y="852"/>
                  </a:cubicBezTo>
                  <a:cubicBezTo>
                    <a:pt x="243" y="852"/>
                    <a:pt x="243" y="851"/>
                    <a:pt x="244" y="851"/>
                  </a:cubicBezTo>
                  <a:cubicBezTo>
                    <a:pt x="244" y="849"/>
                    <a:pt x="244" y="849"/>
                    <a:pt x="244" y="849"/>
                  </a:cubicBezTo>
                  <a:cubicBezTo>
                    <a:pt x="243" y="849"/>
                    <a:pt x="229" y="849"/>
                    <a:pt x="227" y="849"/>
                  </a:cubicBezTo>
                  <a:cubicBezTo>
                    <a:pt x="226" y="849"/>
                    <a:pt x="225" y="848"/>
                    <a:pt x="225" y="848"/>
                  </a:cubicBezTo>
                  <a:cubicBezTo>
                    <a:pt x="225" y="848"/>
                    <a:pt x="225" y="847"/>
                    <a:pt x="226" y="847"/>
                  </a:cubicBezTo>
                  <a:cubicBezTo>
                    <a:pt x="226" y="846"/>
                    <a:pt x="226" y="846"/>
                    <a:pt x="226" y="846"/>
                  </a:cubicBezTo>
                  <a:cubicBezTo>
                    <a:pt x="226" y="846"/>
                    <a:pt x="226" y="846"/>
                    <a:pt x="226" y="846"/>
                  </a:cubicBezTo>
                  <a:cubicBezTo>
                    <a:pt x="227" y="845"/>
                    <a:pt x="227" y="843"/>
                    <a:pt x="227" y="842"/>
                  </a:cubicBezTo>
                  <a:cubicBezTo>
                    <a:pt x="227" y="841"/>
                    <a:pt x="227" y="839"/>
                    <a:pt x="228" y="838"/>
                  </a:cubicBezTo>
                  <a:cubicBezTo>
                    <a:pt x="228" y="838"/>
                    <a:pt x="228" y="838"/>
                    <a:pt x="228" y="838"/>
                  </a:cubicBezTo>
                  <a:cubicBezTo>
                    <a:pt x="228" y="838"/>
                    <a:pt x="228" y="838"/>
                    <a:pt x="228" y="838"/>
                  </a:cubicBezTo>
                  <a:cubicBezTo>
                    <a:pt x="229" y="837"/>
                    <a:pt x="229" y="837"/>
                    <a:pt x="230" y="836"/>
                  </a:cubicBezTo>
                  <a:cubicBezTo>
                    <a:pt x="232" y="834"/>
                    <a:pt x="232" y="834"/>
                    <a:pt x="232" y="834"/>
                  </a:cubicBezTo>
                  <a:cubicBezTo>
                    <a:pt x="226" y="834"/>
                    <a:pt x="226" y="834"/>
                    <a:pt x="226" y="834"/>
                  </a:cubicBezTo>
                  <a:cubicBezTo>
                    <a:pt x="225" y="834"/>
                    <a:pt x="225" y="834"/>
                    <a:pt x="225" y="833"/>
                  </a:cubicBezTo>
                  <a:cubicBezTo>
                    <a:pt x="224" y="833"/>
                    <a:pt x="224" y="832"/>
                    <a:pt x="225" y="832"/>
                  </a:cubicBezTo>
                  <a:cubicBezTo>
                    <a:pt x="225" y="831"/>
                    <a:pt x="225" y="831"/>
                    <a:pt x="225" y="831"/>
                  </a:cubicBezTo>
                  <a:cubicBezTo>
                    <a:pt x="225" y="831"/>
                    <a:pt x="225" y="831"/>
                    <a:pt x="225" y="831"/>
                  </a:cubicBezTo>
                  <a:cubicBezTo>
                    <a:pt x="225" y="830"/>
                    <a:pt x="225" y="830"/>
                    <a:pt x="225" y="829"/>
                  </a:cubicBezTo>
                  <a:cubicBezTo>
                    <a:pt x="225" y="828"/>
                    <a:pt x="226" y="827"/>
                    <a:pt x="226" y="826"/>
                  </a:cubicBezTo>
                  <a:cubicBezTo>
                    <a:pt x="226" y="824"/>
                    <a:pt x="226" y="823"/>
                    <a:pt x="227" y="822"/>
                  </a:cubicBezTo>
                  <a:cubicBezTo>
                    <a:pt x="229" y="821"/>
                    <a:pt x="231" y="821"/>
                    <a:pt x="232" y="821"/>
                  </a:cubicBezTo>
                  <a:cubicBezTo>
                    <a:pt x="232" y="821"/>
                    <a:pt x="232" y="821"/>
                    <a:pt x="232" y="821"/>
                  </a:cubicBezTo>
                  <a:cubicBezTo>
                    <a:pt x="232" y="822"/>
                    <a:pt x="233" y="822"/>
                    <a:pt x="235" y="822"/>
                  </a:cubicBezTo>
                  <a:cubicBezTo>
                    <a:pt x="235" y="822"/>
                    <a:pt x="235" y="822"/>
                    <a:pt x="235" y="822"/>
                  </a:cubicBezTo>
                  <a:cubicBezTo>
                    <a:pt x="236" y="822"/>
                    <a:pt x="238" y="822"/>
                    <a:pt x="240" y="821"/>
                  </a:cubicBezTo>
                  <a:cubicBezTo>
                    <a:pt x="240" y="821"/>
                    <a:pt x="241" y="821"/>
                    <a:pt x="242" y="820"/>
                  </a:cubicBezTo>
                  <a:cubicBezTo>
                    <a:pt x="242" y="820"/>
                    <a:pt x="243" y="820"/>
                    <a:pt x="243" y="820"/>
                  </a:cubicBezTo>
                  <a:cubicBezTo>
                    <a:pt x="244" y="820"/>
                    <a:pt x="245" y="820"/>
                    <a:pt x="245" y="820"/>
                  </a:cubicBezTo>
                  <a:cubicBezTo>
                    <a:pt x="246" y="819"/>
                    <a:pt x="246" y="819"/>
                    <a:pt x="246" y="819"/>
                  </a:cubicBezTo>
                  <a:cubicBezTo>
                    <a:pt x="246" y="817"/>
                    <a:pt x="246" y="817"/>
                    <a:pt x="246" y="817"/>
                  </a:cubicBezTo>
                  <a:cubicBezTo>
                    <a:pt x="245" y="817"/>
                    <a:pt x="245" y="817"/>
                    <a:pt x="245" y="817"/>
                  </a:cubicBezTo>
                  <a:cubicBezTo>
                    <a:pt x="240" y="817"/>
                    <a:pt x="240" y="817"/>
                    <a:pt x="240" y="817"/>
                  </a:cubicBezTo>
                  <a:cubicBezTo>
                    <a:pt x="239" y="817"/>
                    <a:pt x="238" y="817"/>
                    <a:pt x="237" y="817"/>
                  </a:cubicBezTo>
                  <a:cubicBezTo>
                    <a:pt x="236" y="817"/>
                    <a:pt x="236" y="817"/>
                    <a:pt x="235" y="817"/>
                  </a:cubicBezTo>
                  <a:cubicBezTo>
                    <a:pt x="235" y="817"/>
                    <a:pt x="235" y="817"/>
                    <a:pt x="235" y="817"/>
                  </a:cubicBezTo>
                  <a:cubicBezTo>
                    <a:pt x="235" y="817"/>
                    <a:pt x="235" y="817"/>
                    <a:pt x="235" y="817"/>
                  </a:cubicBezTo>
                  <a:cubicBezTo>
                    <a:pt x="235" y="816"/>
                    <a:pt x="234" y="816"/>
                    <a:pt x="232" y="816"/>
                  </a:cubicBezTo>
                  <a:cubicBezTo>
                    <a:pt x="231" y="816"/>
                    <a:pt x="231" y="816"/>
                    <a:pt x="231" y="816"/>
                  </a:cubicBezTo>
                  <a:cubicBezTo>
                    <a:pt x="230" y="816"/>
                    <a:pt x="230" y="816"/>
                    <a:pt x="229" y="816"/>
                  </a:cubicBezTo>
                  <a:cubicBezTo>
                    <a:pt x="228" y="817"/>
                    <a:pt x="227" y="817"/>
                    <a:pt x="226" y="817"/>
                  </a:cubicBezTo>
                  <a:cubicBezTo>
                    <a:pt x="225" y="817"/>
                    <a:pt x="225" y="817"/>
                    <a:pt x="225" y="817"/>
                  </a:cubicBezTo>
                  <a:cubicBezTo>
                    <a:pt x="225" y="817"/>
                    <a:pt x="225" y="817"/>
                    <a:pt x="225" y="817"/>
                  </a:cubicBezTo>
                  <a:cubicBezTo>
                    <a:pt x="224" y="817"/>
                    <a:pt x="223" y="818"/>
                    <a:pt x="222" y="818"/>
                  </a:cubicBezTo>
                  <a:cubicBezTo>
                    <a:pt x="222" y="818"/>
                    <a:pt x="221" y="817"/>
                    <a:pt x="221" y="817"/>
                  </a:cubicBezTo>
                  <a:cubicBezTo>
                    <a:pt x="221" y="817"/>
                    <a:pt x="221" y="817"/>
                    <a:pt x="221" y="817"/>
                  </a:cubicBezTo>
                  <a:cubicBezTo>
                    <a:pt x="221" y="817"/>
                    <a:pt x="221" y="817"/>
                    <a:pt x="221" y="817"/>
                  </a:cubicBezTo>
                  <a:cubicBezTo>
                    <a:pt x="220" y="816"/>
                    <a:pt x="219" y="815"/>
                    <a:pt x="219" y="813"/>
                  </a:cubicBezTo>
                  <a:cubicBezTo>
                    <a:pt x="219" y="810"/>
                    <a:pt x="219" y="810"/>
                    <a:pt x="219" y="810"/>
                  </a:cubicBezTo>
                  <a:cubicBezTo>
                    <a:pt x="217" y="813"/>
                    <a:pt x="217" y="813"/>
                    <a:pt x="217" y="813"/>
                  </a:cubicBezTo>
                  <a:cubicBezTo>
                    <a:pt x="216" y="814"/>
                    <a:pt x="216" y="815"/>
                    <a:pt x="215" y="815"/>
                  </a:cubicBezTo>
                  <a:cubicBezTo>
                    <a:pt x="215" y="815"/>
                    <a:pt x="215" y="815"/>
                    <a:pt x="215" y="815"/>
                  </a:cubicBezTo>
                  <a:cubicBezTo>
                    <a:pt x="215" y="815"/>
                    <a:pt x="215" y="815"/>
                    <a:pt x="215" y="815"/>
                  </a:cubicBezTo>
                  <a:cubicBezTo>
                    <a:pt x="214" y="815"/>
                    <a:pt x="214" y="815"/>
                    <a:pt x="214" y="815"/>
                  </a:cubicBezTo>
                  <a:cubicBezTo>
                    <a:pt x="214" y="815"/>
                    <a:pt x="213" y="815"/>
                    <a:pt x="213" y="815"/>
                  </a:cubicBezTo>
                  <a:cubicBezTo>
                    <a:pt x="213" y="815"/>
                    <a:pt x="213" y="815"/>
                    <a:pt x="213" y="815"/>
                  </a:cubicBezTo>
                  <a:cubicBezTo>
                    <a:pt x="208" y="815"/>
                    <a:pt x="208" y="815"/>
                    <a:pt x="208" y="815"/>
                  </a:cubicBezTo>
                  <a:cubicBezTo>
                    <a:pt x="211" y="817"/>
                    <a:pt x="211" y="817"/>
                    <a:pt x="211" y="817"/>
                  </a:cubicBezTo>
                  <a:cubicBezTo>
                    <a:pt x="213" y="819"/>
                    <a:pt x="213" y="819"/>
                    <a:pt x="214" y="819"/>
                  </a:cubicBezTo>
                  <a:cubicBezTo>
                    <a:pt x="214" y="819"/>
                    <a:pt x="214" y="819"/>
                    <a:pt x="214" y="819"/>
                  </a:cubicBezTo>
                  <a:cubicBezTo>
                    <a:pt x="215" y="820"/>
                    <a:pt x="215" y="821"/>
                    <a:pt x="214" y="824"/>
                  </a:cubicBezTo>
                  <a:cubicBezTo>
                    <a:pt x="214" y="826"/>
                    <a:pt x="212" y="828"/>
                    <a:pt x="210" y="829"/>
                  </a:cubicBezTo>
                  <a:cubicBezTo>
                    <a:pt x="209" y="829"/>
                    <a:pt x="207" y="830"/>
                    <a:pt x="206" y="831"/>
                  </a:cubicBezTo>
                  <a:cubicBezTo>
                    <a:pt x="203" y="831"/>
                    <a:pt x="203" y="831"/>
                    <a:pt x="203" y="831"/>
                  </a:cubicBezTo>
                  <a:cubicBezTo>
                    <a:pt x="202" y="831"/>
                    <a:pt x="202" y="832"/>
                    <a:pt x="202" y="833"/>
                  </a:cubicBezTo>
                  <a:cubicBezTo>
                    <a:pt x="202" y="834"/>
                    <a:pt x="202" y="834"/>
                    <a:pt x="202" y="834"/>
                  </a:cubicBezTo>
                  <a:cubicBezTo>
                    <a:pt x="203" y="834"/>
                    <a:pt x="203" y="834"/>
                    <a:pt x="203" y="834"/>
                  </a:cubicBezTo>
                  <a:cubicBezTo>
                    <a:pt x="203" y="834"/>
                    <a:pt x="203" y="834"/>
                    <a:pt x="203" y="834"/>
                  </a:cubicBezTo>
                  <a:cubicBezTo>
                    <a:pt x="204" y="834"/>
                    <a:pt x="205" y="835"/>
                    <a:pt x="205" y="837"/>
                  </a:cubicBezTo>
                  <a:cubicBezTo>
                    <a:pt x="205" y="837"/>
                    <a:pt x="205" y="838"/>
                    <a:pt x="205" y="838"/>
                  </a:cubicBezTo>
                  <a:cubicBezTo>
                    <a:pt x="205" y="838"/>
                    <a:pt x="204" y="838"/>
                    <a:pt x="204" y="838"/>
                  </a:cubicBezTo>
                  <a:cubicBezTo>
                    <a:pt x="204" y="838"/>
                    <a:pt x="204" y="838"/>
                    <a:pt x="204" y="838"/>
                  </a:cubicBezTo>
                  <a:cubicBezTo>
                    <a:pt x="203" y="838"/>
                    <a:pt x="203" y="838"/>
                    <a:pt x="203" y="838"/>
                  </a:cubicBezTo>
                  <a:cubicBezTo>
                    <a:pt x="200" y="838"/>
                    <a:pt x="200" y="838"/>
                    <a:pt x="200" y="838"/>
                  </a:cubicBezTo>
                  <a:cubicBezTo>
                    <a:pt x="200" y="838"/>
                    <a:pt x="200" y="838"/>
                    <a:pt x="200" y="838"/>
                  </a:cubicBezTo>
                  <a:cubicBezTo>
                    <a:pt x="200" y="839"/>
                    <a:pt x="199" y="839"/>
                    <a:pt x="199" y="839"/>
                  </a:cubicBezTo>
                  <a:cubicBezTo>
                    <a:pt x="197" y="840"/>
                    <a:pt x="197" y="840"/>
                    <a:pt x="197" y="840"/>
                  </a:cubicBezTo>
                  <a:cubicBezTo>
                    <a:pt x="199" y="841"/>
                    <a:pt x="199" y="841"/>
                    <a:pt x="199" y="841"/>
                  </a:cubicBezTo>
                  <a:cubicBezTo>
                    <a:pt x="200" y="842"/>
                    <a:pt x="201" y="842"/>
                    <a:pt x="202" y="842"/>
                  </a:cubicBezTo>
                  <a:cubicBezTo>
                    <a:pt x="204" y="843"/>
                    <a:pt x="206" y="844"/>
                    <a:pt x="207" y="844"/>
                  </a:cubicBezTo>
                  <a:cubicBezTo>
                    <a:pt x="207" y="845"/>
                    <a:pt x="208" y="845"/>
                    <a:pt x="208" y="846"/>
                  </a:cubicBezTo>
                  <a:cubicBezTo>
                    <a:pt x="209" y="847"/>
                    <a:pt x="209" y="847"/>
                    <a:pt x="210" y="848"/>
                  </a:cubicBezTo>
                  <a:cubicBezTo>
                    <a:pt x="211" y="849"/>
                    <a:pt x="212" y="849"/>
                    <a:pt x="212" y="851"/>
                  </a:cubicBezTo>
                  <a:cubicBezTo>
                    <a:pt x="212" y="852"/>
                    <a:pt x="211" y="854"/>
                    <a:pt x="210" y="856"/>
                  </a:cubicBezTo>
                  <a:cubicBezTo>
                    <a:pt x="210" y="856"/>
                    <a:pt x="210" y="856"/>
                    <a:pt x="210" y="856"/>
                  </a:cubicBezTo>
                  <a:cubicBezTo>
                    <a:pt x="210" y="856"/>
                    <a:pt x="210" y="856"/>
                    <a:pt x="210" y="856"/>
                  </a:cubicBezTo>
                  <a:cubicBezTo>
                    <a:pt x="210" y="858"/>
                    <a:pt x="208" y="861"/>
                    <a:pt x="206" y="861"/>
                  </a:cubicBezTo>
                  <a:cubicBezTo>
                    <a:pt x="202" y="866"/>
                    <a:pt x="202" y="866"/>
                    <a:pt x="202" y="866"/>
                  </a:cubicBezTo>
                  <a:cubicBezTo>
                    <a:pt x="202" y="866"/>
                    <a:pt x="202" y="866"/>
                    <a:pt x="202" y="866"/>
                  </a:cubicBezTo>
                  <a:cubicBezTo>
                    <a:pt x="202" y="866"/>
                    <a:pt x="201" y="867"/>
                    <a:pt x="201" y="868"/>
                  </a:cubicBezTo>
                  <a:cubicBezTo>
                    <a:pt x="201" y="869"/>
                    <a:pt x="200" y="870"/>
                    <a:pt x="200" y="871"/>
                  </a:cubicBezTo>
                  <a:cubicBezTo>
                    <a:pt x="199" y="871"/>
                    <a:pt x="199" y="871"/>
                    <a:pt x="199" y="871"/>
                  </a:cubicBezTo>
                  <a:cubicBezTo>
                    <a:pt x="199" y="871"/>
                    <a:pt x="199" y="871"/>
                    <a:pt x="199" y="871"/>
                  </a:cubicBezTo>
                  <a:cubicBezTo>
                    <a:pt x="199" y="873"/>
                    <a:pt x="198" y="874"/>
                    <a:pt x="197" y="875"/>
                  </a:cubicBezTo>
                  <a:cubicBezTo>
                    <a:pt x="195" y="876"/>
                    <a:pt x="193" y="877"/>
                    <a:pt x="191" y="877"/>
                  </a:cubicBezTo>
                  <a:cubicBezTo>
                    <a:pt x="189" y="877"/>
                    <a:pt x="187" y="878"/>
                    <a:pt x="185" y="879"/>
                  </a:cubicBezTo>
                  <a:cubicBezTo>
                    <a:pt x="185" y="879"/>
                    <a:pt x="185" y="879"/>
                    <a:pt x="185" y="879"/>
                  </a:cubicBezTo>
                  <a:cubicBezTo>
                    <a:pt x="185" y="879"/>
                    <a:pt x="185" y="879"/>
                    <a:pt x="185" y="879"/>
                  </a:cubicBezTo>
                  <a:cubicBezTo>
                    <a:pt x="184" y="880"/>
                    <a:pt x="182" y="881"/>
                    <a:pt x="181" y="881"/>
                  </a:cubicBezTo>
                  <a:cubicBezTo>
                    <a:pt x="179" y="882"/>
                    <a:pt x="177" y="883"/>
                    <a:pt x="176" y="884"/>
                  </a:cubicBezTo>
                  <a:cubicBezTo>
                    <a:pt x="175" y="885"/>
                    <a:pt x="173" y="886"/>
                    <a:pt x="170" y="886"/>
                  </a:cubicBezTo>
                  <a:cubicBezTo>
                    <a:pt x="168" y="886"/>
                    <a:pt x="166" y="887"/>
                    <a:pt x="165" y="888"/>
                  </a:cubicBezTo>
                  <a:cubicBezTo>
                    <a:pt x="164" y="888"/>
                    <a:pt x="163" y="889"/>
                    <a:pt x="161" y="890"/>
                  </a:cubicBezTo>
                  <a:cubicBezTo>
                    <a:pt x="161" y="890"/>
                    <a:pt x="160" y="890"/>
                    <a:pt x="159" y="890"/>
                  </a:cubicBezTo>
                  <a:cubicBezTo>
                    <a:pt x="158" y="891"/>
                    <a:pt x="155" y="892"/>
                    <a:pt x="152" y="893"/>
                  </a:cubicBezTo>
                  <a:cubicBezTo>
                    <a:pt x="151" y="894"/>
                    <a:pt x="149" y="894"/>
                    <a:pt x="147" y="895"/>
                  </a:cubicBezTo>
                  <a:cubicBezTo>
                    <a:pt x="146" y="895"/>
                    <a:pt x="144" y="896"/>
                    <a:pt x="143" y="896"/>
                  </a:cubicBezTo>
                  <a:cubicBezTo>
                    <a:pt x="143" y="896"/>
                    <a:pt x="143" y="896"/>
                    <a:pt x="143" y="896"/>
                  </a:cubicBezTo>
                  <a:cubicBezTo>
                    <a:pt x="140" y="897"/>
                    <a:pt x="136" y="898"/>
                    <a:pt x="134" y="898"/>
                  </a:cubicBezTo>
                  <a:cubicBezTo>
                    <a:pt x="133" y="897"/>
                    <a:pt x="131" y="897"/>
                    <a:pt x="130" y="897"/>
                  </a:cubicBezTo>
                  <a:cubicBezTo>
                    <a:pt x="129" y="897"/>
                    <a:pt x="128" y="897"/>
                    <a:pt x="127" y="896"/>
                  </a:cubicBezTo>
                  <a:cubicBezTo>
                    <a:pt x="127" y="896"/>
                    <a:pt x="127" y="896"/>
                    <a:pt x="127" y="896"/>
                  </a:cubicBezTo>
                  <a:cubicBezTo>
                    <a:pt x="126" y="896"/>
                    <a:pt x="126" y="896"/>
                    <a:pt x="126" y="896"/>
                  </a:cubicBezTo>
                  <a:cubicBezTo>
                    <a:pt x="125" y="896"/>
                    <a:pt x="121" y="894"/>
                    <a:pt x="118" y="893"/>
                  </a:cubicBezTo>
                  <a:cubicBezTo>
                    <a:pt x="117" y="893"/>
                    <a:pt x="116" y="892"/>
                    <a:pt x="114" y="891"/>
                  </a:cubicBezTo>
                  <a:cubicBezTo>
                    <a:pt x="112" y="890"/>
                    <a:pt x="109" y="888"/>
                    <a:pt x="107" y="887"/>
                  </a:cubicBezTo>
                  <a:cubicBezTo>
                    <a:pt x="106" y="886"/>
                    <a:pt x="105" y="885"/>
                    <a:pt x="104" y="884"/>
                  </a:cubicBezTo>
                  <a:cubicBezTo>
                    <a:pt x="101" y="882"/>
                    <a:pt x="99" y="880"/>
                    <a:pt x="99" y="879"/>
                  </a:cubicBezTo>
                  <a:cubicBezTo>
                    <a:pt x="99" y="879"/>
                    <a:pt x="99" y="879"/>
                    <a:pt x="99" y="879"/>
                  </a:cubicBezTo>
                  <a:cubicBezTo>
                    <a:pt x="98" y="878"/>
                    <a:pt x="98" y="878"/>
                    <a:pt x="98" y="878"/>
                  </a:cubicBezTo>
                  <a:cubicBezTo>
                    <a:pt x="92" y="874"/>
                    <a:pt x="92" y="874"/>
                    <a:pt x="92" y="874"/>
                  </a:cubicBezTo>
                  <a:cubicBezTo>
                    <a:pt x="91" y="873"/>
                    <a:pt x="91" y="872"/>
                    <a:pt x="90" y="871"/>
                  </a:cubicBezTo>
                  <a:cubicBezTo>
                    <a:pt x="89" y="870"/>
                    <a:pt x="88" y="869"/>
                    <a:pt x="87" y="868"/>
                  </a:cubicBezTo>
                  <a:cubicBezTo>
                    <a:pt x="86" y="867"/>
                    <a:pt x="84" y="864"/>
                    <a:pt x="82" y="863"/>
                  </a:cubicBezTo>
                  <a:cubicBezTo>
                    <a:pt x="82" y="863"/>
                    <a:pt x="82" y="863"/>
                    <a:pt x="82" y="863"/>
                  </a:cubicBezTo>
                  <a:cubicBezTo>
                    <a:pt x="82" y="862"/>
                    <a:pt x="81" y="861"/>
                    <a:pt x="81" y="861"/>
                  </a:cubicBezTo>
                  <a:cubicBezTo>
                    <a:pt x="80" y="859"/>
                    <a:pt x="78" y="858"/>
                    <a:pt x="78" y="856"/>
                  </a:cubicBezTo>
                  <a:cubicBezTo>
                    <a:pt x="77" y="853"/>
                    <a:pt x="75" y="851"/>
                    <a:pt x="73" y="850"/>
                  </a:cubicBezTo>
                  <a:cubicBezTo>
                    <a:pt x="73" y="850"/>
                    <a:pt x="73" y="849"/>
                    <a:pt x="72" y="849"/>
                  </a:cubicBezTo>
                  <a:cubicBezTo>
                    <a:pt x="71" y="848"/>
                    <a:pt x="70" y="846"/>
                    <a:pt x="69" y="845"/>
                  </a:cubicBezTo>
                  <a:cubicBezTo>
                    <a:pt x="68" y="843"/>
                    <a:pt x="65" y="840"/>
                    <a:pt x="63" y="839"/>
                  </a:cubicBezTo>
                  <a:cubicBezTo>
                    <a:pt x="62" y="839"/>
                    <a:pt x="62" y="839"/>
                    <a:pt x="62" y="839"/>
                  </a:cubicBezTo>
                  <a:cubicBezTo>
                    <a:pt x="59" y="835"/>
                    <a:pt x="56" y="833"/>
                    <a:pt x="54" y="832"/>
                  </a:cubicBezTo>
                  <a:cubicBezTo>
                    <a:pt x="54" y="831"/>
                    <a:pt x="52" y="830"/>
                    <a:pt x="51" y="829"/>
                  </a:cubicBezTo>
                  <a:cubicBezTo>
                    <a:pt x="50" y="828"/>
                    <a:pt x="49" y="826"/>
                    <a:pt x="48" y="826"/>
                  </a:cubicBezTo>
                  <a:cubicBezTo>
                    <a:pt x="46" y="824"/>
                    <a:pt x="44" y="821"/>
                    <a:pt x="42" y="818"/>
                  </a:cubicBezTo>
                  <a:cubicBezTo>
                    <a:pt x="41" y="817"/>
                    <a:pt x="41" y="816"/>
                    <a:pt x="40" y="815"/>
                  </a:cubicBezTo>
                  <a:cubicBezTo>
                    <a:pt x="39" y="814"/>
                    <a:pt x="38" y="812"/>
                    <a:pt x="36" y="811"/>
                  </a:cubicBezTo>
                  <a:cubicBezTo>
                    <a:pt x="35" y="809"/>
                    <a:pt x="35" y="807"/>
                    <a:pt x="35" y="805"/>
                  </a:cubicBezTo>
                  <a:cubicBezTo>
                    <a:pt x="35" y="805"/>
                    <a:pt x="35" y="805"/>
                    <a:pt x="35" y="805"/>
                  </a:cubicBezTo>
                  <a:cubicBezTo>
                    <a:pt x="34" y="805"/>
                    <a:pt x="34" y="805"/>
                    <a:pt x="34" y="805"/>
                  </a:cubicBezTo>
                  <a:cubicBezTo>
                    <a:pt x="34" y="804"/>
                    <a:pt x="34" y="802"/>
                    <a:pt x="34" y="801"/>
                  </a:cubicBezTo>
                  <a:cubicBezTo>
                    <a:pt x="34" y="801"/>
                    <a:pt x="34" y="801"/>
                    <a:pt x="34" y="801"/>
                  </a:cubicBezTo>
                  <a:cubicBezTo>
                    <a:pt x="34" y="800"/>
                    <a:pt x="34" y="800"/>
                    <a:pt x="34" y="800"/>
                  </a:cubicBezTo>
                  <a:cubicBezTo>
                    <a:pt x="34" y="799"/>
                    <a:pt x="35" y="798"/>
                    <a:pt x="35" y="796"/>
                  </a:cubicBezTo>
                  <a:cubicBezTo>
                    <a:pt x="36" y="795"/>
                    <a:pt x="37" y="795"/>
                    <a:pt x="39" y="795"/>
                  </a:cubicBezTo>
                  <a:cubicBezTo>
                    <a:pt x="40" y="795"/>
                    <a:pt x="41" y="795"/>
                    <a:pt x="41" y="796"/>
                  </a:cubicBezTo>
                  <a:cubicBezTo>
                    <a:pt x="41" y="796"/>
                    <a:pt x="41" y="796"/>
                    <a:pt x="41" y="796"/>
                  </a:cubicBezTo>
                  <a:cubicBezTo>
                    <a:pt x="41" y="797"/>
                    <a:pt x="41" y="797"/>
                    <a:pt x="41" y="797"/>
                  </a:cubicBezTo>
                  <a:cubicBezTo>
                    <a:pt x="41" y="797"/>
                    <a:pt x="42" y="798"/>
                    <a:pt x="43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47" y="801"/>
                    <a:pt x="48" y="802"/>
                    <a:pt x="48" y="803"/>
                  </a:cubicBezTo>
                  <a:cubicBezTo>
                    <a:pt x="48" y="803"/>
                    <a:pt x="48" y="804"/>
                    <a:pt x="48" y="804"/>
                  </a:cubicBezTo>
                  <a:cubicBezTo>
                    <a:pt x="48" y="805"/>
                    <a:pt x="48" y="805"/>
                    <a:pt x="48" y="805"/>
                  </a:cubicBezTo>
                  <a:cubicBezTo>
                    <a:pt x="48" y="805"/>
                    <a:pt x="49" y="805"/>
                    <a:pt x="49" y="805"/>
                  </a:cubicBezTo>
                  <a:cubicBezTo>
                    <a:pt x="50" y="805"/>
                    <a:pt x="51" y="805"/>
                    <a:pt x="52" y="806"/>
                  </a:cubicBezTo>
                  <a:cubicBezTo>
                    <a:pt x="52" y="806"/>
                    <a:pt x="52" y="806"/>
                    <a:pt x="52" y="806"/>
                  </a:cubicBezTo>
                  <a:cubicBezTo>
                    <a:pt x="53" y="806"/>
                    <a:pt x="53" y="806"/>
                    <a:pt x="53" y="806"/>
                  </a:cubicBezTo>
                  <a:cubicBezTo>
                    <a:pt x="54" y="806"/>
                    <a:pt x="55" y="806"/>
                    <a:pt x="56" y="805"/>
                  </a:cubicBezTo>
                  <a:cubicBezTo>
                    <a:pt x="57" y="804"/>
                    <a:pt x="58" y="804"/>
                    <a:pt x="59" y="803"/>
                  </a:cubicBezTo>
                  <a:cubicBezTo>
                    <a:pt x="59" y="803"/>
                    <a:pt x="59" y="803"/>
                    <a:pt x="59" y="803"/>
                  </a:cubicBezTo>
                  <a:cubicBezTo>
                    <a:pt x="59" y="804"/>
                    <a:pt x="60" y="804"/>
                    <a:pt x="60" y="804"/>
                  </a:cubicBezTo>
                  <a:cubicBezTo>
                    <a:pt x="61" y="804"/>
                    <a:pt x="62" y="804"/>
                    <a:pt x="62" y="803"/>
                  </a:cubicBezTo>
                  <a:cubicBezTo>
                    <a:pt x="62" y="803"/>
                    <a:pt x="62" y="803"/>
                    <a:pt x="62" y="803"/>
                  </a:cubicBezTo>
                  <a:cubicBezTo>
                    <a:pt x="63" y="803"/>
                    <a:pt x="64" y="803"/>
                    <a:pt x="65" y="802"/>
                  </a:cubicBezTo>
                  <a:cubicBezTo>
                    <a:pt x="65" y="802"/>
                    <a:pt x="65" y="802"/>
                    <a:pt x="65" y="802"/>
                  </a:cubicBezTo>
                  <a:cubicBezTo>
                    <a:pt x="65" y="801"/>
                    <a:pt x="65" y="801"/>
                    <a:pt x="65" y="801"/>
                  </a:cubicBezTo>
                  <a:cubicBezTo>
                    <a:pt x="65" y="801"/>
                    <a:pt x="65" y="801"/>
                    <a:pt x="66" y="801"/>
                  </a:cubicBezTo>
                  <a:cubicBezTo>
                    <a:pt x="66" y="801"/>
                    <a:pt x="67" y="802"/>
                    <a:pt x="67" y="802"/>
                  </a:cubicBezTo>
                  <a:cubicBezTo>
                    <a:pt x="68" y="803"/>
                    <a:pt x="69" y="803"/>
                    <a:pt x="71" y="803"/>
                  </a:cubicBezTo>
                  <a:cubicBezTo>
                    <a:pt x="71" y="803"/>
                    <a:pt x="71" y="803"/>
                    <a:pt x="71" y="803"/>
                  </a:cubicBezTo>
                  <a:cubicBezTo>
                    <a:pt x="72" y="803"/>
                    <a:pt x="73" y="802"/>
                    <a:pt x="74" y="802"/>
                  </a:cubicBezTo>
                  <a:cubicBezTo>
                    <a:pt x="74" y="801"/>
                    <a:pt x="74" y="801"/>
                    <a:pt x="74" y="801"/>
                  </a:cubicBezTo>
                  <a:cubicBezTo>
                    <a:pt x="74" y="801"/>
                    <a:pt x="74" y="801"/>
                    <a:pt x="74" y="801"/>
                  </a:cubicBezTo>
                  <a:cubicBezTo>
                    <a:pt x="75" y="801"/>
                    <a:pt x="76" y="801"/>
                    <a:pt x="76" y="800"/>
                  </a:cubicBezTo>
                  <a:cubicBezTo>
                    <a:pt x="76" y="800"/>
                    <a:pt x="76" y="800"/>
                    <a:pt x="76" y="800"/>
                  </a:cubicBezTo>
                  <a:cubicBezTo>
                    <a:pt x="76" y="799"/>
                    <a:pt x="76" y="799"/>
                    <a:pt x="76" y="799"/>
                  </a:cubicBezTo>
                  <a:cubicBezTo>
                    <a:pt x="77" y="799"/>
                    <a:pt x="78" y="798"/>
                    <a:pt x="78" y="798"/>
                  </a:cubicBezTo>
                  <a:cubicBezTo>
                    <a:pt x="79" y="798"/>
                    <a:pt x="79" y="798"/>
                    <a:pt x="79" y="799"/>
                  </a:cubicBezTo>
                  <a:cubicBezTo>
                    <a:pt x="79" y="799"/>
                    <a:pt x="80" y="799"/>
                    <a:pt x="81" y="799"/>
                  </a:cubicBezTo>
                  <a:cubicBezTo>
                    <a:pt x="81" y="799"/>
                    <a:pt x="82" y="799"/>
                    <a:pt x="83" y="799"/>
                  </a:cubicBezTo>
                  <a:cubicBezTo>
                    <a:pt x="83" y="799"/>
                    <a:pt x="83" y="799"/>
                    <a:pt x="83" y="799"/>
                  </a:cubicBezTo>
                  <a:cubicBezTo>
                    <a:pt x="83" y="799"/>
                    <a:pt x="84" y="798"/>
                    <a:pt x="84" y="798"/>
                  </a:cubicBezTo>
                  <a:cubicBezTo>
                    <a:pt x="85" y="798"/>
                    <a:pt x="86" y="798"/>
                    <a:pt x="86" y="798"/>
                  </a:cubicBezTo>
                  <a:cubicBezTo>
                    <a:pt x="86" y="798"/>
                    <a:pt x="86" y="798"/>
                    <a:pt x="86" y="798"/>
                  </a:cubicBezTo>
                  <a:cubicBezTo>
                    <a:pt x="92" y="795"/>
                    <a:pt x="92" y="795"/>
                    <a:pt x="92" y="795"/>
                  </a:cubicBezTo>
                  <a:cubicBezTo>
                    <a:pt x="92" y="795"/>
                    <a:pt x="92" y="795"/>
                    <a:pt x="92" y="795"/>
                  </a:cubicBezTo>
                  <a:cubicBezTo>
                    <a:pt x="92" y="794"/>
                    <a:pt x="95" y="793"/>
                    <a:pt x="97" y="793"/>
                  </a:cubicBezTo>
                  <a:cubicBezTo>
                    <a:pt x="97" y="793"/>
                    <a:pt x="97" y="793"/>
                    <a:pt x="97" y="793"/>
                  </a:cubicBezTo>
                  <a:cubicBezTo>
                    <a:pt x="97" y="794"/>
                    <a:pt x="98" y="794"/>
                    <a:pt x="100" y="794"/>
                  </a:cubicBezTo>
                  <a:cubicBezTo>
                    <a:pt x="100" y="794"/>
                    <a:pt x="100" y="794"/>
                    <a:pt x="100" y="794"/>
                  </a:cubicBezTo>
                  <a:cubicBezTo>
                    <a:pt x="101" y="794"/>
                    <a:pt x="101" y="794"/>
                    <a:pt x="101" y="794"/>
                  </a:cubicBezTo>
                  <a:cubicBezTo>
                    <a:pt x="101" y="793"/>
                    <a:pt x="102" y="792"/>
                    <a:pt x="104" y="791"/>
                  </a:cubicBezTo>
                  <a:cubicBezTo>
                    <a:pt x="104" y="791"/>
                    <a:pt x="104" y="791"/>
                    <a:pt x="104" y="791"/>
                  </a:cubicBezTo>
                  <a:cubicBezTo>
                    <a:pt x="104" y="791"/>
                    <a:pt x="104" y="791"/>
                    <a:pt x="104" y="791"/>
                  </a:cubicBezTo>
                  <a:cubicBezTo>
                    <a:pt x="105" y="790"/>
                    <a:pt x="105" y="790"/>
                    <a:pt x="106" y="789"/>
                  </a:cubicBezTo>
                  <a:cubicBezTo>
                    <a:pt x="106" y="789"/>
                    <a:pt x="106" y="788"/>
                    <a:pt x="106" y="788"/>
                  </a:cubicBezTo>
                  <a:cubicBezTo>
                    <a:pt x="107" y="788"/>
                    <a:pt x="107" y="788"/>
                    <a:pt x="107" y="788"/>
                  </a:cubicBezTo>
                  <a:cubicBezTo>
                    <a:pt x="107" y="788"/>
                    <a:pt x="107" y="788"/>
                    <a:pt x="107" y="788"/>
                  </a:cubicBezTo>
                  <a:cubicBezTo>
                    <a:pt x="107" y="787"/>
                    <a:pt x="108" y="786"/>
                    <a:pt x="109" y="784"/>
                  </a:cubicBezTo>
                  <a:cubicBezTo>
                    <a:pt x="110" y="783"/>
                    <a:pt x="112" y="781"/>
                    <a:pt x="113" y="780"/>
                  </a:cubicBezTo>
                  <a:cubicBezTo>
                    <a:pt x="113" y="780"/>
                    <a:pt x="113" y="780"/>
                    <a:pt x="113" y="780"/>
                  </a:cubicBezTo>
                  <a:cubicBezTo>
                    <a:pt x="113" y="780"/>
                    <a:pt x="113" y="780"/>
                    <a:pt x="113" y="780"/>
                  </a:cubicBezTo>
                  <a:cubicBezTo>
                    <a:pt x="114" y="778"/>
                    <a:pt x="115" y="777"/>
                    <a:pt x="117" y="777"/>
                  </a:cubicBezTo>
                  <a:cubicBezTo>
                    <a:pt x="118" y="776"/>
                    <a:pt x="120" y="775"/>
                    <a:pt x="121" y="773"/>
                  </a:cubicBezTo>
                  <a:cubicBezTo>
                    <a:pt x="121" y="773"/>
                    <a:pt x="122" y="772"/>
                    <a:pt x="122" y="769"/>
                  </a:cubicBezTo>
                  <a:cubicBezTo>
                    <a:pt x="122" y="769"/>
                    <a:pt x="122" y="769"/>
                    <a:pt x="122" y="769"/>
                  </a:cubicBezTo>
                  <a:cubicBezTo>
                    <a:pt x="121" y="769"/>
                    <a:pt x="121" y="769"/>
                    <a:pt x="121" y="769"/>
                  </a:cubicBezTo>
                  <a:cubicBezTo>
                    <a:pt x="121" y="767"/>
                    <a:pt x="120" y="766"/>
                    <a:pt x="119" y="766"/>
                  </a:cubicBezTo>
                  <a:cubicBezTo>
                    <a:pt x="119" y="766"/>
                    <a:pt x="119" y="766"/>
                    <a:pt x="119" y="766"/>
                  </a:cubicBezTo>
                  <a:cubicBezTo>
                    <a:pt x="118" y="766"/>
                    <a:pt x="118" y="766"/>
                    <a:pt x="118" y="766"/>
                  </a:cubicBezTo>
                  <a:cubicBezTo>
                    <a:pt x="118" y="766"/>
                    <a:pt x="118" y="766"/>
                    <a:pt x="118" y="766"/>
                  </a:cubicBezTo>
                  <a:cubicBezTo>
                    <a:pt x="118" y="766"/>
                    <a:pt x="117" y="766"/>
                    <a:pt x="117" y="767"/>
                  </a:cubicBezTo>
                  <a:cubicBezTo>
                    <a:pt x="116" y="767"/>
                    <a:pt x="116" y="768"/>
                    <a:pt x="116" y="768"/>
                  </a:cubicBezTo>
                  <a:cubicBezTo>
                    <a:pt x="116" y="768"/>
                    <a:pt x="116" y="768"/>
                    <a:pt x="116" y="768"/>
                  </a:cubicBezTo>
                  <a:cubicBezTo>
                    <a:pt x="115" y="769"/>
                    <a:pt x="114" y="771"/>
                    <a:pt x="114" y="772"/>
                  </a:cubicBezTo>
                  <a:cubicBezTo>
                    <a:pt x="114" y="773"/>
                    <a:pt x="113" y="774"/>
                    <a:pt x="112" y="774"/>
                  </a:cubicBezTo>
                  <a:cubicBezTo>
                    <a:pt x="111" y="774"/>
                    <a:pt x="110" y="774"/>
                    <a:pt x="110" y="773"/>
                  </a:cubicBezTo>
                  <a:cubicBezTo>
                    <a:pt x="109" y="773"/>
                    <a:pt x="108" y="773"/>
                    <a:pt x="108" y="773"/>
                  </a:cubicBezTo>
                  <a:cubicBezTo>
                    <a:pt x="107" y="773"/>
                    <a:pt x="107" y="773"/>
                    <a:pt x="107" y="773"/>
                  </a:cubicBezTo>
                  <a:cubicBezTo>
                    <a:pt x="103" y="773"/>
                    <a:pt x="103" y="773"/>
                    <a:pt x="103" y="773"/>
                  </a:cubicBezTo>
                  <a:cubicBezTo>
                    <a:pt x="102" y="773"/>
                    <a:pt x="100" y="774"/>
                    <a:pt x="99" y="774"/>
                  </a:cubicBezTo>
                  <a:cubicBezTo>
                    <a:pt x="99" y="774"/>
                    <a:pt x="99" y="774"/>
                    <a:pt x="99" y="774"/>
                  </a:cubicBezTo>
                  <a:cubicBezTo>
                    <a:pt x="99" y="774"/>
                    <a:pt x="99" y="775"/>
                    <a:pt x="98" y="775"/>
                  </a:cubicBezTo>
                  <a:cubicBezTo>
                    <a:pt x="97" y="775"/>
                    <a:pt x="96" y="775"/>
                    <a:pt x="95" y="775"/>
                  </a:cubicBezTo>
                  <a:cubicBezTo>
                    <a:pt x="91" y="776"/>
                    <a:pt x="89" y="776"/>
                    <a:pt x="89" y="776"/>
                  </a:cubicBezTo>
                  <a:cubicBezTo>
                    <a:pt x="88" y="776"/>
                    <a:pt x="87" y="777"/>
                    <a:pt x="86" y="777"/>
                  </a:cubicBezTo>
                  <a:cubicBezTo>
                    <a:pt x="85" y="778"/>
                    <a:pt x="84" y="778"/>
                    <a:pt x="83" y="778"/>
                  </a:cubicBezTo>
                  <a:cubicBezTo>
                    <a:pt x="82" y="778"/>
                    <a:pt x="82" y="778"/>
                    <a:pt x="82" y="778"/>
                  </a:cubicBezTo>
                  <a:cubicBezTo>
                    <a:pt x="82" y="779"/>
                    <a:pt x="82" y="779"/>
                    <a:pt x="82" y="779"/>
                  </a:cubicBezTo>
                  <a:cubicBezTo>
                    <a:pt x="81" y="779"/>
                    <a:pt x="80" y="780"/>
                    <a:pt x="78" y="781"/>
                  </a:cubicBezTo>
                  <a:cubicBezTo>
                    <a:pt x="77" y="782"/>
                    <a:pt x="74" y="782"/>
                    <a:pt x="72" y="782"/>
                  </a:cubicBezTo>
                  <a:cubicBezTo>
                    <a:pt x="69" y="781"/>
                    <a:pt x="66" y="780"/>
                    <a:pt x="64" y="779"/>
                  </a:cubicBezTo>
                  <a:cubicBezTo>
                    <a:pt x="61" y="778"/>
                    <a:pt x="59" y="777"/>
                    <a:pt x="58" y="777"/>
                  </a:cubicBezTo>
                  <a:cubicBezTo>
                    <a:pt x="57" y="776"/>
                    <a:pt x="57" y="776"/>
                    <a:pt x="57" y="776"/>
                  </a:cubicBezTo>
                  <a:cubicBezTo>
                    <a:pt x="57" y="776"/>
                    <a:pt x="57" y="776"/>
                    <a:pt x="57" y="776"/>
                  </a:cubicBezTo>
                  <a:cubicBezTo>
                    <a:pt x="55" y="776"/>
                    <a:pt x="53" y="775"/>
                    <a:pt x="51" y="775"/>
                  </a:cubicBezTo>
                  <a:cubicBezTo>
                    <a:pt x="51" y="775"/>
                    <a:pt x="50" y="774"/>
                    <a:pt x="49" y="774"/>
                  </a:cubicBezTo>
                  <a:cubicBezTo>
                    <a:pt x="48" y="773"/>
                    <a:pt x="46" y="773"/>
                    <a:pt x="46" y="772"/>
                  </a:cubicBezTo>
                  <a:cubicBezTo>
                    <a:pt x="45" y="771"/>
                    <a:pt x="43" y="770"/>
                    <a:pt x="42" y="770"/>
                  </a:cubicBezTo>
                  <a:cubicBezTo>
                    <a:pt x="42" y="770"/>
                    <a:pt x="42" y="770"/>
                    <a:pt x="42" y="770"/>
                  </a:cubicBezTo>
                  <a:cubicBezTo>
                    <a:pt x="42" y="770"/>
                    <a:pt x="42" y="770"/>
                    <a:pt x="42" y="770"/>
                  </a:cubicBezTo>
                  <a:cubicBezTo>
                    <a:pt x="42" y="769"/>
                    <a:pt x="42" y="769"/>
                    <a:pt x="42" y="769"/>
                  </a:cubicBezTo>
                  <a:cubicBezTo>
                    <a:pt x="42" y="769"/>
                    <a:pt x="41" y="768"/>
                    <a:pt x="37" y="766"/>
                  </a:cubicBezTo>
                  <a:cubicBezTo>
                    <a:pt x="35" y="764"/>
                    <a:pt x="31" y="762"/>
                    <a:pt x="29" y="761"/>
                  </a:cubicBezTo>
                  <a:cubicBezTo>
                    <a:pt x="27" y="759"/>
                    <a:pt x="25" y="758"/>
                    <a:pt x="24" y="756"/>
                  </a:cubicBezTo>
                  <a:cubicBezTo>
                    <a:pt x="24" y="756"/>
                    <a:pt x="24" y="756"/>
                    <a:pt x="24" y="756"/>
                  </a:cubicBezTo>
                  <a:cubicBezTo>
                    <a:pt x="24" y="756"/>
                    <a:pt x="24" y="756"/>
                    <a:pt x="24" y="756"/>
                  </a:cubicBezTo>
                  <a:cubicBezTo>
                    <a:pt x="23" y="755"/>
                    <a:pt x="22" y="754"/>
                    <a:pt x="21" y="752"/>
                  </a:cubicBezTo>
                  <a:cubicBezTo>
                    <a:pt x="20" y="750"/>
                    <a:pt x="20" y="749"/>
                    <a:pt x="20" y="749"/>
                  </a:cubicBezTo>
                  <a:cubicBezTo>
                    <a:pt x="21" y="748"/>
                    <a:pt x="21" y="748"/>
                    <a:pt x="21" y="748"/>
                  </a:cubicBezTo>
                  <a:cubicBezTo>
                    <a:pt x="21" y="747"/>
                    <a:pt x="21" y="747"/>
                    <a:pt x="21" y="747"/>
                  </a:cubicBezTo>
                  <a:cubicBezTo>
                    <a:pt x="20" y="747"/>
                    <a:pt x="20" y="746"/>
                    <a:pt x="20" y="746"/>
                  </a:cubicBezTo>
                  <a:cubicBezTo>
                    <a:pt x="19" y="746"/>
                    <a:pt x="19" y="745"/>
                    <a:pt x="19" y="745"/>
                  </a:cubicBezTo>
                  <a:cubicBezTo>
                    <a:pt x="18" y="744"/>
                    <a:pt x="18" y="744"/>
                    <a:pt x="17" y="744"/>
                  </a:cubicBezTo>
                  <a:cubicBezTo>
                    <a:pt x="17" y="744"/>
                    <a:pt x="17" y="744"/>
                    <a:pt x="17" y="744"/>
                  </a:cubicBezTo>
                  <a:cubicBezTo>
                    <a:pt x="17" y="744"/>
                    <a:pt x="17" y="744"/>
                    <a:pt x="17" y="744"/>
                  </a:cubicBezTo>
                  <a:cubicBezTo>
                    <a:pt x="17" y="743"/>
                    <a:pt x="16" y="742"/>
                    <a:pt x="15" y="742"/>
                  </a:cubicBezTo>
                  <a:cubicBezTo>
                    <a:pt x="15" y="742"/>
                    <a:pt x="15" y="742"/>
                    <a:pt x="15" y="742"/>
                  </a:cubicBezTo>
                  <a:cubicBezTo>
                    <a:pt x="15" y="742"/>
                    <a:pt x="15" y="742"/>
                    <a:pt x="15" y="742"/>
                  </a:cubicBezTo>
                  <a:cubicBezTo>
                    <a:pt x="15" y="742"/>
                    <a:pt x="15" y="741"/>
                    <a:pt x="15" y="741"/>
                  </a:cubicBezTo>
                  <a:cubicBezTo>
                    <a:pt x="15" y="740"/>
                    <a:pt x="14" y="740"/>
                    <a:pt x="14" y="740"/>
                  </a:cubicBezTo>
                  <a:cubicBezTo>
                    <a:pt x="14" y="739"/>
                    <a:pt x="14" y="739"/>
                    <a:pt x="14" y="739"/>
                  </a:cubicBezTo>
                  <a:cubicBezTo>
                    <a:pt x="14" y="739"/>
                    <a:pt x="14" y="739"/>
                    <a:pt x="14" y="739"/>
                  </a:cubicBezTo>
                  <a:cubicBezTo>
                    <a:pt x="14" y="739"/>
                    <a:pt x="14" y="738"/>
                    <a:pt x="14" y="738"/>
                  </a:cubicBezTo>
                  <a:cubicBezTo>
                    <a:pt x="14" y="738"/>
                    <a:pt x="14" y="737"/>
                    <a:pt x="14" y="737"/>
                  </a:cubicBezTo>
                  <a:cubicBezTo>
                    <a:pt x="14" y="737"/>
                    <a:pt x="14" y="737"/>
                    <a:pt x="14" y="737"/>
                  </a:cubicBezTo>
                  <a:cubicBezTo>
                    <a:pt x="14" y="736"/>
                    <a:pt x="14" y="736"/>
                    <a:pt x="14" y="736"/>
                  </a:cubicBezTo>
                  <a:cubicBezTo>
                    <a:pt x="14" y="735"/>
                    <a:pt x="14" y="734"/>
                    <a:pt x="13" y="734"/>
                  </a:cubicBezTo>
                  <a:cubicBezTo>
                    <a:pt x="13" y="734"/>
                    <a:pt x="13" y="734"/>
                    <a:pt x="13" y="734"/>
                  </a:cubicBezTo>
                  <a:cubicBezTo>
                    <a:pt x="13" y="733"/>
                    <a:pt x="13" y="732"/>
                    <a:pt x="14" y="731"/>
                  </a:cubicBezTo>
                  <a:cubicBezTo>
                    <a:pt x="15" y="730"/>
                    <a:pt x="18" y="728"/>
                    <a:pt x="19" y="727"/>
                  </a:cubicBezTo>
                  <a:cubicBezTo>
                    <a:pt x="22" y="727"/>
                    <a:pt x="25" y="725"/>
                    <a:pt x="26" y="724"/>
                  </a:cubicBezTo>
                  <a:cubicBezTo>
                    <a:pt x="26" y="724"/>
                    <a:pt x="27" y="723"/>
                    <a:pt x="28" y="723"/>
                  </a:cubicBezTo>
                  <a:cubicBezTo>
                    <a:pt x="28" y="722"/>
                    <a:pt x="29" y="722"/>
                    <a:pt x="29" y="722"/>
                  </a:cubicBezTo>
                  <a:cubicBezTo>
                    <a:pt x="33" y="719"/>
                    <a:pt x="33" y="719"/>
                    <a:pt x="33" y="719"/>
                  </a:cubicBezTo>
                  <a:cubicBezTo>
                    <a:pt x="27" y="720"/>
                    <a:pt x="27" y="720"/>
                    <a:pt x="27" y="720"/>
                  </a:cubicBezTo>
                  <a:cubicBezTo>
                    <a:pt x="26" y="720"/>
                    <a:pt x="25" y="721"/>
                    <a:pt x="24" y="721"/>
                  </a:cubicBezTo>
                  <a:cubicBezTo>
                    <a:pt x="23" y="722"/>
                    <a:pt x="22" y="723"/>
                    <a:pt x="21" y="723"/>
                  </a:cubicBezTo>
                  <a:cubicBezTo>
                    <a:pt x="21" y="723"/>
                    <a:pt x="20" y="723"/>
                    <a:pt x="19" y="724"/>
                  </a:cubicBezTo>
                  <a:cubicBezTo>
                    <a:pt x="19" y="724"/>
                    <a:pt x="18" y="724"/>
                    <a:pt x="18" y="724"/>
                  </a:cubicBezTo>
                  <a:cubicBezTo>
                    <a:pt x="18" y="724"/>
                    <a:pt x="18" y="724"/>
                    <a:pt x="18" y="724"/>
                  </a:cubicBezTo>
                  <a:cubicBezTo>
                    <a:pt x="17" y="724"/>
                    <a:pt x="17" y="724"/>
                    <a:pt x="17" y="724"/>
                  </a:cubicBezTo>
                  <a:cubicBezTo>
                    <a:pt x="17" y="725"/>
                    <a:pt x="16" y="725"/>
                    <a:pt x="16" y="725"/>
                  </a:cubicBezTo>
                  <a:cubicBezTo>
                    <a:pt x="15" y="726"/>
                    <a:pt x="13" y="727"/>
                    <a:pt x="12" y="728"/>
                  </a:cubicBezTo>
                  <a:cubicBezTo>
                    <a:pt x="9" y="731"/>
                    <a:pt x="9" y="731"/>
                    <a:pt x="9" y="731"/>
                  </a:cubicBezTo>
                  <a:cubicBezTo>
                    <a:pt x="9" y="731"/>
                    <a:pt x="9" y="731"/>
                    <a:pt x="9" y="731"/>
                  </a:cubicBezTo>
                  <a:cubicBezTo>
                    <a:pt x="9" y="731"/>
                    <a:pt x="9" y="732"/>
                    <a:pt x="8" y="732"/>
                  </a:cubicBezTo>
                  <a:cubicBezTo>
                    <a:pt x="8" y="732"/>
                    <a:pt x="8" y="732"/>
                    <a:pt x="7" y="732"/>
                  </a:cubicBezTo>
                  <a:cubicBezTo>
                    <a:pt x="7" y="732"/>
                    <a:pt x="7" y="732"/>
                    <a:pt x="6" y="732"/>
                  </a:cubicBezTo>
                  <a:cubicBezTo>
                    <a:pt x="6" y="732"/>
                    <a:pt x="6" y="732"/>
                    <a:pt x="6" y="732"/>
                  </a:cubicBezTo>
                  <a:cubicBezTo>
                    <a:pt x="6" y="732"/>
                    <a:pt x="6" y="732"/>
                    <a:pt x="6" y="732"/>
                  </a:cubicBezTo>
                  <a:cubicBezTo>
                    <a:pt x="4" y="732"/>
                    <a:pt x="2" y="730"/>
                    <a:pt x="2" y="730"/>
                  </a:cubicBezTo>
                  <a:cubicBezTo>
                    <a:pt x="1" y="728"/>
                    <a:pt x="0" y="727"/>
                    <a:pt x="0" y="727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" y="722"/>
                    <a:pt x="2" y="722"/>
                    <a:pt x="2" y="722"/>
                  </a:cubicBezTo>
                  <a:cubicBezTo>
                    <a:pt x="3" y="720"/>
                    <a:pt x="3" y="720"/>
                    <a:pt x="3" y="720"/>
                  </a:cubicBezTo>
                  <a:cubicBezTo>
                    <a:pt x="4" y="718"/>
                    <a:pt x="6" y="716"/>
                    <a:pt x="7" y="715"/>
                  </a:cubicBezTo>
                  <a:cubicBezTo>
                    <a:pt x="7" y="715"/>
                    <a:pt x="7" y="715"/>
                    <a:pt x="7" y="715"/>
                  </a:cubicBezTo>
                  <a:cubicBezTo>
                    <a:pt x="7" y="715"/>
                    <a:pt x="7" y="715"/>
                    <a:pt x="7" y="715"/>
                  </a:cubicBezTo>
                  <a:cubicBezTo>
                    <a:pt x="8" y="714"/>
                    <a:pt x="11" y="713"/>
                    <a:pt x="13" y="712"/>
                  </a:cubicBezTo>
                  <a:cubicBezTo>
                    <a:pt x="15" y="711"/>
                    <a:pt x="18" y="711"/>
                    <a:pt x="21" y="711"/>
                  </a:cubicBezTo>
                  <a:cubicBezTo>
                    <a:pt x="29" y="711"/>
                    <a:pt x="29" y="711"/>
                    <a:pt x="29" y="711"/>
                  </a:cubicBezTo>
                  <a:cubicBezTo>
                    <a:pt x="30" y="711"/>
                    <a:pt x="30" y="711"/>
                    <a:pt x="31" y="711"/>
                  </a:cubicBezTo>
                  <a:cubicBezTo>
                    <a:pt x="32" y="711"/>
                    <a:pt x="34" y="711"/>
                    <a:pt x="34" y="710"/>
                  </a:cubicBezTo>
                  <a:cubicBezTo>
                    <a:pt x="34" y="709"/>
                    <a:pt x="34" y="709"/>
                    <a:pt x="34" y="709"/>
                  </a:cubicBezTo>
                  <a:cubicBezTo>
                    <a:pt x="34" y="703"/>
                    <a:pt x="34" y="703"/>
                    <a:pt x="34" y="703"/>
                  </a:cubicBezTo>
                  <a:cubicBezTo>
                    <a:pt x="34" y="701"/>
                    <a:pt x="35" y="697"/>
                    <a:pt x="36" y="695"/>
                  </a:cubicBezTo>
                  <a:cubicBezTo>
                    <a:pt x="37" y="694"/>
                    <a:pt x="38" y="693"/>
                    <a:pt x="38" y="693"/>
                  </a:cubicBezTo>
                  <a:cubicBezTo>
                    <a:pt x="39" y="693"/>
                    <a:pt x="39" y="693"/>
                    <a:pt x="40" y="694"/>
                  </a:cubicBezTo>
                  <a:cubicBezTo>
                    <a:pt x="40" y="695"/>
                    <a:pt x="41" y="695"/>
                    <a:pt x="42" y="695"/>
                  </a:cubicBezTo>
                  <a:cubicBezTo>
                    <a:pt x="42" y="695"/>
                    <a:pt x="43" y="695"/>
                    <a:pt x="43" y="695"/>
                  </a:cubicBezTo>
                  <a:cubicBezTo>
                    <a:pt x="44" y="694"/>
                    <a:pt x="45" y="694"/>
                    <a:pt x="46" y="694"/>
                  </a:cubicBezTo>
                  <a:cubicBezTo>
                    <a:pt x="46" y="694"/>
                    <a:pt x="47" y="694"/>
                    <a:pt x="48" y="695"/>
                  </a:cubicBezTo>
                  <a:cubicBezTo>
                    <a:pt x="48" y="695"/>
                    <a:pt x="49" y="696"/>
                    <a:pt x="50" y="696"/>
                  </a:cubicBezTo>
                  <a:cubicBezTo>
                    <a:pt x="51" y="696"/>
                    <a:pt x="51" y="696"/>
                    <a:pt x="51" y="696"/>
                  </a:cubicBezTo>
                  <a:cubicBezTo>
                    <a:pt x="51" y="695"/>
                    <a:pt x="51" y="695"/>
                    <a:pt x="51" y="695"/>
                  </a:cubicBezTo>
                  <a:cubicBezTo>
                    <a:pt x="52" y="695"/>
                    <a:pt x="52" y="695"/>
                    <a:pt x="52" y="695"/>
                  </a:cubicBezTo>
                  <a:cubicBezTo>
                    <a:pt x="54" y="695"/>
                    <a:pt x="55" y="696"/>
                    <a:pt x="56" y="697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57" y="697"/>
                    <a:pt x="58" y="698"/>
                    <a:pt x="59" y="698"/>
                  </a:cubicBezTo>
                  <a:cubicBezTo>
                    <a:pt x="60" y="698"/>
                    <a:pt x="61" y="697"/>
                    <a:pt x="62" y="697"/>
                  </a:cubicBezTo>
                  <a:cubicBezTo>
                    <a:pt x="62" y="697"/>
                    <a:pt x="62" y="697"/>
                    <a:pt x="62" y="697"/>
                  </a:cubicBezTo>
                  <a:cubicBezTo>
                    <a:pt x="62" y="697"/>
                    <a:pt x="62" y="697"/>
                    <a:pt x="62" y="697"/>
                  </a:cubicBezTo>
                  <a:cubicBezTo>
                    <a:pt x="62" y="696"/>
                    <a:pt x="63" y="696"/>
                    <a:pt x="65" y="696"/>
                  </a:cubicBezTo>
                  <a:cubicBezTo>
                    <a:pt x="66" y="696"/>
                    <a:pt x="68" y="696"/>
                    <a:pt x="69" y="697"/>
                  </a:cubicBezTo>
                  <a:cubicBezTo>
                    <a:pt x="69" y="697"/>
                    <a:pt x="69" y="697"/>
                    <a:pt x="69" y="697"/>
                  </a:cubicBezTo>
                  <a:cubicBezTo>
                    <a:pt x="70" y="697"/>
                    <a:pt x="70" y="697"/>
                    <a:pt x="70" y="697"/>
                  </a:cubicBezTo>
                  <a:cubicBezTo>
                    <a:pt x="73" y="697"/>
                    <a:pt x="77" y="698"/>
                    <a:pt x="78" y="698"/>
                  </a:cubicBezTo>
                  <a:cubicBezTo>
                    <a:pt x="78" y="698"/>
                    <a:pt x="78" y="698"/>
                    <a:pt x="78" y="698"/>
                  </a:cubicBezTo>
                  <a:cubicBezTo>
                    <a:pt x="78" y="698"/>
                    <a:pt x="78" y="698"/>
                    <a:pt x="78" y="698"/>
                  </a:cubicBezTo>
                  <a:cubicBezTo>
                    <a:pt x="80" y="698"/>
                    <a:pt x="82" y="700"/>
                    <a:pt x="82" y="701"/>
                  </a:cubicBezTo>
                  <a:cubicBezTo>
                    <a:pt x="83" y="702"/>
                    <a:pt x="86" y="704"/>
                    <a:pt x="88" y="704"/>
                  </a:cubicBezTo>
                  <a:cubicBezTo>
                    <a:pt x="89" y="704"/>
                    <a:pt x="92" y="704"/>
                    <a:pt x="93" y="704"/>
                  </a:cubicBezTo>
                  <a:cubicBezTo>
                    <a:pt x="94" y="704"/>
                    <a:pt x="95" y="704"/>
                    <a:pt x="96" y="704"/>
                  </a:cubicBezTo>
                  <a:cubicBezTo>
                    <a:pt x="102" y="704"/>
                    <a:pt x="102" y="704"/>
                    <a:pt x="102" y="704"/>
                  </a:cubicBezTo>
                  <a:cubicBezTo>
                    <a:pt x="104" y="704"/>
                    <a:pt x="105" y="703"/>
                    <a:pt x="105" y="703"/>
                  </a:cubicBezTo>
                  <a:cubicBezTo>
                    <a:pt x="106" y="702"/>
                    <a:pt x="106" y="702"/>
                    <a:pt x="106" y="702"/>
                  </a:cubicBezTo>
                  <a:cubicBezTo>
                    <a:pt x="106" y="702"/>
                    <a:pt x="106" y="702"/>
                    <a:pt x="106" y="702"/>
                  </a:cubicBezTo>
                  <a:cubicBezTo>
                    <a:pt x="106" y="701"/>
                    <a:pt x="107" y="699"/>
                    <a:pt x="109" y="699"/>
                  </a:cubicBezTo>
                  <a:cubicBezTo>
                    <a:pt x="109" y="699"/>
                    <a:pt x="109" y="699"/>
                    <a:pt x="109" y="699"/>
                  </a:cubicBezTo>
                  <a:cubicBezTo>
                    <a:pt x="109" y="699"/>
                    <a:pt x="109" y="699"/>
                    <a:pt x="109" y="699"/>
                  </a:cubicBezTo>
                  <a:cubicBezTo>
                    <a:pt x="110" y="698"/>
                    <a:pt x="112" y="698"/>
                    <a:pt x="113" y="698"/>
                  </a:cubicBezTo>
                  <a:cubicBezTo>
                    <a:pt x="114" y="697"/>
                    <a:pt x="115" y="697"/>
                    <a:pt x="116" y="696"/>
                  </a:cubicBezTo>
                  <a:cubicBezTo>
                    <a:pt x="117" y="696"/>
                    <a:pt x="120" y="695"/>
                    <a:pt x="123" y="694"/>
                  </a:cubicBezTo>
                  <a:cubicBezTo>
                    <a:pt x="123" y="694"/>
                    <a:pt x="123" y="694"/>
                    <a:pt x="123" y="694"/>
                  </a:cubicBezTo>
                  <a:cubicBezTo>
                    <a:pt x="124" y="694"/>
                    <a:pt x="124" y="694"/>
                    <a:pt x="124" y="694"/>
                  </a:cubicBezTo>
                  <a:cubicBezTo>
                    <a:pt x="124" y="694"/>
                    <a:pt x="125" y="694"/>
                    <a:pt x="126" y="694"/>
                  </a:cubicBezTo>
                  <a:cubicBezTo>
                    <a:pt x="126" y="694"/>
                    <a:pt x="127" y="694"/>
                    <a:pt x="128" y="694"/>
                  </a:cubicBezTo>
                  <a:cubicBezTo>
                    <a:pt x="128" y="694"/>
                    <a:pt x="129" y="694"/>
                    <a:pt x="130" y="694"/>
                  </a:cubicBezTo>
                  <a:cubicBezTo>
                    <a:pt x="130" y="694"/>
                    <a:pt x="130" y="694"/>
                    <a:pt x="130" y="694"/>
                  </a:cubicBezTo>
                  <a:cubicBezTo>
                    <a:pt x="130" y="694"/>
                    <a:pt x="130" y="694"/>
                    <a:pt x="130" y="694"/>
                  </a:cubicBezTo>
                  <a:cubicBezTo>
                    <a:pt x="131" y="695"/>
                    <a:pt x="132" y="697"/>
                    <a:pt x="132" y="698"/>
                  </a:cubicBezTo>
                  <a:cubicBezTo>
                    <a:pt x="131" y="699"/>
                    <a:pt x="131" y="699"/>
                    <a:pt x="131" y="699"/>
                  </a:cubicBezTo>
                  <a:cubicBezTo>
                    <a:pt x="132" y="699"/>
                    <a:pt x="132" y="699"/>
                    <a:pt x="132" y="699"/>
                  </a:cubicBezTo>
                  <a:cubicBezTo>
                    <a:pt x="132" y="700"/>
                    <a:pt x="134" y="702"/>
                    <a:pt x="136" y="703"/>
                  </a:cubicBezTo>
                  <a:cubicBezTo>
                    <a:pt x="136" y="703"/>
                    <a:pt x="136" y="703"/>
                    <a:pt x="136" y="703"/>
                  </a:cubicBezTo>
                  <a:cubicBezTo>
                    <a:pt x="136" y="703"/>
                    <a:pt x="136" y="703"/>
                    <a:pt x="136" y="703"/>
                  </a:cubicBezTo>
                  <a:cubicBezTo>
                    <a:pt x="137" y="703"/>
                    <a:pt x="138" y="703"/>
                    <a:pt x="140" y="703"/>
                  </a:cubicBezTo>
                  <a:cubicBezTo>
                    <a:pt x="141" y="703"/>
                    <a:pt x="142" y="703"/>
                    <a:pt x="143" y="703"/>
                  </a:cubicBezTo>
                  <a:cubicBezTo>
                    <a:pt x="145" y="703"/>
                    <a:pt x="148" y="701"/>
                    <a:pt x="148" y="701"/>
                  </a:cubicBezTo>
                  <a:cubicBezTo>
                    <a:pt x="150" y="699"/>
                    <a:pt x="152" y="698"/>
                    <a:pt x="154" y="698"/>
                  </a:cubicBezTo>
                  <a:cubicBezTo>
                    <a:pt x="155" y="698"/>
                    <a:pt x="157" y="697"/>
                    <a:pt x="157" y="697"/>
                  </a:cubicBezTo>
                  <a:cubicBezTo>
                    <a:pt x="158" y="694"/>
                    <a:pt x="158" y="693"/>
                    <a:pt x="157" y="692"/>
                  </a:cubicBezTo>
                  <a:cubicBezTo>
                    <a:pt x="157" y="692"/>
                    <a:pt x="157" y="692"/>
                    <a:pt x="157" y="692"/>
                  </a:cubicBezTo>
                  <a:cubicBezTo>
                    <a:pt x="157" y="692"/>
                    <a:pt x="157" y="692"/>
                    <a:pt x="157" y="692"/>
                  </a:cubicBezTo>
                  <a:cubicBezTo>
                    <a:pt x="156" y="691"/>
                    <a:pt x="155" y="689"/>
                    <a:pt x="155" y="687"/>
                  </a:cubicBezTo>
                  <a:cubicBezTo>
                    <a:pt x="155" y="686"/>
                    <a:pt x="155" y="684"/>
                    <a:pt x="156" y="683"/>
                  </a:cubicBezTo>
                  <a:cubicBezTo>
                    <a:pt x="157" y="683"/>
                    <a:pt x="158" y="682"/>
                    <a:pt x="158" y="681"/>
                  </a:cubicBezTo>
                  <a:cubicBezTo>
                    <a:pt x="158" y="681"/>
                    <a:pt x="158" y="681"/>
                    <a:pt x="158" y="681"/>
                  </a:cubicBezTo>
                  <a:cubicBezTo>
                    <a:pt x="158" y="680"/>
                    <a:pt x="158" y="680"/>
                    <a:pt x="158" y="680"/>
                  </a:cubicBezTo>
                  <a:cubicBezTo>
                    <a:pt x="158" y="679"/>
                    <a:pt x="158" y="679"/>
                    <a:pt x="158" y="678"/>
                  </a:cubicBezTo>
                  <a:cubicBezTo>
                    <a:pt x="157" y="677"/>
                    <a:pt x="157" y="675"/>
                    <a:pt x="157" y="674"/>
                  </a:cubicBezTo>
                  <a:cubicBezTo>
                    <a:pt x="157" y="674"/>
                    <a:pt x="157" y="674"/>
                    <a:pt x="157" y="674"/>
                  </a:cubicBezTo>
                  <a:cubicBezTo>
                    <a:pt x="157" y="673"/>
                    <a:pt x="157" y="673"/>
                    <a:pt x="157" y="673"/>
                  </a:cubicBezTo>
                  <a:cubicBezTo>
                    <a:pt x="156" y="673"/>
                    <a:pt x="156" y="671"/>
                    <a:pt x="155" y="670"/>
                  </a:cubicBezTo>
                  <a:cubicBezTo>
                    <a:pt x="155" y="669"/>
                    <a:pt x="155" y="668"/>
                    <a:pt x="154" y="667"/>
                  </a:cubicBezTo>
                  <a:cubicBezTo>
                    <a:pt x="153" y="665"/>
                    <a:pt x="153" y="662"/>
                    <a:pt x="153" y="659"/>
                  </a:cubicBezTo>
                  <a:cubicBezTo>
                    <a:pt x="153" y="658"/>
                    <a:pt x="151" y="654"/>
                    <a:pt x="150" y="654"/>
                  </a:cubicBezTo>
                  <a:cubicBezTo>
                    <a:pt x="149" y="652"/>
                    <a:pt x="147" y="650"/>
                    <a:pt x="147" y="648"/>
                  </a:cubicBezTo>
                  <a:cubicBezTo>
                    <a:pt x="147" y="648"/>
                    <a:pt x="147" y="648"/>
                    <a:pt x="147" y="648"/>
                  </a:cubicBezTo>
                  <a:cubicBezTo>
                    <a:pt x="147" y="647"/>
                    <a:pt x="147" y="647"/>
                    <a:pt x="147" y="647"/>
                  </a:cubicBezTo>
                  <a:cubicBezTo>
                    <a:pt x="146" y="647"/>
                    <a:pt x="146" y="646"/>
                    <a:pt x="145" y="645"/>
                  </a:cubicBezTo>
                  <a:cubicBezTo>
                    <a:pt x="145" y="644"/>
                    <a:pt x="144" y="643"/>
                    <a:pt x="144" y="642"/>
                  </a:cubicBezTo>
                  <a:cubicBezTo>
                    <a:pt x="143" y="640"/>
                    <a:pt x="142" y="637"/>
                    <a:pt x="142" y="634"/>
                  </a:cubicBezTo>
                  <a:cubicBezTo>
                    <a:pt x="142" y="632"/>
                    <a:pt x="142" y="629"/>
                    <a:pt x="143" y="626"/>
                  </a:cubicBezTo>
                  <a:cubicBezTo>
                    <a:pt x="143" y="626"/>
                    <a:pt x="143" y="626"/>
                    <a:pt x="143" y="626"/>
                  </a:cubicBezTo>
                  <a:cubicBezTo>
                    <a:pt x="143" y="625"/>
                    <a:pt x="143" y="625"/>
                    <a:pt x="143" y="625"/>
                  </a:cubicBezTo>
                  <a:cubicBezTo>
                    <a:pt x="143" y="624"/>
                    <a:pt x="141" y="623"/>
                    <a:pt x="139" y="623"/>
                  </a:cubicBezTo>
                  <a:cubicBezTo>
                    <a:pt x="136" y="624"/>
                    <a:pt x="132" y="624"/>
                    <a:pt x="130" y="624"/>
                  </a:cubicBezTo>
                  <a:cubicBezTo>
                    <a:pt x="129" y="624"/>
                    <a:pt x="126" y="623"/>
                    <a:pt x="124" y="621"/>
                  </a:cubicBezTo>
                  <a:cubicBezTo>
                    <a:pt x="122" y="620"/>
                    <a:pt x="120" y="616"/>
                    <a:pt x="118" y="613"/>
                  </a:cubicBezTo>
                  <a:cubicBezTo>
                    <a:pt x="116" y="611"/>
                    <a:pt x="115" y="607"/>
                    <a:pt x="115" y="605"/>
                  </a:cubicBezTo>
                  <a:cubicBezTo>
                    <a:pt x="115" y="603"/>
                    <a:pt x="116" y="600"/>
                    <a:pt x="118" y="598"/>
                  </a:cubicBezTo>
                  <a:cubicBezTo>
                    <a:pt x="119" y="596"/>
                    <a:pt x="119" y="592"/>
                    <a:pt x="119" y="589"/>
                  </a:cubicBezTo>
                  <a:cubicBezTo>
                    <a:pt x="119" y="588"/>
                    <a:pt x="120" y="586"/>
                    <a:pt x="120" y="584"/>
                  </a:cubicBezTo>
                  <a:cubicBezTo>
                    <a:pt x="120" y="582"/>
                    <a:pt x="120" y="580"/>
                    <a:pt x="120" y="579"/>
                  </a:cubicBezTo>
                  <a:cubicBezTo>
                    <a:pt x="121" y="576"/>
                    <a:pt x="119" y="574"/>
                    <a:pt x="117" y="573"/>
                  </a:cubicBezTo>
                  <a:cubicBezTo>
                    <a:pt x="117" y="573"/>
                    <a:pt x="117" y="573"/>
                    <a:pt x="117" y="573"/>
                  </a:cubicBezTo>
                  <a:cubicBezTo>
                    <a:pt x="117" y="572"/>
                    <a:pt x="115" y="572"/>
                    <a:pt x="112" y="572"/>
                  </a:cubicBezTo>
                  <a:cubicBezTo>
                    <a:pt x="112" y="572"/>
                    <a:pt x="110" y="572"/>
                    <a:pt x="110" y="572"/>
                  </a:cubicBezTo>
                  <a:cubicBezTo>
                    <a:pt x="108" y="572"/>
                    <a:pt x="107" y="571"/>
                    <a:pt x="105" y="571"/>
                  </a:cubicBezTo>
                  <a:cubicBezTo>
                    <a:pt x="104" y="571"/>
                    <a:pt x="103" y="571"/>
                    <a:pt x="102" y="571"/>
                  </a:cubicBezTo>
                  <a:cubicBezTo>
                    <a:pt x="102" y="571"/>
                    <a:pt x="102" y="571"/>
                    <a:pt x="102" y="571"/>
                  </a:cubicBezTo>
                  <a:cubicBezTo>
                    <a:pt x="102" y="571"/>
                    <a:pt x="102" y="571"/>
                    <a:pt x="102" y="571"/>
                  </a:cubicBezTo>
                  <a:cubicBezTo>
                    <a:pt x="102" y="571"/>
                    <a:pt x="101" y="570"/>
                    <a:pt x="100" y="569"/>
                  </a:cubicBezTo>
                  <a:cubicBezTo>
                    <a:pt x="99" y="569"/>
                    <a:pt x="98" y="568"/>
                    <a:pt x="98" y="568"/>
                  </a:cubicBezTo>
                  <a:cubicBezTo>
                    <a:pt x="97" y="567"/>
                    <a:pt x="96" y="566"/>
                    <a:pt x="95" y="565"/>
                  </a:cubicBezTo>
                  <a:cubicBezTo>
                    <a:pt x="93" y="564"/>
                    <a:pt x="92" y="564"/>
                    <a:pt x="91" y="563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0" y="562"/>
                    <a:pt x="89" y="560"/>
                    <a:pt x="88" y="559"/>
                  </a:cubicBezTo>
                  <a:cubicBezTo>
                    <a:pt x="88" y="558"/>
                    <a:pt x="88" y="557"/>
                    <a:pt x="88" y="556"/>
                  </a:cubicBezTo>
                  <a:cubicBezTo>
                    <a:pt x="88" y="554"/>
                    <a:pt x="89" y="552"/>
                    <a:pt x="89" y="551"/>
                  </a:cubicBezTo>
                  <a:cubicBezTo>
                    <a:pt x="89" y="549"/>
                    <a:pt x="89" y="549"/>
                    <a:pt x="89" y="549"/>
                  </a:cubicBezTo>
                  <a:cubicBezTo>
                    <a:pt x="90" y="547"/>
                    <a:pt x="91" y="545"/>
                    <a:pt x="92" y="542"/>
                  </a:cubicBezTo>
                  <a:cubicBezTo>
                    <a:pt x="93" y="541"/>
                    <a:pt x="95" y="538"/>
                    <a:pt x="96" y="537"/>
                  </a:cubicBezTo>
                  <a:cubicBezTo>
                    <a:pt x="96" y="537"/>
                    <a:pt x="96" y="537"/>
                    <a:pt x="96" y="537"/>
                  </a:cubicBezTo>
                  <a:cubicBezTo>
                    <a:pt x="96" y="537"/>
                    <a:pt x="96" y="537"/>
                    <a:pt x="96" y="537"/>
                  </a:cubicBezTo>
                  <a:cubicBezTo>
                    <a:pt x="96" y="536"/>
                    <a:pt x="98" y="535"/>
                    <a:pt x="99" y="534"/>
                  </a:cubicBezTo>
                  <a:cubicBezTo>
                    <a:pt x="100" y="533"/>
                    <a:pt x="100" y="533"/>
                    <a:pt x="101" y="532"/>
                  </a:cubicBezTo>
                  <a:cubicBezTo>
                    <a:pt x="102" y="532"/>
                    <a:pt x="104" y="530"/>
                    <a:pt x="106" y="529"/>
                  </a:cubicBezTo>
                  <a:cubicBezTo>
                    <a:pt x="107" y="528"/>
                    <a:pt x="108" y="527"/>
                    <a:pt x="109" y="527"/>
                  </a:cubicBezTo>
                  <a:cubicBezTo>
                    <a:pt x="112" y="525"/>
                    <a:pt x="114" y="522"/>
                    <a:pt x="114" y="521"/>
                  </a:cubicBezTo>
                  <a:cubicBezTo>
                    <a:pt x="115" y="519"/>
                    <a:pt x="117" y="517"/>
                    <a:pt x="118" y="516"/>
                  </a:cubicBezTo>
                  <a:cubicBezTo>
                    <a:pt x="118" y="516"/>
                    <a:pt x="118" y="516"/>
                    <a:pt x="118" y="516"/>
                  </a:cubicBezTo>
                  <a:cubicBezTo>
                    <a:pt x="118" y="516"/>
                    <a:pt x="118" y="516"/>
                    <a:pt x="118" y="516"/>
                  </a:cubicBezTo>
                  <a:cubicBezTo>
                    <a:pt x="119" y="516"/>
                    <a:pt x="119" y="516"/>
                    <a:pt x="120" y="514"/>
                  </a:cubicBezTo>
                  <a:cubicBezTo>
                    <a:pt x="120" y="514"/>
                    <a:pt x="121" y="513"/>
                    <a:pt x="121" y="513"/>
                  </a:cubicBezTo>
                  <a:cubicBezTo>
                    <a:pt x="121" y="513"/>
                    <a:pt x="121" y="513"/>
                    <a:pt x="121" y="513"/>
                  </a:cubicBezTo>
                  <a:cubicBezTo>
                    <a:pt x="121" y="511"/>
                    <a:pt x="122" y="510"/>
                    <a:pt x="123" y="508"/>
                  </a:cubicBezTo>
                  <a:cubicBezTo>
                    <a:pt x="123" y="508"/>
                    <a:pt x="124" y="507"/>
                    <a:pt x="124" y="507"/>
                  </a:cubicBezTo>
                  <a:cubicBezTo>
                    <a:pt x="126" y="505"/>
                    <a:pt x="128" y="503"/>
                    <a:pt x="130" y="502"/>
                  </a:cubicBezTo>
                  <a:cubicBezTo>
                    <a:pt x="131" y="501"/>
                    <a:pt x="133" y="500"/>
                    <a:pt x="135" y="499"/>
                  </a:cubicBezTo>
                  <a:cubicBezTo>
                    <a:pt x="137" y="498"/>
                    <a:pt x="138" y="497"/>
                    <a:pt x="140" y="496"/>
                  </a:cubicBezTo>
                  <a:cubicBezTo>
                    <a:pt x="143" y="496"/>
                    <a:pt x="145" y="495"/>
                    <a:pt x="147" y="495"/>
                  </a:cubicBezTo>
                  <a:cubicBezTo>
                    <a:pt x="149" y="496"/>
                    <a:pt x="150" y="497"/>
                    <a:pt x="150" y="499"/>
                  </a:cubicBezTo>
                  <a:cubicBezTo>
                    <a:pt x="150" y="499"/>
                    <a:pt x="150" y="499"/>
                    <a:pt x="150" y="499"/>
                  </a:cubicBezTo>
                  <a:cubicBezTo>
                    <a:pt x="150" y="499"/>
                    <a:pt x="150" y="499"/>
                    <a:pt x="150" y="499"/>
                  </a:cubicBezTo>
                  <a:cubicBezTo>
                    <a:pt x="150" y="500"/>
                    <a:pt x="150" y="501"/>
                    <a:pt x="151" y="502"/>
                  </a:cubicBezTo>
                  <a:cubicBezTo>
                    <a:pt x="151" y="503"/>
                    <a:pt x="151" y="504"/>
                    <a:pt x="152" y="505"/>
                  </a:cubicBezTo>
                  <a:cubicBezTo>
                    <a:pt x="152" y="506"/>
                    <a:pt x="152" y="507"/>
                    <a:pt x="153" y="509"/>
                  </a:cubicBezTo>
                  <a:cubicBezTo>
                    <a:pt x="154" y="510"/>
                    <a:pt x="154" y="510"/>
                    <a:pt x="154" y="510"/>
                  </a:cubicBezTo>
                  <a:cubicBezTo>
                    <a:pt x="155" y="511"/>
                    <a:pt x="155" y="511"/>
                    <a:pt x="155" y="511"/>
                  </a:cubicBezTo>
                  <a:cubicBezTo>
                    <a:pt x="158" y="512"/>
                    <a:pt x="159" y="513"/>
                    <a:pt x="160" y="513"/>
                  </a:cubicBezTo>
                  <a:cubicBezTo>
                    <a:pt x="165" y="513"/>
                    <a:pt x="167" y="512"/>
                    <a:pt x="169" y="512"/>
                  </a:cubicBezTo>
                  <a:cubicBezTo>
                    <a:pt x="170" y="511"/>
                    <a:pt x="171" y="511"/>
                    <a:pt x="173" y="510"/>
                  </a:cubicBezTo>
                  <a:cubicBezTo>
                    <a:pt x="175" y="510"/>
                    <a:pt x="176" y="510"/>
                    <a:pt x="177" y="509"/>
                  </a:cubicBezTo>
                  <a:cubicBezTo>
                    <a:pt x="179" y="508"/>
                    <a:pt x="184" y="508"/>
                    <a:pt x="186" y="508"/>
                  </a:cubicBezTo>
                  <a:cubicBezTo>
                    <a:pt x="188" y="508"/>
                    <a:pt x="190" y="508"/>
                    <a:pt x="191" y="507"/>
                  </a:cubicBezTo>
                  <a:cubicBezTo>
                    <a:pt x="193" y="507"/>
                    <a:pt x="195" y="507"/>
                    <a:pt x="196" y="507"/>
                  </a:cubicBezTo>
                  <a:cubicBezTo>
                    <a:pt x="198" y="506"/>
                    <a:pt x="204" y="505"/>
                    <a:pt x="207" y="505"/>
                  </a:cubicBezTo>
                  <a:cubicBezTo>
                    <a:pt x="208" y="505"/>
                    <a:pt x="210" y="504"/>
                    <a:pt x="211" y="504"/>
                  </a:cubicBezTo>
                  <a:cubicBezTo>
                    <a:pt x="212" y="503"/>
                    <a:pt x="213" y="503"/>
                    <a:pt x="214" y="503"/>
                  </a:cubicBezTo>
                  <a:cubicBezTo>
                    <a:pt x="214" y="503"/>
                    <a:pt x="214" y="503"/>
                    <a:pt x="214" y="503"/>
                  </a:cubicBezTo>
                  <a:cubicBezTo>
                    <a:pt x="214" y="503"/>
                    <a:pt x="214" y="503"/>
                    <a:pt x="214" y="503"/>
                  </a:cubicBezTo>
                  <a:cubicBezTo>
                    <a:pt x="216" y="502"/>
                    <a:pt x="217" y="499"/>
                    <a:pt x="217" y="498"/>
                  </a:cubicBezTo>
                  <a:cubicBezTo>
                    <a:pt x="217" y="496"/>
                    <a:pt x="218" y="494"/>
                    <a:pt x="220" y="492"/>
                  </a:cubicBezTo>
                  <a:cubicBezTo>
                    <a:pt x="220" y="492"/>
                    <a:pt x="220" y="492"/>
                    <a:pt x="220" y="492"/>
                  </a:cubicBezTo>
                  <a:cubicBezTo>
                    <a:pt x="220" y="492"/>
                    <a:pt x="220" y="492"/>
                    <a:pt x="220" y="492"/>
                  </a:cubicBezTo>
                  <a:cubicBezTo>
                    <a:pt x="221" y="491"/>
                    <a:pt x="223" y="489"/>
                    <a:pt x="227" y="486"/>
                  </a:cubicBezTo>
                  <a:cubicBezTo>
                    <a:pt x="230" y="484"/>
                    <a:pt x="233" y="481"/>
                    <a:pt x="233" y="480"/>
                  </a:cubicBezTo>
                  <a:cubicBezTo>
                    <a:pt x="235" y="477"/>
                    <a:pt x="236" y="474"/>
                    <a:pt x="236" y="473"/>
                  </a:cubicBezTo>
                  <a:cubicBezTo>
                    <a:pt x="237" y="472"/>
                    <a:pt x="237" y="471"/>
                    <a:pt x="237" y="469"/>
                  </a:cubicBezTo>
                  <a:cubicBezTo>
                    <a:pt x="238" y="468"/>
                    <a:pt x="238" y="467"/>
                    <a:pt x="239" y="466"/>
                  </a:cubicBezTo>
                  <a:cubicBezTo>
                    <a:pt x="239" y="465"/>
                    <a:pt x="241" y="462"/>
                    <a:pt x="244" y="461"/>
                  </a:cubicBezTo>
                  <a:cubicBezTo>
                    <a:pt x="244" y="461"/>
                    <a:pt x="244" y="461"/>
                    <a:pt x="244" y="461"/>
                  </a:cubicBezTo>
                  <a:cubicBezTo>
                    <a:pt x="244" y="461"/>
                    <a:pt x="244" y="461"/>
                    <a:pt x="244" y="461"/>
                  </a:cubicBezTo>
                  <a:cubicBezTo>
                    <a:pt x="245" y="460"/>
                    <a:pt x="247" y="459"/>
                    <a:pt x="249" y="458"/>
                  </a:cubicBezTo>
                  <a:cubicBezTo>
                    <a:pt x="251" y="457"/>
                    <a:pt x="252" y="456"/>
                    <a:pt x="253" y="456"/>
                  </a:cubicBezTo>
                  <a:cubicBezTo>
                    <a:pt x="254" y="455"/>
                    <a:pt x="256" y="454"/>
                    <a:pt x="258" y="453"/>
                  </a:cubicBezTo>
                  <a:cubicBezTo>
                    <a:pt x="259" y="452"/>
                    <a:pt x="261" y="452"/>
                    <a:pt x="262" y="451"/>
                  </a:cubicBezTo>
                  <a:cubicBezTo>
                    <a:pt x="263" y="451"/>
                    <a:pt x="263" y="451"/>
                    <a:pt x="263" y="451"/>
                  </a:cubicBezTo>
                  <a:cubicBezTo>
                    <a:pt x="263" y="451"/>
                    <a:pt x="263" y="451"/>
                    <a:pt x="263" y="451"/>
                  </a:cubicBezTo>
                  <a:cubicBezTo>
                    <a:pt x="265" y="449"/>
                    <a:pt x="268" y="448"/>
                    <a:pt x="270" y="448"/>
                  </a:cubicBezTo>
                  <a:cubicBezTo>
                    <a:pt x="270" y="448"/>
                    <a:pt x="270" y="448"/>
                    <a:pt x="270" y="448"/>
                  </a:cubicBezTo>
                  <a:cubicBezTo>
                    <a:pt x="270" y="447"/>
                    <a:pt x="270" y="447"/>
                    <a:pt x="270" y="447"/>
                  </a:cubicBezTo>
                  <a:cubicBezTo>
                    <a:pt x="271" y="447"/>
                    <a:pt x="274" y="445"/>
                    <a:pt x="275" y="443"/>
                  </a:cubicBezTo>
                  <a:cubicBezTo>
                    <a:pt x="276" y="441"/>
                    <a:pt x="278" y="439"/>
                    <a:pt x="279" y="438"/>
                  </a:cubicBezTo>
                  <a:cubicBezTo>
                    <a:pt x="279" y="438"/>
                    <a:pt x="279" y="438"/>
                    <a:pt x="279" y="438"/>
                  </a:cubicBezTo>
                  <a:cubicBezTo>
                    <a:pt x="280" y="438"/>
                    <a:pt x="280" y="438"/>
                    <a:pt x="280" y="438"/>
                  </a:cubicBezTo>
                  <a:cubicBezTo>
                    <a:pt x="280" y="437"/>
                    <a:pt x="281" y="436"/>
                    <a:pt x="282" y="435"/>
                  </a:cubicBezTo>
                  <a:cubicBezTo>
                    <a:pt x="283" y="433"/>
                    <a:pt x="284" y="432"/>
                    <a:pt x="285" y="431"/>
                  </a:cubicBezTo>
                  <a:cubicBezTo>
                    <a:pt x="285" y="431"/>
                    <a:pt x="285" y="431"/>
                    <a:pt x="285" y="431"/>
                  </a:cubicBezTo>
                  <a:cubicBezTo>
                    <a:pt x="287" y="428"/>
                    <a:pt x="288" y="424"/>
                    <a:pt x="289" y="422"/>
                  </a:cubicBezTo>
                  <a:cubicBezTo>
                    <a:pt x="290" y="420"/>
                    <a:pt x="292" y="416"/>
                    <a:pt x="293" y="413"/>
                  </a:cubicBezTo>
                  <a:cubicBezTo>
                    <a:pt x="294" y="410"/>
                    <a:pt x="295" y="406"/>
                    <a:pt x="297" y="403"/>
                  </a:cubicBezTo>
                  <a:cubicBezTo>
                    <a:pt x="298" y="400"/>
                    <a:pt x="301" y="397"/>
                    <a:pt x="303" y="396"/>
                  </a:cubicBezTo>
                  <a:cubicBezTo>
                    <a:pt x="311" y="393"/>
                    <a:pt x="311" y="393"/>
                    <a:pt x="311" y="393"/>
                  </a:cubicBezTo>
                  <a:cubicBezTo>
                    <a:pt x="313" y="393"/>
                    <a:pt x="316" y="392"/>
                    <a:pt x="317" y="391"/>
                  </a:cubicBezTo>
                  <a:cubicBezTo>
                    <a:pt x="325" y="388"/>
                    <a:pt x="325" y="388"/>
                    <a:pt x="325" y="388"/>
                  </a:cubicBezTo>
                  <a:cubicBezTo>
                    <a:pt x="327" y="387"/>
                    <a:pt x="329" y="386"/>
                    <a:pt x="329" y="386"/>
                  </a:cubicBezTo>
                  <a:cubicBezTo>
                    <a:pt x="330" y="386"/>
                    <a:pt x="330" y="386"/>
                    <a:pt x="330" y="386"/>
                  </a:cubicBezTo>
                  <a:cubicBezTo>
                    <a:pt x="330" y="384"/>
                    <a:pt x="330" y="384"/>
                    <a:pt x="330" y="384"/>
                  </a:cubicBezTo>
                  <a:cubicBezTo>
                    <a:pt x="329" y="383"/>
                    <a:pt x="329" y="382"/>
                    <a:pt x="329" y="381"/>
                  </a:cubicBezTo>
                  <a:cubicBezTo>
                    <a:pt x="329" y="381"/>
                    <a:pt x="329" y="380"/>
                    <a:pt x="329" y="380"/>
                  </a:cubicBezTo>
                  <a:cubicBezTo>
                    <a:pt x="329" y="380"/>
                    <a:pt x="329" y="380"/>
                    <a:pt x="329" y="380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7" y="378"/>
                    <a:pt x="327" y="377"/>
                    <a:pt x="326" y="377"/>
                  </a:cubicBezTo>
                  <a:cubicBezTo>
                    <a:pt x="326" y="376"/>
                    <a:pt x="326" y="376"/>
                    <a:pt x="326" y="376"/>
                  </a:cubicBezTo>
                  <a:cubicBezTo>
                    <a:pt x="326" y="376"/>
                    <a:pt x="326" y="376"/>
                    <a:pt x="326" y="376"/>
                  </a:cubicBezTo>
                  <a:cubicBezTo>
                    <a:pt x="326" y="376"/>
                    <a:pt x="325" y="375"/>
                    <a:pt x="325" y="375"/>
                  </a:cubicBezTo>
                  <a:cubicBezTo>
                    <a:pt x="325" y="375"/>
                    <a:pt x="325" y="375"/>
                    <a:pt x="325" y="375"/>
                  </a:cubicBezTo>
                  <a:cubicBezTo>
                    <a:pt x="325" y="375"/>
                    <a:pt x="326" y="374"/>
                    <a:pt x="327" y="373"/>
                  </a:cubicBezTo>
                  <a:cubicBezTo>
                    <a:pt x="328" y="373"/>
                    <a:pt x="328" y="373"/>
                    <a:pt x="328" y="373"/>
                  </a:cubicBezTo>
                  <a:cubicBezTo>
                    <a:pt x="328" y="373"/>
                    <a:pt x="328" y="373"/>
                    <a:pt x="328" y="373"/>
                  </a:cubicBezTo>
                  <a:cubicBezTo>
                    <a:pt x="329" y="371"/>
                    <a:pt x="330" y="370"/>
                    <a:pt x="332" y="369"/>
                  </a:cubicBezTo>
                  <a:cubicBezTo>
                    <a:pt x="332" y="369"/>
                    <a:pt x="332" y="369"/>
                    <a:pt x="332" y="369"/>
                  </a:cubicBezTo>
                  <a:cubicBezTo>
                    <a:pt x="332" y="368"/>
                    <a:pt x="332" y="368"/>
                    <a:pt x="332" y="368"/>
                  </a:cubicBezTo>
                  <a:cubicBezTo>
                    <a:pt x="333" y="368"/>
                    <a:pt x="335" y="365"/>
                    <a:pt x="336" y="364"/>
                  </a:cubicBezTo>
                  <a:cubicBezTo>
                    <a:pt x="336" y="363"/>
                    <a:pt x="336" y="363"/>
                    <a:pt x="336" y="363"/>
                  </a:cubicBezTo>
                  <a:cubicBezTo>
                    <a:pt x="337" y="362"/>
                    <a:pt x="338" y="361"/>
                    <a:pt x="338" y="361"/>
                  </a:cubicBezTo>
                  <a:cubicBezTo>
                    <a:pt x="339" y="361"/>
                    <a:pt x="341" y="360"/>
                    <a:pt x="342" y="358"/>
                  </a:cubicBezTo>
                  <a:cubicBezTo>
                    <a:pt x="343" y="357"/>
                    <a:pt x="346" y="355"/>
                    <a:pt x="348" y="352"/>
                  </a:cubicBezTo>
                  <a:cubicBezTo>
                    <a:pt x="349" y="351"/>
                    <a:pt x="352" y="348"/>
                    <a:pt x="354" y="347"/>
                  </a:cubicBezTo>
                  <a:cubicBezTo>
                    <a:pt x="355" y="347"/>
                    <a:pt x="355" y="346"/>
                    <a:pt x="356" y="346"/>
                  </a:cubicBezTo>
                  <a:cubicBezTo>
                    <a:pt x="358" y="345"/>
                    <a:pt x="359" y="345"/>
                    <a:pt x="359" y="344"/>
                  </a:cubicBezTo>
                  <a:cubicBezTo>
                    <a:pt x="364" y="340"/>
                    <a:pt x="364" y="340"/>
                    <a:pt x="364" y="340"/>
                  </a:cubicBezTo>
                  <a:cubicBezTo>
                    <a:pt x="365" y="340"/>
                    <a:pt x="365" y="339"/>
                    <a:pt x="366" y="339"/>
                  </a:cubicBezTo>
                  <a:cubicBezTo>
                    <a:pt x="367" y="338"/>
                    <a:pt x="367" y="338"/>
                    <a:pt x="367" y="338"/>
                  </a:cubicBezTo>
                  <a:cubicBezTo>
                    <a:pt x="366" y="337"/>
                    <a:pt x="366" y="337"/>
                    <a:pt x="366" y="337"/>
                  </a:cubicBezTo>
                  <a:cubicBezTo>
                    <a:pt x="366" y="337"/>
                    <a:pt x="366" y="337"/>
                    <a:pt x="366" y="337"/>
                  </a:cubicBezTo>
                  <a:cubicBezTo>
                    <a:pt x="365" y="336"/>
                    <a:pt x="365" y="336"/>
                    <a:pt x="364" y="335"/>
                  </a:cubicBezTo>
                  <a:cubicBezTo>
                    <a:pt x="364" y="334"/>
                    <a:pt x="363" y="333"/>
                    <a:pt x="362" y="332"/>
                  </a:cubicBezTo>
                  <a:cubicBezTo>
                    <a:pt x="361" y="332"/>
                    <a:pt x="361" y="331"/>
                    <a:pt x="361" y="330"/>
                  </a:cubicBezTo>
                  <a:cubicBezTo>
                    <a:pt x="361" y="330"/>
                    <a:pt x="361" y="329"/>
                    <a:pt x="362" y="328"/>
                  </a:cubicBezTo>
                  <a:cubicBezTo>
                    <a:pt x="362" y="328"/>
                    <a:pt x="362" y="328"/>
                    <a:pt x="362" y="328"/>
                  </a:cubicBezTo>
                  <a:cubicBezTo>
                    <a:pt x="363" y="327"/>
                    <a:pt x="363" y="327"/>
                    <a:pt x="363" y="327"/>
                  </a:cubicBezTo>
                  <a:cubicBezTo>
                    <a:pt x="363" y="325"/>
                    <a:pt x="364" y="324"/>
                    <a:pt x="364" y="324"/>
                  </a:cubicBezTo>
                  <a:cubicBezTo>
                    <a:pt x="364" y="324"/>
                    <a:pt x="364" y="321"/>
                    <a:pt x="365" y="320"/>
                  </a:cubicBezTo>
                  <a:cubicBezTo>
                    <a:pt x="366" y="317"/>
                    <a:pt x="367" y="314"/>
                    <a:pt x="366" y="313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6" y="312"/>
                    <a:pt x="366" y="312"/>
                    <a:pt x="366" y="312"/>
                  </a:cubicBezTo>
                  <a:cubicBezTo>
                    <a:pt x="366" y="312"/>
                    <a:pt x="365" y="311"/>
                    <a:pt x="364" y="310"/>
                  </a:cubicBezTo>
                  <a:cubicBezTo>
                    <a:pt x="364" y="309"/>
                    <a:pt x="364" y="308"/>
                    <a:pt x="363" y="308"/>
                  </a:cubicBezTo>
                  <a:cubicBezTo>
                    <a:pt x="363" y="306"/>
                    <a:pt x="363" y="304"/>
                    <a:pt x="362" y="303"/>
                  </a:cubicBezTo>
                  <a:cubicBezTo>
                    <a:pt x="362" y="301"/>
                    <a:pt x="362" y="301"/>
                    <a:pt x="362" y="301"/>
                  </a:cubicBezTo>
                  <a:cubicBezTo>
                    <a:pt x="363" y="298"/>
                    <a:pt x="363" y="298"/>
                    <a:pt x="363" y="298"/>
                  </a:cubicBezTo>
                  <a:cubicBezTo>
                    <a:pt x="364" y="297"/>
                    <a:pt x="365" y="296"/>
                    <a:pt x="366" y="296"/>
                  </a:cubicBezTo>
                  <a:cubicBezTo>
                    <a:pt x="367" y="295"/>
                    <a:pt x="367" y="294"/>
                    <a:pt x="368" y="294"/>
                  </a:cubicBezTo>
                  <a:cubicBezTo>
                    <a:pt x="369" y="293"/>
                    <a:pt x="370" y="292"/>
                    <a:pt x="371" y="292"/>
                  </a:cubicBezTo>
                  <a:cubicBezTo>
                    <a:pt x="371" y="291"/>
                    <a:pt x="371" y="291"/>
                    <a:pt x="371" y="291"/>
                  </a:cubicBezTo>
                  <a:cubicBezTo>
                    <a:pt x="371" y="291"/>
                    <a:pt x="371" y="291"/>
                    <a:pt x="371" y="291"/>
                  </a:cubicBezTo>
                  <a:cubicBezTo>
                    <a:pt x="372" y="291"/>
                    <a:pt x="372" y="290"/>
                    <a:pt x="373" y="290"/>
                  </a:cubicBezTo>
                  <a:cubicBezTo>
                    <a:pt x="374" y="290"/>
                    <a:pt x="375" y="290"/>
                    <a:pt x="376" y="289"/>
                  </a:cubicBezTo>
                  <a:cubicBezTo>
                    <a:pt x="377" y="288"/>
                    <a:pt x="378" y="287"/>
                    <a:pt x="380" y="287"/>
                  </a:cubicBezTo>
                  <a:cubicBezTo>
                    <a:pt x="383" y="286"/>
                    <a:pt x="385" y="285"/>
                    <a:pt x="385" y="284"/>
                  </a:cubicBezTo>
                  <a:cubicBezTo>
                    <a:pt x="386" y="284"/>
                    <a:pt x="388" y="283"/>
                    <a:pt x="389" y="283"/>
                  </a:cubicBezTo>
                  <a:cubicBezTo>
                    <a:pt x="390" y="283"/>
                    <a:pt x="390" y="283"/>
                    <a:pt x="391" y="283"/>
                  </a:cubicBezTo>
                  <a:cubicBezTo>
                    <a:pt x="391" y="283"/>
                    <a:pt x="391" y="283"/>
                    <a:pt x="391" y="283"/>
                  </a:cubicBezTo>
                  <a:cubicBezTo>
                    <a:pt x="391" y="283"/>
                    <a:pt x="391" y="283"/>
                    <a:pt x="391" y="283"/>
                  </a:cubicBezTo>
                  <a:cubicBezTo>
                    <a:pt x="393" y="283"/>
                    <a:pt x="395" y="283"/>
                    <a:pt x="396" y="281"/>
                  </a:cubicBezTo>
                  <a:cubicBezTo>
                    <a:pt x="397" y="281"/>
                    <a:pt x="399" y="280"/>
                    <a:pt x="401" y="279"/>
                  </a:cubicBezTo>
                  <a:cubicBezTo>
                    <a:pt x="401" y="279"/>
                    <a:pt x="401" y="279"/>
                    <a:pt x="401" y="279"/>
                  </a:cubicBezTo>
                  <a:cubicBezTo>
                    <a:pt x="401" y="279"/>
                    <a:pt x="401" y="279"/>
                    <a:pt x="401" y="279"/>
                  </a:cubicBezTo>
                  <a:cubicBezTo>
                    <a:pt x="401" y="278"/>
                    <a:pt x="401" y="278"/>
                    <a:pt x="402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2" y="277"/>
                    <a:pt x="402" y="277"/>
                    <a:pt x="402" y="277"/>
                  </a:cubicBezTo>
                  <a:cubicBezTo>
                    <a:pt x="402" y="277"/>
                    <a:pt x="403" y="276"/>
                    <a:pt x="403" y="275"/>
                  </a:cubicBezTo>
                  <a:cubicBezTo>
                    <a:pt x="403" y="275"/>
                    <a:pt x="403" y="275"/>
                    <a:pt x="403" y="275"/>
                  </a:cubicBezTo>
                  <a:cubicBezTo>
                    <a:pt x="403" y="274"/>
                    <a:pt x="403" y="274"/>
                    <a:pt x="403" y="274"/>
                  </a:cubicBezTo>
                  <a:cubicBezTo>
                    <a:pt x="403" y="272"/>
                    <a:pt x="403" y="271"/>
                    <a:pt x="402" y="269"/>
                  </a:cubicBezTo>
                  <a:cubicBezTo>
                    <a:pt x="402" y="269"/>
                    <a:pt x="402" y="269"/>
                    <a:pt x="402" y="269"/>
                  </a:cubicBezTo>
                  <a:cubicBezTo>
                    <a:pt x="400" y="267"/>
                    <a:pt x="400" y="267"/>
                    <a:pt x="400" y="267"/>
                  </a:cubicBezTo>
                  <a:cubicBezTo>
                    <a:pt x="397" y="266"/>
                    <a:pt x="397" y="266"/>
                    <a:pt x="397" y="266"/>
                  </a:cubicBezTo>
                  <a:cubicBezTo>
                    <a:pt x="397" y="266"/>
                    <a:pt x="397" y="266"/>
                    <a:pt x="397" y="266"/>
                  </a:cubicBezTo>
                  <a:cubicBezTo>
                    <a:pt x="395" y="266"/>
                    <a:pt x="392" y="264"/>
                    <a:pt x="391" y="264"/>
                  </a:cubicBezTo>
                  <a:cubicBezTo>
                    <a:pt x="391" y="263"/>
                    <a:pt x="390" y="263"/>
                    <a:pt x="388" y="263"/>
                  </a:cubicBezTo>
                  <a:cubicBezTo>
                    <a:pt x="383" y="263"/>
                    <a:pt x="383" y="263"/>
                    <a:pt x="383" y="263"/>
                  </a:cubicBezTo>
                  <a:cubicBezTo>
                    <a:pt x="383" y="263"/>
                    <a:pt x="383" y="263"/>
                    <a:pt x="383" y="263"/>
                  </a:cubicBezTo>
                  <a:cubicBezTo>
                    <a:pt x="383" y="263"/>
                    <a:pt x="382" y="264"/>
                    <a:pt x="381" y="264"/>
                  </a:cubicBezTo>
                  <a:cubicBezTo>
                    <a:pt x="381" y="264"/>
                    <a:pt x="380" y="263"/>
                    <a:pt x="380" y="263"/>
                  </a:cubicBezTo>
                  <a:cubicBezTo>
                    <a:pt x="380" y="263"/>
                    <a:pt x="380" y="263"/>
                    <a:pt x="380" y="263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8" y="263"/>
                    <a:pt x="376" y="262"/>
                    <a:pt x="374" y="261"/>
                  </a:cubicBezTo>
                  <a:cubicBezTo>
                    <a:pt x="373" y="261"/>
                    <a:pt x="372" y="259"/>
                    <a:pt x="371" y="257"/>
                  </a:cubicBezTo>
                  <a:cubicBezTo>
                    <a:pt x="371" y="241"/>
                    <a:pt x="371" y="241"/>
                    <a:pt x="371" y="241"/>
                  </a:cubicBezTo>
                  <a:cubicBezTo>
                    <a:pt x="369" y="242"/>
                    <a:pt x="369" y="242"/>
                    <a:pt x="369" y="242"/>
                  </a:cubicBezTo>
                  <a:cubicBezTo>
                    <a:pt x="368" y="242"/>
                    <a:pt x="368" y="242"/>
                    <a:pt x="367" y="242"/>
                  </a:cubicBezTo>
                  <a:cubicBezTo>
                    <a:pt x="367" y="242"/>
                    <a:pt x="367" y="242"/>
                    <a:pt x="367" y="242"/>
                  </a:cubicBezTo>
                  <a:cubicBezTo>
                    <a:pt x="367" y="242"/>
                    <a:pt x="367" y="242"/>
                    <a:pt x="367" y="242"/>
                  </a:cubicBezTo>
                  <a:cubicBezTo>
                    <a:pt x="366" y="243"/>
                    <a:pt x="365" y="243"/>
                    <a:pt x="363" y="243"/>
                  </a:cubicBezTo>
                  <a:cubicBezTo>
                    <a:pt x="362" y="243"/>
                    <a:pt x="360" y="244"/>
                    <a:pt x="359" y="244"/>
                  </a:cubicBezTo>
                  <a:cubicBezTo>
                    <a:pt x="359" y="244"/>
                    <a:pt x="359" y="244"/>
                    <a:pt x="359" y="244"/>
                  </a:cubicBezTo>
                  <a:cubicBezTo>
                    <a:pt x="357" y="244"/>
                    <a:pt x="356" y="244"/>
                    <a:pt x="355" y="243"/>
                  </a:cubicBezTo>
                  <a:cubicBezTo>
                    <a:pt x="355" y="242"/>
                    <a:pt x="355" y="242"/>
                    <a:pt x="355" y="241"/>
                  </a:cubicBezTo>
                  <a:cubicBezTo>
                    <a:pt x="355" y="241"/>
                    <a:pt x="355" y="241"/>
                    <a:pt x="355" y="241"/>
                  </a:cubicBezTo>
                  <a:cubicBezTo>
                    <a:pt x="355" y="235"/>
                    <a:pt x="355" y="235"/>
                    <a:pt x="355" y="235"/>
                  </a:cubicBezTo>
                  <a:cubicBezTo>
                    <a:pt x="355" y="234"/>
                    <a:pt x="355" y="233"/>
                    <a:pt x="353" y="231"/>
                  </a:cubicBezTo>
                  <a:cubicBezTo>
                    <a:pt x="353" y="231"/>
                    <a:pt x="353" y="231"/>
                    <a:pt x="353" y="231"/>
                  </a:cubicBezTo>
                  <a:cubicBezTo>
                    <a:pt x="352" y="231"/>
                    <a:pt x="352" y="231"/>
                    <a:pt x="352" y="231"/>
                  </a:cubicBezTo>
                  <a:cubicBezTo>
                    <a:pt x="349" y="231"/>
                    <a:pt x="333" y="230"/>
                    <a:pt x="325" y="228"/>
                  </a:cubicBezTo>
                  <a:cubicBezTo>
                    <a:pt x="316" y="225"/>
                    <a:pt x="306" y="218"/>
                    <a:pt x="306" y="203"/>
                  </a:cubicBezTo>
                  <a:cubicBezTo>
                    <a:pt x="306" y="196"/>
                    <a:pt x="305" y="191"/>
                    <a:pt x="304" y="185"/>
                  </a:cubicBezTo>
                  <a:cubicBezTo>
                    <a:pt x="303" y="180"/>
                    <a:pt x="302" y="175"/>
                    <a:pt x="302" y="169"/>
                  </a:cubicBezTo>
                  <a:cubicBezTo>
                    <a:pt x="302" y="165"/>
                    <a:pt x="299" y="161"/>
                    <a:pt x="296" y="158"/>
                  </a:cubicBezTo>
                  <a:cubicBezTo>
                    <a:pt x="294" y="155"/>
                    <a:pt x="292" y="152"/>
                    <a:pt x="293" y="150"/>
                  </a:cubicBezTo>
                  <a:cubicBezTo>
                    <a:pt x="293" y="147"/>
                    <a:pt x="296" y="145"/>
                    <a:pt x="302" y="142"/>
                  </a:cubicBezTo>
                  <a:cubicBezTo>
                    <a:pt x="307" y="140"/>
                    <a:pt x="312" y="138"/>
                    <a:pt x="316" y="136"/>
                  </a:cubicBezTo>
                  <a:cubicBezTo>
                    <a:pt x="328" y="132"/>
                    <a:pt x="334" y="130"/>
                    <a:pt x="337" y="118"/>
                  </a:cubicBezTo>
                  <a:cubicBezTo>
                    <a:pt x="339" y="107"/>
                    <a:pt x="334" y="105"/>
                    <a:pt x="329" y="103"/>
                  </a:cubicBezTo>
                  <a:cubicBezTo>
                    <a:pt x="326" y="102"/>
                    <a:pt x="323" y="100"/>
                    <a:pt x="320" y="98"/>
                  </a:cubicBezTo>
                  <a:cubicBezTo>
                    <a:pt x="317" y="95"/>
                    <a:pt x="318" y="92"/>
                    <a:pt x="319" y="90"/>
                  </a:cubicBezTo>
                  <a:cubicBezTo>
                    <a:pt x="319" y="89"/>
                    <a:pt x="320" y="88"/>
                    <a:pt x="319" y="87"/>
                  </a:cubicBezTo>
                  <a:cubicBezTo>
                    <a:pt x="319" y="86"/>
                    <a:pt x="317" y="84"/>
                    <a:pt x="310" y="83"/>
                  </a:cubicBezTo>
                  <a:cubicBezTo>
                    <a:pt x="292" y="79"/>
                    <a:pt x="284" y="72"/>
                    <a:pt x="281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6"/>
                    <a:pt x="276" y="64"/>
                    <a:pt x="273" y="63"/>
                  </a:cubicBezTo>
                  <a:cubicBezTo>
                    <a:pt x="266" y="59"/>
                    <a:pt x="261" y="56"/>
                    <a:pt x="261" y="53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1" y="47"/>
                    <a:pt x="260" y="38"/>
                    <a:pt x="276" y="33"/>
                  </a:cubicBezTo>
                  <a:cubicBezTo>
                    <a:pt x="288" y="30"/>
                    <a:pt x="293" y="28"/>
                    <a:pt x="301" y="26"/>
                  </a:cubicBezTo>
                  <a:cubicBezTo>
                    <a:pt x="302" y="26"/>
                    <a:pt x="302" y="26"/>
                    <a:pt x="302" y="26"/>
                  </a:cubicBezTo>
                  <a:cubicBezTo>
                    <a:pt x="305" y="25"/>
                    <a:pt x="309" y="25"/>
                    <a:pt x="314" y="23"/>
                  </a:cubicBezTo>
                  <a:cubicBezTo>
                    <a:pt x="320" y="22"/>
                    <a:pt x="322" y="20"/>
                    <a:pt x="322" y="18"/>
                  </a:cubicBezTo>
                  <a:cubicBezTo>
                    <a:pt x="322" y="16"/>
                    <a:pt x="322" y="14"/>
                    <a:pt x="335" y="12"/>
                  </a:cubicBezTo>
                  <a:cubicBezTo>
                    <a:pt x="345" y="10"/>
                    <a:pt x="353" y="6"/>
                    <a:pt x="358" y="3"/>
                  </a:cubicBezTo>
                  <a:cubicBezTo>
                    <a:pt x="363" y="1"/>
                    <a:pt x="366" y="0"/>
                    <a:pt x="368" y="0"/>
                  </a:cubicBezTo>
                  <a:cubicBezTo>
                    <a:pt x="370" y="0"/>
                    <a:pt x="371" y="0"/>
                    <a:pt x="372" y="1"/>
                  </a:cubicBezTo>
                  <a:cubicBezTo>
                    <a:pt x="374" y="3"/>
                    <a:pt x="379" y="4"/>
                    <a:pt x="385" y="4"/>
                  </a:cubicBezTo>
                  <a:cubicBezTo>
                    <a:pt x="390" y="4"/>
                    <a:pt x="396" y="4"/>
                    <a:pt x="398" y="7"/>
                  </a:cubicBezTo>
                  <a:cubicBezTo>
                    <a:pt x="399" y="9"/>
                    <a:pt x="399" y="11"/>
                    <a:pt x="397" y="13"/>
                  </a:cubicBezTo>
                  <a:cubicBezTo>
                    <a:pt x="395" y="19"/>
                    <a:pt x="394" y="22"/>
                    <a:pt x="395" y="24"/>
                  </a:cubicBezTo>
                  <a:cubicBezTo>
                    <a:pt x="396" y="25"/>
                    <a:pt x="398" y="25"/>
                    <a:pt x="401" y="26"/>
                  </a:cubicBezTo>
                  <a:cubicBezTo>
                    <a:pt x="403" y="26"/>
                    <a:pt x="405" y="27"/>
                    <a:pt x="407" y="27"/>
                  </a:cubicBezTo>
                  <a:cubicBezTo>
                    <a:pt x="410" y="28"/>
                    <a:pt x="411" y="28"/>
                    <a:pt x="413" y="28"/>
                  </a:cubicBezTo>
                  <a:cubicBezTo>
                    <a:pt x="415" y="28"/>
                    <a:pt x="415" y="28"/>
                    <a:pt x="415" y="28"/>
                  </a:cubicBezTo>
                  <a:cubicBezTo>
                    <a:pt x="419" y="28"/>
                    <a:pt x="422" y="29"/>
                    <a:pt x="432" y="39"/>
                  </a:cubicBezTo>
                  <a:cubicBezTo>
                    <a:pt x="440" y="47"/>
                    <a:pt x="441" y="51"/>
                    <a:pt x="442" y="54"/>
                  </a:cubicBezTo>
                  <a:cubicBezTo>
                    <a:pt x="443" y="59"/>
                    <a:pt x="444" y="61"/>
                    <a:pt x="453" y="65"/>
                  </a:cubicBezTo>
                  <a:cubicBezTo>
                    <a:pt x="460" y="69"/>
                    <a:pt x="464" y="70"/>
                    <a:pt x="467" y="70"/>
                  </a:cubicBezTo>
                  <a:cubicBezTo>
                    <a:pt x="471" y="71"/>
                    <a:pt x="474" y="71"/>
                    <a:pt x="480" y="77"/>
                  </a:cubicBezTo>
                  <a:cubicBezTo>
                    <a:pt x="482" y="79"/>
                    <a:pt x="484" y="81"/>
                    <a:pt x="485" y="82"/>
                  </a:cubicBezTo>
                  <a:cubicBezTo>
                    <a:pt x="486" y="84"/>
                    <a:pt x="487" y="84"/>
                    <a:pt x="488" y="84"/>
                  </a:cubicBezTo>
                  <a:cubicBezTo>
                    <a:pt x="488" y="84"/>
                    <a:pt x="489" y="84"/>
                    <a:pt x="489" y="84"/>
                  </a:cubicBezTo>
                  <a:cubicBezTo>
                    <a:pt x="491" y="84"/>
                    <a:pt x="494" y="83"/>
                    <a:pt x="500" y="83"/>
                  </a:cubicBezTo>
                  <a:cubicBezTo>
                    <a:pt x="513" y="83"/>
                    <a:pt x="518" y="80"/>
                    <a:pt x="526" y="76"/>
                  </a:cubicBezTo>
                  <a:cubicBezTo>
                    <a:pt x="529" y="74"/>
                    <a:pt x="532" y="73"/>
                    <a:pt x="537" y="71"/>
                  </a:cubicBezTo>
                  <a:cubicBezTo>
                    <a:pt x="552" y="64"/>
                    <a:pt x="563" y="61"/>
                    <a:pt x="571" y="61"/>
                  </a:cubicBezTo>
                  <a:cubicBezTo>
                    <a:pt x="573" y="61"/>
                    <a:pt x="575" y="60"/>
                    <a:pt x="577" y="60"/>
                  </a:cubicBezTo>
                  <a:cubicBezTo>
                    <a:pt x="580" y="59"/>
                    <a:pt x="582" y="58"/>
                    <a:pt x="585" y="58"/>
                  </a:cubicBezTo>
                  <a:cubicBezTo>
                    <a:pt x="589" y="58"/>
                    <a:pt x="593" y="60"/>
                    <a:pt x="597" y="64"/>
                  </a:cubicBezTo>
                  <a:cubicBezTo>
                    <a:pt x="603" y="69"/>
                    <a:pt x="610" y="70"/>
                    <a:pt x="616" y="71"/>
                  </a:cubicBezTo>
                  <a:cubicBezTo>
                    <a:pt x="623" y="72"/>
                    <a:pt x="627" y="73"/>
                    <a:pt x="627" y="78"/>
                  </a:cubicBezTo>
                  <a:cubicBezTo>
                    <a:pt x="627" y="81"/>
                    <a:pt x="628" y="85"/>
                    <a:pt x="629" y="89"/>
                  </a:cubicBezTo>
                  <a:cubicBezTo>
                    <a:pt x="631" y="97"/>
                    <a:pt x="634" y="105"/>
                    <a:pt x="627" y="111"/>
                  </a:cubicBezTo>
                  <a:cubicBezTo>
                    <a:pt x="623" y="115"/>
                    <a:pt x="619" y="118"/>
                    <a:pt x="616" y="121"/>
                  </a:cubicBezTo>
                  <a:cubicBezTo>
                    <a:pt x="610" y="125"/>
                    <a:pt x="606" y="129"/>
                    <a:pt x="606" y="132"/>
                  </a:cubicBezTo>
                  <a:cubicBezTo>
                    <a:pt x="606" y="134"/>
                    <a:pt x="606" y="135"/>
                    <a:pt x="607" y="136"/>
                  </a:cubicBezTo>
                  <a:cubicBezTo>
                    <a:pt x="607" y="139"/>
                    <a:pt x="608" y="141"/>
                    <a:pt x="601" y="148"/>
                  </a:cubicBezTo>
                  <a:cubicBezTo>
                    <a:pt x="596" y="153"/>
                    <a:pt x="582" y="155"/>
                    <a:pt x="573" y="156"/>
                  </a:cubicBezTo>
                  <a:cubicBezTo>
                    <a:pt x="572" y="156"/>
                    <a:pt x="571" y="157"/>
                    <a:pt x="570" y="157"/>
                  </a:cubicBezTo>
                  <a:cubicBezTo>
                    <a:pt x="570" y="159"/>
                    <a:pt x="570" y="159"/>
                    <a:pt x="570" y="159"/>
                  </a:cubicBezTo>
                  <a:cubicBezTo>
                    <a:pt x="573" y="160"/>
                    <a:pt x="576" y="160"/>
                    <a:pt x="579" y="161"/>
                  </a:cubicBezTo>
                  <a:cubicBezTo>
                    <a:pt x="584" y="162"/>
                    <a:pt x="586" y="162"/>
                    <a:pt x="587" y="163"/>
                  </a:cubicBezTo>
                  <a:cubicBezTo>
                    <a:pt x="587" y="164"/>
                    <a:pt x="587" y="164"/>
                    <a:pt x="587" y="165"/>
                  </a:cubicBezTo>
                  <a:cubicBezTo>
                    <a:pt x="587" y="165"/>
                    <a:pt x="587" y="166"/>
                    <a:pt x="587" y="166"/>
                  </a:cubicBezTo>
                  <a:cubicBezTo>
                    <a:pt x="587" y="167"/>
                    <a:pt x="586" y="168"/>
                    <a:pt x="586" y="168"/>
                  </a:cubicBezTo>
                  <a:cubicBezTo>
                    <a:pt x="586" y="168"/>
                    <a:pt x="586" y="168"/>
                    <a:pt x="586" y="168"/>
                  </a:cubicBezTo>
                  <a:cubicBezTo>
                    <a:pt x="585" y="169"/>
                    <a:pt x="584" y="170"/>
                    <a:pt x="582" y="171"/>
                  </a:cubicBezTo>
                  <a:cubicBezTo>
                    <a:pt x="582" y="171"/>
                    <a:pt x="582" y="171"/>
                    <a:pt x="582" y="171"/>
                  </a:cubicBezTo>
                  <a:cubicBezTo>
                    <a:pt x="582" y="171"/>
                    <a:pt x="582" y="171"/>
                    <a:pt x="582" y="171"/>
                  </a:cubicBezTo>
                  <a:cubicBezTo>
                    <a:pt x="581" y="172"/>
                    <a:pt x="579" y="173"/>
                    <a:pt x="578" y="174"/>
                  </a:cubicBezTo>
                  <a:cubicBezTo>
                    <a:pt x="577" y="174"/>
                    <a:pt x="577" y="174"/>
                    <a:pt x="577" y="174"/>
                  </a:cubicBezTo>
                  <a:cubicBezTo>
                    <a:pt x="577" y="174"/>
                    <a:pt x="577" y="174"/>
                    <a:pt x="577" y="174"/>
                  </a:cubicBezTo>
                  <a:cubicBezTo>
                    <a:pt x="577" y="175"/>
                    <a:pt x="576" y="176"/>
                    <a:pt x="576" y="178"/>
                  </a:cubicBezTo>
                  <a:cubicBezTo>
                    <a:pt x="575" y="179"/>
                    <a:pt x="575" y="181"/>
                    <a:pt x="576" y="182"/>
                  </a:cubicBezTo>
                  <a:cubicBezTo>
                    <a:pt x="576" y="183"/>
                    <a:pt x="576" y="183"/>
                    <a:pt x="576" y="184"/>
                  </a:cubicBezTo>
                  <a:cubicBezTo>
                    <a:pt x="576" y="184"/>
                    <a:pt x="576" y="184"/>
                    <a:pt x="576" y="184"/>
                  </a:cubicBezTo>
                  <a:cubicBezTo>
                    <a:pt x="576" y="184"/>
                    <a:pt x="576" y="184"/>
                    <a:pt x="576" y="184"/>
                  </a:cubicBezTo>
                  <a:cubicBezTo>
                    <a:pt x="577" y="186"/>
                    <a:pt x="577" y="189"/>
                    <a:pt x="577" y="191"/>
                  </a:cubicBezTo>
                  <a:cubicBezTo>
                    <a:pt x="577" y="197"/>
                    <a:pt x="577" y="197"/>
                    <a:pt x="577" y="197"/>
                  </a:cubicBezTo>
                  <a:cubicBezTo>
                    <a:pt x="577" y="198"/>
                    <a:pt x="577" y="199"/>
                    <a:pt x="577" y="200"/>
                  </a:cubicBezTo>
                  <a:cubicBezTo>
                    <a:pt x="577" y="201"/>
                    <a:pt x="578" y="201"/>
                    <a:pt x="578" y="202"/>
                  </a:cubicBezTo>
                  <a:cubicBezTo>
                    <a:pt x="578" y="203"/>
                    <a:pt x="578" y="203"/>
                    <a:pt x="578" y="203"/>
                  </a:cubicBezTo>
                  <a:cubicBezTo>
                    <a:pt x="579" y="203"/>
                    <a:pt x="579" y="203"/>
                    <a:pt x="579" y="203"/>
                  </a:cubicBezTo>
                  <a:cubicBezTo>
                    <a:pt x="579" y="203"/>
                    <a:pt x="579" y="203"/>
                    <a:pt x="580" y="203"/>
                  </a:cubicBezTo>
                  <a:cubicBezTo>
                    <a:pt x="581" y="203"/>
                    <a:pt x="581" y="203"/>
                    <a:pt x="581" y="203"/>
                  </a:cubicBezTo>
                  <a:cubicBezTo>
                    <a:pt x="585" y="201"/>
                    <a:pt x="585" y="201"/>
                    <a:pt x="585" y="201"/>
                  </a:cubicBezTo>
                  <a:cubicBezTo>
                    <a:pt x="585" y="201"/>
                    <a:pt x="585" y="201"/>
                    <a:pt x="585" y="201"/>
                  </a:cubicBezTo>
                  <a:cubicBezTo>
                    <a:pt x="585" y="202"/>
                    <a:pt x="584" y="203"/>
                    <a:pt x="584" y="206"/>
                  </a:cubicBezTo>
                  <a:cubicBezTo>
                    <a:pt x="583" y="208"/>
                    <a:pt x="583" y="211"/>
                    <a:pt x="584" y="212"/>
                  </a:cubicBezTo>
                  <a:cubicBezTo>
                    <a:pt x="584" y="214"/>
                    <a:pt x="585" y="216"/>
                    <a:pt x="586" y="217"/>
                  </a:cubicBezTo>
                  <a:cubicBezTo>
                    <a:pt x="587" y="218"/>
                    <a:pt x="589" y="220"/>
                    <a:pt x="591" y="221"/>
                  </a:cubicBezTo>
                  <a:cubicBezTo>
                    <a:pt x="593" y="221"/>
                    <a:pt x="594" y="222"/>
                    <a:pt x="595" y="222"/>
                  </a:cubicBezTo>
                  <a:cubicBezTo>
                    <a:pt x="596" y="223"/>
                    <a:pt x="597" y="223"/>
                    <a:pt x="597" y="224"/>
                  </a:cubicBezTo>
                  <a:cubicBezTo>
                    <a:pt x="598" y="224"/>
                    <a:pt x="598" y="224"/>
                    <a:pt x="598" y="224"/>
                  </a:cubicBezTo>
                  <a:cubicBezTo>
                    <a:pt x="598" y="224"/>
                    <a:pt x="598" y="224"/>
                    <a:pt x="598" y="224"/>
                  </a:cubicBezTo>
                  <a:cubicBezTo>
                    <a:pt x="599" y="224"/>
                    <a:pt x="601" y="225"/>
                    <a:pt x="603" y="225"/>
                  </a:cubicBezTo>
                  <a:cubicBezTo>
                    <a:pt x="603" y="226"/>
                    <a:pt x="605" y="227"/>
                    <a:pt x="604" y="229"/>
                  </a:cubicBezTo>
                  <a:cubicBezTo>
                    <a:pt x="604" y="230"/>
                    <a:pt x="604" y="230"/>
                    <a:pt x="604" y="231"/>
                  </a:cubicBezTo>
                  <a:cubicBezTo>
                    <a:pt x="604" y="232"/>
                    <a:pt x="603" y="233"/>
                    <a:pt x="604" y="235"/>
                  </a:cubicBezTo>
                  <a:cubicBezTo>
                    <a:pt x="604" y="236"/>
                    <a:pt x="605" y="237"/>
                    <a:pt x="605" y="238"/>
                  </a:cubicBezTo>
                  <a:cubicBezTo>
                    <a:pt x="605" y="238"/>
                    <a:pt x="606" y="239"/>
                    <a:pt x="606" y="239"/>
                  </a:cubicBezTo>
                  <a:cubicBezTo>
                    <a:pt x="606" y="240"/>
                    <a:pt x="606" y="240"/>
                    <a:pt x="606" y="240"/>
                  </a:cubicBezTo>
                  <a:cubicBezTo>
                    <a:pt x="606" y="240"/>
                    <a:pt x="606" y="240"/>
                    <a:pt x="606" y="240"/>
                  </a:cubicBezTo>
                  <a:cubicBezTo>
                    <a:pt x="607" y="241"/>
                    <a:pt x="608" y="242"/>
                    <a:pt x="609" y="244"/>
                  </a:cubicBezTo>
                  <a:cubicBezTo>
                    <a:pt x="609" y="245"/>
                    <a:pt x="609" y="247"/>
                    <a:pt x="610" y="247"/>
                  </a:cubicBezTo>
                  <a:cubicBezTo>
                    <a:pt x="610" y="247"/>
                    <a:pt x="610" y="247"/>
                    <a:pt x="610" y="247"/>
                  </a:cubicBezTo>
                  <a:cubicBezTo>
                    <a:pt x="610" y="247"/>
                    <a:pt x="610" y="247"/>
                    <a:pt x="610" y="247"/>
                  </a:cubicBezTo>
                  <a:cubicBezTo>
                    <a:pt x="611" y="248"/>
                    <a:pt x="611" y="250"/>
                    <a:pt x="611" y="251"/>
                  </a:cubicBezTo>
                  <a:cubicBezTo>
                    <a:pt x="611" y="251"/>
                    <a:pt x="611" y="251"/>
                    <a:pt x="611" y="251"/>
                  </a:cubicBezTo>
                  <a:cubicBezTo>
                    <a:pt x="611" y="252"/>
                    <a:pt x="610" y="252"/>
                    <a:pt x="610" y="253"/>
                  </a:cubicBezTo>
                  <a:cubicBezTo>
                    <a:pt x="609" y="254"/>
                    <a:pt x="608" y="255"/>
                    <a:pt x="608" y="256"/>
                  </a:cubicBezTo>
                  <a:cubicBezTo>
                    <a:pt x="608" y="256"/>
                    <a:pt x="608" y="256"/>
                    <a:pt x="608" y="256"/>
                  </a:cubicBezTo>
                  <a:cubicBezTo>
                    <a:pt x="608" y="256"/>
                    <a:pt x="608" y="256"/>
                    <a:pt x="608" y="256"/>
                  </a:cubicBezTo>
                  <a:cubicBezTo>
                    <a:pt x="607" y="257"/>
                    <a:pt x="606" y="259"/>
                    <a:pt x="605" y="259"/>
                  </a:cubicBezTo>
                  <a:cubicBezTo>
                    <a:pt x="604" y="259"/>
                    <a:pt x="604" y="259"/>
                    <a:pt x="604" y="259"/>
                  </a:cubicBezTo>
                  <a:cubicBezTo>
                    <a:pt x="604" y="259"/>
                    <a:pt x="604" y="259"/>
                    <a:pt x="604" y="259"/>
                  </a:cubicBezTo>
                  <a:cubicBezTo>
                    <a:pt x="603" y="260"/>
                    <a:pt x="601" y="261"/>
                    <a:pt x="600" y="261"/>
                  </a:cubicBezTo>
                  <a:cubicBezTo>
                    <a:pt x="599" y="261"/>
                    <a:pt x="596" y="262"/>
                    <a:pt x="594" y="263"/>
                  </a:cubicBezTo>
                  <a:cubicBezTo>
                    <a:pt x="594" y="263"/>
                    <a:pt x="594" y="263"/>
                    <a:pt x="594" y="263"/>
                  </a:cubicBezTo>
                  <a:cubicBezTo>
                    <a:pt x="594" y="263"/>
                    <a:pt x="594" y="263"/>
                    <a:pt x="594" y="263"/>
                  </a:cubicBezTo>
                  <a:cubicBezTo>
                    <a:pt x="592" y="265"/>
                    <a:pt x="592" y="265"/>
                    <a:pt x="592" y="266"/>
                  </a:cubicBezTo>
                  <a:cubicBezTo>
                    <a:pt x="592" y="266"/>
                    <a:pt x="592" y="266"/>
                    <a:pt x="592" y="266"/>
                  </a:cubicBezTo>
                  <a:cubicBezTo>
                    <a:pt x="591" y="267"/>
                    <a:pt x="589" y="269"/>
                    <a:pt x="587" y="269"/>
                  </a:cubicBezTo>
                  <a:cubicBezTo>
                    <a:pt x="586" y="269"/>
                    <a:pt x="585" y="269"/>
                    <a:pt x="584" y="269"/>
                  </a:cubicBezTo>
                  <a:cubicBezTo>
                    <a:pt x="583" y="269"/>
                    <a:pt x="581" y="269"/>
                    <a:pt x="580" y="268"/>
                  </a:cubicBezTo>
                  <a:cubicBezTo>
                    <a:pt x="577" y="265"/>
                    <a:pt x="577" y="265"/>
                    <a:pt x="577" y="265"/>
                  </a:cubicBezTo>
                  <a:cubicBezTo>
                    <a:pt x="575" y="263"/>
                    <a:pt x="574" y="261"/>
                    <a:pt x="574" y="259"/>
                  </a:cubicBezTo>
                  <a:cubicBezTo>
                    <a:pt x="574" y="257"/>
                    <a:pt x="573" y="256"/>
                    <a:pt x="572" y="256"/>
                  </a:cubicBezTo>
                  <a:cubicBezTo>
                    <a:pt x="572" y="256"/>
                    <a:pt x="571" y="256"/>
                    <a:pt x="571" y="257"/>
                  </a:cubicBezTo>
                  <a:cubicBezTo>
                    <a:pt x="568" y="257"/>
                    <a:pt x="566" y="257"/>
                    <a:pt x="565" y="258"/>
                  </a:cubicBezTo>
                  <a:cubicBezTo>
                    <a:pt x="564" y="258"/>
                    <a:pt x="563" y="258"/>
                    <a:pt x="562" y="258"/>
                  </a:cubicBezTo>
                  <a:cubicBezTo>
                    <a:pt x="561" y="258"/>
                    <a:pt x="561" y="258"/>
                    <a:pt x="560" y="258"/>
                  </a:cubicBezTo>
                  <a:cubicBezTo>
                    <a:pt x="558" y="259"/>
                    <a:pt x="558" y="259"/>
                    <a:pt x="558" y="259"/>
                  </a:cubicBezTo>
                  <a:cubicBezTo>
                    <a:pt x="558" y="259"/>
                    <a:pt x="558" y="259"/>
                    <a:pt x="558" y="259"/>
                  </a:cubicBezTo>
                  <a:cubicBezTo>
                    <a:pt x="558" y="260"/>
                    <a:pt x="558" y="260"/>
                    <a:pt x="557" y="260"/>
                  </a:cubicBezTo>
                  <a:cubicBezTo>
                    <a:pt x="557" y="261"/>
                    <a:pt x="557" y="261"/>
                    <a:pt x="557" y="261"/>
                  </a:cubicBezTo>
                  <a:cubicBezTo>
                    <a:pt x="557" y="261"/>
                    <a:pt x="557" y="261"/>
                    <a:pt x="557" y="261"/>
                  </a:cubicBezTo>
                  <a:cubicBezTo>
                    <a:pt x="556" y="262"/>
                    <a:pt x="556" y="264"/>
                    <a:pt x="557" y="266"/>
                  </a:cubicBezTo>
                  <a:cubicBezTo>
                    <a:pt x="557" y="266"/>
                    <a:pt x="557" y="266"/>
                    <a:pt x="558" y="267"/>
                  </a:cubicBezTo>
                  <a:cubicBezTo>
                    <a:pt x="558" y="268"/>
                    <a:pt x="558" y="270"/>
                    <a:pt x="558" y="271"/>
                  </a:cubicBezTo>
                  <a:cubicBezTo>
                    <a:pt x="558" y="271"/>
                    <a:pt x="558" y="271"/>
                    <a:pt x="558" y="271"/>
                  </a:cubicBezTo>
                  <a:cubicBezTo>
                    <a:pt x="558" y="272"/>
                    <a:pt x="558" y="272"/>
                    <a:pt x="558" y="272"/>
                  </a:cubicBezTo>
                  <a:cubicBezTo>
                    <a:pt x="559" y="272"/>
                    <a:pt x="559" y="273"/>
                    <a:pt x="559" y="273"/>
                  </a:cubicBezTo>
                  <a:cubicBezTo>
                    <a:pt x="560" y="275"/>
                    <a:pt x="561" y="277"/>
                    <a:pt x="562" y="278"/>
                  </a:cubicBezTo>
                  <a:cubicBezTo>
                    <a:pt x="563" y="280"/>
                    <a:pt x="564" y="282"/>
                    <a:pt x="566" y="284"/>
                  </a:cubicBezTo>
                  <a:cubicBezTo>
                    <a:pt x="567" y="286"/>
                    <a:pt x="569" y="288"/>
                    <a:pt x="570" y="289"/>
                  </a:cubicBezTo>
                  <a:cubicBezTo>
                    <a:pt x="571" y="291"/>
                    <a:pt x="572" y="293"/>
                    <a:pt x="572" y="295"/>
                  </a:cubicBezTo>
                  <a:cubicBezTo>
                    <a:pt x="572" y="296"/>
                    <a:pt x="572" y="298"/>
                    <a:pt x="571" y="300"/>
                  </a:cubicBezTo>
                  <a:cubicBezTo>
                    <a:pt x="570" y="302"/>
                    <a:pt x="570" y="303"/>
                    <a:pt x="571" y="305"/>
                  </a:cubicBezTo>
                  <a:cubicBezTo>
                    <a:pt x="571" y="306"/>
                    <a:pt x="572" y="308"/>
                    <a:pt x="574" y="309"/>
                  </a:cubicBezTo>
                  <a:cubicBezTo>
                    <a:pt x="574" y="310"/>
                    <a:pt x="575" y="311"/>
                    <a:pt x="574" y="312"/>
                  </a:cubicBezTo>
                  <a:cubicBezTo>
                    <a:pt x="574" y="313"/>
                    <a:pt x="574" y="313"/>
                    <a:pt x="573" y="313"/>
                  </a:cubicBezTo>
                  <a:cubicBezTo>
                    <a:pt x="573" y="314"/>
                    <a:pt x="573" y="314"/>
                    <a:pt x="573" y="314"/>
                  </a:cubicBezTo>
                  <a:cubicBezTo>
                    <a:pt x="572" y="314"/>
                    <a:pt x="572" y="314"/>
                    <a:pt x="572" y="314"/>
                  </a:cubicBezTo>
                  <a:cubicBezTo>
                    <a:pt x="572" y="314"/>
                    <a:pt x="572" y="315"/>
                    <a:pt x="572" y="315"/>
                  </a:cubicBezTo>
                  <a:cubicBezTo>
                    <a:pt x="571" y="316"/>
                    <a:pt x="571" y="316"/>
                    <a:pt x="571" y="317"/>
                  </a:cubicBezTo>
                  <a:cubicBezTo>
                    <a:pt x="570" y="317"/>
                    <a:pt x="570" y="317"/>
                    <a:pt x="570" y="317"/>
                  </a:cubicBezTo>
                  <a:cubicBezTo>
                    <a:pt x="570" y="317"/>
                    <a:pt x="570" y="317"/>
                    <a:pt x="570" y="317"/>
                  </a:cubicBezTo>
                  <a:cubicBezTo>
                    <a:pt x="570" y="318"/>
                    <a:pt x="570" y="319"/>
                    <a:pt x="571" y="319"/>
                  </a:cubicBezTo>
                  <a:cubicBezTo>
                    <a:pt x="572" y="320"/>
                    <a:pt x="572" y="322"/>
                    <a:pt x="572" y="324"/>
                  </a:cubicBezTo>
                  <a:cubicBezTo>
                    <a:pt x="571" y="325"/>
                    <a:pt x="572" y="327"/>
                    <a:pt x="573" y="328"/>
                  </a:cubicBezTo>
                  <a:cubicBezTo>
                    <a:pt x="573" y="328"/>
                    <a:pt x="573" y="328"/>
                    <a:pt x="573" y="328"/>
                  </a:cubicBezTo>
                  <a:cubicBezTo>
                    <a:pt x="573" y="328"/>
                    <a:pt x="573" y="328"/>
                    <a:pt x="573" y="328"/>
                  </a:cubicBezTo>
                  <a:cubicBezTo>
                    <a:pt x="574" y="328"/>
                    <a:pt x="575" y="329"/>
                    <a:pt x="575" y="329"/>
                  </a:cubicBezTo>
                  <a:cubicBezTo>
                    <a:pt x="576" y="330"/>
                    <a:pt x="576" y="330"/>
                    <a:pt x="576" y="330"/>
                  </a:cubicBezTo>
                  <a:cubicBezTo>
                    <a:pt x="577" y="329"/>
                    <a:pt x="577" y="329"/>
                    <a:pt x="577" y="329"/>
                  </a:cubicBezTo>
                  <a:cubicBezTo>
                    <a:pt x="577" y="329"/>
                    <a:pt x="577" y="329"/>
                    <a:pt x="578" y="329"/>
                  </a:cubicBezTo>
                  <a:cubicBezTo>
                    <a:pt x="580" y="328"/>
                    <a:pt x="581" y="327"/>
                    <a:pt x="582" y="327"/>
                  </a:cubicBezTo>
                  <a:cubicBezTo>
                    <a:pt x="582" y="327"/>
                    <a:pt x="582" y="327"/>
                    <a:pt x="582" y="327"/>
                  </a:cubicBezTo>
                  <a:cubicBezTo>
                    <a:pt x="583" y="327"/>
                    <a:pt x="583" y="327"/>
                    <a:pt x="583" y="327"/>
                  </a:cubicBezTo>
                  <a:cubicBezTo>
                    <a:pt x="584" y="325"/>
                    <a:pt x="585" y="324"/>
                    <a:pt x="585" y="324"/>
                  </a:cubicBezTo>
                  <a:cubicBezTo>
                    <a:pt x="585" y="324"/>
                    <a:pt x="585" y="324"/>
                    <a:pt x="585" y="324"/>
                  </a:cubicBezTo>
                  <a:cubicBezTo>
                    <a:pt x="585" y="324"/>
                    <a:pt x="585" y="324"/>
                    <a:pt x="585" y="324"/>
                  </a:cubicBezTo>
                  <a:cubicBezTo>
                    <a:pt x="586" y="322"/>
                    <a:pt x="587" y="321"/>
                    <a:pt x="588" y="321"/>
                  </a:cubicBezTo>
                  <a:cubicBezTo>
                    <a:pt x="589" y="321"/>
                    <a:pt x="590" y="323"/>
                    <a:pt x="592" y="324"/>
                  </a:cubicBezTo>
                  <a:cubicBezTo>
                    <a:pt x="593" y="326"/>
                    <a:pt x="595" y="329"/>
                    <a:pt x="597" y="331"/>
                  </a:cubicBezTo>
                  <a:cubicBezTo>
                    <a:pt x="598" y="333"/>
                    <a:pt x="598" y="334"/>
                    <a:pt x="598" y="335"/>
                  </a:cubicBezTo>
                  <a:cubicBezTo>
                    <a:pt x="598" y="336"/>
                    <a:pt x="598" y="336"/>
                    <a:pt x="598" y="336"/>
                  </a:cubicBezTo>
                  <a:cubicBezTo>
                    <a:pt x="599" y="336"/>
                    <a:pt x="599" y="336"/>
                    <a:pt x="599" y="336"/>
                  </a:cubicBezTo>
                  <a:cubicBezTo>
                    <a:pt x="600" y="336"/>
                    <a:pt x="600" y="337"/>
                    <a:pt x="600" y="337"/>
                  </a:cubicBezTo>
                  <a:cubicBezTo>
                    <a:pt x="600" y="337"/>
                    <a:pt x="601" y="337"/>
                    <a:pt x="601" y="338"/>
                  </a:cubicBezTo>
                  <a:cubicBezTo>
                    <a:pt x="602" y="338"/>
                    <a:pt x="602" y="338"/>
                    <a:pt x="603" y="339"/>
                  </a:cubicBezTo>
                  <a:cubicBezTo>
                    <a:pt x="604" y="339"/>
                    <a:pt x="604" y="340"/>
                    <a:pt x="605" y="340"/>
                  </a:cubicBezTo>
                  <a:cubicBezTo>
                    <a:pt x="605" y="342"/>
                    <a:pt x="607" y="342"/>
                    <a:pt x="608" y="343"/>
                  </a:cubicBezTo>
                  <a:cubicBezTo>
                    <a:pt x="611" y="345"/>
                    <a:pt x="611" y="346"/>
                    <a:pt x="612" y="346"/>
                  </a:cubicBezTo>
                  <a:cubicBezTo>
                    <a:pt x="612" y="346"/>
                    <a:pt x="612" y="346"/>
                    <a:pt x="612" y="346"/>
                  </a:cubicBezTo>
                  <a:cubicBezTo>
                    <a:pt x="613" y="346"/>
                    <a:pt x="614" y="347"/>
                    <a:pt x="615" y="347"/>
                  </a:cubicBezTo>
                  <a:cubicBezTo>
                    <a:pt x="615" y="347"/>
                    <a:pt x="615" y="347"/>
                    <a:pt x="615" y="347"/>
                  </a:cubicBezTo>
                  <a:cubicBezTo>
                    <a:pt x="615" y="346"/>
                    <a:pt x="615" y="346"/>
                    <a:pt x="615" y="346"/>
                  </a:cubicBezTo>
                  <a:cubicBezTo>
                    <a:pt x="621" y="346"/>
                    <a:pt x="621" y="346"/>
                    <a:pt x="621" y="346"/>
                  </a:cubicBezTo>
                  <a:cubicBezTo>
                    <a:pt x="621" y="346"/>
                    <a:pt x="622" y="346"/>
                    <a:pt x="623" y="347"/>
                  </a:cubicBezTo>
                  <a:cubicBezTo>
                    <a:pt x="624" y="347"/>
                    <a:pt x="625" y="347"/>
                    <a:pt x="625" y="347"/>
                  </a:cubicBezTo>
                  <a:cubicBezTo>
                    <a:pt x="627" y="348"/>
                    <a:pt x="629" y="350"/>
                    <a:pt x="630" y="350"/>
                  </a:cubicBezTo>
                  <a:cubicBezTo>
                    <a:pt x="632" y="352"/>
                    <a:pt x="633" y="354"/>
                    <a:pt x="635" y="354"/>
                  </a:cubicBezTo>
                  <a:cubicBezTo>
                    <a:pt x="637" y="355"/>
                    <a:pt x="640" y="356"/>
                    <a:pt x="641" y="356"/>
                  </a:cubicBezTo>
                  <a:cubicBezTo>
                    <a:pt x="641" y="356"/>
                    <a:pt x="643" y="357"/>
                    <a:pt x="644" y="357"/>
                  </a:cubicBezTo>
                  <a:cubicBezTo>
                    <a:pt x="644" y="357"/>
                    <a:pt x="644" y="357"/>
                    <a:pt x="644" y="357"/>
                  </a:cubicBezTo>
                  <a:cubicBezTo>
                    <a:pt x="644" y="357"/>
                    <a:pt x="644" y="357"/>
                    <a:pt x="644" y="357"/>
                  </a:cubicBezTo>
                  <a:cubicBezTo>
                    <a:pt x="645" y="358"/>
                    <a:pt x="645" y="358"/>
                    <a:pt x="645" y="358"/>
                  </a:cubicBezTo>
                  <a:cubicBezTo>
                    <a:pt x="645" y="358"/>
                    <a:pt x="645" y="359"/>
                    <a:pt x="644" y="360"/>
                  </a:cubicBezTo>
                  <a:cubicBezTo>
                    <a:pt x="644" y="360"/>
                    <a:pt x="644" y="360"/>
                    <a:pt x="644" y="360"/>
                  </a:cubicBezTo>
                  <a:cubicBezTo>
                    <a:pt x="644" y="361"/>
                    <a:pt x="644" y="361"/>
                    <a:pt x="644" y="361"/>
                  </a:cubicBezTo>
                  <a:cubicBezTo>
                    <a:pt x="644" y="363"/>
                    <a:pt x="644" y="363"/>
                    <a:pt x="644" y="364"/>
                  </a:cubicBezTo>
                  <a:cubicBezTo>
                    <a:pt x="644" y="364"/>
                    <a:pt x="644" y="364"/>
                    <a:pt x="644" y="364"/>
                  </a:cubicBezTo>
                  <a:cubicBezTo>
                    <a:pt x="644" y="364"/>
                    <a:pt x="644" y="364"/>
                    <a:pt x="644" y="364"/>
                  </a:cubicBezTo>
                  <a:cubicBezTo>
                    <a:pt x="644" y="366"/>
                    <a:pt x="646" y="368"/>
                    <a:pt x="649" y="368"/>
                  </a:cubicBezTo>
                  <a:cubicBezTo>
                    <a:pt x="649" y="368"/>
                    <a:pt x="649" y="368"/>
                    <a:pt x="649" y="368"/>
                  </a:cubicBezTo>
                  <a:cubicBezTo>
                    <a:pt x="649" y="368"/>
                    <a:pt x="649" y="368"/>
                    <a:pt x="649" y="368"/>
                  </a:cubicBezTo>
                  <a:cubicBezTo>
                    <a:pt x="651" y="368"/>
                    <a:pt x="653" y="370"/>
                    <a:pt x="654" y="371"/>
                  </a:cubicBezTo>
                  <a:cubicBezTo>
                    <a:pt x="654" y="371"/>
                    <a:pt x="654" y="371"/>
                    <a:pt x="654" y="371"/>
                  </a:cubicBezTo>
                  <a:cubicBezTo>
                    <a:pt x="654" y="371"/>
                    <a:pt x="656" y="371"/>
                    <a:pt x="657" y="372"/>
                  </a:cubicBezTo>
                  <a:cubicBezTo>
                    <a:pt x="658" y="372"/>
                    <a:pt x="659" y="373"/>
                    <a:pt x="660" y="373"/>
                  </a:cubicBezTo>
                  <a:cubicBezTo>
                    <a:pt x="660" y="373"/>
                    <a:pt x="660" y="373"/>
                    <a:pt x="660" y="373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3" y="373"/>
                    <a:pt x="667" y="374"/>
                    <a:pt x="668" y="375"/>
                  </a:cubicBezTo>
                  <a:cubicBezTo>
                    <a:pt x="669" y="376"/>
                    <a:pt x="669" y="376"/>
                    <a:pt x="669" y="376"/>
                  </a:cubicBezTo>
                  <a:cubicBezTo>
                    <a:pt x="669" y="376"/>
                    <a:pt x="669" y="376"/>
                    <a:pt x="669" y="376"/>
                  </a:cubicBezTo>
                  <a:cubicBezTo>
                    <a:pt x="670" y="376"/>
                    <a:pt x="673" y="378"/>
                    <a:pt x="674" y="379"/>
                  </a:cubicBezTo>
                  <a:cubicBezTo>
                    <a:pt x="674" y="379"/>
                    <a:pt x="674" y="379"/>
                    <a:pt x="674" y="379"/>
                  </a:cubicBezTo>
                  <a:cubicBezTo>
                    <a:pt x="674" y="380"/>
                    <a:pt x="674" y="380"/>
                    <a:pt x="674" y="380"/>
                  </a:cubicBezTo>
                  <a:cubicBezTo>
                    <a:pt x="675" y="380"/>
                    <a:pt x="676" y="381"/>
                    <a:pt x="677" y="381"/>
                  </a:cubicBezTo>
                  <a:cubicBezTo>
                    <a:pt x="677" y="382"/>
                    <a:pt x="678" y="383"/>
                    <a:pt x="679" y="383"/>
                  </a:cubicBezTo>
                  <a:cubicBezTo>
                    <a:pt x="682" y="386"/>
                    <a:pt x="682" y="386"/>
                    <a:pt x="682" y="386"/>
                  </a:cubicBezTo>
                  <a:cubicBezTo>
                    <a:pt x="682" y="386"/>
                    <a:pt x="682" y="386"/>
                    <a:pt x="682" y="386"/>
                  </a:cubicBezTo>
                  <a:cubicBezTo>
                    <a:pt x="682" y="386"/>
                    <a:pt x="679" y="388"/>
                    <a:pt x="677" y="390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69" y="398"/>
                    <a:pt x="669" y="398"/>
                    <a:pt x="669" y="398"/>
                  </a:cubicBezTo>
                  <a:cubicBezTo>
                    <a:pt x="669" y="399"/>
                    <a:pt x="667" y="400"/>
                    <a:pt x="666" y="400"/>
                  </a:cubicBezTo>
                  <a:cubicBezTo>
                    <a:pt x="665" y="400"/>
                    <a:pt x="664" y="401"/>
                    <a:pt x="663" y="402"/>
                  </a:cubicBezTo>
                  <a:cubicBezTo>
                    <a:pt x="662" y="402"/>
                    <a:pt x="662" y="402"/>
                    <a:pt x="662" y="402"/>
                  </a:cubicBezTo>
                  <a:cubicBezTo>
                    <a:pt x="662" y="403"/>
                    <a:pt x="662" y="403"/>
                    <a:pt x="662" y="403"/>
                  </a:cubicBezTo>
                  <a:cubicBezTo>
                    <a:pt x="662" y="405"/>
                    <a:pt x="662" y="407"/>
                    <a:pt x="661" y="408"/>
                  </a:cubicBezTo>
                  <a:cubicBezTo>
                    <a:pt x="661" y="408"/>
                    <a:pt x="661" y="408"/>
                    <a:pt x="661" y="408"/>
                  </a:cubicBezTo>
                  <a:cubicBezTo>
                    <a:pt x="661" y="408"/>
                    <a:pt x="661" y="408"/>
                    <a:pt x="661" y="408"/>
                  </a:cubicBezTo>
                  <a:cubicBezTo>
                    <a:pt x="660" y="409"/>
                    <a:pt x="658" y="410"/>
                    <a:pt x="656" y="410"/>
                  </a:cubicBezTo>
                  <a:cubicBezTo>
                    <a:pt x="655" y="410"/>
                    <a:pt x="653" y="411"/>
                    <a:pt x="653" y="411"/>
                  </a:cubicBezTo>
                  <a:cubicBezTo>
                    <a:pt x="653" y="412"/>
                    <a:pt x="653" y="412"/>
                    <a:pt x="653" y="412"/>
                  </a:cubicBezTo>
                  <a:cubicBezTo>
                    <a:pt x="653" y="412"/>
                    <a:pt x="653" y="412"/>
                    <a:pt x="653" y="412"/>
                  </a:cubicBezTo>
                  <a:cubicBezTo>
                    <a:pt x="652" y="412"/>
                    <a:pt x="652" y="413"/>
                    <a:pt x="652" y="414"/>
                  </a:cubicBezTo>
                  <a:cubicBezTo>
                    <a:pt x="652" y="414"/>
                    <a:pt x="652" y="416"/>
                    <a:pt x="653" y="416"/>
                  </a:cubicBezTo>
                  <a:cubicBezTo>
                    <a:pt x="653" y="417"/>
                    <a:pt x="652" y="419"/>
                    <a:pt x="652" y="420"/>
                  </a:cubicBezTo>
                  <a:cubicBezTo>
                    <a:pt x="652" y="421"/>
                    <a:pt x="651" y="421"/>
                    <a:pt x="651" y="422"/>
                  </a:cubicBezTo>
                  <a:cubicBezTo>
                    <a:pt x="651" y="423"/>
                    <a:pt x="650" y="424"/>
                    <a:pt x="649" y="425"/>
                  </a:cubicBezTo>
                  <a:cubicBezTo>
                    <a:pt x="648" y="426"/>
                    <a:pt x="647" y="427"/>
                    <a:pt x="647" y="428"/>
                  </a:cubicBezTo>
                  <a:cubicBezTo>
                    <a:pt x="646" y="429"/>
                    <a:pt x="645" y="431"/>
                    <a:pt x="646" y="433"/>
                  </a:cubicBezTo>
                  <a:cubicBezTo>
                    <a:pt x="646" y="434"/>
                    <a:pt x="646" y="435"/>
                    <a:pt x="646" y="436"/>
                  </a:cubicBezTo>
                  <a:cubicBezTo>
                    <a:pt x="647" y="437"/>
                    <a:pt x="647" y="438"/>
                    <a:pt x="647" y="438"/>
                  </a:cubicBezTo>
                  <a:cubicBezTo>
                    <a:pt x="647" y="438"/>
                    <a:pt x="647" y="439"/>
                    <a:pt x="646" y="440"/>
                  </a:cubicBezTo>
                  <a:cubicBezTo>
                    <a:pt x="646" y="440"/>
                    <a:pt x="646" y="441"/>
                    <a:pt x="646" y="442"/>
                  </a:cubicBezTo>
                  <a:cubicBezTo>
                    <a:pt x="646" y="442"/>
                    <a:pt x="646" y="442"/>
                    <a:pt x="646" y="442"/>
                  </a:cubicBezTo>
                  <a:cubicBezTo>
                    <a:pt x="646" y="443"/>
                    <a:pt x="645" y="443"/>
                    <a:pt x="645" y="444"/>
                  </a:cubicBezTo>
                  <a:cubicBezTo>
                    <a:pt x="644" y="445"/>
                    <a:pt x="643" y="446"/>
                    <a:pt x="642" y="447"/>
                  </a:cubicBezTo>
                  <a:cubicBezTo>
                    <a:pt x="642" y="447"/>
                    <a:pt x="642" y="447"/>
                    <a:pt x="642" y="447"/>
                  </a:cubicBezTo>
                  <a:cubicBezTo>
                    <a:pt x="642" y="447"/>
                    <a:pt x="642" y="447"/>
                    <a:pt x="642" y="447"/>
                  </a:cubicBezTo>
                  <a:cubicBezTo>
                    <a:pt x="642" y="448"/>
                    <a:pt x="641" y="449"/>
                    <a:pt x="640" y="450"/>
                  </a:cubicBezTo>
                  <a:cubicBezTo>
                    <a:pt x="640" y="450"/>
                    <a:pt x="640" y="450"/>
                    <a:pt x="640" y="450"/>
                  </a:cubicBezTo>
                  <a:cubicBezTo>
                    <a:pt x="640" y="453"/>
                    <a:pt x="640" y="453"/>
                    <a:pt x="640" y="453"/>
                  </a:cubicBezTo>
                  <a:cubicBezTo>
                    <a:pt x="640" y="453"/>
                    <a:pt x="639" y="455"/>
                    <a:pt x="637" y="457"/>
                  </a:cubicBezTo>
                  <a:cubicBezTo>
                    <a:pt x="636" y="458"/>
                    <a:pt x="636" y="460"/>
                    <a:pt x="636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9" y="464"/>
                    <a:pt x="639" y="464"/>
                    <a:pt x="639" y="464"/>
                  </a:cubicBezTo>
                  <a:cubicBezTo>
                    <a:pt x="640" y="465"/>
                    <a:pt x="640" y="465"/>
                    <a:pt x="640" y="465"/>
                  </a:cubicBezTo>
                  <a:cubicBezTo>
                    <a:pt x="642" y="467"/>
                    <a:pt x="642" y="467"/>
                    <a:pt x="642" y="467"/>
                  </a:cubicBezTo>
                  <a:cubicBezTo>
                    <a:pt x="642" y="467"/>
                    <a:pt x="642" y="467"/>
                    <a:pt x="642" y="467"/>
                  </a:cubicBezTo>
                  <a:cubicBezTo>
                    <a:pt x="644" y="467"/>
                    <a:pt x="647" y="470"/>
                    <a:pt x="648" y="471"/>
                  </a:cubicBezTo>
                  <a:cubicBezTo>
                    <a:pt x="649" y="471"/>
                    <a:pt x="652" y="473"/>
                    <a:pt x="655" y="474"/>
                  </a:cubicBezTo>
                  <a:cubicBezTo>
                    <a:pt x="656" y="475"/>
                    <a:pt x="657" y="475"/>
                    <a:pt x="658" y="475"/>
                  </a:cubicBezTo>
                  <a:cubicBezTo>
                    <a:pt x="659" y="475"/>
                    <a:pt x="660" y="475"/>
                    <a:pt x="661" y="475"/>
                  </a:cubicBezTo>
                  <a:cubicBezTo>
                    <a:pt x="661" y="474"/>
                    <a:pt x="662" y="474"/>
                    <a:pt x="663" y="474"/>
                  </a:cubicBezTo>
                  <a:cubicBezTo>
                    <a:pt x="664" y="474"/>
                    <a:pt x="667" y="475"/>
                    <a:pt x="668" y="476"/>
                  </a:cubicBezTo>
                  <a:cubicBezTo>
                    <a:pt x="669" y="477"/>
                    <a:pt x="670" y="478"/>
                    <a:pt x="672" y="479"/>
                  </a:cubicBezTo>
                  <a:cubicBezTo>
                    <a:pt x="673" y="480"/>
                    <a:pt x="674" y="481"/>
                    <a:pt x="675" y="481"/>
                  </a:cubicBezTo>
                  <a:cubicBezTo>
                    <a:pt x="677" y="483"/>
                    <a:pt x="683" y="485"/>
                    <a:pt x="684" y="485"/>
                  </a:cubicBezTo>
                  <a:cubicBezTo>
                    <a:pt x="685" y="486"/>
                    <a:pt x="687" y="486"/>
                    <a:pt x="688" y="487"/>
                  </a:cubicBezTo>
                  <a:cubicBezTo>
                    <a:pt x="689" y="487"/>
                    <a:pt x="690" y="488"/>
                    <a:pt x="690" y="488"/>
                  </a:cubicBezTo>
                  <a:cubicBezTo>
                    <a:pt x="692" y="489"/>
                    <a:pt x="693" y="491"/>
                    <a:pt x="694" y="492"/>
                  </a:cubicBezTo>
                  <a:cubicBezTo>
                    <a:pt x="695" y="495"/>
                    <a:pt x="697" y="497"/>
                    <a:pt x="698" y="498"/>
                  </a:cubicBezTo>
                  <a:cubicBezTo>
                    <a:pt x="699" y="499"/>
                    <a:pt x="700" y="500"/>
                    <a:pt x="702" y="500"/>
                  </a:cubicBezTo>
                  <a:cubicBezTo>
                    <a:pt x="703" y="500"/>
                    <a:pt x="706" y="501"/>
                    <a:pt x="708" y="502"/>
                  </a:cubicBezTo>
                  <a:cubicBezTo>
                    <a:pt x="709" y="504"/>
                    <a:pt x="712" y="505"/>
                    <a:pt x="715" y="506"/>
                  </a:cubicBezTo>
                  <a:cubicBezTo>
                    <a:pt x="717" y="508"/>
                    <a:pt x="720" y="509"/>
                    <a:pt x="722" y="510"/>
                  </a:cubicBezTo>
                  <a:cubicBezTo>
                    <a:pt x="724" y="512"/>
                    <a:pt x="726" y="513"/>
                    <a:pt x="727" y="513"/>
                  </a:cubicBezTo>
                  <a:cubicBezTo>
                    <a:pt x="727" y="513"/>
                    <a:pt x="727" y="513"/>
                    <a:pt x="727" y="513"/>
                  </a:cubicBezTo>
                  <a:cubicBezTo>
                    <a:pt x="728" y="514"/>
                    <a:pt x="729" y="514"/>
                    <a:pt x="729" y="514"/>
                  </a:cubicBezTo>
                  <a:cubicBezTo>
                    <a:pt x="731" y="514"/>
                    <a:pt x="732" y="514"/>
                    <a:pt x="733" y="513"/>
                  </a:cubicBezTo>
                  <a:cubicBezTo>
                    <a:pt x="734" y="513"/>
                    <a:pt x="735" y="513"/>
                    <a:pt x="737" y="513"/>
                  </a:cubicBezTo>
                  <a:cubicBezTo>
                    <a:pt x="738" y="513"/>
                    <a:pt x="739" y="513"/>
                    <a:pt x="740" y="513"/>
                  </a:cubicBezTo>
                  <a:cubicBezTo>
                    <a:pt x="742" y="514"/>
                    <a:pt x="745" y="516"/>
                    <a:pt x="748" y="517"/>
                  </a:cubicBezTo>
                  <a:cubicBezTo>
                    <a:pt x="749" y="518"/>
                    <a:pt x="750" y="518"/>
                    <a:pt x="751" y="519"/>
                  </a:cubicBezTo>
                  <a:cubicBezTo>
                    <a:pt x="753" y="520"/>
                    <a:pt x="755" y="521"/>
                    <a:pt x="756" y="522"/>
                  </a:cubicBezTo>
                  <a:cubicBezTo>
                    <a:pt x="757" y="523"/>
                    <a:pt x="759" y="524"/>
                    <a:pt x="762" y="524"/>
                  </a:cubicBezTo>
                  <a:cubicBezTo>
                    <a:pt x="762" y="524"/>
                    <a:pt x="763" y="524"/>
                    <a:pt x="764" y="523"/>
                  </a:cubicBezTo>
                  <a:cubicBezTo>
                    <a:pt x="767" y="523"/>
                    <a:pt x="769" y="523"/>
                    <a:pt x="770" y="522"/>
                  </a:cubicBezTo>
                  <a:cubicBezTo>
                    <a:pt x="771" y="522"/>
                    <a:pt x="772" y="524"/>
                    <a:pt x="772" y="526"/>
                  </a:cubicBezTo>
                  <a:cubicBezTo>
                    <a:pt x="772" y="526"/>
                    <a:pt x="772" y="526"/>
                    <a:pt x="772" y="526"/>
                  </a:cubicBezTo>
                  <a:cubicBezTo>
                    <a:pt x="773" y="527"/>
                    <a:pt x="773" y="527"/>
                    <a:pt x="773" y="527"/>
                  </a:cubicBezTo>
                  <a:cubicBezTo>
                    <a:pt x="773" y="529"/>
                    <a:pt x="774" y="530"/>
                    <a:pt x="776" y="532"/>
                  </a:cubicBezTo>
                  <a:cubicBezTo>
                    <a:pt x="777" y="533"/>
                    <a:pt x="778" y="534"/>
                    <a:pt x="780" y="534"/>
                  </a:cubicBezTo>
                  <a:cubicBezTo>
                    <a:pt x="781" y="534"/>
                    <a:pt x="781" y="534"/>
                    <a:pt x="782" y="534"/>
                  </a:cubicBezTo>
                  <a:cubicBezTo>
                    <a:pt x="784" y="534"/>
                    <a:pt x="785" y="535"/>
                    <a:pt x="786" y="535"/>
                  </a:cubicBezTo>
                  <a:cubicBezTo>
                    <a:pt x="787" y="535"/>
                    <a:pt x="787" y="535"/>
                    <a:pt x="787" y="535"/>
                  </a:cubicBezTo>
                  <a:cubicBezTo>
                    <a:pt x="788" y="535"/>
                    <a:pt x="790" y="535"/>
                    <a:pt x="791" y="535"/>
                  </a:cubicBezTo>
                  <a:cubicBezTo>
                    <a:pt x="793" y="535"/>
                    <a:pt x="793" y="535"/>
                    <a:pt x="793" y="535"/>
                  </a:cubicBezTo>
                  <a:cubicBezTo>
                    <a:pt x="795" y="535"/>
                    <a:pt x="797" y="536"/>
                    <a:pt x="798" y="537"/>
                  </a:cubicBezTo>
                  <a:cubicBezTo>
                    <a:pt x="798" y="537"/>
                    <a:pt x="798" y="537"/>
                    <a:pt x="798" y="537"/>
                  </a:cubicBezTo>
                  <a:cubicBezTo>
                    <a:pt x="798" y="537"/>
                    <a:pt x="798" y="537"/>
                    <a:pt x="798" y="537"/>
                  </a:cubicBezTo>
                  <a:cubicBezTo>
                    <a:pt x="799" y="538"/>
                    <a:pt x="801" y="539"/>
                    <a:pt x="802" y="540"/>
                  </a:cubicBezTo>
                  <a:cubicBezTo>
                    <a:pt x="802" y="540"/>
                    <a:pt x="802" y="540"/>
                    <a:pt x="802" y="540"/>
                  </a:cubicBezTo>
                  <a:cubicBezTo>
                    <a:pt x="802" y="541"/>
                    <a:pt x="802" y="541"/>
                    <a:pt x="802" y="541"/>
                  </a:cubicBezTo>
                  <a:cubicBezTo>
                    <a:pt x="803" y="541"/>
                    <a:pt x="803" y="541"/>
                    <a:pt x="803" y="541"/>
                  </a:cubicBezTo>
                  <a:cubicBezTo>
                    <a:pt x="804" y="541"/>
                    <a:pt x="805" y="541"/>
                    <a:pt x="805" y="540"/>
                  </a:cubicBezTo>
                  <a:cubicBezTo>
                    <a:pt x="806" y="539"/>
                    <a:pt x="807" y="538"/>
                    <a:pt x="807" y="537"/>
                  </a:cubicBezTo>
                  <a:cubicBezTo>
                    <a:pt x="807" y="536"/>
                    <a:pt x="809" y="535"/>
                    <a:pt x="810" y="535"/>
                  </a:cubicBezTo>
                  <a:cubicBezTo>
                    <a:pt x="811" y="535"/>
                    <a:pt x="811" y="535"/>
                    <a:pt x="811" y="535"/>
                  </a:cubicBezTo>
                  <a:cubicBezTo>
                    <a:pt x="811" y="535"/>
                    <a:pt x="811" y="535"/>
                    <a:pt x="811" y="535"/>
                  </a:cubicBezTo>
                  <a:cubicBezTo>
                    <a:pt x="812" y="534"/>
                    <a:pt x="814" y="534"/>
                    <a:pt x="816" y="534"/>
                  </a:cubicBezTo>
                  <a:cubicBezTo>
                    <a:pt x="818" y="534"/>
                    <a:pt x="820" y="535"/>
                    <a:pt x="823" y="535"/>
                  </a:cubicBezTo>
                  <a:cubicBezTo>
                    <a:pt x="824" y="537"/>
                    <a:pt x="826" y="537"/>
                    <a:pt x="828" y="537"/>
                  </a:cubicBezTo>
                  <a:cubicBezTo>
                    <a:pt x="828" y="537"/>
                    <a:pt x="828" y="537"/>
                    <a:pt x="828" y="537"/>
                  </a:cubicBezTo>
                  <a:cubicBezTo>
                    <a:pt x="829" y="537"/>
                    <a:pt x="829" y="537"/>
                    <a:pt x="829" y="537"/>
                  </a:cubicBezTo>
                  <a:cubicBezTo>
                    <a:pt x="831" y="537"/>
                    <a:pt x="831" y="537"/>
                    <a:pt x="831" y="537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1" y="536"/>
                    <a:pt x="831" y="536"/>
                    <a:pt x="831" y="536"/>
                  </a:cubicBezTo>
                  <a:cubicBezTo>
                    <a:pt x="832" y="536"/>
                    <a:pt x="832" y="536"/>
                    <a:pt x="832" y="536"/>
                  </a:cubicBezTo>
                  <a:cubicBezTo>
                    <a:pt x="833" y="536"/>
                    <a:pt x="833" y="536"/>
                    <a:pt x="834" y="535"/>
                  </a:cubicBezTo>
                  <a:cubicBezTo>
                    <a:pt x="836" y="534"/>
                    <a:pt x="837" y="534"/>
                    <a:pt x="838" y="534"/>
                  </a:cubicBezTo>
                  <a:cubicBezTo>
                    <a:pt x="838" y="534"/>
                    <a:pt x="838" y="534"/>
                    <a:pt x="838" y="534"/>
                  </a:cubicBezTo>
                  <a:cubicBezTo>
                    <a:pt x="838" y="534"/>
                    <a:pt x="838" y="534"/>
                    <a:pt x="838" y="534"/>
                  </a:cubicBezTo>
                  <a:cubicBezTo>
                    <a:pt x="840" y="534"/>
                    <a:pt x="840" y="534"/>
                    <a:pt x="840" y="534"/>
                  </a:cubicBezTo>
                  <a:cubicBezTo>
                    <a:pt x="840" y="533"/>
                    <a:pt x="841" y="533"/>
                    <a:pt x="841" y="533"/>
                  </a:cubicBezTo>
                  <a:cubicBezTo>
                    <a:pt x="842" y="532"/>
                    <a:pt x="844" y="532"/>
                    <a:pt x="845" y="532"/>
                  </a:cubicBezTo>
                  <a:cubicBezTo>
                    <a:pt x="846" y="532"/>
                    <a:pt x="847" y="532"/>
                    <a:pt x="848" y="532"/>
                  </a:cubicBezTo>
                  <a:cubicBezTo>
                    <a:pt x="850" y="534"/>
                    <a:pt x="851" y="534"/>
                    <a:pt x="853" y="535"/>
                  </a:cubicBezTo>
                  <a:cubicBezTo>
                    <a:pt x="854" y="535"/>
                    <a:pt x="854" y="535"/>
                    <a:pt x="855" y="536"/>
                  </a:cubicBezTo>
                  <a:cubicBezTo>
                    <a:pt x="856" y="537"/>
                    <a:pt x="858" y="537"/>
                    <a:pt x="859" y="537"/>
                  </a:cubicBezTo>
                  <a:cubicBezTo>
                    <a:pt x="860" y="537"/>
                    <a:pt x="860" y="537"/>
                    <a:pt x="860" y="537"/>
                  </a:cubicBezTo>
                  <a:cubicBezTo>
                    <a:pt x="862" y="537"/>
                    <a:pt x="865" y="538"/>
                    <a:pt x="867" y="539"/>
                  </a:cubicBezTo>
                  <a:cubicBezTo>
                    <a:pt x="868" y="540"/>
                    <a:pt x="870" y="541"/>
                    <a:pt x="872" y="543"/>
                  </a:cubicBezTo>
                  <a:cubicBezTo>
                    <a:pt x="873" y="544"/>
                    <a:pt x="874" y="546"/>
                    <a:pt x="874" y="548"/>
                  </a:cubicBezTo>
                  <a:cubicBezTo>
                    <a:pt x="874" y="549"/>
                    <a:pt x="874" y="550"/>
                    <a:pt x="873" y="551"/>
                  </a:cubicBezTo>
                  <a:cubicBezTo>
                    <a:pt x="873" y="552"/>
                    <a:pt x="873" y="553"/>
                    <a:pt x="873" y="554"/>
                  </a:cubicBezTo>
                  <a:cubicBezTo>
                    <a:pt x="873" y="554"/>
                    <a:pt x="873" y="554"/>
                    <a:pt x="873" y="554"/>
                  </a:cubicBezTo>
                  <a:cubicBezTo>
                    <a:pt x="873" y="554"/>
                    <a:pt x="873" y="554"/>
                    <a:pt x="873" y="554"/>
                  </a:cubicBezTo>
                  <a:cubicBezTo>
                    <a:pt x="873" y="555"/>
                    <a:pt x="875" y="556"/>
                    <a:pt x="876" y="556"/>
                  </a:cubicBezTo>
                  <a:cubicBezTo>
                    <a:pt x="878" y="557"/>
                    <a:pt x="879" y="557"/>
                    <a:pt x="881" y="557"/>
                  </a:cubicBezTo>
                  <a:cubicBezTo>
                    <a:pt x="882" y="557"/>
                    <a:pt x="884" y="557"/>
                    <a:pt x="885" y="558"/>
                  </a:cubicBezTo>
                  <a:cubicBezTo>
                    <a:pt x="887" y="558"/>
                    <a:pt x="890" y="560"/>
                    <a:pt x="891" y="561"/>
                  </a:cubicBezTo>
                  <a:cubicBezTo>
                    <a:pt x="891" y="562"/>
                    <a:pt x="891" y="562"/>
                    <a:pt x="891" y="562"/>
                  </a:cubicBezTo>
                  <a:cubicBezTo>
                    <a:pt x="891" y="562"/>
                    <a:pt x="891" y="562"/>
                    <a:pt x="891" y="562"/>
                  </a:cubicBezTo>
                  <a:cubicBezTo>
                    <a:pt x="893" y="563"/>
                    <a:pt x="894" y="563"/>
                    <a:pt x="896" y="563"/>
                  </a:cubicBezTo>
                  <a:cubicBezTo>
                    <a:pt x="898" y="563"/>
                    <a:pt x="900" y="564"/>
                    <a:pt x="901" y="566"/>
                  </a:cubicBezTo>
                  <a:cubicBezTo>
                    <a:pt x="902" y="567"/>
                    <a:pt x="904" y="569"/>
                    <a:pt x="906" y="569"/>
                  </a:cubicBezTo>
                  <a:cubicBezTo>
                    <a:pt x="907" y="569"/>
                    <a:pt x="908" y="569"/>
                    <a:pt x="909" y="569"/>
                  </a:cubicBezTo>
                  <a:cubicBezTo>
                    <a:pt x="911" y="569"/>
                    <a:pt x="912" y="569"/>
                    <a:pt x="913" y="568"/>
                  </a:cubicBezTo>
                  <a:cubicBezTo>
                    <a:pt x="914" y="568"/>
                    <a:pt x="914" y="567"/>
                    <a:pt x="915" y="567"/>
                  </a:cubicBezTo>
                  <a:cubicBezTo>
                    <a:pt x="916" y="566"/>
                    <a:pt x="918" y="565"/>
                    <a:pt x="919" y="565"/>
                  </a:cubicBezTo>
                  <a:cubicBezTo>
                    <a:pt x="920" y="565"/>
                    <a:pt x="920" y="565"/>
                    <a:pt x="920" y="565"/>
                  </a:cubicBezTo>
                  <a:cubicBezTo>
                    <a:pt x="920" y="565"/>
                    <a:pt x="920" y="565"/>
                    <a:pt x="920" y="565"/>
                  </a:cubicBezTo>
                  <a:cubicBezTo>
                    <a:pt x="921" y="565"/>
                    <a:pt x="922" y="565"/>
                    <a:pt x="923" y="565"/>
                  </a:cubicBezTo>
                  <a:cubicBezTo>
                    <a:pt x="924" y="565"/>
                    <a:pt x="925" y="565"/>
                    <a:pt x="926" y="565"/>
                  </a:cubicBezTo>
                  <a:cubicBezTo>
                    <a:pt x="927" y="565"/>
                    <a:pt x="927" y="567"/>
                    <a:pt x="927" y="569"/>
                  </a:cubicBezTo>
                  <a:cubicBezTo>
                    <a:pt x="927" y="569"/>
                    <a:pt x="927" y="569"/>
                    <a:pt x="927" y="569"/>
                  </a:cubicBezTo>
                  <a:cubicBezTo>
                    <a:pt x="928" y="569"/>
                    <a:pt x="928" y="569"/>
                    <a:pt x="928" y="569"/>
                  </a:cubicBezTo>
                  <a:cubicBezTo>
                    <a:pt x="928" y="570"/>
                    <a:pt x="928" y="571"/>
                    <a:pt x="928" y="571"/>
                  </a:cubicBezTo>
                  <a:cubicBezTo>
                    <a:pt x="929" y="573"/>
                    <a:pt x="930" y="574"/>
                    <a:pt x="930" y="574"/>
                  </a:cubicBezTo>
                  <a:cubicBezTo>
                    <a:pt x="931" y="575"/>
                    <a:pt x="933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5" y="577"/>
                    <a:pt x="935" y="577"/>
                    <a:pt x="935" y="577"/>
                  </a:cubicBezTo>
                  <a:cubicBezTo>
                    <a:pt x="937" y="577"/>
                    <a:pt x="938" y="576"/>
                    <a:pt x="938" y="576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38" y="575"/>
                    <a:pt x="938" y="575"/>
                    <a:pt x="938" y="575"/>
                  </a:cubicBezTo>
                  <a:cubicBezTo>
                    <a:pt x="939" y="574"/>
                    <a:pt x="942" y="573"/>
                    <a:pt x="944" y="573"/>
                  </a:cubicBezTo>
                  <a:cubicBezTo>
                    <a:pt x="945" y="573"/>
                    <a:pt x="947" y="574"/>
                    <a:pt x="949" y="575"/>
                  </a:cubicBezTo>
                  <a:cubicBezTo>
                    <a:pt x="949" y="575"/>
                    <a:pt x="950" y="575"/>
                    <a:pt x="953" y="575"/>
                  </a:cubicBezTo>
                  <a:cubicBezTo>
                    <a:pt x="953" y="575"/>
                    <a:pt x="955" y="575"/>
                    <a:pt x="956" y="575"/>
                  </a:cubicBezTo>
                  <a:cubicBezTo>
                    <a:pt x="959" y="575"/>
                    <a:pt x="961" y="576"/>
                    <a:pt x="962" y="576"/>
                  </a:cubicBezTo>
                  <a:cubicBezTo>
                    <a:pt x="963" y="576"/>
                    <a:pt x="964" y="576"/>
                    <a:pt x="964" y="577"/>
                  </a:cubicBezTo>
                  <a:cubicBezTo>
                    <a:pt x="966" y="578"/>
                    <a:pt x="969" y="579"/>
                    <a:pt x="971" y="580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7" y="581"/>
                    <a:pt x="979" y="582"/>
                    <a:pt x="980" y="582"/>
                  </a:cubicBezTo>
                  <a:cubicBezTo>
                    <a:pt x="980" y="582"/>
                    <a:pt x="980" y="582"/>
                    <a:pt x="980" y="582"/>
                  </a:cubicBezTo>
                  <a:cubicBezTo>
                    <a:pt x="981" y="582"/>
                    <a:pt x="981" y="582"/>
                    <a:pt x="981" y="582"/>
                  </a:cubicBezTo>
                  <a:cubicBezTo>
                    <a:pt x="983" y="582"/>
                    <a:pt x="986" y="582"/>
                    <a:pt x="987" y="581"/>
                  </a:cubicBezTo>
                  <a:cubicBezTo>
                    <a:pt x="989" y="581"/>
                    <a:pt x="991" y="580"/>
                    <a:pt x="992" y="579"/>
                  </a:cubicBezTo>
                  <a:cubicBezTo>
                    <a:pt x="993" y="578"/>
                    <a:pt x="994" y="577"/>
                    <a:pt x="996" y="577"/>
                  </a:cubicBezTo>
                  <a:cubicBezTo>
                    <a:pt x="996" y="577"/>
                    <a:pt x="996" y="577"/>
                    <a:pt x="996" y="577"/>
                  </a:cubicBezTo>
                  <a:cubicBezTo>
                    <a:pt x="996" y="577"/>
                    <a:pt x="996" y="577"/>
                    <a:pt x="996" y="577"/>
                  </a:cubicBezTo>
                  <a:cubicBezTo>
                    <a:pt x="997" y="577"/>
                    <a:pt x="997" y="576"/>
                    <a:pt x="997" y="576"/>
                  </a:cubicBezTo>
                  <a:cubicBezTo>
                    <a:pt x="998" y="576"/>
                    <a:pt x="999" y="577"/>
                    <a:pt x="1000" y="578"/>
                  </a:cubicBezTo>
                  <a:cubicBezTo>
                    <a:pt x="1000" y="579"/>
                    <a:pt x="1001" y="579"/>
                    <a:pt x="1001" y="580"/>
                  </a:cubicBezTo>
                  <a:cubicBezTo>
                    <a:pt x="1002" y="581"/>
                    <a:pt x="1002" y="581"/>
                    <a:pt x="1002" y="582"/>
                  </a:cubicBezTo>
                  <a:cubicBezTo>
                    <a:pt x="1003" y="582"/>
                    <a:pt x="1005" y="583"/>
                    <a:pt x="1007" y="583"/>
                  </a:cubicBezTo>
                  <a:cubicBezTo>
                    <a:pt x="1007" y="583"/>
                    <a:pt x="1007" y="583"/>
                    <a:pt x="1007" y="583"/>
                  </a:cubicBezTo>
                  <a:cubicBezTo>
                    <a:pt x="1008" y="583"/>
                    <a:pt x="1009" y="584"/>
                    <a:pt x="1010" y="584"/>
                  </a:cubicBezTo>
                  <a:cubicBezTo>
                    <a:pt x="1011" y="584"/>
                    <a:pt x="1011" y="584"/>
                    <a:pt x="1011" y="584"/>
                  </a:cubicBezTo>
                  <a:cubicBezTo>
                    <a:pt x="1013" y="584"/>
                    <a:pt x="1014" y="584"/>
                    <a:pt x="1015" y="583"/>
                  </a:cubicBezTo>
                  <a:cubicBezTo>
                    <a:pt x="1016" y="582"/>
                    <a:pt x="1018" y="581"/>
                    <a:pt x="1020" y="581"/>
                  </a:cubicBezTo>
                  <a:cubicBezTo>
                    <a:pt x="1020" y="581"/>
                    <a:pt x="1020" y="581"/>
                    <a:pt x="1020" y="581"/>
                  </a:cubicBezTo>
                  <a:cubicBezTo>
                    <a:pt x="1021" y="581"/>
                    <a:pt x="1021" y="581"/>
                    <a:pt x="1021" y="581"/>
                  </a:cubicBezTo>
                  <a:cubicBezTo>
                    <a:pt x="1021" y="581"/>
                    <a:pt x="1021" y="581"/>
                    <a:pt x="1022" y="581"/>
                  </a:cubicBezTo>
                  <a:cubicBezTo>
                    <a:pt x="1023" y="581"/>
                    <a:pt x="1024" y="581"/>
                    <a:pt x="1026" y="582"/>
                  </a:cubicBezTo>
                  <a:cubicBezTo>
                    <a:pt x="1026" y="582"/>
                    <a:pt x="1026" y="582"/>
                    <a:pt x="1026" y="582"/>
                  </a:cubicBezTo>
                  <a:cubicBezTo>
                    <a:pt x="1027" y="582"/>
                    <a:pt x="1027" y="582"/>
                    <a:pt x="1027" y="582"/>
                  </a:cubicBezTo>
                  <a:cubicBezTo>
                    <a:pt x="1028" y="582"/>
                    <a:pt x="1029" y="582"/>
                    <a:pt x="1029" y="581"/>
                  </a:cubicBezTo>
                  <a:cubicBezTo>
                    <a:pt x="1030" y="580"/>
                    <a:pt x="1031" y="580"/>
                    <a:pt x="1032" y="580"/>
                  </a:cubicBezTo>
                  <a:cubicBezTo>
                    <a:pt x="1033" y="580"/>
                    <a:pt x="1035" y="579"/>
                    <a:pt x="1035" y="578"/>
                  </a:cubicBezTo>
                  <a:cubicBezTo>
                    <a:pt x="1037" y="577"/>
                    <a:pt x="1039" y="577"/>
                    <a:pt x="1041" y="577"/>
                  </a:cubicBezTo>
                  <a:cubicBezTo>
                    <a:pt x="1043" y="577"/>
                    <a:pt x="1044" y="579"/>
                    <a:pt x="1045" y="580"/>
                  </a:cubicBezTo>
                  <a:cubicBezTo>
                    <a:pt x="1046" y="581"/>
                    <a:pt x="1047" y="581"/>
                    <a:pt x="1048" y="581"/>
                  </a:cubicBezTo>
                  <a:cubicBezTo>
                    <a:pt x="1049" y="581"/>
                    <a:pt x="1049" y="581"/>
                    <a:pt x="1049" y="581"/>
                  </a:cubicBezTo>
                  <a:cubicBezTo>
                    <a:pt x="1049" y="581"/>
                    <a:pt x="1049" y="581"/>
                    <a:pt x="1049" y="581"/>
                  </a:cubicBezTo>
                  <a:cubicBezTo>
                    <a:pt x="1050" y="580"/>
                    <a:pt x="1052" y="578"/>
                    <a:pt x="1052" y="575"/>
                  </a:cubicBezTo>
                  <a:cubicBezTo>
                    <a:pt x="1053" y="573"/>
                    <a:pt x="1053" y="571"/>
                    <a:pt x="1053" y="571"/>
                  </a:cubicBezTo>
                  <a:cubicBezTo>
                    <a:pt x="1053" y="571"/>
                    <a:pt x="1053" y="571"/>
                    <a:pt x="1053" y="571"/>
                  </a:cubicBezTo>
                  <a:cubicBezTo>
                    <a:pt x="1055" y="567"/>
                    <a:pt x="1055" y="567"/>
                    <a:pt x="1055" y="567"/>
                  </a:cubicBezTo>
                  <a:cubicBezTo>
                    <a:pt x="1056" y="566"/>
                    <a:pt x="1056" y="563"/>
                    <a:pt x="1056" y="560"/>
                  </a:cubicBezTo>
                  <a:cubicBezTo>
                    <a:pt x="1056" y="559"/>
                    <a:pt x="1055" y="556"/>
                    <a:pt x="1054" y="555"/>
                  </a:cubicBezTo>
                  <a:cubicBezTo>
                    <a:pt x="1053" y="553"/>
                    <a:pt x="1052" y="552"/>
                    <a:pt x="1052" y="551"/>
                  </a:cubicBezTo>
                  <a:cubicBezTo>
                    <a:pt x="1052" y="550"/>
                    <a:pt x="1052" y="550"/>
                    <a:pt x="1052" y="550"/>
                  </a:cubicBezTo>
                  <a:cubicBezTo>
                    <a:pt x="1052" y="550"/>
                    <a:pt x="1052" y="550"/>
                    <a:pt x="1052" y="550"/>
                  </a:cubicBezTo>
                  <a:cubicBezTo>
                    <a:pt x="1051" y="549"/>
                    <a:pt x="1050" y="548"/>
                    <a:pt x="1050" y="546"/>
                  </a:cubicBezTo>
                  <a:cubicBezTo>
                    <a:pt x="1049" y="546"/>
                    <a:pt x="1049" y="546"/>
                    <a:pt x="1049" y="546"/>
                  </a:cubicBezTo>
                  <a:cubicBezTo>
                    <a:pt x="1049" y="546"/>
                    <a:pt x="1049" y="546"/>
                    <a:pt x="1049" y="546"/>
                  </a:cubicBezTo>
                  <a:cubicBezTo>
                    <a:pt x="1049" y="546"/>
                    <a:pt x="1048" y="545"/>
                    <a:pt x="1048" y="545"/>
                  </a:cubicBezTo>
                  <a:cubicBezTo>
                    <a:pt x="1048" y="544"/>
                    <a:pt x="1047" y="543"/>
                    <a:pt x="1047" y="543"/>
                  </a:cubicBezTo>
                  <a:cubicBezTo>
                    <a:pt x="1046" y="541"/>
                    <a:pt x="1046" y="539"/>
                    <a:pt x="1046" y="536"/>
                  </a:cubicBezTo>
                  <a:cubicBezTo>
                    <a:pt x="1047" y="534"/>
                    <a:pt x="1047" y="532"/>
                    <a:pt x="1047" y="532"/>
                  </a:cubicBezTo>
                  <a:cubicBezTo>
                    <a:pt x="1047" y="532"/>
                    <a:pt x="1047" y="532"/>
                    <a:pt x="1047" y="532"/>
                  </a:cubicBezTo>
                  <a:cubicBezTo>
                    <a:pt x="1047" y="532"/>
                    <a:pt x="1047" y="532"/>
                    <a:pt x="1047" y="532"/>
                  </a:cubicBezTo>
                  <a:cubicBezTo>
                    <a:pt x="1047" y="529"/>
                    <a:pt x="1047" y="529"/>
                    <a:pt x="1047" y="529"/>
                  </a:cubicBezTo>
                  <a:cubicBezTo>
                    <a:pt x="1047" y="523"/>
                    <a:pt x="1047" y="523"/>
                    <a:pt x="1047" y="523"/>
                  </a:cubicBezTo>
                  <a:cubicBezTo>
                    <a:pt x="1047" y="523"/>
                    <a:pt x="1047" y="522"/>
                    <a:pt x="1048" y="521"/>
                  </a:cubicBezTo>
                  <a:cubicBezTo>
                    <a:pt x="1048" y="520"/>
                    <a:pt x="1048" y="519"/>
                    <a:pt x="1048" y="518"/>
                  </a:cubicBezTo>
                  <a:cubicBezTo>
                    <a:pt x="1049" y="517"/>
                    <a:pt x="1049" y="516"/>
                    <a:pt x="1050" y="515"/>
                  </a:cubicBezTo>
                  <a:cubicBezTo>
                    <a:pt x="1050" y="513"/>
                    <a:pt x="1051" y="512"/>
                    <a:pt x="1051" y="511"/>
                  </a:cubicBezTo>
                  <a:cubicBezTo>
                    <a:pt x="1051" y="510"/>
                    <a:pt x="1052" y="508"/>
                    <a:pt x="1052" y="504"/>
                  </a:cubicBezTo>
                  <a:cubicBezTo>
                    <a:pt x="1052" y="504"/>
                    <a:pt x="1052" y="504"/>
                    <a:pt x="1052" y="504"/>
                  </a:cubicBezTo>
                  <a:cubicBezTo>
                    <a:pt x="1052" y="504"/>
                    <a:pt x="1052" y="503"/>
                    <a:pt x="1052" y="501"/>
                  </a:cubicBezTo>
                  <a:cubicBezTo>
                    <a:pt x="1052" y="500"/>
                    <a:pt x="1052" y="500"/>
                    <a:pt x="1052" y="500"/>
                  </a:cubicBezTo>
                  <a:cubicBezTo>
                    <a:pt x="1051" y="499"/>
                    <a:pt x="1051" y="499"/>
                    <a:pt x="1051" y="499"/>
                  </a:cubicBezTo>
                  <a:cubicBezTo>
                    <a:pt x="1051" y="499"/>
                    <a:pt x="1051" y="498"/>
                    <a:pt x="1052" y="498"/>
                  </a:cubicBezTo>
                  <a:cubicBezTo>
                    <a:pt x="1052" y="497"/>
                    <a:pt x="1052" y="497"/>
                    <a:pt x="1052" y="497"/>
                  </a:cubicBezTo>
                  <a:cubicBezTo>
                    <a:pt x="1053" y="496"/>
                    <a:pt x="1053" y="496"/>
                    <a:pt x="1053" y="496"/>
                  </a:cubicBezTo>
                  <a:cubicBezTo>
                    <a:pt x="1053" y="495"/>
                    <a:pt x="1055" y="493"/>
                    <a:pt x="1057" y="493"/>
                  </a:cubicBezTo>
                  <a:cubicBezTo>
                    <a:pt x="1062" y="493"/>
                    <a:pt x="1062" y="493"/>
                    <a:pt x="1062" y="493"/>
                  </a:cubicBezTo>
                  <a:cubicBezTo>
                    <a:pt x="1067" y="490"/>
                    <a:pt x="1067" y="490"/>
                    <a:pt x="1067" y="490"/>
                  </a:cubicBezTo>
                  <a:cubicBezTo>
                    <a:pt x="1067" y="490"/>
                    <a:pt x="1067" y="490"/>
                    <a:pt x="1067" y="490"/>
                  </a:cubicBezTo>
                  <a:cubicBezTo>
                    <a:pt x="1068" y="490"/>
                    <a:pt x="1069" y="489"/>
                    <a:pt x="1070" y="489"/>
                  </a:cubicBezTo>
                  <a:cubicBezTo>
                    <a:pt x="1071" y="488"/>
                    <a:pt x="1072" y="488"/>
                    <a:pt x="1072" y="488"/>
                  </a:cubicBezTo>
                  <a:cubicBezTo>
                    <a:pt x="1073" y="488"/>
                    <a:pt x="1073" y="488"/>
                    <a:pt x="1073" y="488"/>
                  </a:cubicBezTo>
                  <a:cubicBezTo>
                    <a:pt x="1073" y="488"/>
                    <a:pt x="1073" y="488"/>
                    <a:pt x="1073" y="488"/>
                  </a:cubicBezTo>
                  <a:cubicBezTo>
                    <a:pt x="1073" y="487"/>
                    <a:pt x="1074" y="487"/>
                    <a:pt x="1075" y="487"/>
                  </a:cubicBezTo>
                  <a:cubicBezTo>
                    <a:pt x="1077" y="487"/>
                    <a:pt x="1078" y="487"/>
                    <a:pt x="1080" y="488"/>
                  </a:cubicBezTo>
                  <a:cubicBezTo>
                    <a:pt x="1080" y="488"/>
                    <a:pt x="1082" y="489"/>
                    <a:pt x="1083" y="490"/>
                  </a:cubicBezTo>
                  <a:cubicBezTo>
                    <a:pt x="1084" y="490"/>
                    <a:pt x="1085" y="491"/>
                    <a:pt x="1086" y="492"/>
                  </a:cubicBezTo>
                  <a:cubicBezTo>
                    <a:pt x="1086" y="492"/>
                    <a:pt x="1086" y="492"/>
                    <a:pt x="1086" y="492"/>
                  </a:cubicBezTo>
                  <a:cubicBezTo>
                    <a:pt x="1087" y="493"/>
                    <a:pt x="1088" y="496"/>
                    <a:pt x="1088" y="498"/>
                  </a:cubicBezTo>
                  <a:cubicBezTo>
                    <a:pt x="1088" y="503"/>
                    <a:pt x="1088" y="503"/>
                    <a:pt x="1088" y="503"/>
                  </a:cubicBezTo>
                  <a:cubicBezTo>
                    <a:pt x="1088" y="503"/>
                    <a:pt x="1088" y="504"/>
                    <a:pt x="1087" y="504"/>
                  </a:cubicBezTo>
                  <a:cubicBezTo>
                    <a:pt x="1087" y="505"/>
                    <a:pt x="1087" y="507"/>
                    <a:pt x="1087" y="508"/>
                  </a:cubicBezTo>
                  <a:cubicBezTo>
                    <a:pt x="1086" y="510"/>
                    <a:pt x="1085" y="512"/>
                    <a:pt x="1084" y="513"/>
                  </a:cubicBezTo>
                  <a:cubicBezTo>
                    <a:pt x="1083" y="514"/>
                    <a:pt x="1083" y="515"/>
                    <a:pt x="1083" y="517"/>
                  </a:cubicBezTo>
                  <a:cubicBezTo>
                    <a:pt x="1083" y="517"/>
                    <a:pt x="1083" y="517"/>
                    <a:pt x="1083" y="517"/>
                  </a:cubicBezTo>
                  <a:cubicBezTo>
                    <a:pt x="1084" y="517"/>
                    <a:pt x="1084" y="517"/>
                    <a:pt x="1084" y="517"/>
                  </a:cubicBezTo>
                  <a:cubicBezTo>
                    <a:pt x="1085" y="520"/>
                    <a:pt x="1087" y="522"/>
                    <a:pt x="1089" y="524"/>
                  </a:cubicBezTo>
                  <a:cubicBezTo>
                    <a:pt x="1091" y="525"/>
                    <a:pt x="1091" y="525"/>
                    <a:pt x="1091" y="525"/>
                  </a:cubicBezTo>
                  <a:cubicBezTo>
                    <a:pt x="1091" y="526"/>
                    <a:pt x="1091" y="526"/>
                    <a:pt x="1091" y="527"/>
                  </a:cubicBezTo>
                  <a:cubicBezTo>
                    <a:pt x="1091" y="527"/>
                    <a:pt x="1091" y="527"/>
                    <a:pt x="1091" y="528"/>
                  </a:cubicBezTo>
                  <a:cubicBezTo>
                    <a:pt x="1088" y="530"/>
                    <a:pt x="1088" y="530"/>
                    <a:pt x="1088" y="530"/>
                  </a:cubicBezTo>
                  <a:cubicBezTo>
                    <a:pt x="1087" y="531"/>
                    <a:pt x="1086" y="532"/>
                    <a:pt x="1086" y="533"/>
                  </a:cubicBezTo>
                  <a:cubicBezTo>
                    <a:pt x="1085" y="533"/>
                    <a:pt x="1085" y="533"/>
                    <a:pt x="1085" y="533"/>
                  </a:cubicBezTo>
                  <a:cubicBezTo>
                    <a:pt x="1085" y="534"/>
                    <a:pt x="1085" y="534"/>
                    <a:pt x="1085" y="534"/>
                  </a:cubicBezTo>
                  <a:cubicBezTo>
                    <a:pt x="1085" y="535"/>
                    <a:pt x="1086" y="538"/>
                    <a:pt x="1087" y="539"/>
                  </a:cubicBezTo>
                  <a:cubicBezTo>
                    <a:pt x="1087" y="539"/>
                    <a:pt x="1087" y="539"/>
                    <a:pt x="1087" y="539"/>
                  </a:cubicBezTo>
                  <a:cubicBezTo>
                    <a:pt x="1087" y="539"/>
                    <a:pt x="1087" y="539"/>
                    <a:pt x="1087" y="539"/>
                  </a:cubicBezTo>
                  <a:cubicBezTo>
                    <a:pt x="1089" y="539"/>
                    <a:pt x="1091" y="542"/>
                    <a:pt x="1091" y="543"/>
                  </a:cubicBezTo>
                  <a:cubicBezTo>
                    <a:pt x="1091" y="544"/>
                    <a:pt x="1092" y="546"/>
                    <a:pt x="1094" y="547"/>
                  </a:cubicBezTo>
                  <a:cubicBezTo>
                    <a:pt x="1095" y="547"/>
                    <a:pt x="1097" y="548"/>
                    <a:pt x="1098" y="549"/>
                  </a:cubicBezTo>
                  <a:cubicBezTo>
                    <a:pt x="1099" y="549"/>
                    <a:pt x="1099" y="549"/>
                    <a:pt x="1099" y="549"/>
                  </a:cubicBezTo>
                  <a:cubicBezTo>
                    <a:pt x="1099" y="549"/>
                    <a:pt x="1099" y="549"/>
                    <a:pt x="1099" y="549"/>
                  </a:cubicBezTo>
                  <a:cubicBezTo>
                    <a:pt x="1100" y="549"/>
                    <a:pt x="1101" y="550"/>
                    <a:pt x="1102" y="551"/>
                  </a:cubicBezTo>
                  <a:cubicBezTo>
                    <a:pt x="1103" y="551"/>
                    <a:pt x="1104" y="551"/>
                    <a:pt x="1104" y="552"/>
                  </a:cubicBezTo>
                  <a:cubicBezTo>
                    <a:pt x="1105" y="552"/>
                    <a:pt x="1107" y="553"/>
                    <a:pt x="1108" y="553"/>
                  </a:cubicBezTo>
                  <a:cubicBezTo>
                    <a:pt x="1109" y="553"/>
                    <a:pt x="1111" y="552"/>
                    <a:pt x="1113" y="551"/>
                  </a:cubicBezTo>
                  <a:cubicBezTo>
                    <a:pt x="1113" y="551"/>
                    <a:pt x="1113" y="551"/>
                    <a:pt x="1113" y="551"/>
                  </a:cubicBezTo>
                  <a:cubicBezTo>
                    <a:pt x="1113" y="551"/>
                    <a:pt x="1113" y="551"/>
                    <a:pt x="1113" y="551"/>
                  </a:cubicBezTo>
                  <a:cubicBezTo>
                    <a:pt x="1113" y="551"/>
                    <a:pt x="1114" y="551"/>
                    <a:pt x="1116" y="551"/>
                  </a:cubicBezTo>
                  <a:cubicBezTo>
                    <a:pt x="1117" y="551"/>
                    <a:pt x="1118" y="551"/>
                    <a:pt x="1118" y="551"/>
                  </a:cubicBezTo>
                  <a:cubicBezTo>
                    <a:pt x="1120" y="552"/>
                    <a:pt x="1122" y="553"/>
                    <a:pt x="1124" y="553"/>
                  </a:cubicBezTo>
                  <a:cubicBezTo>
                    <a:pt x="1126" y="553"/>
                    <a:pt x="1129" y="554"/>
                    <a:pt x="1131" y="554"/>
                  </a:cubicBezTo>
                  <a:cubicBezTo>
                    <a:pt x="1133" y="555"/>
                    <a:pt x="1136" y="556"/>
                    <a:pt x="1139" y="556"/>
                  </a:cubicBezTo>
                  <a:cubicBezTo>
                    <a:pt x="1143" y="556"/>
                    <a:pt x="1143" y="556"/>
                    <a:pt x="1143" y="556"/>
                  </a:cubicBezTo>
                  <a:cubicBezTo>
                    <a:pt x="1143" y="558"/>
                    <a:pt x="1143" y="558"/>
                    <a:pt x="1143" y="558"/>
                  </a:cubicBezTo>
                  <a:cubicBezTo>
                    <a:pt x="1145" y="556"/>
                    <a:pt x="1145" y="556"/>
                    <a:pt x="1145" y="556"/>
                  </a:cubicBezTo>
                  <a:cubicBezTo>
                    <a:pt x="1145" y="556"/>
                    <a:pt x="1145" y="556"/>
                    <a:pt x="1145" y="556"/>
                  </a:cubicBezTo>
                  <a:cubicBezTo>
                    <a:pt x="1146" y="556"/>
                    <a:pt x="1146" y="556"/>
                    <a:pt x="1146" y="556"/>
                  </a:cubicBezTo>
                  <a:cubicBezTo>
                    <a:pt x="1147" y="555"/>
                    <a:pt x="1147" y="555"/>
                    <a:pt x="1147" y="555"/>
                  </a:cubicBezTo>
                  <a:cubicBezTo>
                    <a:pt x="1149" y="555"/>
                    <a:pt x="1153" y="554"/>
                    <a:pt x="1154" y="553"/>
                  </a:cubicBezTo>
                  <a:cubicBezTo>
                    <a:pt x="1157" y="553"/>
                    <a:pt x="1159" y="551"/>
                    <a:pt x="1160" y="551"/>
                  </a:cubicBezTo>
                  <a:cubicBezTo>
                    <a:pt x="1160" y="550"/>
                    <a:pt x="1161" y="550"/>
                    <a:pt x="1161" y="549"/>
                  </a:cubicBezTo>
                  <a:cubicBezTo>
                    <a:pt x="1162" y="548"/>
                    <a:pt x="1162" y="548"/>
                    <a:pt x="1162" y="547"/>
                  </a:cubicBezTo>
                  <a:cubicBezTo>
                    <a:pt x="1163" y="547"/>
                    <a:pt x="1164" y="546"/>
                    <a:pt x="1165" y="546"/>
                  </a:cubicBezTo>
                  <a:cubicBezTo>
                    <a:pt x="1166" y="546"/>
                    <a:pt x="1166" y="546"/>
                    <a:pt x="1167" y="545"/>
                  </a:cubicBezTo>
                  <a:cubicBezTo>
                    <a:pt x="1168" y="545"/>
                    <a:pt x="1168" y="545"/>
                    <a:pt x="1168" y="545"/>
                  </a:cubicBezTo>
                  <a:cubicBezTo>
                    <a:pt x="1170" y="545"/>
                    <a:pt x="1172" y="545"/>
                    <a:pt x="1173" y="546"/>
                  </a:cubicBezTo>
                  <a:cubicBezTo>
                    <a:pt x="1175" y="547"/>
                    <a:pt x="1178" y="548"/>
                    <a:pt x="1182" y="548"/>
                  </a:cubicBezTo>
                  <a:cubicBezTo>
                    <a:pt x="1184" y="549"/>
                    <a:pt x="1187" y="549"/>
                    <a:pt x="1189" y="549"/>
                  </a:cubicBezTo>
                  <a:cubicBezTo>
                    <a:pt x="1190" y="549"/>
                    <a:pt x="1191" y="549"/>
                    <a:pt x="1193" y="549"/>
                  </a:cubicBezTo>
                  <a:cubicBezTo>
                    <a:pt x="1193" y="549"/>
                    <a:pt x="1193" y="549"/>
                    <a:pt x="1193" y="549"/>
                  </a:cubicBezTo>
                  <a:cubicBezTo>
                    <a:pt x="1193" y="549"/>
                    <a:pt x="1193" y="549"/>
                    <a:pt x="1193" y="549"/>
                  </a:cubicBezTo>
                  <a:cubicBezTo>
                    <a:pt x="1194" y="548"/>
                    <a:pt x="1196" y="548"/>
                    <a:pt x="1197" y="548"/>
                  </a:cubicBezTo>
                  <a:cubicBezTo>
                    <a:pt x="1199" y="547"/>
                    <a:pt x="1202" y="547"/>
                    <a:pt x="1203" y="546"/>
                  </a:cubicBezTo>
                  <a:cubicBezTo>
                    <a:pt x="1205" y="545"/>
                    <a:pt x="1209" y="545"/>
                    <a:pt x="1211" y="545"/>
                  </a:cubicBezTo>
                  <a:cubicBezTo>
                    <a:pt x="1213" y="545"/>
                    <a:pt x="1215" y="546"/>
                    <a:pt x="1217" y="546"/>
                  </a:cubicBezTo>
                  <a:cubicBezTo>
                    <a:pt x="1217" y="547"/>
                    <a:pt x="1217" y="547"/>
                    <a:pt x="1217" y="547"/>
                  </a:cubicBezTo>
                  <a:cubicBezTo>
                    <a:pt x="1217" y="547"/>
                    <a:pt x="1217" y="547"/>
                    <a:pt x="1217" y="547"/>
                  </a:cubicBezTo>
                  <a:cubicBezTo>
                    <a:pt x="1219" y="546"/>
                    <a:pt x="1221" y="545"/>
                    <a:pt x="1221" y="544"/>
                  </a:cubicBezTo>
                  <a:cubicBezTo>
                    <a:pt x="1223" y="542"/>
                    <a:pt x="1225" y="541"/>
                    <a:pt x="1226" y="541"/>
                  </a:cubicBezTo>
                  <a:cubicBezTo>
                    <a:pt x="1226" y="541"/>
                    <a:pt x="1226" y="541"/>
                    <a:pt x="1226" y="541"/>
                  </a:cubicBezTo>
                  <a:cubicBezTo>
                    <a:pt x="1227" y="542"/>
                    <a:pt x="1228" y="543"/>
                    <a:pt x="1230" y="543"/>
                  </a:cubicBezTo>
                  <a:cubicBezTo>
                    <a:pt x="1231" y="543"/>
                    <a:pt x="1233" y="544"/>
                    <a:pt x="1235" y="544"/>
                  </a:cubicBezTo>
                  <a:cubicBezTo>
                    <a:pt x="1236" y="544"/>
                    <a:pt x="1236" y="544"/>
                    <a:pt x="1236" y="544"/>
                  </a:cubicBezTo>
                  <a:cubicBezTo>
                    <a:pt x="1237" y="544"/>
                    <a:pt x="1240" y="543"/>
                    <a:pt x="1242" y="542"/>
                  </a:cubicBezTo>
                  <a:cubicBezTo>
                    <a:pt x="1244" y="541"/>
                    <a:pt x="1246" y="540"/>
                    <a:pt x="1248" y="540"/>
                  </a:cubicBezTo>
                  <a:cubicBezTo>
                    <a:pt x="1250" y="540"/>
                    <a:pt x="1253" y="539"/>
                    <a:pt x="1254" y="538"/>
                  </a:cubicBezTo>
                  <a:cubicBezTo>
                    <a:pt x="1254" y="538"/>
                    <a:pt x="1254" y="538"/>
                    <a:pt x="1254" y="538"/>
                  </a:cubicBezTo>
                  <a:cubicBezTo>
                    <a:pt x="1255" y="537"/>
                    <a:pt x="1255" y="537"/>
                    <a:pt x="1255" y="537"/>
                  </a:cubicBezTo>
                  <a:cubicBezTo>
                    <a:pt x="1256" y="536"/>
                    <a:pt x="1256" y="536"/>
                    <a:pt x="1258" y="535"/>
                  </a:cubicBezTo>
                  <a:cubicBezTo>
                    <a:pt x="1260" y="534"/>
                    <a:pt x="1260" y="534"/>
                    <a:pt x="1260" y="534"/>
                  </a:cubicBezTo>
                  <a:cubicBezTo>
                    <a:pt x="1257" y="533"/>
                    <a:pt x="1257" y="533"/>
                    <a:pt x="1257" y="533"/>
                  </a:cubicBezTo>
                  <a:cubicBezTo>
                    <a:pt x="1257" y="532"/>
                    <a:pt x="1256" y="532"/>
                    <a:pt x="1256" y="531"/>
                  </a:cubicBezTo>
                  <a:cubicBezTo>
                    <a:pt x="1255" y="530"/>
                    <a:pt x="1255" y="530"/>
                    <a:pt x="1255" y="530"/>
                  </a:cubicBezTo>
                  <a:cubicBezTo>
                    <a:pt x="1255" y="529"/>
                    <a:pt x="1255" y="529"/>
                    <a:pt x="1255" y="529"/>
                  </a:cubicBezTo>
                  <a:cubicBezTo>
                    <a:pt x="1253" y="529"/>
                    <a:pt x="1252" y="526"/>
                    <a:pt x="1252" y="525"/>
                  </a:cubicBezTo>
                  <a:cubicBezTo>
                    <a:pt x="1252" y="524"/>
                    <a:pt x="1252" y="522"/>
                    <a:pt x="1253" y="520"/>
                  </a:cubicBezTo>
                  <a:cubicBezTo>
                    <a:pt x="1254" y="519"/>
                    <a:pt x="1254" y="516"/>
                    <a:pt x="1254" y="515"/>
                  </a:cubicBezTo>
                  <a:cubicBezTo>
                    <a:pt x="1254" y="514"/>
                    <a:pt x="1254" y="512"/>
                    <a:pt x="1252" y="510"/>
                  </a:cubicBezTo>
                  <a:cubicBezTo>
                    <a:pt x="1251" y="509"/>
                    <a:pt x="1249" y="507"/>
                    <a:pt x="1248" y="507"/>
                  </a:cubicBezTo>
                  <a:cubicBezTo>
                    <a:pt x="1247" y="507"/>
                    <a:pt x="1245" y="507"/>
                    <a:pt x="1244" y="507"/>
                  </a:cubicBezTo>
                  <a:cubicBezTo>
                    <a:pt x="1243" y="508"/>
                    <a:pt x="1242" y="508"/>
                    <a:pt x="1241" y="508"/>
                  </a:cubicBezTo>
                  <a:cubicBezTo>
                    <a:pt x="1240" y="508"/>
                    <a:pt x="1240" y="508"/>
                    <a:pt x="1240" y="508"/>
                  </a:cubicBezTo>
                  <a:cubicBezTo>
                    <a:pt x="1239" y="508"/>
                    <a:pt x="1237" y="508"/>
                    <a:pt x="1236" y="507"/>
                  </a:cubicBezTo>
                  <a:cubicBezTo>
                    <a:pt x="1235" y="507"/>
                    <a:pt x="1232" y="505"/>
                    <a:pt x="1231" y="505"/>
                  </a:cubicBezTo>
                  <a:cubicBezTo>
                    <a:pt x="1230" y="503"/>
                    <a:pt x="1229" y="501"/>
                    <a:pt x="1229" y="500"/>
                  </a:cubicBezTo>
                  <a:cubicBezTo>
                    <a:pt x="1229" y="499"/>
                    <a:pt x="1229" y="499"/>
                    <a:pt x="1229" y="498"/>
                  </a:cubicBezTo>
                  <a:cubicBezTo>
                    <a:pt x="1229" y="497"/>
                    <a:pt x="1230" y="496"/>
                    <a:pt x="1230" y="495"/>
                  </a:cubicBezTo>
                  <a:cubicBezTo>
                    <a:pt x="1230" y="493"/>
                    <a:pt x="1230" y="493"/>
                    <a:pt x="1230" y="493"/>
                  </a:cubicBezTo>
                  <a:cubicBezTo>
                    <a:pt x="1230" y="492"/>
                    <a:pt x="1231" y="492"/>
                    <a:pt x="1231" y="492"/>
                  </a:cubicBezTo>
                  <a:cubicBezTo>
                    <a:pt x="1231" y="492"/>
                    <a:pt x="1232" y="492"/>
                    <a:pt x="1232" y="491"/>
                  </a:cubicBezTo>
                  <a:cubicBezTo>
                    <a:pt x="1235" y="491"/>
                    <a:pt x="1235" y="491"/>
                    <a:pt x="1235" y="491"/>
                  </a:cubicBezTo>
                  <a:cubicBezTo>
                    <a:pt x="1237" y="491"/>
                    <a:pt x="1239" y="491"/>
                    <a:pt x="1240" y="492"/>
                  </a:cubicBezTo>
                  <a:cubicBezTo>
                    <a:pt x="1241" y="492"/>
                    <a:pt x="1241" y="492"/>
                    <a:pt x="1241" y="492"/>
                  </a:cubicBezTo>
                  <a:cubicBezTo>
                    <a:pt x="1242" y="492"/>
                    <a:pt x="1243" y="492"/>
                    <a:pt x="1243" y="492"/>
                  </a:cubicBezTo>
                  <a:cubicBezTo>
                    <a:pt x="1244" y="492"/>
                    <a:pt x="1244" y="492"/>
                    <a:pt x="1244" y="49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6" y="492"/>
                    <a:pt x="1247" y="491"/>
                    <a:pt x="1249" y="490"/>
                  </a:cubicBezTo>
                  <a:cubicBezTo>
                    <a:pt x="1250" y="489"/>
                    <a:pt x="1251" y="489"/>
                    <a:pt x="1251" y="489"/>
                  </a:cubicBezTo>
                  <a:cubicBezTo>
                    <a:pt x="1251" y="489"/>
                    <a:pt x="1251" y="489"/>
                    <a:pt x="1251" y="489"/>
                  </a:cubicBezTo>
                  <a:cubicBezTo>
                    <a:pt x="1253" y="487"/>
                    <a:pt x="1255" y="486"/>
                    <a:pt x="1257" y="486"/>
                  </a:cubicBezTo>
                  <a:cubicBezTo>
                    <a:pt x="1258" y="486"/>
                    <a:pt x="1258" y="486"/>
                    <a:pt x="1259" y="485"/>
                  </a:cubicBezTo>
                  <a:cubicBezTo>
                    <a:pt x="1260" y="485"/>
                    <a:pt x="1260" y="485"/>
                    <a:pt x="1260" y="485"/>
                  </a:cubicBezTo>
                  <a:cubicBezTo>
                    <a:pt x="1260" y="484"/>
                    <a:pt x="1260" y="484"/>
                    <a:pt x="1260" y="484"/>
                  </a:cubicBezTo>
                  <a:cubicBezTo>
                    <a:pt x="1260" y="484"/>
                    <a:pt x="1260" y="484"/>
                    <a:pt x="1261" y="484"/>
                  </a:cubicBezTo>
                  <a:cubicBezTo>
                    <a:pt x="1261" y="484"/>
                    <a:pt x="1262" y="484"/>
                    <a:pt x="1262" y="485"/>
                  </a:cubicBezTo>
                  <a:cubicBezTo>
                    <a:pt x="1263" y="485"/>
                    <a:pt x="1263" y="485"/>
                    <a:pt x="1263" y="485"/>
                  </a:cubicBezTo>
                  <a:cubicBezTo>
                    <a:pt x="1263" y="485"/>
                    <a:pt x="1263" y="485"/>
                    <a:pt x="1263" y="485"/>
                  </a:cubicBezTo>
                  <a:cubicBezTo>
                    <a:pt x="1263" y="485"/>
                    <a:pt x="1264" y="485"/>
                    <a:pt x="1264" y="485"/>
                  </a:cubicBezTo>
                  <a:cubicBezTo>
                    <a:pt x="1265" y="485"/>
                    <a:pt x="1265" y="485"/>
                    <a:pt x="1266" y="484"/>
                  </a:cubicBezTo>
                  <a:cubicBezTo>
                    <a:pt x="1266" y="484"/>
                    <a:pt x="1266" y="484"/>
                    <a:pt x="1266" y="484"/>
                  </a:cubicBezTo>
                  <a:cubicBezTo>
                    <a:pt x="1266" y="484"/>
                    <a:pt x="1266" y="484"/>
                    <a:pt x="1266" y="484"/>
                  </a:cubicBezTo>
                  <a:cubicBezTo>
                    <a:pt x="1266" y="484"/>
                    <a:pt x="1267" y="483"/>
                    <a:pt x="1268" y="483"/>
                  </a:cubicBezTo>
                  <a:cubicBezTo>
                    <a:pt x="1269" y="483"/>
                    <a:pt x="1269" y="483"/>
                    <a:pt x="1269" y="483"/>
                  </a:cubicBezTo>
                  <a:cubicBezTo>
                    <a:pt x="1270" y="484"/>
                    <a:pt x="1270" y="484"/>
                    <a:pt x="1270" y="484"/>
                  </a:cubicBezTo>
                  <a:cubicBezTo>
                    <a:pt x="1270" y="483"/>
                    <a:pt x="1270" y="483"/>
                    <a:pt x="1270" y="483"/>
                  </a:cubicBezTo>
                  <a:cubicBezTo>
                    <a:pt x="1272" y="483"/>
                    <a:pt x="1273" y="483"/>
                    <a:pt x="1275" y="482"/>
                  </a:cubicBezTo>
                  <a:cubicBezTo>
                    <a:pt x="1276" y="481"/>
                    <a:pt x="1278" y="479"/>
                    <a:pt x="1280" y="478"/>
                  </a:cubicBezTo>
                  <a:cubicBezTo>
                    <a:pt x="1280" y="478"/>
                    <a:pt x="1280" y="478"/>
                    <a:pt x="1280" y="478"/>
                  </a:cubicBezTo>
                  <a:cubicBezTo>
                    <a:pt x="1280" y="478"/>
                    <a:pt x="1280" y="478"/>
                    <a:pt x="1280" y="478"/>
                  </a:cubicBezTo>
                  <a:cubicBezTo>
                    <a:pt x="1282" y="476"/>
                    <a:pt x="1283" y="475"/>
                    <a:pt x="1283" y="474"/>
                  </a:cubicBezTo>
                  <a:cubicBezTo>
                    <a:pt x="1283" y="472"/>
                    <a:pt x="1282" y="470"/>
                    <a:pt x="1281" y="470"/>
                  </a:cubicBezTo>
                  <a:cubicBezTo>
                    <a:pt x="1281" y="469"/>
                    <a:pt x="1282" y="467"/>
                    <a:pt x="1283" y="465"/>
                  </a:cubicBezTo>
                  <a:cubicBezTo>
                    <a:pt x="1283" y="465"/>
                    <a:pt x="1283" y="465"/>
                    <a:pt x="1283" y="465"/>
                  </a:cubicBezTo>
                  <a:cubicBezTo>
                    <a:pt x="1284" y="465"/>
                    <a:pt x="1284" y="464"/>
                    <a:pt x="1285" y="464"/>
                  </a:cubicBezTo>
                  <a:cubicBezTo>
                    <a:pt x="1286" y="463"/>
                    <a:pt x="1287" y="462"/>
                    <a:pt x="1288" y="462"/>
                  </a:cubicBezTo>
                  <a:cubicBezTo>
                    <a:pt x="1288" y="462"/>
                    <a:pt x="1289" y="462"/>
                    <a:pt x="1289" y="461"/>
                  </a:cubicBezTo>
                  <a:cubicBezTo>
                    <a:pt x="1291" y="461"/>
                    <a:pt x="1293" y="460"/>
                    <a:pt x="1293" y="458"/>
                  </a:cubicBezTo>
                  <a:cubicBezTo>
                    <a:pt x="1295" y="457"/>
                    <a:pt x="1298" y="455"/>
                    <a:pt x="1299" y="452"/>
                  </a:cubicBezTo>
                  <a:cubicBezTo>
                    <a:pt x="1302" y="449"/>
                    <a:pt x="1304" y="448"/>
                    <a:pt x="1304" y="446"/>
                  </a:cubicBezTo>
                  <a:cubicBezTo>
                    <a:pt x="1304" y="445"/>
                    <a:pt x="1305" y="444"/>
                    <a:pt x="1305" y="443"/>
                  </a:cubicBezTo>
                  <a:cubicBezTo>
                    <a:pt x="1305" y="442"/>
                    <a:pt x="1305" y="441"/>
                    <a:pt x="1305" y="440"/>
                  </a:cubicBezTo>
                  <a:cubicBezTo>
                    <a:pt x="1306" y="440"/>
                    <a:pt x="1306" y="440"/>
                    <a:pt x="1306" y="440"/>
                  </a:cubicBezTo>
                  <a:cubicBezTo>
                    <a:pt x="1306" y="440"/>
                    <a:pt x="1306" y="440"/>
                    <a:pt x="1306" y="440"/>
                  </a:cubicBezTo>
                  <a:cubicBezTo>
                    <a:pt x="1306" y="438"/>
                    <a:pt x="1307" y="437"/>
                    <a:pt x="1309" y="435"/>
                  </a:cubicBezTo>
                  <a:cubicBezTo>
                    <a:pt x="1311" y="434"/>
                    <a:pt x="1314" y="433"/>
                    <a:pt x="1318" y="432"/>
                  </a:cubicBezTo>
                  <a:cubicBezTo>
                    <a:pt x="1319" y="431"/>
                    <a:pt x="1319" y="431"/>
                    <a:pt x="1319" y="431"/>
                  </a:cubicBezTo>
                  <a:cubicBezTo>
                    <a:pt x="1320" y="431"/>
                    <a:pt x="1322" y="431"/>
                    <a:pt x="1324" y="431"/>
                  </a:cubicBezTo>
                  <a:cubicBezTo>
                    <a:pt x="1326" y="431"/>
                    <a:pt x="1327" y="430"/>
                    <a:pt x="1328" y="430"/>
                  </a:cubicBezTo>
                  <a:cubicBezTo>
                    <a:pt x="1329" y="430"/>
                    <a:pt x="1332" y="429"/>
                    <a:pt x="1333" y="428"/>
                  </a:cubicBezTo>
                  <a:cubicBezTo>
                    <a:pt x="1334" y="427"/>
                    <a:pt x="1336" y="426"/>
                    <a:pt x="1337" y="426"/>
                  </a:cubicBezTo>
                  <a:cubicBezTo>
                    <a:pt x="1338" y="426"/>
                    <a:pt x="1339" y="424"/>
                    <a:pt x="1339" y="424"/>
                  </a:cubicBezTo>
                  <a:cubicBezTo>
                    <a:pt x="1339" y="422"/>
                    <a:pt x="1341" y="421"/>
                    <a:pt x="1343" y="421"/>
                  </a:cubicBezTo>
                  <a:cubicBezTo>
                    <a:pt x="1345" y="421"/>
                    <a:pt x="1345" y="419"/>
                    <a:pt x="1345" y="417"/>
                  </a:cubicBezTo>
                  <a:cubicBezTo>
                    <a:pt x="1345" y="415"/>
                    <a:pt x="1346" y="413"/>
                    <a:pt x="1347" y="413"/>
                  </a:cubicBezTo>
                  <a:cubicBezTo>
                    <a:pt x="1349" y="413"/>
                    <a:pt x="1351" y="412"/>
                    <a:pt x="1352" y="410"/>
                  </a:cubicBezTo>
                  <a:cubicBezTo>
                    <a:pt x="1352" y="409"/>
                    <a:pt x="1353" y="407"/>
                    <a:pt x="1353" y="406"/>
                  </a:cubicBezTo>
                  <a:cubicBezTo>
                    <a:pt x="1354" y="404"/>
                    <a:pt x="1356" y="403"/>
                    <a:pt x="1359" y="401"/>
                  </a:cubicBezTo>
                  <a:cubicBezTo>
                    <a:pt x="1361" y="399"/>
                    <a:pt x="1365" y="397"/>
                    <a:pt x="1366" y="396"/>
                  </a:cubicBezTo>
                  <a:cubicBezTo>
                    <a:pt x="1367" y="396"/>
                    <a:pt x="1367" y="396"/>
                    <a:pt x="1367" y="396"/>
                  </a:cubicBezTo>
                  <a:cubicBezTo>
                    <a:pt x="1368" y="396"/>
                    <a:pt x="1370" y="394"/>
                    <a:pt x="1371" y="394"/>
                  </a:cubicBezTo>
                  <a:cubicBezTo>
                    <a:pt x="1372" y="393"/>
                    <a:pt x="1373" y="392"/>
                    <a:pt x="1374" y="392"/>
                  </a:cubicBezTo>
                  <a:cubicBezTo>
                    <a:pt x="1374" y="392"/>
                    <a:pt x="1375" y="392"/>
                    <a:pt x="1375" y="392"/>
                  </a:cubicBezTo>
                  <a:cubicBezTo>
                    <a:pt x="1376" y="392"/>
                    <a:pt x="1377" y="393"/>
                    <a:pt x="1378" y="393"/>
                  </a:cubicBezTo>
                  <a:cubicBezTo>
                    <a:pt x="1378" y="393"/>
                    <a:pt x="1378" y="393"/>
                    <a:pt x="1378" y="393"/>
                  </a:cubicBezTo>
                  <a:cubicBezTo>
                    <a:pt x="1378" y="393"/>
                    <a:pt x="1378" y="393"/>
                    <a:pt x="1378" y="393"/>
                  </a:cubicBezTo>
                  <a:cubicBezTo>
                    <a:pt x="1379" y="393"/>
                    <a:pt x="1379" y="394"/>
                    <a:pt x="1380" y="394"/>
                  </a:cubicBezTo>
                  <a:cubicBezTo>
                    <a:pt x="1381" y="395"/>
                    <a:pt x="1382" y="396"/>
                    <a:pt x="1383" y="396"/>
                  </a:cubicBezTo>
                  <a:cubicBezTo>
                    <a:pt x="1383" y="396"/>
                    <a:pt x="1383" y="396"/>
                    <a:pt x="1383" y="396"/>
                  </a:cubicBezTo>
                  <a:cubicBezTo>
                    <a:pt x="1383" y="396"/>
                    <a:pt x="1383" y="396"/>
                    <a:pt x="1383" y="396"/>
                  </a:cubicBezTo>
                  <a:cubicBezTo>
                    <a:pt x="1384" y="396"/>
                    <a:pt x="1385" y="397"/>
                    <a:pt x="1388" y="397"/>
                  </a:cubicBezTo>
                  <a:cubicBezTo>
                    <a:pt x="1388" y="397"/>
                    <a:pt x="1390" y="397"/>
                    <a:pt x="1390" y="397"/>
                  </a:cubicBezTo>
                  <a:cubicBezTo>
                    <a:pt x="1394" y="397"/>
                    <a:pt x="1397" y="397"/>
                    <a:pt x="1399" y="398"/>
                  </a:cubicBezTo>
                  <a:cubicBezTo>
                    <a:pt x="1399" y="398"/>
                    <a:pt x="1400" y="398"/>
                    <a:pt x="1401" y="399"/>
                  </a:cubicBezTo>
                  <a:cubicBezTo>
                    <a:pt x="1402" y="399"/>
                    <a:pt x="1404" y="400"/>
                    <a:pt x="1405" y="400"/>
                  </a:cubicBezTo>
                  <a:cubicBezTo>
                    <a:pt x="1405" y="400"/>
                    <a:pt x="1405" y="400"/>
                    <a:pt x="1405" y="400"/>
                  </a:cubicBezTo>
                  <a:cubicBezTo>
                    <a:pt x="1405" y="400"/>
                    <a:pt x="1405" y="400"/>
                    <a:pt x="1405" y="400"/>
                  </a:cubicBezTo>
                  <a:cubicBezTo>
                    <a:pt x="1406" y="400"/>
                    <a:pt x="1408" y="401"/>
                    <a:pt x="1410" y="401"/>
                  </a:cubicBezTo>
                  <a:cubicBezTo>
                    <a:pt x="1411" y="401"/>
                    <a:pt x="1411" y="401"/>
                    <a:pt x="1411" y="401"/>
                  </a:cubicBezTo>
                  <a:cubicBezTo>
                    <a:pt x="1411" y="401"/>
                    <a:pt x="1412" y="402"/>
                    <a:pt x="1413" y="402"/>
                  </a:cubicBezTo>
                  <a:cubicBezTo>
                    <a:pt x="1414" y="402"/>
                    <a:pt x="1416" y="401"/>
                    <a:pt x="1417" y="400"/>
                  </a:cubicBezTo>
                  <a:cubicBezTo>
                    <a:pt x="1417" y="399"/>
                    <a:pt x="1418" y="398"/>
                    <a:pt x="1418" y="396"/>
                  </a:cubicBezTo>
                  <a:cubicBezTo>
                    <a:pt x="1419" y="395"/>
                    <a:pt x="1419" y="394"/>
                    <a:pt x="1419" y="393"/>
                  </a:cubicBezTo>
                  <a:cubicBezTo>
                    <a:pt x="1419" y="392"/>
                    <a:pt x="1420" y="392"/>
                    <a:pt x="1420" y="391"/>
                  </a:cubicBezTo>
                  <a:cubicBezTo>
                    <a:pt x="1421" y="389"/>
                    <a:pt x="1423" y="387"/>
                    <a:pt x="1427" y="385"/>
                  </a:cubicBezTo>
                  <a:cubicBezTo>
                    <a:pt x="1430" y="383"/>
                    <a:pt x="1433" y="381"/>
                    <a:pt x="1433" y="380"/>
                  </a:cubicBezTo>
                  <a:cubicBezTo>
                    <a:pt x="1434" y="380"/>
                    <a:pt x="1434" y="380"/>
                    <a:pt x="1435" y="380"/>
                  </a:cubicBezTo>
                  <a:cubicBezTo>
                    <a:pt x="1436" y="379"/>
                    <a:pt x="1437" y="379"/>
                    <a:pt x="1437" y="378"/>
                  </a:cubicBezTo>
                  <a:cubicBezTo>
                    <a:pt x="1438" y="378"/>
                    <a:pt x="1438" y="378"/>
                    <a:pt x="1438" y="378"/>
                  </a:cubicBezTo>
                  <a:cubicBezTo>
                    <a:pt x="1438" y="378"/>
                    <a:pt x="1438" y="378"/>
                    <a:pt x="1438" y="378"/>
                  </a:cubicBezTo>
                  <a:cubicBezTo>
                    <a:pt x="1439" y="377"/>
                    <a:pt x="1441" y="377"/>
                    <a:pt x="1442" y="376"/>
                  </a:cubicBezTo>
                  <a:cubicBezTo>
                    <a:pt x="1442" y="376"/>
                    <a:pt x="1442" y="376"/>
                    <a:pt x="1442" y="376"/>
                  </a:cubicBezTo>
                  <a:cubicBezTo>
                    <a:pt x="1442" y="376"/>
                    <a:pt x="1442" y="376"/>
                    <a:pt x="1442" y="376"/>
                  </a:cubicBezTo>
                  <a:cubicBezTo>
                    <a:pt x="1443" y="375"/>
                    <a:pt x="1443" y="375"/>
                    <a:pt x="1444" y="375"/>
                  </a:cubicBezTo>
                  <a:cubicBezTo>
                    <a:pt x="1445" y="375"/>
                    <a:pt x="1445" y="375"/>
                    <a:pt x="1446" y="376"/>
                  </a:cubicBezTo>
                  <a:cubicBezTo>
                    <a:pt x="1446" y="376"/>
                    <a:pt x="1446" y="376"/>
                    <a:pt x="1446" y="376"/>
                  </a:cubicBezTo>
                  <a:cubicBezTo>
                    <a:pt x="1446" y="376"/>
                    <a:pt x="1446" y="376"/>
                    <a:pt x="1446" y="376"/>
                  </a:cubicBezTo>
                  <a:cubicBezTo>
                    <a:pt x="1447" y="376"/>
                    <a:pt x="1448" y="377"/>
                    <a:pt x="1449" y="378"/>
                  </a:cubicBezTo>
                  <a:cubicBezTo>
                    <a:pt x="1449" y="379"/>
                    <a:pt x="1449" y="379"/>
                    <a:pt x="1449" y="379"/>
                  </a:cubicBezTo>
                  <a:cubicBezTo>
                    <a:pt x="1449" y="379"/>
                    <a:pt x="1449" y="379"/>
                    <a:pt x="1449" y="379"/>
                  </a:cubicBezTo>
                  <a:cubicBezTo>
                    <a:pt x="1449" y="380"/>
                    <a:pt x="1450" y="382"/>
                    <a:pt x="1451" y="382"/>
                  </a:cubicBezTo>
                  <a:cubicBezTo>
                    <a:pt x="1452" y="383"/>
                    <a:pt x="1454" y="384"/>
                    <a:pt x="1455" y="384"/>
                  </a:cubicBezTo>
                  <a:cubicBezTo>
                    <a:pt x="1459" y="384"/>
                    <a:pt x="1459" y="384"/>
                    <a:pt x="1459" y="384"/>
                  </a:cubicBezTo>
                  <a:cubicBezTo>
                    <a:pt x="1460" y="384"/>
                    <a:pt x="1461" y="385"/>
                    <a:pt x="1461" y="386"/>
                  </a:cubicBezTo>
                  <a:cubicBezTo>
                    <a:pt x="1461" y="386"/>
                    <a:pt x="1460" y="387"/>
                    <a:pt x="1458" y="388"/>
                  </a:cubicBezTo>
                  <a:cubicBezTo>
                    <a:pt x="1456" y="390"/>
                    <a:pt x="1454" y="392"/>
                    <a:pt x="1453" y="392"/>
                  </a:cubicBezTo>
                  <a:cubicBezTo>
                    <a:pt x="1453" y="393"/>
                    <a:pt x="1453" y="393"/>
                    <a:pt x="1453" y="393"/>
                  </a:cubicBezTo>
                  <a:cubicBezTo>
                    <a:pt x="1453" y="393"/>
                    <a:pt x="1453" y="393"/>
                    <a:pt x="1453" y="393"/>
                  </a:cubicBezTo>
                  <a:cubicBezTo>
                    <a:pt x="1452" y="394"/>
                    <a:pt x="1451" y="396"/>
                    <a:pt x="1452" y="398"/>
                  </a:cubicBezTo>
                  <a:cubicBezTo>
                    <a:pt x="1452" y="398"/>
                    <a:pt x="1453" y="399"/>
                    <a:pt x="1453" y="400"/>
                  </a:cubicBezTo>
                  <a:cubicBezTo>
                    <a:pt x="1454" y="400"/>
                    <a:pt x="1454" y="401"/>
                    <a:pt x="1454" y="401"/>
                  </a:cubicBezTo>
                  <a:cubicBezTo>
                    <a:pt x="1454" y="402"/>
                    <a:pt x="1454" y="402"/>
                    <a:pt x="1454" y="402"/>
                  </a:cubicBezTo>
                  <a:cubicBezTo>
                    <a:pt x="1455" y="402"/>
                    <a:pt x="1455" y="402"/>
                    <a:pt x="1455" y="402"/>
                  </a:cubicBezTo>
                  <a:cubicBezTo>
                    <a:pt x="1455" y="402"/>
                    <a:pt x="1455" y="402"/>
                    <a:pt x="1456" y="402"/>
                  </a:cubicBezTo>
                  <a:cubicBezTo>
                    <a:pt x="1456" y="402"/>
                    <a:pt x="1457" y="402"/>
                    <a:pt x="1457" y="402"/>
                  </a:cubicBezTo>
                  <a:cubicBezTo>
                    <a:pt x="1458" y="402"/>
                    <a:pt x="1458" y="402"/>
                    <a:pt x="1458" y="402"/>
                  </a:cubicBezTo>
                  <a:cubicBezTo>
                    <a:pt x="1458" y="401"/>
                    <a:pt x="1458" y="401"/>
                    <a:pt x="1458" y="401"/>
                  </a:cubicBezTo>
                  <a:cubicBezTo>
                    <a:pt x="1458" y="400"/>
                    <a:pt x="1460" y="398"/>
                    <a:pt x="1461" y="397"/>
                  </a:cubicBezTo>
                  <a:cubicBezTo>
                    <a:pt x="1461" y="397"/>
                    <a:pt x="1461" y="397"/>
                    <a:pt x="1461" y="397"/>
                  </a:cubicBezTo>
                  <a:cubicBezTo>
                    <a:pt x="1462" y="397"/>
                    <a:pt x="1462" y="397"/>
                    <a:pt x="1462" y="397"/>
                  </a:cubicBezTo>
                  <a:cubicBezTo>
                    <a:pt x="1462" y="397"/>
                    <a:pt x="1463" y="396"/>
                    <a:pt x="1463" y="396"/>
                  </a:cubicBezTo>
                  <a:cubicBezTo>
                    <a:pt x="1464" y="396"/>
                    <a:pt x="1464" y="395"/>
                    <a:pt x="1465" y="395"/>
                  </a:cubicBezTo>
                  <a:cubicBezTo>
                    <a:pt x="1465" y="395"/>
                    <a:pt x="1465" y="394"/>
                    <a:pt x="1466" y="394"/>
                  </a:cubicBezTo>
                  <a:cubicBezTo>
                    <a:pt x="1467" y="394"/>
                    <a:pt x="1468" y="395"/>
                    <a:pt x="1468" y="396"/>
                  </a:cubicBezTo>
                  <a:cubicBezTo>
                    <a:pt x="1469" y="398"/>
                    <a:pt x="1470" y="400"/>
                    <a:pt x="1471" y="401"/>
                  </a:cubicBezTo>
                  <a:cubicBezTo>
                    <a:pt x="1471" y="402"/>
                    <a:pt x="1472" y="403"/>
                    <a:pt x="1472" y="403"/>
                  </a:cubicBezTo>
                  <a:cubicBezTo>
                    <a:pt x="1472" y="404"/>
                    <a:pt x="1472" y="404"/>
                    <a:pt x="1473" y="405"/>
                  </a:cubicBezTo>
                  <a:cubicBezTo>
                    <a:pt x="1474" y="406"/>
                    <a:pt x="1474" y="408"/>
                    <a:pt x="1475" y="408"/>
                  </a:cubicBezTo>
                  <a:cubicBezTo>
                    <a:pt x="1475" y="408"/>
                    <a:pt x="1475" y="408"/>
                    <a:pt x="1475" y="408"/>
                  </a:cubicBezTo>
                  <a:cubicBezTo>
                    <a:pt x="1475" y="410"/>
                    <a:pt x="1475" y="411"/>
                    <a:pt x="1474" y="412"/>
                  </a:cubicBezTo>
                  <a:cubicBezTo>
                    <a:pt x="1474" y="412"/>
                    <a:pt x="1474" y="412"/>
                    <a:pt x="1474" y="412"/>
                  </a:cubicBezTo>
                  <a:cubicBezTo>
                    <a:pt x="1473" y="413"/>
                    <a:pt x="1471" y="414"/>
                    <a:pt x="1470" y="416"/>
                  </a:cubicBezTo>
                  <a:cubicBezTo>
                    <a:pt x="1470" y="416"/>
                    <a:pt x="1470" y="417"/>
                    <a:pt x="1469" y="418"/>
                  </a:cubicBezTo>
                  <a:cubicBezTo>
                    <a:pt x="1469" y="419"/>
                    <a:pt x="1468" y="419"/>
                    <a:pt x="1468" y="420"/>
                  </a:cubicBezTo>
                  <a:cubicBezTo>
                    <a:pt x="1467" y="421"/>
                    <a:pt x="1466" y="423"/>
                    <a:pt x="1466" y="424"/>
                  </a:cubicBezTo>
                  <a:cubicBezTo>
                    <a:pt x="1466" y="424"/>
                    <a:pt x="1466" y="424"/>
                    <a:pt x="1466" y="424"/>
                  </a:cubicBezTo>
                  <a:cubicBezTo>
                    <a:pt x="1465" y="425"/>
                    <a:pt x="1465" y="426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5" y="428"/>
                    <a:pt x="1465" y="428"/>
                    <a:pt x="1465" y="428"/>
                  </a:cubicBezTo>
                  <a:cubicBezTo>
                    <a:pt x="1464" y="429"/>
                    <a:pt x="1465" y="430"/>
                    <a:pt x="1466" y="431"/>
                  </a:cubicBezTo>
                  <a:cubicBezTo>
                    <a:pt x="1466" y="431"/>
                    <a:pt x="1466" y="431"/>
                    <a:pt x="1466" y="431"/>
                  </a:cubicBezTo>
                  <a:cubicBezTo>
                    <a:pt x="1467" y="431"/>
                    <a:pt x="1467" y="431"/>
                    <a:pt x="1467" y="431"/>
                  </a:cubicBezTo>
                  <a:cubicBezTo>
                    <a:pt x="1468" y="431"/>
                    <a:pt x="1469" y="431"/>
                    <a:pt x="1470" y="430"/>
                  </a:cubicBezTo>
                  <a:cubicBezTo>
                    <a:pt x="1471" y="430"/>
                    <a:pt x="1472" y="429"/>
                    <a:pt x="1473" y="428"/>
                  </a:cubicBezTo>
                  <a:cubicBezTo>
                    <a:pt x="1475" y="428"/>
                    <a:pt x="1476" y="427"/>
                    <a:pt x="1477" y="427"/>
                  </a:cubicBezTo>
                  <a:cubicBezTo>
                    <a:pt x="1477" y="426"/>
                    <a:pt x="1478" y="426"/>
                    <a:pt x="1479" y="426"/>
                  </a:cubicBezTo>
                  <a:cubicBezTo>
                    <a:pt x="1481" y="426"/>
                    <a:pt x="1482" y="426"/>
                    <a:pt x="1483" y="427"/>
                  </a:cubicBezTo>
                  <a:cubicBezTo>
                    <a:pt x="1483" y="427"/>
                    <a:pt x="1483" y="427"/>
                    <a:pt x="1483" y="427"/>
                  </a:cubicBezTo>
                  <a:cubicBezTo>
                    <a:pt x="1483" y="428"/>
                    <a:pt x="1483" y="428"/>
                    <a:pt x="1483" y="428"/>
                  </a:cubicBezTo>
                  <a:cubicBezTo>
                    <a:pt x="1485" y="428"/>
                    <a:pt x="1488" y="429"/>
                    <a:pt x="1490" y="429"/>
                  </a:cubicBezTo>
                  <a:cubicBezTo>
                    <a:pt x="1491" y="429"/>
                    <a:pt x="1491" y="429"/>
                    <a:pt x="1491" y="429"/>
                  </a:cubicBezTo>
                  <a:cubicBezTo>
                    <a:pt x="1493" y="429"/>
                    <a:pt x="1494" y="429"/>
                    <a:pt x="1495" y="429"/>
                  </a:cubicBezTo>
                  <a:cubicBezTo>
                    <a:pt x="1495" y="430"/>
                    <a:pt x="1495" y="430"/>
                    <a:pt x="1495" y="430"/>
                  </a:cubicBezTo>
                  <a:cubicBezTo>
                    <a:pt x="1496" y="430"/>
                    <a:pt x="1496" y="430"/>
                    <a:pt x="1496" y="430"/>
                  </a:cubicBezTo>
                  <a:cubicBezTo>
                    <a:pt x="1498" y="429"/>
                    <a:pt x="1500" y="429"/>
                    <a:pt x="1502" y="428"/>
                  </a:cubicBezTo>
                  <a:cubicBezTo>
                    <a:pt x="1502" y="427"/>
                    <a:pt x="1503" y="427"/>
                    <a:pt x="1504" y="427"/>
                  </a:cubicBezTo>
                  <a:cubicBezTo>
                    <a:pt x="1505" y="427"/>
                    <a:pt x="1506" y="427"/>
                    <a:pt x="1507" y="428"/>
                  </a:cubicBezTo>
                  <a:cubicBezTo>
                    <a:pt x="1507" y="428"/>
                    <a:pt x="1508" y="428"/>
                    <a:pt x="1509" y="429"/>
                  </a:cubicBezTo>
                  <a:cubicBezTo>
                    <a:pt x="1510" y="430"/>
                    <a:pt x="1511" y="431"/>
                    <a:pt x="1512" y="432"/>
                  </a:cubicBezTo>
                  <a:cubicBezTo>
                    <a:pt x="1512" y="432"/>
                    <a:pt x="1512" y="432"/>
                    <a:pt x="1512" y="432"/>
                  </a:cubicBezTo>
                  <a:cubicBezTo>
                    <a:pt x="1515" y="432"/>
                    <a:pt x="1515" y="432"/>
                    <a:pt x="1515" y="432"/>
                  </a:cubicBezTo>
                  <a:cubicBezTo>
                    <a:pt x="1516" y="433"/>
                    <a:pt x="1516" y="434"/>
                    <a:pt x="1516" y="435"/>
                  </a:cubicBezTo>
                  <a:cubicBezTo>
                    <a:pt x="1516" y="438"/>
                    <a:pt x="1516" y="438"/>
                    <a:pt x="1516" y="438"/>
                  </a:cubicBezTo>
                  <a:cubicBezTo>
                    <a:pt x="1516" y="439"/>
                    <a:pt x="1517" y="442"/>
                    <a:pt x="1518" y="443"/>
                  </a:cubicBezTo>
                  <a:cubicBezTo>
                    <a:pt x="1518" y="444"/>
                    <a:pt x="1518" y="444"/>
                    <a:pt x="1518" y="444"/>
                  </a:cubicBezTo>
                  <a:cubicBezTo>
                    <a:pt x="1518" y="444"/>
                    <a:pt x="1518" y="444"/>
                    <a:pt x="1518" y="444"/>
                  </a:cubicBezTo>
                  <a:cubicBezTo>
                    <a:pt x="1520" y="445"/>
                    <a:pt x="1521" y="448"/>
                    <a:pt x="1521" y="448"/>
                  </a:cubicBezTo>
                  <a:cubicBezTo>
                    <a:pt x="1521" y="450"/>
                    <a:pt x="1519" y="452"/>
                    <a:pt x="1517" y="452"/>
                  </a:cubicBezTo>
                  <a:cubicBezTo>
                    <a:pt x="1517" y="452"/>
                    <a:pt x="1517" y="452"/>
                    <a:pt x="1517" y="452"/>
                  </a:cubicBezTo>
                  <a:cubicBezTo>
                    <a:pt x="1516" y="453"/>
                    <a:pt x="1516" y="453"/>
                    <a:pt x="1516" y="453"/>
                  </a:cubicBezTo>
                  <a:cubicBezTo>
                    <a:pt x="1514" y="453"/>
                    <a:pt x="1512" y="454"/>
                    <a:pt x="1511" y="455"/>
                  </a:cubicBezTo>
                  <a:cubicBezTo>
                    <a:pt x="1510" y="456"/>
                    <a:pt x="1509" y="457"/>
                    <a:pt x="1508" y="458"/>
                  </a:cubicBezTo>
                  <a:cubicBezTo>
                    <a:pt x="1507" y="458"/>
                    <a:pt x="1506" y="459"/>
                    <a:pt x="1505" y="460"/>
                  </a:cubicBezTo>
                  <a:cubicBezTo>
                    <a:pt x="1505" y="460"/>
                    <a:pt x="1505" y="460"/>
                    <a:pt x="1505" y="460"/>
                  </a:cubicBezTo>
                  <a:cubicBezTo>
                    <a:pt x="1505" y="461"/>
                    <a:pt x="1505" y="461"/>
                    <a:pt x="1505" y="461"/>
                  </a:cubicBezTo>
                  <a:cubicBezTo>
                    <a:pt x="1503" y="462"/>
                    <a:pt x="1502" y="463"/>
                    <a:pt x="1501" y="465"/>
                  </a:cubicBezTo>
                  <a:cubicBezTo>
                    <a:pt x="1500" y="466"/>
                    <a:pt x="1499" y="468"/>
                    <a:pt x="1499" y="470"/>
                  </a:cubicBezTo>
                  <a:cubicBezTo>
                    <a:pt x="1499" y="472"/>
                    <a:pt x="1499" y="474"/>
                    <a:pt x="1500" y="477"/>
                  </a:cubicBezTo>
                  <a:cubicBezTo>
                    <a:pt x="1501" y="479"/>
                    <a:pt x="1503" y="482"/>
                    <a:pt x="1505" y="484"/>
                  </a:cubicBezTo>
                  <a:cubicBezTo>
                    <a:pt x="1506" y="485"/>
                    <a:pt x="1509" y="488"/>
                    <a:pt x="1511" y="490"/>
                  </a:cubicBezTo>
                  <a:cubicBezTo>
                    <a:pt x="1511" y="490"/>
                    <a:pt x="1511" y="490"/>
                    <a:pt x="1511" y="490"/>
                  </a:cubicBezTo>
                  <a:cubicBezTo>
                    <a:pt x="1512" y="490"/>
                    <a:pt x="1512" y="490"/>
                    <a:pt x="1512" y="490"/>
                  </a:cubicBezTo>
                  <a:cubicBezTo>
                    <a:pt x="1513" y="491"/>
                    <a:pt x="1514" y="492"/>
                    <a:pt x="1514" y="493"/>
                  </a:cubicBezTo>
                  <a:cubicBezTo>
                    <a:pt x="1514" y="494"/>
                    <a:pt x="1514" y="494"/>
                    <a:pt x="1514" y="494"/>
                  </a:cubicBezTo>
                  <a:cubicBezTo>
                    <a:pt x="1513" y="495"/>
                    <a:pt x="1512" y="496"/>
                    <a:pt x="1510" y="496"/>
                  </a:cubicBezTo>
                  <a:cubicBezTo>
                    <a:pt x="1510" y="496"/>
                    <a:pt x="1510" y="496"/>
                    <a:pt x="1510" y="496"/>
                  </a:cubicBezTo>
                  <a:cubicBezTo>
                    <a:pt x="1508" y="496"/>
                    <a:pt x="1506" y="496"/>
                    <a:pt x="1505" y="495"/>
                  </a:cubicBezTo>
                  <a:cubicBezTo>
                    <a:pt x="1503" y="495"/>
                    <a:pt x="1501" y="494"/>
                    <a:pt x="1500" y="492"/>
                  </a:cubicBezTo>
                  <a:cubicBezTo>
                    <a:pt x="1500" y="492"/>
                    <a:pt x="1500" y="492"/>
                    <a:pt x="1500" y="492"/>
                  </a:cubicBezTo>
                  <a:cubicBezTo>
                    <a:pt x="1500" y="492"/>
                    <a:pt x="1500" y="492"/>
                    <a:pt x="1500" y="492"/>
                  </a:cubicBezTo>
                  <a:cubicBezTo>
                    <a:pt x="1500" y="492"/>
                    <a:pt x="1500" y="491"/>
                    <a:pt x="1499" y="491"/>
                  </a:cubicBezTo>
                  <a:cubicBezTo>
                    <a:pt x="1499" y="490"/>
                    <a:pt x="1498" y="489"/>
                    <a:pt x="1497" y="488"/>
                  </a:cubicBezTo>
                  <a:cubicBezTo>
                    <a:pt x="1497" y="488"/>
                    <a:pt x="1497" y="488"/>
                    <a:pt x="1497" y="488"/>
                  </a:cubicBezTo>
                  <a:cubicBezTo>
                    <a:pt x="1496" y="486"/>
                    <a:pt x="1493" y="486"/>
                    <a:pt x="1492" y="486"/>
                  </a:cubicBezTo>
                  <a:cubicBezTo>
                    <a:pt x="1487" y="486"/>
                    <a:pt x="1487" y="486"/>
                    <a:pt x="1487" y="486"/>
                  </a:cubicBezTo>
                  <a:cubicBezTo>
                    <a:pt x="1482" y="488"/>
                    <a:pt x="1482" y="488"/>
                    <a:pt x="1482" y="488"/>
                  </a:cubicBezTo>
                  <a:cubicBezTo>
                    <a:pt x="1482" y="489"/>
                    <a:pt x="1482" y="489"/>
                    <a:pt x="1482" y="489"/>
                  </a:cubicBezTo>
                  <a:cubicBezTo>
                    <a:pt x="1480" y="490"/>
                    <a:pt x="1477" y="491"/>
                    <a:pt x="1475" y="491"/>
                  </a:cubicBezTo>
                  <a:cubicBezTo>
                    <a:pt x="1471" y="492"/>
                    <a:pt x="1467" y="493"/>
                    <a:pt x="1465" y="493"/>
                  </a:cubicBezTo>
                  <a:cubicBezTo>
                    <a:pt x="1465" y="493"/>
                    <a:pt x="1465" y="493"/>
                    <a:pt x="1465" y="493"/>
                  </a:cubicBezTo>
                  <a:cubicBezTo>
                    <a:pt x="1465" y="493"/>
                    <a:pt x="1465" y="493"/>
                    <a:pt x="1465" y="493"/>
                  </a:cubicBezTo>
                  <a:cubicBezTo>
                    <a:pt x="1464" y="494"/>
                    <a:pt x="1461" y="495"/>
                    <a:pt x="1460" y="497"/>
                  </a:cubicBezTo>
                  <a:cubicBezTo>
                    <a:pt x="1458" y="499"/>
                    <a:pt x="1456" y="502"/>
                    <a:pt x="1454" y="504"/>
                  </a:cubicBezTo>
                  <a:cubicBezTo>
                    <a:pt x="1454" y="506"/>
                    <a:pt x="1451" y="508"/>
                    <a:pt x="1450" y="509"/>
                  </a:cubicBezTo>
                  <a:cubicBezTo>
                    <a:pt x="1450" y="509"/>
                    <a:pt x="1450" y="509"/>
                    <a:pt x="1450" y="509"/>
                  </a:cubicBezTo>
                  <a:cubicBezTo>
                    <a:pt x="1450" y="509"/>
                    <a:pt x="1450" y="509"/>
                    <a:pt x="1450" y="509"/>
                  </a:cubicBezTo>
                  <a:cubicBezTo>
                    <a:pt x="1449" y="509"/>
                    <a:pt x="1448" y="510"/>
                    <a:pt x="1448" y="510"/>
                  </a:cubicBezTo>
                  <a:cubicBezTo>
                    <a:pt x="1447" y="511"/>
                    <a:pt x="1446" y="512"/>
                    <a:pt x="1445" y="512"/>
                  </a:cubicBezTo>
                  <a:cubicBezTo>
                    <a:pt x="1445" y="512"/>
                    <a:pt x="1445" y="512"/>
                    <a:pt x="1445" y="512"/>
                  </a:cubicBezTo>
                  <a:cubicBezTo>
                    <a:pt x="1445" y="512"/>
                    <a:pt x="1445" y="512"/>
                    <a:pt x="1445" y="512"/>
                  </a:cubicBezTo>
                  <a:cubicBezTo>
                    <a:pt x="1445" y="514"/>
                    <a:pt x="1442" y="515"/>
                    <a:pt x="1441" y="516"/>
                  </a:cubicBezTo>
                  <a:cubicBezTo>
                    <a:pt x="1441" y="516"/>
                    <a:pt x="1441" y="516"/>
                    <a:pt x="1441" y="516"/>
                  </a:cubicBezTo>
                  <a:cubicBezTo>
                    <a:pt x="1437" y="519"/>
                    <a:pt x="1437" y="519"/>
                    <a:pt x="1437" y="519"/>
                  </a:cubicBezTo>
                  <a:cubicBezTo>
                    <a:pt x="1437" y="520"/>
                    <a:pt x="1436" y="520"/>
                    <a:pt x="1436" y="520"/>
                  </a:cubicBezTo>
                  <a:cubicBezTo>
                    <a:pt x="1435" y="521"/>
                    <a:pt x="1434" y="521"/>
                    <a:pt x="1434" y="522"/>
                  </a:cubicBezTo>
                  <a:cubicBezTo>
                    <a:pt x="1434" y="522"/>
                    <a:pt x="1434" y="522"/>
                    <a:pt x="1434" y="522"/>
                  </a:cubicBezTo>
                  <a:cubicBezTo>
                    <a:pt x="1433" y="522"/>
                    <a:pt x="1433" y="522"/>
                    <a:pt x="1433" y="522"/>
                  </a:cubicBezTo>
                  <a:cubicBezTo>
                    <a:pt x="1433" y="522"/>
                    <a:pt x="1433" y="523"/>
                    <a:pt x="1431" y="525"/>
                  </a:cubicBezTo>
                  <a:cubicBezTo>
                    <a:pt x="1431" y="525"/>
                    <a:pt x="1431" y="526"/>
                    <a:pt x="1430" y="526"/>
                  </a:cubicBezTo>
                  <a:cubicBezTo>
                    <a:pt x="1429" y="527"/>
                    <a:pt x="1428" y="529"/>
                    <a:pt x="1427" y="530"/>
                  </a:cubicBezTo>
                  <a:cubicBezTo>
                    <a:pt x="1424" y="531"/>
                    <a:pt x="1424" y="531"/>
                    <a:pt x="1424" y="531"/>
                  </a:cubicBezTo>
                  <a:cubicBezTo>
                    <a:pt x="1424" y="531"/>
                    <a:pt x="1424" y="531"/>
                    <a:pt x="1424" y="531"/>
                  </a:cubicBezTo>
                  <a:cubicBezTo>
                    <a:pt x="1422" y="531"/>
                    <a:pt x="1422" y="531"/>
                    <a:pt x="1422" y="531"/>
                  </a:cubicBezTo>
                  <a:cubicBezTo>
                    <a:pt x="1422" y="531"/>
                    <a:pt x="1421" y="531"/>
                    <a:pt x="1420" y="532"/>
                  </a:cubicBezTo>
                  <a:cubicBezTo>
                    <a:pt x="1420" y="533"/>
                    <a:pt x="1419" y="533"/>
                    <a:pt x="1418" y="534"/>
                  </a:cubicBezTo>
                  <a:cubicBezTo>
                    <a:pt x="1418" y="534"/>
                    <a:pt x="1418" y="534"/>
                    <a:pt x="1418" y="534"/>
                  </a:cubicBezTo>
                  <a:cubicBezTo>
                    <a:pt x="1418" y="534"/>
                    <a:pt x="1418" y="534"/>
                    <a:pt x="1418" y="534"/>
                  </a:cubicBezTo>
                  <a:cubicBezTo>
                    <a:pt x="1416" y="536"/>
                    <a:pt x="1415" y="537"/>
                    <a:pt x="1415" y="538"/>
                  </a:cubicBezTo>
                  <a:cubicBezTo>
                    <a:pt x="1415" y="538"/>
                    <a:pt x="1415" y="538"/>
                    <a:pt x="1415" y="538"/>
                  </a:cubicBezTo>
                  <a:cubicBezTo>
                    <a:pt x="1414" y="539"/>
                    <a:pt x="1415" y="542"/>
                    <a:pt x="1415" y="543"/>
                  </a:cubicBezTo>
                  <a:cubicBezTo>
                    <a:pt x="1415" y="543"/>
                    <a:pt x="1415" y="544"/>
                    <a:pt x="1416" y="544"/>
                  </a:cubicBezTo>
                  <a:cubicBezTo>
                    <a:pt x="1416" y="546"/>
                    <a:pt x="1416" y="548"/>
                    <a:pt x="1416" y="550"/>
                  </a:cubicBezTo>
                  <a:cubicBezTo>
                    <a:pt x="1417" y="552"/>
                    <a:pt x="1417" y="554"/>
                    <a:pt x="1418" y="555"/>
                  </a:cubicBezTo>
                  <a:cubicBezTo>
                    <a:pt x="1418" y="557"/>
                    <a:pt x="1419" y="559"/>
                    <a:pt x="1419" y="560"/>
                  </a:cubicBezTo>
                  <a:cubicBezTo>
                    <a:pt x="1420" y="562"/>
                    <a:pt x="1421" y="565"/>
                    <a:pt x="1421" y="566"/>
                  </a:cubicBezTo>
                  <a:cubicBezTo>
                    <a:pt x="1421" y="566"/>
                    <a:pt x="1421" y="566"/>
                    <a:pt x="1421" y="566"/>
                  </a:cubicBezTo>
                  <a:cubicBezTo>
                    <a:pt x="1421" y="566"/>
                    <a:pt x="1420" y="567"/>
                    <a:pt x="1420" y="569"/>
                  </a:cubicBezTo>
                  <a:cubicBezTo>
                    <a:pt x="1420" y="570"/>
                    <a:pt x="1420" y="571"/>
                    <a:pt x="1419" y="572"/>
                  </a:cubicBezTo>
                  <a:cubicBezTo>
                    <a:pt x="1419" y="573"/>
                    <a:pt x="1418" y="576"/>
                    <a:pt x="1417" y="579"/>
                  </a:cubicBezTo>
                  <a:cubicBezTo>
                    <a:pt x="1416" y="579"/>
                    <a:pt x="1416" y="581"/>
                    <a:pt x="1415" y="582"/>
                  </a:cubicBezTo>
                  <a:cubicBezTo>
                    <a:pt x="1414" y="583"/>
                    <a:pt x="1414" y="584"/>
                    <a:pt x="1413" y="585"/>
                  </a:cubicBezTo>
                  <a:cubicBezTo>
                    <a:pt x="1413" y="586"/>
                    <a:pt x="1411" y="588"/>
                    <a:pt x="1411" y="590"/>
                  </a:cubicBezTo>
                  <a:cubicBezTo>
                    <a:pt x="1410" y="590"/>
                    <a:pt x="1410" y="591"/>
                    <a:pt x="1410" y="591"/>
                  </a:cubicBezTo>
                  <a:cubicBezTo>
                    <a:pt x="1409" y="593"/>
                    <a:pt x="1406" y="596"/>
                    <a:pt x="1404" y="597"/>
                  </a:cubicBezTo>
                  <a:cubicBezTo>
                    <a:pt x="1402" y="598"/>
                    <a:pt x="1402" y="598"/>
                    <a:pt x="1402" y="598"/>
                  </a:cubicBezTo>
                  <a:cubicBezTo>
                    <a:pt x="1402" y="599"/>
                    <a:pt x="1402" y="599"/>
                    <a:pt x="1402" y="599"/>
                  </a:cubicBezTo>
                  <a:cubicBezTo>
                    <a:pt x="1402" y="599"/>
                    <a:pt x="1402" y="599"/>
                    <a:pt x="1401" y="599"/>
                  </a:cubicBezTo>
                  <a:cubicBezTo>
                    <a:pt x="1399" y="599"/>
                    <a:pt x="1399" y="599"/>
                    <a:pt x="1399" y="599"/>
                  </a:cubicBezTo>
                  <a:cubicBezTo>
                    <a:pt x="1400" y="601"/>
                    <a:pt x="1400" y="601"/>
                    <a:pt x="1400" y="601"/>
                  </a:cubicBezTo>
                  <a:cubicBezTo>
                    <a:pt x="1400" y="601"/>
                    <a:pt x="1400" y="601"/>
                    <a:pt x="1400" y="601"/>
                  </a:cubicBezTo>
                  <a:cubicBezTo>
                    <a:pt x="1400" y="602"/>
                    <a:pt x="1400" y="602"/>
                    <a:pt x="1400" y="602"/>
                  </a:cubicBezTo>
                  <a:cubicBezTo>
                    <a:pt x="1400" y="602"/>
                    <a:pt x="1400" y="602"/>
                    <a:pt x="1400" y="602"/>
                  </a:cubicBezTo>
                  <a:cubicBezTo>
                    <a:pt x="1399" y="604"/>
                    <a:pt x="1399" y="604"/>
                    <a:pt x="1399" y="604"/>
                  </a:cubicBezTo>
                  <a:cubicBezTo>
                    <a:pt x="1397" y="605"/>
                    <a:pt x="1395" y="608"/>
                    <a:pt x="1395" y="610"/>
                  </a:cubicBezTo>
                  <a:cubicBezTo>
                    <a:pt x="1395" y="611"/>
                    <a:pt x="1395" y="615"/>
                    <a:pt x="1396" y="617"/>
                  </a:cubicBezTo>
                  <a:cubicBezTo>
                    <a:pt x="1397" y="618"/>
                    <a:pt x="1399" y="621"/>
                    <a:pt x="1400" y="624"/>
                  </a:cubicBezTo>
                  <a:cubicBezTo>
                    <a:pt x="1400" y="624"/>
                    <a:pt x="1400" y="624"/>
                    <a:pt x="1400" y="624"/>
                  </a:cubicBezTo>
                  <a:cubicBezTo>
                    <a:pt x="1400" y="624"/>
                    <a:pt x="1400" y="624"/>
                    <a:pt x="1400" y="624"/>
                  </a:cubicBezTo>
                  <a:cubicBezTo>
                    <a:pt x="1402" y="626"/>
                    <a:pt x="1402" y="629"/>
                    <a:pt x="1402" y="631"/>
                  </a:cubicBezTo>
                  <a:cubicBezTo>
                    <a:pt x="1401" y="632"/>
                    <a:pt x="1401" y="633"/>
                    <a:pt x="1401" y="635"/>
                  </a:cubicBezTo>
                  <a:cubicBezTo>
                    <a:pt x="1400" y="636"/>
                    <a:pt x="1400" y="638"/>
                    <a:pt x="1399" y="639"/>
                  </a:cubicBezTo>
                  <a:cubicBezTo>
                    <a:pt x="1399" y="640"/>
                    <a:pt x="1398" y="642"/>
                    <a:pt x="1397" y="643"/>
                  </a:cubicBezTo>
                  <a:cubicBezTo>
                    <a:pt x="1396" y="644"/>
                    <a:pt x="1396" y="644"/>
                    <a:pt x="1396" y="644"/>
                  </a:cubicBezTo>
                  <a:cubicBezTo>
                    <a:pt x="1395" y="646"/>
                    <a:pt x="1394" y="647"/>
                    <a:pt x="1393" y="649"/>
                  </a:cubicBezTo>
                  <a:cubicBezTo>
                    <a:pt x="1391" y="651"/>
                    <a:pt x="1390" y="655"/>
                    <a:pt x="1389" y="659"/>
                  </a:cubicBezTo>
                  <a:cubicBezTo>
                    <a:pt x="1388" y="660"/>
                    <a:pt x="1388" y="662"/>
                    <a:pt x="1387" y="663"/>
                  </a:cubicBezTo>
                  <a:cubicBezTo>
                    <a:pt x="1387" y="665"/>
                    <a:pt x="1386" y="667"/>
                    <a:pt x="1386" y="668"/>
                  </a:cubicBezTo>
                  <a:cubicBezTo>
                    <a:pt x="1385" y="670"/>
                    <a:pt x="1384" y="673"/>
                    <a:pt x="1384" y="676"/>
                  </a:cubicBezTo>
                  <a:cubicBezTo>
                    <a:pt x="1384" y="677"/>
                    <a:pt x="1384" y="678"/>
                    <a:pt x="1384" y="679"/>
                  </a:cubicBezTo>
                  <a:cubicBezTo>
                    <a:pt x="1384" y="680"/>
                    <a:pt x="1383" y="682"/>
                    <a:pt x="1383" y="682"/>
                  </a:cubicBezTo>
                  <a:cubicBezTo>
                    <a:pt x="1383" y="684"/>
                    <a:pt x="1382" y="687"/>
                    <a:pt x="1382" y="688"/>
                  </a:cubicBezTo>
                  <a:cubicBezTo>
                    <a:pt x="1381" y="689"/>
                    <a:pt x="1380" y="689"/>
                    <a:pt x="1379" y="689"/>
                  </a:cubicBezTo>
                  <a:cubicBezTo>
                    <a:pt x="1379" y="689"/>
                    <a:pt x="1379" y="689"/>
                    <a:pt x="1379" y="689"/>
                  </a:cubicBezTo>
                  <a:cubicBezTo>
                    <a:pt x="1378" y="689"/>
                    <a:pt x="1375" y="688"/>
                    <a:pt x="1375" y="688"/>
                  </a:cubicBezTo>
                  <a:cubicBezTo>
                    <a:pt x="1366" y="688"/>
                    <a:pt x="1366" y="688"/>
                    <a:pt x="1366" y="688"/>
                  </a:cubicBezTo>
                  <a:cubicBezTo>
                    <a:pt x="1365" y="688"/>
                    <a:pt x="1362" y="688"/>
                    <a:pt x="1361" y="686"/>
                  </a:cubicBezTo>
                  <a:cubicBezTo>
                    <a:pt x="1360" y="686"/>
                    <a:pt x="1357" y="685"/>
                    <a:pt x="1356" y="685"/>
                  </a:cubicBezTo>
                  <a:cubicBezTo>
                    <a:pt x="1355" y="685"/>
                    <a:pt x="1354" y="685"/>
                    <a:pt x="1353" y="686"/>
                  </a:cubicBezTo>
                  <a:cubicBezTo>
                    <a:pt x="1352" y="686"/>
                    <a:pt x="1351" y="686"/>
                    <a:pt x="1350" y="687"/>
                  </a:cubicBezTo>
                  <a:cubicBezTo>
                    <a:pt x="1349" y="687"/>
                    <a:pt x="1348" y="687"/>
                    <a:pt x="1347" y="688"/>
                  </a:cubicBezTo>
                  <a:cubicBezTo>
                    <a:pt x="1345" y="688"/>
                    <a:pt x="1343" y="687"/>
                    <a:pt x="1342" y="686"/>
                  </a:cubicBezTo>
                  <a:cubicBezTo>
                    <a:pt x="1341" y="685"/>
                    <a:pt x="1339" y="683"/>
                    <a:pt x="1338" y="683"/>
                  </a:cubicBezTo>
                  <a:cubicBezTo>
                    <a:pt x="1338" y="683"/>
                    <a:pt x="1338" y="683"/>
                    <a:pt x="1338" y="683"/>
                  </a:cubicBezTo>
                  <a:cubicBezTo>
                    <a:pt x="1338" y="682"/>
                    <a:pt x="1338" y="682"/>
                    <a:pt x="1338" y="682"/>
                  </a:cubicBezTo>
                  <a:cubicBezTo>
                    <a:pt x="1337" y="682"/>
                    <a:pt x="1337" y="682"/>
                    <a:pt x="1337" y="682"/>
                  </a:cubicBezTo>
                  <a:cubicBezTo>
                    <a:pt x="1337" y="683"/>
                    <a:pt x="1337" y="683"/>
                    <a:pt x="1336" y="683"/>
                  </a:cubicBezTo>
                  <a:cubicBezTo>
                    <a:pt x="1336" y="684"/>
                    <a:pt x="1336" y="684"/>
                    <a:pt x="1336" y="684"/>
                  </a:cubicBezTo>
                  <a:cubicBezTo>
                    <a:pt x="1336" y="685"/>
                    <a:pt x="1336" y="685"/>
                    <a:pt x="1336" y="685"/>
                  </a:cubicBezTo>
                  <a:cubicBezTo>
                    <a:pt x="1334" y="685"/>
                    <a:pt x="1334" y="685"/>
                    <a:pt x="1334" y="685"/>
                  </a:cubicBezTo>
                  <a:cubicBezTo>
                    <a:pt x="1335" y="686"/>
                    <a:pt x="1335" y="686"/>
                    <a:pt x="1335" y="686"/>
                  </a:cubicBezTo>
                  <a:cubicBezTo>
                    <a:pt x="1335" y="687"/>
                    <a:pt x="1335" y="687"/>
                    <a:pt x="1335" y="687"/>
                  </a:cubicBezTo>
                  <a:cubicBezTo>
                    <a:pt x="1336" y="687"/>
                    <a:pt x="1336" y="687"/>
                    <a:pt x="1336" y="687"/>
                  </a:cubicBezTo>
                  <a:cubicBezTo>
                    <a:pt x="1337" y="688"/>
                    <a:pt x="1337" y="688"/>
                    <a:pt x="1337" y="688"/>
                  </a:cubicBezTo>
                  <a:cubicBezTo>
                    <a:pt x="1337" y="690"/>
                    <a:pt x="1338" y="692"/>
                    <a:pt x="1338" y="693"/>
                  </a:cubicBezTo>
                  <a:cubicBezTo>
                    <a:pt x="1338" y="694"/>
                    <a:pt x="1339" y="695"/>
                    <a:pt x="1340" y="699"/>
                  </a:cubicBezTo>
                  <a:cubicBezTo>
                    <a:pt x="1341" y="701"/>
                    <a:pt x="1342" y="704"/>
                    <a:pt x="1342" y="706"/>
                  </a:cubicBezTo>
                  <a:cubicBezTo>
                    <a:pt x="1342" y="708"/>
                    <a:pt x="1342" y="711"/>
                    <a:pt x="1343" y="714"/>
                  </a:cubicBezTo>
                  <a:cubicBezTo>
                    <a:pt x="1343" y="731"/>
                    <a:pt x="1343" y="731"/>
                    <a:pt x="1343" y="731"/>
                  </a:cubicBezTo>
                  <a:cubicBezTo>
                    <a:pt x="1342" y="733"/>
                    <a:pt x="1342" y="736"/>
                    <a:pt x="1342" y="737"/>
                  </a:cubicBezTo>
                  <a:cubicBezTo>
                    <a:pt x="1342" y="739"/>
                    <a:pt x="1341" y="741"/>
                    <a:pt x="1341" y="742"/>
                  </a:cubicBezTo>
                  <a:cubicBezTo>
                    <a:pt x="1336" y="742"/>
                    <a:pt x="1336" y="742"/>
                    <a:pt x="1336" y="742"/>
                  </a:cubicBezTo>
                  <a:cubicBezTo>
                    <a:pt x="1336" y="742"/>
                    <a:pt x="1335" y="741"/>
                    <a:pt x="1335" y="741"/>
                  </a:cubicBezTo>
                  <a:cubicBezTo>
                    <a:pt x="1333" y="741"/>
                    <a:pt x="1332" y="742"/>
                    <a:pt x="1331" y="743"/>
                  </a:cubicBezTo>
                  <a:cubicBezTo>
                    <a:pt x="1331" y="743"/>
                    <a:pt x="1331" y="743"/>
                    <a:pt x="1331" y="743"/>
                  </a:cubicBezTo>
                  <a:cubicBezTo>
                    <a:pt x="1330" y="743"/>
                    <a:pt x="1330" y="743"/>
                    <a:pt x="1330" y="743"/>
                  </a:cubicBezTo>
                  <a:cubicBezTo>
                    <a:pt x="1330" y="744"/>
                    <a:pt x="1329" y="746"/>
                    <a:pt x="1329" y="749"/>
                  </a:cubicBezTo>
                  <a:cubicBezTo>
                    <a:pt x="1329" y="750"/>
                    <a:pt x="1329" y="752"/>
                    <a:pt x="1330" y="754"/>
                  </a:cubicBezTo>
                  <a:cubicBezTo>
                    <a:pt x="1330" y="755"/>
                    <a:pt x="1330" y="756"/>
                    <a:pt x="1330" y="757"/>
                  </a:cubicBezTo>
                  <a:cubicBezTo>
                    <a:pt x="1330" y="765"/>
                    <a:pt x="1330" y="765"/>
                    <a:pt x="1330" y="765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31" y="769"/>
                    <a:pt x="1332" y="772"/>
                    <a:pt x="1334" y="773"/>
                  </a:cubicBezTo>
                  <a:cubicBezTo>
                    <a:pt x="1334" y="774"/>
                    <a:pt x="1334" y="774"/>
                    <a:pt x="1335" y="774"/>
                  </a:cubicBezTo>
                  <a:cubicBezTo>
                    <a:pt x="1335" y="776"/>
                    <a:pt x="1336" y="778"/>
                    <a:pt x="1337" y="779"/>
                  </a:cubicBezTo>
                  <a:cubicBezTo>
                    <a:pt x="1337" y="782"/>
                    <a:pt x="1337" y="783"/>
                    <a:pt x="1336" y="785"/>
                  </a:cubicBezTo>
                  <a:cubicBezTo>
                    <a:pt x="1333" y="788"/>
                    <a:pt x="1333" y="788"/>
                    <a:pt x="1333" y="788"/>
                  </a:cubicBezTo>
                  <a:cubicBezTo>
                    <a:pt x="1333" y="788"/>
                    <a:pt x="1333" y="788"/>
                    <a:pt x="1333" y="788"/>
                  </a:cubicBezTo>
                  <a:cubicBezTo>
                    <a:pt x="1332" y="788"/>
                    <a:pt x="1332" y="788"/>
                    <a:pt x="1332" y="788"/>
                  </a:cubicBezTo>
                  <a:cubicBezTo>
                    <a:pt x="1332" y="788"/>
                    <a:pt x="1332" y="789"/>
                    <a:pt x="1331" y="789"/>
                  </a:cubicBezTo>
                  <a:cubicBezTo>
                    <a:pt x="1331" y="790"/>
                    <a:pt x="1331" y="790"/>
                    <a:pt x="1330" y="790"/>
                  </a:cubicBezTo>
                  <a:cubicBezTo>
                    <a:pt x="1330" y="790"/>
                    <a:pt x="1330" y="790"/>
                    <a:pt x="1330" y="790"/>
                  </a:cubicBezTo>
                  <a:cubicBezTo>
                    <a:pt x="1330" y="791"/>
                    <a:pt x="1330" y="791"/>
                    <a:pt x="1330" y="791"/>
                  </a:cubicBezTo>
                  <a:cubicBezTo>
                    <a:pt x="1330" y="792"/>
                    <a:pt x="1330" y="794"/>
                    <a:pt x="1330" y="795"/>
                  </a:cubicBezTo>
                  <a:cubicBezTo>
                    <a:pt x="1330" y="795"/>
                    <a:pt x="1330" y="795"/>
                    <a:pt x="1330" y="795"/>
                  </a:cubicBezTo>
                  <a:cubicBezTo>
                    <a:pt x="1329" y="796"/>
                    <a:pt x="1329" y="796"/>
                    <a:pt x="1329" y="796"/>
                  </a:cubicBezTo>
                  <a:cubicBezTo>
                    <a:pt x="1328" y="797"/>
                    <a:pt x="1327" y="798"/>
                    <a:pt x="1326" y="799"/>
                  </a:cubicBezTo>
                  <a:cubicBezTo>
                    <a:pt x="1325" y="799"/>
                    <a:pt x="1325" y="799"/>
                    <a:pt x="1325" y="799"/>
                  </a:cubicBezTo>
                  <a:cubicBezTo>
                    <a:pt x="1323" y="799"/>
                    <a:pt x="1323" y="798"/>
                    <a:pt x="1322" y="798"/>
                  </a:cubicBezTo>
                  <a:cubicBezTo>
                    <a:pt x="1322" y="798"/>
                    <a:pt x="1322" y="798"/>
                    <a:pt x="1322" y="798"/>
                  </a:cubicBezTo>
                  <a:cubicBezTo>
                    <a:pt x="1322" y="798"/>
                    <a:pt x="1322" y="798"/>
                    <a:pt x="1322" y="798"/>
                  </a:cubicBezTo>
                  <a:cubicBezTo>
                    <a:pt x="1321" y="796"/>
                    <a:pt x="1319" y="795"/>
                    <a:pt x="1318" y="795"/>
                  </a:cubicBezTo>
                  <a:cubicBezTo>
                    <a:pt x="1316" y="793"/>
                    <a:pt x="1315" y="793"/>
                    <a:pt x="1314" y="792"/>
                  </a:cubicBezTo>
                  <a:cubicBezTo>
                    <a:pt x="1314" y="792"/>
                    <a:pt x="1314" y="792"/>
                    <a:pt x="1314" y="792"/>
                  </a:cubicBezTo>
                  <a:cubicBezTo>
                    <a:pt x="1313" y="793"/>
                    <a:pt x="1313" y="793"/>
                    <a:pt x="1313" y="793"/>
                  </a:cubicBezTo>
                  <a:cubicBezTo>
                    <a:pt x="1312" y="794"/>
                    <a:pt x="1311" y="795"/>
                    <a:pt x="1310" y="797"/>
                  </a:cubicBezTo>
                  <a:cubicBezTo>
                    <a:pt x="1309" y="798"/>
                    <a:pt x="1309" y="798"/>
                    <a:pt x="1309" y="798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9" y="799"/>
                    <a:pt x="1309" y="799"/>
                    <a:pt x="1309" y="799"/>
                  </a:cubicBezTo>
                  <a:cubicBezTo>
                    <a:pt x="1308" y="799"/>
                    <a:pt x="1308" y="799"/>
                    <a:pt x="1308" y="798"/>
                  </a:cubicBezTo>
                  <a:cubicBezTo>
                    <a:pt x="1308" y="798"/>
                    <a:pt x="1308" y="798"/>
                    <a:pt x="1308" y="798"/>
                  </a:cubicBezTo>
                  <a:cubicBezTo>
                    <a:pt x="1307" y="796"/>
                    <a:pt x="1307" y="796"/>
                    <a:pt x="1307" y="796"/>
                  </a:cubicBezTo>
                  <a:cubicBezTo>
                    <a:pt x="1306" y="793"/>
                    <a:pt x="1305" y="790"/>
                    <a:pt x="1305" y="789"/>
                  </a:cubicBezTo>
                  <a:cubicBezTo>
                    <a:pt x="1305" y="788"/>
                    <a:pt x="1305" y="788"/>
                    <a:pt x="1305" y="788"/>
                  </a:cubicBezTo>
                  <a:cubicBezTo>
                    <a:pt x="1305" y="788"/>
                    <a:pt x="1305" y="788"/>
                    <a:pt x="1305" y="788"/>
                  </a:cubicBezTo>
                  <a:cubicBezTo>
                    <a:pt x="1305" y="787"/>
                    <a:pt x="1305" y="786"/>
                    <a:pt x="1304" y="785"/>
                  </a:cubicBezTo>
                  <a:cubicBezTo>
                    <a:pt x="1304" y="784"/>
                    <a:pt x="1304" y="783"/>
                    <a:pt x="1304" y="782"/>
                  </a:cubicBezTo>
                  <a:cubicBezTo>
                    <a:pt x="1304" y="780"/>
                    <a:pt x="1303" y="778"/>
                    <a:pt x="1302" y="776"/>
                  </a:cubicBezTo>
                  <a:cubicBezTo>
                    <a:pt x="1301" y="774"/>
                    <a:pt x="1300" y="772"/>
                    <a:pt x="1300" y="770"/>
                  </a:cubicBezTo>
                  <a:cubicBezTo>
                    <a:pt x="1300" y="768"/>
                    <a:pt x="1299" y="765"/>
                    <a:pt x="1298" y="763"/>
                  </a:cubicBezTo>
                  <a:cubicBezTo>
                    <a:pt x="1297" y="761"/>
                    <a:pt x="1295" y="758"/>
                    <a:pt x="1295" y="756"/>
                  </a:cubicBezTo>
                  <a:cubicBezTo>
                    <a:pt x="1295" y="755"/>
                    <a:pt x="1294" y="753"/>
                    <a:pt x="1293" y="752"/>
                  </a:cubicBezTo>
                  <a:cubicBezTo>
                    <a:pt x="1293" y="751"/>
                    <a:pt x="1291" y="749"/>
                    <a:pt x="1291" y="747"/>
                  </a:cubicBezTo>
                  <a:cubicBezTo>
                    <a:pt x="1291" y="747"/>
                    <a:pt x="1291" y="747"/>
                    <a:pt x="1291" y="747"/>
                  </a:cubicBezTo>
                  <a:cubicBezTo>
                    <a:pt x="1291" y="747"/>
                    <a:pt x="1291" y="747"/>
                    <a:pt x="1291" y="747"/>
                  </a:cubicBezTo>
                  <a:cubicBezTo>
                    <a:pt x="1290" y="745"/>
                    <a:pt x="1289" y="743"/>
                    <a:pt x="1289" y="741"/>
                  </a:cubicBezTo>
                  <a:cubicBezTo>
                    <a:pt x="1288" y="739"/>
                    <a:pt x="1288" y="736"/>
                    <a:pt x="1288" y="734"/>
                  </a:cubicBezTo>
                  <a:cubicBezTo>
                    <a:pt x="1288" y="727"/>
                    <a:pt x="1288" y="727"/>
                    <a:pt x="1288" y="727"/>
                  </a:cubicBezTo>
                  <a:cubicBezTo>
                    <a:pt x="1288" y="727"/>
                    <a:pt x="1288" y="727"/>
                    <a:pt x="1288" y="727"/>
                  </a:cubicBezTo>
                  <a:cubicBezTo>
                    <a:pt x="1287" y="726"/>
                    <a:pt x="1287" y="725"/>
                    <a:pt x="1287" y="724"/>
                  </a:cubicBezTo>
                  <a:cubicBezTo>
                    <a:pt x="1287" y="723"/>
                    <a:pt x="1286" y="723"/>
                    <a:pt x="1286" y="722"/>
                  </a:cubicBezTo>
                  <a:cubicBezTo>
                    <a:pt x="1286" y="722"/>
                    <a:pt x="1286" y="722"/>
                    <a:pt x="1286" y="722"/>
                  </a:cubicBezTo>
                  <a:cubicBezTo>
                    <a:pt x="1286" y="721"/>
                    <a:pt x="1286" y="721"/>
                    <a:pt x="1286" y="721"/>
                  </a:cubicBezTo>
                  <a:cubicBezTo>
                    <a:pt x="1285" y="721"/>
                    <a:pt x="1284" y="719"/>
                    <a:pt x="1284" y="718"/>
                  </a:cubicBezTo>
                  <a:cubicBezTo>
                    <a:pt x="1284" y="718"/>
                    <a:pt x="1284" y="718"/>
                    <a:pt x="1284" y="718"/>
                  </a:cubicBezTo>
                  <a:cubicBezTo>
                    <a:pt x="1284" y="717"/>
                    <a:pt x="1284" y="717"/>
                    <a:pt x="1284" y="717"/>
                  </a:cubicBezTo>
                  <a:cubicBezTo>
                    <a:pt x="1284" y="717"/>
                    <a:pt x="1283" y="716"/>
                    <a:pt x="1283" y="715"/>
                  </a:cubicBezTo>
                  <a:cubicBezTo>
                    <a:pt x="1283" y="714"/>
                    <a:pt x="1283" y="713"/>
                    <a:pt x="1282" y="713"/>
                  </a:cubicBezTo>
                  <a:cubicBezTo>
                    <a:pt x="1282" y="712"/>
                    <a:pt x="1282" y="712"/>
                    <a:pt x="1282" y="712"/>
                  </a:cubicBezTo>
                  <a:cubicBezTo>
                    <a:pt x="1281" y="712"/>
                    <a:pt x="1281" y="712"/>
                    <a:pt x="1281" y="712"/>
                  </a:cubicBezTo>
                  <a:cubicBezTo>
                    <a:pt x="1281" y="710"/>
                    <a:pt x="1281" y="710"/>
                    <a:pt x="1281" y="710"/>
                  </a:cubicBezTo>
                  <a:cubicBezTo>
                    <a:pt x="1280" y="710"/>
                    <a:pt x="1280" y="710"/>
                    <a:pt x="1280" y="710"/>
                  </a:cubicBezTo>
                  <a:cubicBezTo>
                    <a:pt x="1280" y="710"/>
                    <a:pt x="1280" y="710"/>
                    <a:pt x="1280" y="710"/>
                  </a:cubicBezTo>
                  <a:cubicBezTo>
                    <a:pt x="1279" y="709"/>
                    <a:pt x="1279" y="709"/>
                    <a:pt x="1279" y="709"/>
                  </a:cubicBezTo>
                  <a:cubicBezTo>
                    <a:pt x="1278" y="709"/>
                    <a:pt x="1278" y="709"/>
                    <a:pt x="1278" y="709"/>
                  </a:cubicBezTo>
                  <a:cubicBezTo>
                    <a:pt x="1278" y="709"/>
                    <a:pt x="1277" y="708"/>
                    <a:pt x="1276" y="708"/>
                  </a:cubicBezTo>
                  <a:cubicBezTo>
                    <a:pt x="1276" y="708"/>
                    <a:pt x="1275" y="709"/>
                    <a:pt x="1275" y="709"/>
                  </a:cubicBezTo>
                  <a:cubicBezTo>
                    <a:pt x="1274" y="709"/>
                    <a:pt x="1274" y="709"/>
                    <a:pt x="1274" y="709"/>
                  </a:cubicBezTo>
                  <a:cubicBezTo>
                    <a:pt x="1274" y="710"/>
                    <a:pt x="1274" y="710"/>
                    <a:pt x="1274" y="710"/>
                  </a:cubicBezTo>
                  <a:cubicBezTo>
                    <a:pt x="1274" y="711"/>
                    <a:pt x="1273" y="711"/>
                    <a:pt x="1272" y="712"/>
                  </a:cubicBezTo>
                  <a:cubicBezTo>
                    <a:pt x="1272" y="712"/>
                    <a:pt x="1272" y="712"/>
                    <a:pt x="1272" y="712"/>
                  </a:cubicBezTo>
                  <a:cubicBezTo>
                    <a:pt x="1271" y="712"/>
                    <a:pt x="1271" y="712"/>
                    <a:pt x="1271" y="712"/>
                  </a:cubicBezTo>
                  <a:cubicBezTo>
                    <a:pt x="1271" y="712"/>
                    <a:pt x="1271" y="712"/>
                    <a:pt x="1271" y="712"/>
                  </a:cubicBezTo>
                  <a:cubicBezTo>
                    <a:pt x="1271" y="712"/>
                    <a:pt x="1270" y="712"/>
                    <a:pt x="1270" y="712"/>
                  </a:cubicBezTo>
                  <a:cubicBezTo>
                    <a:pt x="1269" y="712"/>
                    <a:pt x="1269" y="712"/>
                    <a:pt x="1268" y="712"/>
                  </a:cubicBezTo>
                  <a:cubicBezTo>
                    <a:pt x="1268" y="712"/>
                    <a:pt x="1268" y="712"/>
                    <a:pt x="1268" y="712"/>
                  </a:cubicBezTo>
                  <a:cubicBezTo>
                    <a:pt x="1264" y="709"/>
                    <a:pt x="1264" y="709"/>
                    <a:pt x="1264" y="709"/>
                  </a:cubicBezTo>
                  <a:cubicBezTo>
                    <a:pt x="1266" y="713"/>
                    <a:pt x="1266" y="713"/>
                    <a:pt x="1266" y="713"/>
                  </a:cubicBezTo>
                  <a:cubicBezTo>
                    <a:pt x="1266" y="714"/>
                    <a:pt x="1266" y="714"/>
                    <a:pt x="1266" y="714"/>
                  </a:cubicBezTo>
                  <a:cubicBezTo>
                    <a:pt x="1266" y="721"/>
                    <a:pt x="1266" y="721"/>
                    <a:pt x="1266" y="721"/>
                  </a:cubicBezTo>
                  <a:cubicBezTo>
                    <a:pt x="1266" y="722"/>
                    <a:pt x="1266" y="722"/>
                    <a:pt x="1266" y="723"/>
                  </a:cubicBezTo>
                  <a:cubicBezTo>
                    <a:pt x="1265" y="724"/>
                    <a:pt x="1264" y="726"/>
                    <a:pt x="1264" y="726"/>
                  </a:cubicBezTo>
                  <a:cubicBezTo>
                    <a:pt x="1262" y="727"/>
                    <a:pt x="1260" y="729"/>
                    <a:pt x="1259" y="731"/>
                  </a:cubicBezTo>
                  <a:cubicBezTo>
                    <a:pt x="1259" y="731"/>
                    <a:pt x="1259" y="732"/>
                    <a:pt x="1259" y="735"/>
                  </a:cubicBezTo>
                  <a:cubicBezTo>
                    <a:pt x="1259" y="737"/>
                    <a:pt x="1259" y="739"/>
                    <a:pt x="1259" y="740"/>
                  </a:cubicBezTo>
                  <a:cubicBezTo>
                    <a:pt x="1260" y="746"/>
                    <a:pt x="1260" y="746"/>
                    <a:pt x="1260" y="746"/>
                  </a:cubicBezTo>
                  <a:cubicBezTo>
                    <a:pt x="1259" y="748"/>
                    <a:pt x="1257" y="749"/>
                    <a:pt x="1255" y="751"/>
                  </a:cubicBezTo>
                  <a:cubicBezTo>
                    <a:pt x="1252" y="752"/>
                    <a:pt x="1250" y="753"/>
                    <a:pt x="1249" y="753"/>
                  </a:cubicBezTo>
                  <a:cubicBezTo>
                    <a:pt x="1249" y="753"/>
                    <a:pt x="1249" y="753"/>
                    <a:pt x="1249" y="753"/>
                  </a:cubicBezTo>
                  <a:cubicBezTo>
                    <a:pt x="1248" y="752"/>
                    <a:pt x="1247" y="750"/>
                    <a:pt x="1246" y="748"/>
                  </a:cubicBezTo>
                  <a:cubicBezTo>
                    <a:pt x="1246" y="746"/>
                    <a:pt x="1244" y="744"/>
                    <a:pt x="1243" y="744"/>
                  </a:cubicBezTo>
                  <a:cubicBezTo>
                    <a:pt x="1242" y="744"/>
                    <a:pt x="1242" y="743"/>
                    <a:pt x="1241" y="743"/>
                  </a:cubicBezTo>
                  <a:cubicBezTo>
                    <a:pt x="1240" y="743"/>
                    <a:pt x="1239" y="744"/>
                    <a:pt x="1238" y="745"/>
                  </a:cubicBezTo>
                  <a:cubicBezTo>
                    <a:pt x="1238" y="745"/>
                    <a:pt x="1238" y="745"/>
                    <a:pt x="1238" y="745"/>
                  </a:cubicBezTo>
                  <a:cubicBezTo>
                    <a:pt x="1238" y="746"/>
                    <a:pt x="1238" y="746"/>
                    <a:pt x="1238" y="746"/>
                  </a:cubicBezTo>
                  <a:cubicBezTo>
                    <a:pt x="1238" y="746"/>
                    <a:pt x="1238" y="747"/>
                    <a:pt x="1238" y="747"/>
                  </a:cubicBezTo>
                  <a:cubicBezTo>
                    <a:pt x="1238" y="747"/>
                    <a:pt x="1238" y="747"/>
                    <a:pt x="1237" y="747"/>
                  </a:cubicBezTo>
                  <a:cubicBezTo>
                    <a:pt x="1237" y="747"/>
                    <a:pt x="1237" y="747"/>
                    <a:pt x="1236" y="746"/>
                  </a:cubicBezTo>
                  <a:cubicBezTo>
                    <a:pt x="1235" y="745"/>
                    <a:pt x="1235" y="743"/>
                    <a:pt x="1234" y="742"/>
                  </a:cubicBezTo>
                  <a:cubicBezTo>
                    <a:pt x="1234" y="741"/>
                    <a:pt x="1234" y="741"/>
                    <a:pt x="1234" y="741"/>
                  </a:cubicBezTo>
                  <a:cubicBezTo>
                    <a:pt x="1234" y="741"/>
                    <a:pt x="1234" y="741"/>
                    <a:pt x="1234" y="741"/>
                  </a:cubicBezTo>
                  <a:cubicBezTo>
                    <a:pt x="1234" y="740"/>
                    <a:pt x="1234" y="739"/>
                    <a:pt x="1234" y="738"/>
                  </a:cubicBezTo>
                  <a:cubicBezTo>
                    <a:pt x="1233" y="737"/>
                    <a:pt x="1233" y="735"/>
                    <a:pt x="1233" y="735"/>
                  </a:cubicBezTo>
                  <a:cubicBezTo>
                    <a:pt x="1233" y="734"/>
                    <a:pt x="1233" y="734"/>
                    <a:pt x="1233" y="734"/>
                  </a:cubicBezTo>
                  <a:cubicBezTo>
                    <a:pt x="1232" y="732"/>
                    <a:pt x="1231" y="730"/>
                    <a:pt x="1230" y="728"/>
                  </a:cubicBezTo>
                  <a:cubicBezTo>
                    <a:pt x="1230" y="728"/>
                    <a:pt x="1230" y="728"/>
                    <a:pt x="1230" y="728"/>
                  </a:cubicBezTo>
                  <a:cubicBezTo>
                    <a:pt x="1230" y="728"/>
                    <a:pt x="1230" y="728"/>
                    <a:pt x="1230" y="728"/>
                  </a:cubicBezTo>
                  <a:cubicBezTo>
                    <a:pt x="1229" y="727"/>
                    <a:pt x="1227" y="725"/>
                    <a:pt x="1226" y="723"/>
                  </a:cubicBezTo>
                  <a:cubicBezTo>
                    <a:pt x="1225" y="722"/>
                    <a:pt x="1224" y="719"/>
                    <a:pt x="1224" y="718"/>
                  </a:cubicBezTo>
                  <a:cubicBezTo>
                    <a:pt x="1224" y="718"/>
                    <a:pt x="1224" y="718"/>
                    <a:pt x="1224" y="718"/>
                  </a:cubicBezTo>
                  <a:cubicBezTo>
                    <a:pt x="1225" y="718"/>
                    <a:pt x="1225" y="717"/>
                    <a:pt x="1225" y="716"/>
                  </a:cubicBezTo>
                  <a:cubicBezTo>
                    <a:pt x="1225" y="716"/>
                    <a:pt x="1225" y="715"/>
                    <a:pt x="1224" y="715"/>
                  </a:cubicBezTo>
                  <a:cubicBezTo>
                    <a:pt x="1224" y="715"/>
                    <a:pt x="1224" y="715"/>
                    <a:pt x="1224" y="715"/>
                  </a:cubicBezTo>
                  <a:cubicBezTo>
                    <a:pt x="1224" y="714"/>
                    <a:pt x="1225" y="712"/>
                    <a:pt x="1226" y="711"/>
                  </a:cubicBezTo>
                  <a:cubicBezTo>
                    <a:pt x="1227" y="710"/>
                    <a:pt x="1228" y="708"/>
                    <a:pt x="1227" y="706"/>
                  </a:cubicBezTo>
                  <a:cubicBezTo>
                    <a:pt x="1227" y="705"/>
                    <a:pt x="1227" y="703"/>
                    <a:pt x="1228" y="702"/>
                  </a:cubicBezTo>
                  <a:cubicBezTo>
                    <a:pt x="1228" y="702"/>
                    <a:pt x="1228" y="702"/>
                    <a:pt x="1228" y="702"/>
                  </a:cubicBezTo>
                  <a:cubicBezTo>
                    <a:pt x="1228" y="702"/>
                    <a:pt x="1228" y="702"/>
                    <a:pt x="1228" y="702"/>
                  </a:cubicBezTo>
                  <a:cubicBezTo>
                    <a:pt x="1228" y="700"/>
                    <a:pt x="1230" y="698"/>
                    <a:pt x="1230" y="698"/>
                  </a:cubicBezTo>
                  <a:cubicBezTo>
                    <a:pt x="1232" y="697"/>
                    <a:pt x="1233" y="695"/>
                    <a:pt x="1233" y="694"/>
                  </a:cubicBezTo>
                  <a:cubicBezTo>
                    <a:pt x="1233" y="694"/>
                    <a:pt x="1233" y="694"/>
                    <a:pt x="1233" y="694"/>
                  </a:cubicBezTo>
                  <a:cubicBezTo>
                    <a:pt x="1234" y="694"/>
                    <a:pt x="1235" y="693"/>
                    <a:pt x="1238" y="692"/>
                  </a:cubicBezTo>
                  <a:cubicBezTo>
                    <a:pt x="1238" y="692"/>
                    <a:pt x="1238" y="692"/>
                    <a:pt x="1238" y="692"/>
                  </a:cubicBezTo>
                  <a:cubicBezTo>
                    <a:pt x="1240" y="692"/>
                    <a:pt x="1240" y="692"/>
                    <a:pt x="1240" y="692"/>
                  </a:cubicBezTo>
                  <a:cubicBezTo>
                    <a:pt x="1241" y="691"/>
                    <a:pt x="1243" y="690"/>
                    <a:pt x="1244" y="689"/>
                  </a:cubicBezTo>
                  <a:cubicBezTo>
                    <a:pt x="1245" y="688"/>
                    <a:pt x="1246" y="686"/>
                    <a:pt x="1248" y="686"/>
                  </a:cubicBezTo>
                  <a:cubicBezTo>
                    <a:pt x="1248" y="686"/>
                    <a:pt x="1248" y="686"/>
                    <a:pt x="1248" y="686"/>
                  </a:cubicBezTo>
                  <a:cubicBezTo>
                    <a:pt x="1248" y="686"/>
                    <a:pt x="1248" y="686"/>
                    <a:pt x="1248" y="686"/>
                  </a:cubicBezTo>
                  <a:cubicBezTo>
                    <a:pt x="1250" y="685"/>
                    <a:pt x="1252" y="684"/>
                    <a:pt x="1253" y="684"/>
                  </a:cubicBezTo>
                  <a:cubicBezTo>
                    <a:pt x="1253" y="684"/>
                    <a:pt x="1253" y="684"/>
                    <a:pt x="1253" y="684"/>
                  </a:cubicBezTo>
                  <a:cubicBezTo>
                    <a:pt x="1255" y="684"/>
                    <a:pt x="1256" y="685"/>
                    <a:pt x="1257" y="685"/>
                  </a:cubicBezTo>
                  <a:cubicBezTo>
                    <a:pt x="1258" y="685"/>
                    <a:pt x="1258" y="685"/>
                    <a:pt x="1258" y="685"/>
                  </a:cubicBezTo>
                  <a:cubicBezTo>
                    <a:pt x="1259" y="685"/>
                    <a:pt x="1260" y="685"/>
                    <a:pt x="1260" y="685"/>
                  </a:cubicBezTo>
                  <a:cubicBezTo>
                    <a:pt x="1260" y="684"/>
                    <a:pt x="1261" y="684"/>
                    <a:pt x="1261" y="683"/>
                  </a:cubicBezTo>
                  <a:cubicBezTo>
                    <a:pt x="1262" y="681"/>
                    <a:pt x="1262" y="679"/>
                    <a:pt x="1263" y="678"/>
                  </a:cubicBezTo>
                  <a:cubicBezTo>
                    <a:pt x="1264" y="678"/>
                    <a:pt x="1264" y="677"/>
                    <a:pt x="1264" y="676"/>
                  </a:cubicBezTo>
                  <a:cubicBezTo>
                    <a:pt x="1264" y="676"/>
                    <a:pt x="1264" y="676"/>
                    <a:pt x="1264" y="676"/>
                  </a:cubicBezTo>
                  <a:cubicBezTo>
                    <a:pt x="1264" y="675"/>
                    <a:pt x="1264" y="675"/>
                    <a:pt x="1264" y="675"/>
                  </a:cubicBezTo>
                  <a:cubicBezTo>
                    <a:pt x="1264" y="675"/>
                    <a:pt x="1265" y="675"/>
                    <a:pt x="1266" y="675"/>
                  </a:cubicBezTo>
                  <a:cubicBezTo>
                    <a:pt x="1268" y="675"/>
                    <a:pt x="1269" y="673"/>
                    <a:pt x="1269" y="671"/>
                  </a:cubicBezTo>
                  <a:cubicBezTo>
                    <a:pt x="1269" y="670"/>
                    <a:pt x="1270" y="669"/>
                    <a:pt x="1270" y="668"/>
                  </a:cubicBezTo>
                  <a:cubicBezTo>
                    <a:pt x="1270" y="667"/>
                    <a:pt x="1270" y="667"/>
                    <a:pt x="1270" y="666"/>
                  </a:cubicBezTo>
                  <a:cubicBezTo>
                    <a:pt x="1271" y="665"/>
                    <a:pt x="1271" y="665"/>
                    <a:pt x="1271" y="665"/>
                  </a:cubicBezTo>
                  <a:cubicBezTo>
                    <a:pt x="1271" y="664"/>
                    <a:pt x="1272" y="664"/>
                    <a:pt x="1272" y="664"/>
                  </a:cubicBezTo>
                  <a:cubicBezTo>
                    <a:pt x="1273" y="664"/>
                    <a:pt x="1273" y="664"/>
                    <a:pt x="1273" y="664"/>
                  </a:cubicBezTo>
                  <a:cubicBezTo>
                    <a:pt x="1273" y="663"/>
                    <a:pt x="1273" y="663"/>
                    <a:pt x="1273" y="663"/>
                  </a:cubicBezTo>
                  <a:cubicBezTo>
                    <a:pt x="1273" y="661"/>
                    <a:pt x="1273" y="661"/>
                    <a:pt x="1273" y="661"/>
                  </a:cubicBezTo>
                  <a:cubicBezTo>
                    <a:pt x="1274" y="660"/>
                    <a:pt x="1275" y="658"/>
                    <a:pt x="1276" y="655"/>
                  </a:cubicBezTo>
                  <a:cubicBezTo>
                    <a:pt x="1276" y="655"/>
                    <a:pt x="1276" y="655"/>
                    <a:pt x="1276" y="655"/>
                  </a:cubicBezTo>
                  <a:cubicBezTo>
                    <a:pt x="1276" y="654"/>
                    <a:pt x="1276" y="654"/>
                    <a:pt x="1276" y="654"/>
                  </a:cubicBezTo>
                  <a:cubicBezTo>
                    <a:pt x="1276" y="654"/>
                    <a:pt x="1276" y="653"/>
                    <a:pt x="1276" y="652"/>
                  </a:cubicBezTo>
                  <a:cubicBezTo>
                    <a:pt x="1277" y="650"/>
                    <a:pt x="1277" y="649"/>
                    <a:pt x="1277" y="648"/>
                  </a:cubicBezTo>
                  <a:cubicBezTo>
                    <a:pt x="1277" y="647"/>
                    <a:pt x="1277" y="646"/>
                    <a:pt x="1278" y="646"/>
                  </a:cubicBezTo>
                  <a:cubicBezTo>
                    <a:pt x="1278" y="646"/>
                    <a:pt x="1278" y="645"/>
                    <a:pt x="1279" y="645"/>
                  </a:cubicBezTo>
                  <a:cubicBezTo>
                    <a:pt x="1279" y="645"/>
                    <a:pt x="1279" y="645"/>
                    <a:pt x="1279" y="646"/>
                  </a:cubicBezTo>
                  <a:cubicBezTo>
                    <a:pt x="1280" y="646"/>
                    <a:pt x="1280" y="646"/>
                    <a:pt x="1281" y="646"/>
                  </a:cubicBezTo>
                  <a:cubicBezTo>
                    <a:pt x="1281" y="646"/>
                    <a:pt x="1282" y="646"/>
                    <a:pt x="1283" y="646"/>
                  </a:cubicBezTo>
                  <a:cubicBezTo>
                    <a:pt x="1284" y="646"/>
                    <a:pt x="1284" y="646"/>
                    <a:pt x="1285" y="646"/>
                  </a:cubicBezTo>
                  <a:cubicBezTo>
                    <a:pt x="1287" y="645"/>
                    <a:pt x="1287" y="645"/>
                    <a:pt x="1287" y="645"/>
                  </a:cubicBezTo>
                  <a:cubicBezTo>
                    <a:pt x="1286" y="644"/>
                    <a:pt x="1286" y="644"/>
                    <a:pt x="1286" y="644"/>
                  </a:cubicBezTo>
                  <a:cubicBezTo>
                    <a:pt x="1286" y="644"/>
                    <a:pt x="1286" y="643"/>
                    <a:pt x="1286" y="643"/>
                  </a:cubicBezTo>
                  <a:cubicBezTo>
                    <a:pt x="1285" y="641"/>
                    <a:pt x="1283" y="640"/>
                    <a:pt x="1281" y="638"/>
                  </a:cubicBezTo>
                  <a:cubicBezTo>
                    <a:pt x="1280" y="637"/>
                    <a:pt x="1280" y="637"/>
                    <a:pt x="1280" y="637"/>
                  </a:cubicBezTo>
                  <a:cubicBezTo>
                    <a:pt x="1280" y="637"/>
                    <a:pt x="1280" y="637"/>
                    <a:pt x="1280" y="636"/>
                  </a:cubicBezTo>
                  <a:cubicBezTo>
                    <a:pt x="1280" y="634"/>
                    <a:pt x="1280" y="634"/>
                    <a:pt x="1280" y="634"/>
                  </a:cubicBezTo>
                  <a:cubicBezTo>
                    <a:pt x="1278" y="635"/>
                    <a:pt x="1278" y="635"/>
                    <a:pt x="1278" y="635"/>
                  </a:cubicBezTo>
                  <a:cubicBezTo>
                    <a:pt x="1278" y="635"/>
                    <a:pt x="1277" y="635"/>
                    <a:pt x="1277" y="635"/>
                  </a:cubicBezTo>
                  <a:cubicBezTo>
                    <a:pt x="1275" y="635"/>
                    <a:pt x="1275" y="635"/>
                    <a:pt x="1275" y="635"/>
                  </a:cubicBezTo>
                  <a:cubicBezTo>
                    <a:pt x="1275" y="635"/>
                    <a:pt x="1275" y="635"/>
                    <a:pt x="1275" y="635"/>
                  </a:cubicBezTo>
                  <a:cubicBezTo>
                    <a:pt x="1274" y="635"/>
                    <a:pt x="1272" y="633"/>
                    <a:pt x="1270" y="632"/>
                  </a:cubicBezTo>
                  <a:cubicBezTo>
                    <a:pt x="1269" y="632"/>
                    <a:pt x="1266" y="630"/>
                    <a:pt x="1264" y="630"/>
                  </a:cubicBezTo>
                  <a:cubicBezTo>
                    <a:pt x="1264" y="630"/>
                    <a:pt x="1263" y="630"/>
                    <a:pt x="1263" y="631"/>
                  </a:cubicBezTo>
                  <a:cubicBezTo>
                    <a:pt x="1259" y="631"/>
                    <a:pt x="1256" y="631"/>
                    <a:pt x="1255" y="632"/>
                  </a:cubicBezTo>
                  <a:cubicBezTo>
                    <a:pt x="1254" y="632"/>
                    <a:pt x="1252" y="633"/>
                    <a:pt x="1250" y="633"/>
                  </a:cubicBezTo>
                  <a:cubicBezTo>
                    <a:pt x="1248" y="634"/>
                    <a:pt x="1247" y="634"/>
                    <a:pt x="1246" y="634"/>
                  </a:cubicBezTo>
                  <a:cubicBezTo>
                    <a:pt x="1244" y="635"/>
                    <a:pt x="1243" y="635"/>
                    <a:pt x="1242" y="635"/>
                  </a:cubicBezTo>
                  <a:cubicBezTo>
                    <a:pt x="1241" y="635"/>
                    <a:pt x="1240" y="635"/>
                    <a:pt x="1240" y="635"/>
                  </a:cubicBezTo>
                  <a:cubicBezTo>
                    <a:pt x="1239" y="634"/>
                    <a:pt x="1239" y="634"/>
                    <a:pt x="1238" y="634"/>
                  </a:cubicBezTo>
                  <a:cubicBezTo>
                    <a:pt x="1237" y="634"/>
                    <a:pt x="1236" y="634"/>
                    <a:pt x="1235" y="635"/>
                  </a:cubicBezTo>
                  <a:cubicBezTo>
                    <a:pt x="1235" y="635"/>
                    <a:pt x="1235" y="635"/>
                    <a:pt x="1235" y="635"/>
                  </a:cubicBezTo>
                  <a:cubicBezTo>
                    <a:pt x="1235" y="635"/>
                    <a:pt x="1235" y="635"/>
                    <a:pt x="1235" y="635"/>
                  </a:cubicBezTo>
                  <a:cubicBezTo>
                    <a:pt x="1235" y="635"/>
                    <a:pt x="1234" y="635"/>
                    <a:pt x="1233" y="635"/>
                  </a:cubicBezTo>
                  <a:cubicBezTo>
                    <a:pt x="1232" y="635"/>
                    <a:pt x="1231" y="635"/>
                    <a:pt x="1230" y="635"/>
                  </a:cubicBezTo>
                  <a:cubicBezTo>
                    <a:pt x="1229" y="634"/>
                    <a:pt x="1228" y="634"/>
                    <a:pt x="1226" y="634"/>
                  </a:cubicBezTo>
                  <a:cubicBezTo>
                    <a:pt x="1225" y="634"/>
                    <a:pt x="1224" y="634"/>
                    <a:pt x="1223" y="633"/>
                  </a:cubicBezTo>
                  <a:cubicBezTo>
                    <a:pt x="1223" y="633"/>
                    <a:pt x="1223" y="633"/>
                    <a:pt x="1223" y="633"/>
                  </a:cubicBezTo>
                  <a:cubicBezTo>
                    <a:pt x="1215" y="634"/>
                    <a:pt x="1215" y="634"/>
                    <a:pt x="1215" y="634"/>
                  </a:cubicBezTo>
                  <a:cubicBezTo>
                    <a:pt x="1213" y="634"/>
                    <a:pt x="1213" y="634"/>
                    <a:pt x="1213" y="634"/>
                  </a:cubicBezTo>
                  <a:cubicBezTo>
                    <a:pt x="1211" y="635"/>
                    <a:pt x="1209" y="635"/>
                    <a:pt x="1208" y="636"/>
                  </a:cubicBezTo>
                  <a:cubicBezTo>
                    <a:pt x="1206" y="637"/>
                    <a:pt x="1203" y="637"/>
                    <a:pt x="1201" y="637"/>
                  </a:cubicBezTo>
                  <a:cubicBezTo>
                    <a:pt x="1193" y="637"/>
                    <a:pt x="1193" y="637"/>
                    <a:pt x="1193" y="637"/>
                  </a:cubicBezTo>
                  <a:cubicBezTo>
                    <a:pt x="1193" y="637"/>
                    <a:pt x="1191" y="638"/>
                    <a:pt x="1190" y="638"/>
                  </a:cubicBezTo>
                  <a:cubicBezTo>
                    <a:pt x="1188" y="638"/>
                    <a:pt x="1186" y="638"/>
                    <a:pt x="1184" y="638"/>
                  </a:cubicBezTo>
                  <a:cubicBezTo>
                    <a:pt x="1182" y="639"/>
                    <a:pt x="1179" y="639"/>
                    <a:pt x="1177" y="639"/>
                  </a:cubicBezTo>
                  <a:cubicBezTo>
                    <a:pt x="1177" y="639"/>
                    <a:pt x="1177" y="639"/>
                    <a:pt x="1177" y="639"/>
                  </a:cubicBezTo>
                  <a:cubicBezTo>
                    <a:pt x="1176" y="639"/>
                    <a:pt x="1174" y="639"/>
                    <a:pt x="1174" y="639"/>
                  </a:cubicBezTo>
                  <a:cubicBezTo>
                    <a:pt x="1173" y="639"/>
                    <a:pt x="1173" y="639"/>
                    <a:pt x="1173" y="639"/>
                  </a:cubicBezTo>
                  <a:cubicBezTo>
                    <a:pt x="1173" y="639"/>
                    <a:pt x="1172" y="638"/>
                    <a:pt x="1171" y="638"/>
                  </a:cubicBezTo>
                  <a:cubicBezTo>
                    <a:pt x="1169" y="637"/>
                    <a:pt x="1168" y="637"/>
                    <a:pt x="1168" y="636"/>
                  </a:cubicBezTo>
                  <a:cubicBezTo>
                    <a:pt x="1167" y="636"/>
                    <a:pt x="1167" y="636"/>
                    <a:pt x="1167" y="636"/>
                  </a:cubicBezTo>
                  <a:cubicBezTo>
                    <a:pt x="1167" y="636"/>
                    <a:pt x="1166" y="636"/>
                    <a:pt x="1165" y="636"/>
                  </a:cubicBezTo>
                  <a:cubicBezTo>
                    <a:pt x="1164" y="636"/>
                    <a:pt x="1162" y="636"/>
                    <a:pt x="1161" y="636"/>
                  </a:cubicBezTo>
                  <a:cubicBezTo>
                    <a:pt x="1161" y="635"/>
                    <a:pt x="1161" y="635"/>
                    <a:pt x="1161" y="635"/>
                  </a:cubicBezTo>
                  <a:cubicBezTo>
                    <a:pt x="1161" y="635"/>
                    <a:pt x="1160" y="635"/>
                    <a:pt x="1159" y="635"/>
                  </a:cubicBezTo>
                  <a:cubicBezTo>
                    <a:pt x="1158" y="635"/>
                    <a:pt x="1157" y="635"/>
                    <a:pt x="1157" y="634"/>
                  </a:cubicBezTo>
                  <a:cubicBezTo>
                    <a:pt x="1157" y="634"/>
                    <a:pt x="1157" y="634"/>
                    <a:pt x="1157" y="634"/>
                  </a:cubicBezTo>
                  <a:cubicBezTo>
                    <a:pt x="1155" y="634"/>
                    <a:pt x="1155" y="634"/>
                    <a:pt x="1155" y="634"/>
                  </a:cubicBezTo>
                  <a:cubicBezTo>
                    <a:pt x="1154" y="634"/>
                    <a:pt x="1152" y="634"/>
                    <a:pt x="1150" y="633"/>
                  </a:cubicBezTo>
                  <a:cubicBezTo>
                    <a:pt x="1149" y="633"/>
                    <a:pt x="1149" y="633"/>
                    <a:pt x="1149" y="633"/>
                  </a:cubicBezTo>
                  <a:cubicBezTo>
                    <a:pt x="1149" y="633"/>
                    <a:pt x="1149" y="633"/>
                    <a:pt x="1149" y="633"/>
                  </a:cubicBezTo>
                  <a:cubicBezTo>
                    <a:pt x="1148" y="633"/>
                    <a:pt x="1145" y="632"/>
                    <a:pt x="1145" y="629"/>
                  </a:cubicBezTo>
                  <a:cubicBezTo>
                    <a:pt x="1145" y="628"/>
                    <a:pt x="1145" y="628"/>
                    <a:pt x="1145" y="628"/>
                  </a:cubicBezTo>
                  <a:cubicBezTo>
                    <a:pt x="1145" y="628"/>
                    <a:pt x="1145" y="627"/>
                    <a:pt x="1146" y="626"/>
                  </a:cubicBezTo>
                  <a:cubicBezTo>
                    <a:pt x="1146" y="625"/>
                    <a:pt x="1146" y="625"/>
                    <a:pt x="1146" y="625"/>
                  </a:cubicBezTo>
                  <a:cubicBezTo>
                    <a:pt x="1146" y="624"/>
                    <a:pt x="1146" y="624"/>
                    <a:pt x="1146" y="624"/>
                  </a:cubicBezTo>
                  <a:cubicBezTo>
                    <a:pt x="1146" y="623"/>
                    <a:pt x="1146" y="623"/>
                    <a:pt x="1146" y="623"/>
                  </a:cubicBezTo>
                  <a:cubicBezTo>
                    <a:pt x="1146" y="622"/>
                    <a:pt x="1146" y="622"/>
                    <a:pt x="1146" y="621"/>
                  </a:cubicBezTo>
                  <a:cubicBezTo>
                    <a:pt x="1147" y="620"/>
                    <a:pt x="1147" y="619"/>
                    <a:pt x="1146" y="618"/>
                  </a:cubicBezTo>
                  <a:cubicBezTo>
                    <a:pt x="1146" y="617"/>
                    <a:pt x="1146" y="615"/>
                    <a:pt x="1145" y="613"/>
                  </a:cubicBezTo>
                  <a:cubicBezTo>
                    <a:pt x="1145" y="613"/>
                    <a:pt x="1144" y="610"/>
                    <a:pt x="1143" y="609"/>
                  </a:cubicBezTo>
                  <a:cubicBezTo>
                    <a:pt x="1143" y="609"/>
                    <a:pt x="1143" y="609"/>
                    <a:pt x="1143" y="609"/>
                  </a:cubicBezTo>
                  <a:cubicBezTo>
                    <a:pt x="1143" y="607"/>
                    <a:pt x="1143" y="605"/>
                    <a:pt x="1144" y="604"/>
                  </a:cubicBezTo>
                  <a:cubicBezTo>
                    <a:pt x="1144" y="604"/>
                    <a:pt x="1144" y="604"/>
                    <a:pt x="1144" y="604"/>
                  </a:cubicBezTo>
                  <a:cubicBezTo>
                    <a:pt x="1145" y="604"/>
                    <a:pt x="1145" y="604"/>
                    <a:pt x="1145" y="604"/>
                  </a:cubicBezTo>
                  <a:cubicBezTo>
                    <a:pt x="1145" y="602"/>
                    <a:pt x="1145" y="601"/>
                    <a:pt x="1144" y="599"/>
                  </a:cubicBezTo>
                  <a:cubicBezTo>
                    <a:pt x="1144" y="599"/>
                    <a:pt x="1144" y="599"/>
                    <a:pt x="1144" y="599"/>
                  </a:cubicBezTo>
                  <a:cubicBezTo>
                    <a:pt x="1144" y="599"/>
                    <a:pt x="1144" y="599"/>
                    <a:pt x="1144" y="599"/>
                  </a:cubicBezTo>
                  <a:cubicBezTo>
                    <a:pt x="1144" y="598"/>
                    <a:pt x="1143" y="597"/>
                    <a:pt x="1142" y="596"/>
                  </a:cubicBezTo>
                  <a:cubicBezTo>
                    <a:pt x="1142" y="595"/>
                    <a:pt x="1142" y="595"/>
                    <a:pt x="1141" y="594"/>
                  </a:cubicBezTo>
                  <a:cubicBezTo>
                    <a:pt x="1141" y="592"/>
                    <a:pt x="1138" y="589"/>
                    <a:pt x="1136" y="587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4" y="586"/>
                    <a:pt x="1134" y="586"/>
                    <a:pt x="1134" y="586"/>
                  </a:cubicBezTo>
                  <a:cubicBezTo>
                    <a:pt x="1133" y="585"/>
                    <a:pt x="1133" y="585"/>
                    <a:pt x="1133" y="585"/>
                  </a:cubicBezTo>
                  <a:cubicBezTo>
                    <a:pt x="1132" y="586"/>
                    <a:pt x="1132" y="586"/>
                    <a:pt x="1132" y="586"/>
                  </a:cubicBezTo>
                  <a:cubicBezTo>
                    <a:pt x="1131" y="587"/>
                    <a:pt x="1131" y="587"/>
                    <a:pt x="1131" y="587"/>
                  </a:cubicBezTo>
                  <a:cubicBezTo>
                    <a:pt x="1131" y="591"/>
                    <a:pt x="1131" y="591"/>
                    <a:pt x="1131" y="591"/>
                  </a:cubicBezTo>
                  <a:cubicBezTo>
                    <a:pt x="1131" y="592"/>
                    <a:pt x="1131" y="592"/>
                    <a:pt x="1131" y="592"/>
                  </a:cubicBezTo>
                  <a:cubicBezTo>
                    <a:pt x="1132" y="592"/>
                    <a:pt x="1132" y="593"/>
                    <a:pt x="1132" y="594"/>
                  </a:cubicBezTo>
                  <a:cubicBezTo>
                    <a:pt x="1132" y="594"/>
                    <a:pt x="1132" y="595"/>
                    <a:pt x="1132" y="596"/>
                  </a:cubicBezTo>
                  <a:cubicBezTo>
                    <a:pt x="1131" y="596"/>
                    <a:pt x="1131" y="596"/>
                    <a:pt x="1131" y="596"/>
                  </a:cubicBezTo>
                  <a:cubicBezTo>
                    <a:pt x="1131" y="596"/>
                    <a:pt x="1131" y="596"/>
                    <a:pt x="1131" y="596"/>
                  </a:cubicBezTo>
                  <a:cubicBezTo>
                    <a:pt x="1131" y="597"/>
                    <a:pt x="1131" y="597"/>
                    <a:pt x="1131" y="597"/>
                  </a:cubicBezTo>
                  <a:cubicBezTo>
                    <a:pt x="1130" y="598"/>
                    <a:pt x="1130" y="598"/>
                    <a:pt x="1129" y="598"/>
                  </a:cubicBezTo>
                  <a:cubicBezTo>
                    <a:pt x="1129" y="598"/>
                    <a:pt x="1129" y="598"/>
                    <a:pt x="1129" y="598"/>
                  </a:cubicBezTo>
                  <a:cubicBezTo>
                    <a:pt x="1128" y="597"/>
                    <a:pt x="1127" y="597"/>
                    <a:pt x="1126" y="597"/>
                  </a:cubicBezTo>
                  <a:cubicBezTo>
                    <a:pt x="1126" y="597"/>
                    <a:pt x="1125" y="596"/>
                    <a:pt x="1124" y="596"/>
                  </a:cubicBezTo>
                  <a:cubicBezTo>
                    <a:pt x="1124" y="596"/>
                    <a:pt x="1124" y="596"/>
                    <a:pt x="1124" y="596"/>
                  </a:cubicBezTo>
                  <a:cubicBezTo>
                    <a:pt x="1119" y="596"/>
                    <a:pt x="1119" y="596"/>
                    <a:pt x="1119" y="596"/>
                  </a:cubicBezTo>
                  <a:cubicBezTo>
                    <a:pt x="1119" y="596"/>
                    <a:pt x="1119" y="596"/>
                    <a:pt x="1119" y="596"/>
                  </a:cubicBezTo>
                  <a:cubicBezTo>
                    <a:pt x="1119" y="596"/>
                    <a:pt x="1118" y="596"/>
                    <a:pt x="1118" y="596"/>
                  </a:cubicBezTo>
                  <a:cubicBezTo>
                    <a:pt x="1118" y="596"/>
                    <a:pt x="1117" y="596"/>
                    <a:pt x="1116" y="595"/>
                  </a:cubicBezTo>
                  <a:cubicBezTo>
                    <a:pt x="1115" y="595"/>
                    <a:pt x="1115" y="595"/>
                    <a:pt x="1114" y="595"/>
                  </a:cubicBezTo>
                  <a:cubicBezTo>
                    <a:pt x="1113" y="593"/>
                    <a:pt x="1112" y="591"/>
                    <a:pt x="1110" y="591"/>
                  </a:cubicBezTo>
                  <a:cubicBezTo>
                    <a:pt x="1110" y="590"/>
                    <a:pt x="1110" y="590"/>
                    <a:pt x="1110" y="590"/>
                  </a:cubicBezTo>
                  <a:cubicBezTo>
                    <a:pt x="1110" y="590"/>
                    <a:pt x="1110" y="590"/>
                    <a:pt x="1110" y="590"/>
                  </a:cubicBezTo>
                  <a:cubicBezTo>
                    <a:pt x="1108" y="590"/>
                    <a:pt x="1106" y="589"/>
                    <a:pt x="1106" y="588"/>
                  </a:cubicBezTo>
                  <a:cubicBezTo>
                    <a:pt x="1105" y="586"/>
                    <a:pt x="1105" y="586"/>
                    <a:pt x="1105" y="585"/>
                  </a:cubicBezTo>
                  <a:cubicBezTo>
                    <a:pt x="1105" y="585"/>
                    <a:pt x="1105" y="585"/>
                    <a:pt x="1105" y="585"/>
                  </a:cubicBezTo>
                  <a:cubicBezTo>
                    <a:pt x="1105" y="584"/>
                    <a:pt x="1105" y="584"/>
                    <a:pt x="1105" y="584"/>
                  </a:cubicBezTo>
                  <a:cubicBezTo>
                    <a:pt x="1105" y="584"/>
                    <a:pt x="1105" y="584"/>
                    <a:pt x="1105" y="583"/>
                  </a:cubicBezTo>
                  <a:cubicBezTo>
                    <a:pt x="1105" y="583"/>
                    <a:pt x="1105" y="583"/>
                    <a:pt x="1105" y="582"/>
                  </a:cubicBezTo>
                  <a:cubicBezTo>
                    <a:pt x="1105" y="582"/>
                    <a:pt x="1105" y="582"/>
                    <a:pt x="1105" y="582"/>
                  </a:cubicBezTo>
                  <a:cubicBezTo>
                    <a:pt x="1105" y="582"/>
                    <a:pt x="1105" y="582"/>
                    <a:pt x="1105" y="582"/>
                  </a:cubicBezTo>
                  <a:cubicBezTo>
                    <a:pt x="1105" y="581"/>
                    <a:pt x="1105" y="580"/>
                    <a:pt x="1104" y="580"/>
                  </a:cubicBezTo>
                  <a:cubicBezTo>
                    <a:pt x="1104" y="579"/>
                    <a:pt x="1103" y="579"/>
                    <a:pt x="1103" y="578"/>
                  </a:cubicBezTo>
                  <a:cubicBezTo>
                    <a:pt x="1102" y="578"/>
                    <a:pt x="1101" y="578"/>
                    <a:pt x="1101" y="577"/>
                  </a:cubicBezTo>
                  <a:cubicBezTo>
                    <a:pt x="1100" y="577"/>
                    <a:pt x="1099" y="576"/>
                    <a:pt x="1098" y="576"/>
                  </a:cubicBezTo>
                  <a:cubicBezTo>
                    <a:pt x="1097" y="576"/>
                    <a:pt x="1097" y="576"/>
                    <a:pt x="1097" y="576"/>
                  </a:cubicBezTo>
                  <a:cubicBezTo>
                    <a:pt x="1096" y="577"/>
                    <a:pt x="1096" y="577"/>
                    <a:pt x="1096" y="577"/>
                  </a:cubicBezTo>
                  <a:cubicBezTo>
                    <a:pt x="1096" y="578"/>
                    <a:pt x="1096" y="578"/>
                    <a:pt x="1096" y="578"/>
                  </a:cubicBezTo>
                  <a:cubicBezTo>
                    <a:pt x="1096" y="579"/>
                    <a:pt x="1097" y="581"/>
                    <a:pt x="1098" y="581"/>
                  </a:cubicBezTo>
                  <a:cubicBezTo>
                    <a:pt x="1099" y="582"/>
                    <a:pt x="1099" y="584"/>
                    <a:pt x="1099" y="585"/>
                  </a:cubicBezTo>
                  <a:cubicBezTo>
                    <a:pt x="1099" y="586"/>
                    <a:pt x="1098" y="586"/>
                    <a:pt x="1097" y="586"/>
                  </a:cubicBezTo>
                  <a:cubicBezTo>
                    <a:pt x="1096" y="586"/>
                    <a:pt x="1095" y="586"/>
                    <a:pt x="1095" y="586"/>
                  </a:cubicBezTo>
                  <a:cubicBezTo>
                    <a:pt x="1094" y="586"/>
                    <a:pt x="1093" y="586"/>
                    <a:pt x="1092" y="586"/>
                  </a:cubicBezTo>
                  <a:cubicBezTo>
                    <a:pt x="1091" y="586"/>
                    <a:pt x="1088" y="585"/>
                    <a:pt x="1087" y="583"/>
                  </a:cubicBezTo>
                  <a:cubicBezTo>
                    <a:pt x="1086" y="583"/>
                    <a:pt x="1086" y="583"/>
                    <a:pt x="1086" y="583"/>
                  </a:cubicBezTo>
                  <a:cubicBezTo>
                    <a:pt x="1086" y="583"/>
                    <a:pt x="1086" y="583"/>
                    <a:pt x="1086" y="583"/>
                  </a:cubicBezTo>
                  <a:cubicBezTo>
                    <a:pt x="1085" y="583"/>
                    <a:pt x="1084" y="581"/>
                    <a:pt x="1084" y="579"/>
                  </a:cubicBezTo>
                  <a:cubicBezTo>
                    <a:pt x="1084" y="578"/>
                    <a:pt x="1083" y="577"/>
                    <a:pt x="1081" y="576"/>
                  </a:cubicBezTo>
                  <a:cubicBezTo>
                    <a:pt x="1080" y="576"/>
                    <a:pt x="1077" y="574"/>
                    <a:pt x="1077" y="573"/>
                  </a:cubicBezTo>
                  <a:cubicBezTo>
                    <a:pt x="1076" y="573"/>
                    <a:pt x="1076" y="573"/>
                    <a:pt x="1076" y="573"/>
                  </a:cubicBezTo>
                  <a:cubicBezTo>
                    <a:pt x="1076" y="573"/>
                    <a:pt x="1076" y="573"/>
                    <a:pt x="1076" y="573"/>
                  </a:cubicBezTo>
                  <a:cubicBezTo>
                    <a:pt x="1075" y="573"/>
                    <a:pt x="1073" y="572"/>
                    <a:pt x="1073" y="571"/>
                  </a:cubicBezTo>
                  <a:cubicBezTo>
                    <a:pt x="1073" y="571"/>
                    <a:pt x="1073" y="571"/>
                    <a:pt x="1073" y="571"/>
                  </a:cubicBezTo>
                  <a:cubicBezTo>
                    <a:pt x="1073" y="571"/>
                    <a:pt x="1073" y="571"/>
                    <a:pt x="1073" y="571"/>
                  </a:cubicBezTo>
                  <a:cubicBezTo>
                    <a:pt x="1072" y="570"/>
                    <a:pt x="1072" y="570"/>
                    <a:pt x="1072" y="569"/>
                  </a:cubicBezTo>
                  <a:cubicBezTo>
                    <a:pt x="1071" y="569"/>
                    <a:pt x="1071" y="568"/>
                    <a:pt x="1070" y="568"/>
                  </a:cubicBezTo>
                  <a:cubicBezTo>
                    <a:pt x="1070" y="567"/>
                    <a:pt x="1069" y="567"/>
                    <a:pt x="1069" y="567"/>
                  </a:cubicBezTo>
                  <a:cubicBezTo>
                    <a:pt x="1068" y="566"/>
                    <a:pt x="1068" y="566"/>
                    <a:pt x="1068" y="566"/>
                  </a:cubicBezTo>
                  <a:cubicBezTo>
                    <a:pt x="1068" y="567"/>
                    <a:pt x="1068" y="567"/>
                    <a:pt x="1068" y="567"/>
                  </a:cubicBezTo>
                  <a:cubicBezTo>
                    <a:pt x="1067" y="567"/>
                    <a:pt x="1066" y="568"/>
                    <a:pt x="1066" y="569"/>
                  </a:cubicBezTo>
                  <a:cubicBezTo>
                    <a:pt x="1066" y="569"/>
                    <a:pt x="1066" y="570"/>
                    <a:pt x="1066" y="570"/>
                  </a:cubicBezTo>
                  <a:cubicBezTo>
                    <a:pt x="1065" y="571"/>
                    <a:pt x="1065" y="572"/>
                    <a:pt x="1065" y="573"/>
                  </a:cubicBezTo>
                  <a:cubicBezTo>
                    <a:pt x="1065" y="575"/>
                    <a:pt x="1065" y="575"/>
                    <a:pt x="1065" y="575"/>
                  </a:cubicBezTo>
                  <a:cubicBezTo>
                    <a:pt x="1069" y="575"/>
                    <a:pt x="1069" y="575"/>
                    <a:pt x="1069" y="575"/>
                  </a:cubicBezTo>
                  <a:cubicBezTo>
                    <a:pt x="1071" y="575"/>
                    <a:pt x="1072" y="576"/>
                    <a:pt x="1073" y="578"/>
                  </a:cubicBezTo>
                  <a:cubicBezTo>
                    <a:pt x="1073" y="578"/>
                    <a:pt x="1074" y="580"/>
                    <a:pt x="1071" y="583"/>
                  </a:cubicBezTo>
                  <a:cubicBezTo>
                    <a:pt x="1069" y="584"/>
                    <a:pt x="1067" y="585"/>
                    <a:pt x="1066" y="587"/>
                  </a:cubicBezTo>
                  <a:cubicBezTo>
                    <a:pt x="1066" y="588"/>
                    <a:pt x="1065" y="590"/>
                    <a:pt x="1063" y="591"/>
                  </a:cubicBezTo>
                  <a:cubicBezTo>
                    <a:pt x="1063" y="591"/>
                    <a:pt x="1061" y="592"/>
                    <a:pt x="1060" y="592"/>
                  </a:cubicBezTo>
                  <a:cubicBezTo>
                    <a:pt x="1060" y="593"/>
                    <a:pt x="1060" y="593"/>
                    <a:pt x="1060" y="593"/>
                  </a:cubicBezTo>
                  <a:cubicBezTo>
                    <a:pt x="1060" y="593"/>
                    <a:pt x="1060" y="593"/>
                    <a:pt x="1060" y="593"/>
                  </a:cubicBezTo>
                  <a:cubicBezTo>
                    <a:pt x="1059" y="594"/>
                    <a:pt x="1057" y="596"/>
                    <a:pt x="1057" y="598"/>
                  </a:cubicBezTo>
                  <a:cubicBezTo>
                    <a:pt x="1057" y="600"/>
                    <a:pt x="1056" y="603"/>
                    <a:pt x="1055" y="604"/>
                  </a:cubicBezTo>
                  <a:cubicBezTo>
                    <a:pt x="1055" y="604"/>
                    <a:pt x="1055" y="605"/>
                    <a:pt x="1055" y="607"/>
                  </a:cubicBezTo>
                  <a:cubicBezTo>
                    <a:pt x="1055" y="608"/>
                    <a:pt x="1055" y="608"/>
                    <a:pt x="1055" y="608"/>
                  </a:cubicBezTo>
                  <a:cubicBezTo>
                    <a:pt x="1055" y="608"/>
                    <a:pt x="1055" y="608"/>
                    <a:pt x="1055" y="608"/>
                  </a:cubicBezTo>
                  <a:cubicBezTo>
                    <a:pt x="1056" y="609"/>
                    <a:pt x="1056" y="610"/>
                    <a:pt x="1056" y="611"/>
                  </a:cubicBezTo>
                  <a:cubicBezTo>
                    <a:pt x="1056" y="614"/>
                    <a:pt x="1056" y="614"/>
                    <a:pt x="1056" y="614"/>
                  </a:cubicBezTo>
                  <a:cubicBezTo>
                    <a:pt x="1057" y="613"/>
                    <a:pt x="1057" y="613"/>
                    <a:pt x="1057" y="613"/>
                  </a:cubicBezTo>
                  <a:cubicBezTo>
                    <a:pt x="1058" y="613"/>
                    <a:pt x="1058" y="613"/>
                    <a:pt x="1059" y="613"/>
                  </a:cubicBezTo>
                  <a:cubicBezTo>
                    <a:pt x="1060" y="613"/>
                    <a:pt x="1060" y="613"/>
                    <a:pt x="1060" y="613"/>
                  </a:cubicBezTo>
                  <a:cubicBezTo>
                    <a:pt x="1061" y="613"/>
                    <a:pt x="1063" y="613"/>
                    <a:pt x="1063" y="613"/>
                  </a:cubicBezTo>
                  <a:cubicBezTo>
                    <a:pt x="1064" y="614"/>
                    <a:pt x="1064" y="614"/>
                    <a:pt x="1064" y="614"/>
                  </a:cubicBezTo>
                  <a:cubicBezTo>
                    <a:pt x="1064" y="614"/>
                    <a:pt x="1064" y="614"/>
                    <a:pt x="1064" y="614"/>
                  </a:cubicBezTo>
                  <a:cubicBezTo>
                    <a:pt x="1065" y="614"/>
                    <a:pt x="1068" y="615"/>
                    <a:pt x="1069" y="617"/>
                  </a:cubicBezTo>
                  <a:cubicBezTo>
                    <a:pt x="1071" y="618"/>
                    <a:pt x="1073" y="621"/>
                    <a:pt x="1074" y="623"/>
                  </a:cubicBezTo>
                  <a:cubicBezTo>
                    <a:pt x="1074" y="624"/>
                    <a:pt x="1076" y="627"/>
                    <a:pt x="1079" y="628"/>
                  </a:cubicBezTo>
                  <a:cubicBezTo>
                    <a:pt x="1080" y="628"/>
                    <a:pt x="1081" y="628"/>
                    <a:pt x="1082" y="628"/>
                  </a:cubicBezTo>
                  <a:cubicBezTo>
                    <a:pt x="1083" y="628"/>
                    <a:pt x="1084" y="628"/>
                    <a:pt x="1084" y="627"/>
                  </a:cubicBezTo>
                  <a:cubicBezTo>
                    <a:pt x="1084" y="627"/>
                    <a:pt x="1084" y="627"/>
                    <a:pt x="1084" y="627"/>
                  </a:cubicBezTo>
                  <a:cubicBezTo>
                    <a:pt x="1085" y="627"/>
                    <a:pt x="1085" y="627"/>
                    <a:pt x="1085" y="627"/>
                  </a:cubicBezTo>
                  <a:cubicBezTo>
                    <a:pt x="1086" y="627"/>
                    <a:pt x="1087" y="627"/>
                    <a:pt x="1088" y="627"/>
                  </a:cubicBezTo>
                  <a:cubicBezTo>
                    <a:pt x="1089" y="627"/>
                    <a:pt x="1090" y="627"/>
                    <a:pt x="1091" y="627"/>
                  </a:cubicBezTo>
                  <a:cubicBezTo>
                    <a:pt x="1091" y="627"/>
                    <a:pt x="1091" y="627"/>
                    <a:pt x="1091" y="627"/>
                  </a:cubicBezTo>
                  <a:cubicBezTo>
                    <a:pt x="1091" y="627"/>
                    <a:pt x="1091" y="627"/>
                    <a:pt x="1091" y="627"/>
                  </a:cubicBezTo>
                  <a:cubicBezTo>
                    <a:pt x="1093" y="627"/>
                    <a:pt x="1094" y="629"/>
                    <a:pt x="1094" y="631"/>
                  </a:cubicBezTo>
                  <a:cubicBezTo>
                    <a:pt x="1094" y="632"/>
                    <a:pt x="1096" y="635"/>
                    <a:pt x="1098" y="636"/>
                  </a:cubicBezTo>
                  <a:cubicBezTo>
                    <a:pt x="1101" y="636"/>
                    <a:pt x="1101" y="639"/>
                    <a:pt x="1101" y="640"/>
                  </a:cubicBezTo>
                  <a:cubicBezTo>
                    <a:pt x="1101" y="640"/>
                    <a:pt x="1101" y="640"/>
                    <a:pt x="1101" y="640"/>
                  </a:cubicBezTo>
                  <a:cubicBezTo>
                    <a:pt x="1101" y="640"/>
                    <a:pt x="1101" y="640"/>
                    <a:pt x="1101" y="641"/>
                  </a:cubicBezTo>
                  <a:cubicBezTo>
                    <a:pt x="1100" y="642"/>
                    <a:pt x="1099" y="642"/>
                    <a:pt x="1098" y="643"/>
                  </a:cubicBezTo>
                  <a:cubicBezTo>
                    <a:pt x="1096" y="643"/>
                    <a:pt x="1094" y="644"/>
                    <a:pt x="1093" y="645"/>
                  </a:cubicBezTo>
                  <a:cubicBezTo>
                    <a:pt x="1093" y="645"/>
                    <a:pt x="1092" y="646"/>
                    <a:pt x="1091" y="646"/>
                  </a:cubicBezTo>
                  <a:cubicBezTo>
                    <a:pt x="1090" y="646"/>
                    <a:pt x="1089" y="645"/>
                    <a:pt x="1088" y="645"/>
                  </a:cubicBezTo>
                  <a:cubicBezTo>
                    <a:pt x="1087" y="645"/>
                    <a:pt x="1086" y="644"/>
                    <a:pt x="1084" y="644"/>
                  </a:cubicBezTo>
                  <a:cubicBezTo>
                    <a:pt x="1083" y="644"/>
                    <a:pt x="1081" y="644"/>
                    <a:pt x="1080" y="644"/>
                  </a:cubicBezTo>
                  <a:cubicBezTo>
                    <a:pt x="1080" y="644"/>
                    <a:pt x="1080" y="644"/>
                    <a:pt x="1080" y="644"/>
                  </a:cubicBezTo>
                  <a:cubicBezTo>
                    <a:pt x="1080" y="644"/>
                    <a:pt x="1080" y="644"/>
                    <a:pt x="1080" y="644"/>
                  </a:cubicBezTo>
                  <a:cubicBezTo>
                    <a:pt x="1077" y="644"/>
                    <a:pt x="1076" y="645"/>
                    <a:pt x="1076" y="647"/>
                  </a:cubicBezTo>
                  <a:cubicBezTo>
                    <a:pt x="1076" y="648"/>
                    <a:pt x="1075" y="650"/>
                    <a:pt x="1075" y="651"/>
                  </a:cubicBezTo>
                  <a:cubicBezTo>
                    <a:pt x="1075" y="652"/>
                    <a:pt x="1075" y="653"/>
                    <a:pt x="1075" y="654"/>
                  </a:cubicBezTo>
                  <a:cubicBezTo>
                    <a:pt x="1074" y="655"/>
                    <a:pt x="1074" y="656"/>
                    <a:pt x="1073" y="657"/>
                  </a:cubicBezTo>
                  <a:cubicBezTo>
                    <a:pt x="1072" y="658"/>
                    <a:pt x="1072" y="659"/>
                    <a:pt x="1071" y="660"/>
                  </a:cubicBezTo>
                  <a:cubicBezTo>
                    <a:pt x="1070" y="662"/>
                    <a:pt x="1068" y="662"/>
                    <a:pt x="1067" y="662"/>
                  </a:cubicBezTo>
                  <a:cubicBezTo>
                    <a:pt x="1064" y="661"/>
                    <a:pt x="1063" y="661"/>
                    <a:pt x="1062" y="661"/>
                  </a:cubicBezTo>
                  <a:cubicBezTo>
                    <a:pt x="1061" y="661"/>
                    <a:pt x="1061" y="662"/>
                    <a:pt x="1061" y="663"/>
                  </a:cubicBezTo>
                  <a:cubicBezTo>
                    <a:pt x="1061" y="664"/>
                    <a:pt x="1060" y="666"/>
                    <a:pt x="1059" y="668"/>
                  </a:cubicBezTo>
                  <a:cubicBezTo>
                    <a:pt x="1059" y="668"/>
                    <a:pt x="1058" y="669"/>
                    <a:pt x="1058" y="669"/>
                  </a:cubicBezTo>
                  <a:cubicBezTo>
                    <a:pt x="1057" y="671"/>
                    <a:pt x="1056" y="673"/>
                    <a:pt x="1056" y="674"/>
                  </a:cubicBezTo>
                  <a:cubicBezTo>
                    <a:pt x="1056" y="674"/>
                    <a:pt x="1056" y="674"/>
                    <a:pt x="1056" y="674"/>
                  </a:cubicBezTo>
                  <a:cubicBezTo>
                    <a:pt x="1055" y="675"/>
                    <a:pt x="1055" y="677"/>
                    <a:pt x="1056" y="679"/>
                  </a:cubicBezTo>
                  <a:cubicBezTo>
                    <a:pt x="1057" y="680"/>
                    <a:pt x="1058" y="681"/>
                    <a:pt x="1058" y="681"/>
                  </a:cubicBezTo>
                  <a:cubicBezTo>
                    <a:pt x="1058" y="681"/>
                    <a:pt x="1059" y="682"/>
                    <a:pt x="1060" y="684"/>
                  </a:cubicBezTo>
                  <a:cubicBezTo>
                    <a:pt x="1060" y="684"/>
                    <a:pt x="1060" y="684"/>
                    <a:pt x="1060" y="684"/>
                  </a:cubicBezTo>
                  <a:cubicBezTo>
                    <a:pt x="1060" y="684"/>
                    <a:pt x="1060" y="684"/>
                    <a:pt x="1060" y="684"/>
                  </a:cubicBezTo>
                  <a:cubicBezTo>
                    <a:pt x="1061" y="685"/>
                    <a:pt x="1063" y="685"/>
                    <a:pt x="1064" y="685"/>
                  </a:cubicBezTo>
                  <a:cubicBezTo>
                    <a:pt x="1066" y="685"/>
                    <a:pt x="1069" y="686"/>
                    <a:pt x="1070" y="687"/>
                  </a:cubicBezTo>
                  <a:cubicBezTo>
                    <a:pt x="1070" y="687"/>
                    <a:pt x="1070" y="687"/>
                    <a:pt x="1070" y="687"/>
                  </a:cubicBezTo>
                  <a:cubicBezTo>
                    <a:pt x="1070" y="687"/>
                    <a:pt x="1070" y="687"/>
                    <a:pt x="1070" y="687"/>
                  </a:cubicBezTo>
                  <a:cubicBezTo>
                    <a:pt x="1071" y="687"/>
                    <a:pt x="1071" y="688"/>
                    <a:pt x="1072" y="688"/>
                  </a:cubicBezTo>
                  <a:cubicBezTo>
                    <a:pt x="1073" y="688"/>
                    <a:pt x="1075" y="689"/>
                    <a:pt x="1075" y="689"/>
                  </a:cubicBezTo>
                  <a:cubicBezTo>
                    <a:pt x="1075" y="689"/>
                    <a:pt x="1075" y="689"/>
                    <a:pt x="1075" y="689"/>
                  </a:cubicBezTo>
                  <a:cubicBezTo>
                    <a:pt x="1076" y="690"/>
                    <a:pt x="1076" y="690"/>
                    <a:pt x="1076" y="690"/>
                  </a:cubicBezTo>
                  <a:cubicBezTo>
                    <a:pt x="1077" y="690"/>
                    <a:pt x="1077" y="690"/>
                    <a:pt x="1078" y="691"/>
                  </a:cubicBezTo>
                  <a:cubicBezTo>
                    <a:pt x="1078" y="691"/>
                    <a:pt x="1078" y="691"/>
                    <a:pt x="1078" y="691"/>
                  </a:cubicBezTo>
                  <a:cubicBezTo>
                    <a:pt x="1078" y="691"/>
                    <a:pt x="1078" y="691"/>
                    <a:pt x="1078" y="691"/>
                  </a:cubicBezTo>
                  <a:cubicBezTo>
                    <a:pt x="1079" y="691"/>
                    <a:pt x="1079" y="691"/>
                    <a:pt x="1081" y="692"/>
                  </a:cubicBezTo>
                  <a:cubicBezTo>
                    <a:pt x="1082" y="692"/>
                    <a:pt x="1083" y="692"/>
                    <a:pt x="1085" y="692"/>
                  </a:cubicBezTo>
                  <a:cubicBezTo>
                    <a:pt x="1086" y="692"/>
                    <a:pt x="1086" y="692"/>
                    <a:pt x="1086" y="692"/>
                  </a:cubicBezTo>
                  <a:cubicBezTo>
                    <a:pt x="1088" y="692"/>
                    <a:pt x="1089" y="693"/>
                    <a:pt x="1090" y="693"/>
                  </a:cubicBezTo>
                  <a:cubicBezTo>
                    <a:pt x="1091" y="694"/>
                    <a:pt x="1092" y="697"/>
                    <a:pt x="1092" y="698"/>
                  </a:cubicBezTo>
                  <a:cubicBezTo>
                    <a:pt x="1092" y="704"/>
                    <a:pt x="1092" y="704"/>
                    <a:pt x="1092" y="704"/>
                  </a:cubicBezTo>
                  <a:cubicBezTo>
                    <a:pt x="1092" y="706"/>
                    <a:pt x="1093" y="708"/>
                    <a:pt x="1094" y="709"/>
                  </a:cubicBezTo>
                  <a:cubicBezTo>
                    <a:pt x="1094" y="710"/>
                    <a:pt x="1094" y="712"/>
                    <a:pt x="1093" y="713"/>
                  </a:cubicBezTo>
                  <a:cubicBezTo>
                    <a:pt x="1092" y="713"/>
                    <a:pt x="1091" y="715"/>
                    <a:pt x="1090" y="715"/>
                  </a:cubicBezTo>
                  <a:cubicBezTo>
                    <a:pt x="1089" y="715"/>
                    <a:pt x="1089" y="715"/>
                    <a:pt x="1089" y="715"/>
                  </a:cubicBezTo>
                  <a:cubicBezTo>
                    <a:pt x="1088" y="716"/>
                    <a:pt x="1088" y="716"/>
                    <a:pt x="1088" y="716"/>
                  </a:cubicBezTo>
                  <a:cubicBezTo>
                    <a:pt x="1088" y="716"/>
                    <a:pt x="1088" y="716"/>
                    <a:pt x="1088" y="716"/>
                  </a:cubicBezTo>
                  <a:cubicBezTo>
                    <a:pt x="1088" y="716"/>
                    <a:pt x="1087" y="717"/>
                    <a:pt x="1086" y="718"/>
                  </a:cubicBezTo>
                  <a:cubicBezTo>
                    <a:pt x="1086" y="719"/>
                    <a:pt x="1086" y="719"/>
                    <a:pt x="1086" y="719"/>
                  </a:cubicBezTo>
                  <a:cubicBezTo>
                    <a:pt x="1086" y="719"/>
                    <a:pt x="1086" y="719"/>
                    <a:pt x="1086" y="719"/>
                  </a:cubicBezTo>
                  <a:cubicBezTo>
                    <a:pt x="1086" y="720"/>
                    <a:pt x="1086" y="721"/>
                    <a:pt x="1086" y="722"/>
                  </a:cubicBezTo>
                  <a:cubicBezTo>
                    <a:pt x="1086" y="723"/>
                    <a:pt x="1085" y="724"/>
                    <a:pt x="1085" y="725"/>
                  </a:cubicBezTo>
                  <a:cubicBezTo>
                    <a:pt x="1085" y="726"/>
                    <a:pt x="1086" y="729"/>
                    <a:pt x="1087" y="730"/>
                  </a:cubicBezTo>
                  <a:cubicBezTo>
                    <a:pt x="1088" y="731"/>
                    <a:pt x="1089" y="733"/>
                    <a:pt x="1090" y="734"/>
                  </a:cubicBezTo>
                  <a:cubicBezTo>
                    <a:pt x="1090" y="734"/>
                    <a:pt x="1091" y="734"/>
                    <a:pt x="1091" y="735"/>
                  </a:cubicBezTo>
                  <a:cubicBezTo>
                    <a:pt x="1092" y="735"/>
                    <a:pt x="1093" y="736"/>
                    <a:pt x="1094" y="737"/>
                  </a:cubicBezTo>
                  <a:cubicBezTo>
                    <a:pt x="1095" y="737"/>
                    <a:pt x="1095" y="737"/>
                    <a:pt x="1095" y="737"/>
                  </a:cubicBezTo>
                  <a:cubicBezTo>
                    <a:pt x="1095" y="737"/>
                    <a:pt x="1095" y="737"/>
                    <a:pt x="1095" y="737"/>
                  </a:cubicBezTo>
                  <a:cubicBezTo>
                    <a:pt x="1096" y="738"/>
                    <a:pt x="1097" y="739"/>
                    <a:pt x="1097" y="739"/>
                  </a:cubicBezTo>
                  <a:cubicBezTo>
                    <a:pt x="1097" y="741"/>
                    <a:pt x="1097" y="741"/>
                    <a:pt x="1097" y="741"/>
                  </a:cubicBezTo>
                  <a:cubicBezTo>
                    <a:pt x="1097" y="742"/>
                    <a:pt x="1096" y="743"/>
                    <a:pt x="1096" y="744"/>
                  </a:cubicBezTo>
                  <a:cubicBezTo>
                    <a:pt x="1096" y="745"/>
                    <a:pt x="1096" y="746"/>
                    <a:pt x="1096" y="746"/>
                  </a:cubicBezTo>
                  <a:cubicBezTo>
                    <a:pt x="1095" y="746"/>
                    <a:pt x="1095" y="746"/>
                    <a:pt x="1095" y="746"/>
                  </a:cubicBezTo>
                  <a:cubicBezTo>
                    <a:pt x="1095" y="747"/>
                    <a:pt x="1095" y="747"/>
                    <a:pt x="1095" y="747"/>
                  </a:cubicBezTo>
                  <a:cubicBezTo>
                    <a:pt x="1096" y="749"/>
                    <a:pt x="1097" y="750"/>
                    <a:pt x="1098" y="750"/>
                  </a:cubicBezTo>
                  <a:cubicBezTo>
                    <a:pt x="1099" y="750"/>
                    <a:pt x="1100" y="750"/>
                    <a:pt x="1101" y="750"/>
                  </a:cubicBezTo>
                  <a:cubicBezTo>
                    <a:pt x="1102" y="750"/>
                    <a:pt x="1103" y="750"/>
                    <a:pt x="1104" y="750"/>
                  </a:cubicBezTo>
                  <a:cubicBezTo>
                    <a:pt x="1105" y="751"/>
                    <a:pt x="1106" y="751"/>
                    <a:pt x="1106" y="752"/>
                  </a:cubicBezTo>
                  <a:cubicBezTo>
                    <a:pt x="1107" y="753"/>
                    <a:pt x="1107" y="754"/>
                    <a:pt x="1106" y="754"/>
                  </a:cubicBezTo>
                  <a:cubicBezTo>
                    <a:pt x="1105" y="756"/>
                    <a:pt x="1104" y="759"/>
                    <a:pt x="1104" y="760"/>
                  </a:cubicBezTo>
                  <a:cubicBezTo>
                    <a:pt x="1104" y="762"/>
                    <a:pt x="1105" y="765"/>
                    <a:pt x="1106" y="766"/>
                  </a:cubicBezTo>
                  <a:cubicBezTo>
                    <a:pt x="1107" y="767"/>
                    <a:pt x="1107" y="768"/>
                    <a:pt x="1107" y="768"/>
                  </a:cubicBezTo>
                  <a:cubicBezTo>
                    <a:pt x="1108" y="770"/>
                    <a:pt x="1108" y="771"/>
                    <a:pt x="1109" y="771"/>
                  </a:cubicBezTo>
                  <a:cubicBezTo>
                    <a:pt x="1110" y="773"/>
                    <a:pt x="1110" y="775"/>
                    <a:pt x="1109" y="776"/>
                  </a:cubicBezTo>
                  <a:cubicBezTo>
                    <a:pt x="1108" y="778"/>
                    <a:pt x="1108" y="781"/>
                    <a:pt x="1109" y="782"/>
                  </a:cubicBezTo>
                  <a:cubicBezTo>
                    <a:pt x="1109" y="784"/>
                    <a:pt x="1110" y="786"/>
                    <a:pt x="1111" y="787"/>
                  </a:cubicBezTo>
                  <a:cubicBezTo>
                    <a:pt x="1112" y="789"/>
                    <a:pt x="1112" y="792"/>
                    <a:pt x="1112" y="793"/>
                  </a:cubicBezTo>
                  <a:cubicBezTo>
                    <a:pt x="1112" y="795"/>
                    <a:pt x="1112" y="798"/>
                    <a:pt x="1114" y="800"/>
                  </a:cubicBezTo>
                  <a:cubicBezTo>
                    <a:pt x="1115" y="802"/>
                    <a:pt x="1115" y="802"/>
                    <a:pt x="1115" y="802"/>
                  </a:cubicBezTo>
                  <a:cubicBezTo>
                    <a:pt x="1116" y="803"/>
                    <a:pt x="1116" y="804"/>
                    <a:pt x="1117" y="805"/>
                  </a:cubicBezTo>
                  <a:cubicBezTo>
                    <a:pt x="1117" y="806"/>
                    <a:pt x="1118" y="807"/>
                    <a:pt x="1118" y="807"/>
                  </a:cubicBezTo>
                  <a:cubicBezTo>
                    <a:pt x="1118" y="807"/>
                    <a:pt x="1118" y="807"/>
                    <a:pt x="1118" y="807"/>
                  </a:cubicBezTo>
                  <a:cubicBezTo>
                    <a:pt x="1118" y="808"/>
                    <a:pt x="1117" y="809"/>
                    <a:pt x="1117" y="810"/>
                  </a:cubicBezTo>
                  <a:cubicBezTo>
                    <a:pt x="1117" y="812"/>
                    <a:pt x="1117" y="814"/>
                    <a:pt x="1118" y="815"/>
                  </a:cubicBezTo>
                  <a:cubicBezTo>
                    <a:pt x="1118" y="821"/>
                    <a:pt x="1118" y="821"/>
                    <a:pt x="1118" y="821"/>
                  </a:cubicBezTo>
                  <a:cubicBezTo>
                    <a:pt x="1117" y="823"/>
                    <a:pt x="1117" y="824"/>
                    <a:pt x="1117" y="824"/>
                  </a:cubicBezTo>
                  <a:cubicBezTo>
                    <a:pt x="1115" y="823"/>
                    <a:pt x="1115" y="823"/>
                    <a:pt x="1115" y="823"/>
                  </a:cubicBezTo>
                  <a:cubicBezTo>
                    <a:pt x="1113" y="821"/>
                    <a:pt x="1112" y="820"/>
                    <a:pt x="1112" y="820"/>
                  </a:cubicBezTo>
                  <a:cubicBezTo>
                    <a:pt x="1111" y="820"/>
                    <a:pt x="1111" y="820"/>
                    <a:pt x="1111" y="820"/>
                  </a:cubicBezTo>
                  <a:cubicBezTo>
                    <a:pt x="1109" y="820"/>
                    <a:pt x="1109" y="820"/>
                    <a:pt x="1109" y="820"/>
                  </a:cubicBezTo>
                  <a:cubicBezTo>
                    <a:pt x="1110" y="822"/>
                    <a:pt x="1110" y="822"/>
                    <a:pt x="1110" y="822"/>
                  </a:cubicBezTo>
                  <a:cubicBezTo>
                    <a:pt x="1110" y="823"/>
                    <a:pt x="1110" y="823"/>
                    <a:pt x="1110" y="823"/>
                  </a:cubicBezTo>
                  <a:cubicBezTo>
                    <a:pt x="1110" y="823"/>
                    <a:pt x="1110" y="823"/>
                    <a:pt x="1110" y="823"/>
                  </a:cubicBezTo>
                  <a:cubicBezTo>
                    <a:pt x="1111" y="823"/>
                    <a:pt x="1111" y="823"/>
                    <a:pt x="1111" y="823"/>
                  </a:cubicBezTo>
                  <a:cubicBezTo>
                    <a:pt x="1111" y="823"/>
                    <a:pt x="1112" y="824"/>
                    <a:pt x="1112" y="824"/>
                  </a:cubicBezTo>
                  <a:cubicBezTo>
                    <a:pt x="1113" y="825"/>
                    <a:pt x="1113" y="825"/>
                    <a:pt x="1113" y="825"/>
                  </a:cubicBezTo>
                  <a:cubicBezTo>
                    <a:pt x="1114" y="826"/>
                    <a:pt x="1114" y="826"/>
                    <a:pt x="1115" y="827"/>
                  </a:cubicBezTo>
                  <a:cubicBezTo>
                    <a:pt x="1115" y="828"/>
                    <a:pt x="1115" y="828"/>
                    <a:pt x="1116" y="829"/>
                  </a:cubicBezTo>
                  <a:cubicBezTo>
                    <a:pt x="1116" y="829"/>
                    <a:pt x="1116" y="829"/>
                    <a:pt x="1116" y="829"/>
                  </a:cubicBezTo>
                  <a:cubicBezTo>
                    <a:pt x="1116" y="829"/>
                    <a:pt x="1116" y="829"/>
                    <a:pt x="1116" y="829"/>
                  </a:cubicBezTo>
                  <a:cubicBezTo>
                    <a:pt x="1116" y="829"/>
                    <a:pt x="1116" y="830"/>
                    <a:pt x="1117" y="831"/>
                  </a:cubicBezTo>
                  <a:cubicBezTo>
                    <a:pt x="1118" y="831"/>
                    <a:pt x="1118" y="832"/>
                    <a:pt x="1119" y="833"/>
                  </a:cubicBezTo>
                  <a:cubicBezTo>
                    <a:pt x="1119" y="833"/>
                    <a:pt x="1119" y="834"/>
                    <a:pt x="1119" y="835"/>
                  </a:cubicBezTo>
                  <a:cubicBezTo>
                    <a:pt x="1119" y="836"/>
                    <a:pt x="1119" y="837"/>
                    <a:pt x="1118" y="837"/>
                  </a:cubicBezTo>
                  <a:cubicBezTo>
                    <a:pt x="1118" y="837"/>
                    <a:pt x="1118" y="837"/>
                    <a:pt x="1118" y="837"/>
                  </a:cubicBezTo>
                  <a:cubicBezTo>
                    <a:pt x="1117" y="837"/>
                    <a:pt x="1117" y="837"/>
                    <a:pt x="1117" y="837"/>
                  </a:cubicBezTo>
                  <a:cubicBezTo>
                    <a:pt x="1117" y="838"/>
                    <a:pt x="1115" y="838"/>
                    <a:pt x="1113" y="838"/>
                  </a:cubicBezTo>
                  <a:cubicBezTo>
                    <a:pt x="1111" y="838"/>
                    <a:pt x="1110" y="836"/>
                    <a:pt x="1108" y="835"/>
                  </a:cubicBezTo>
                  <a:cubicBezTo>
                    <a:pt x="1108" y="834"/>
                    <a:pt x="1107" y="834"/>
                    <a:pt x="1107" y="834"/>
                  </a:cubicBezTo>
                  <a:cubicBezTo>
                    <a:pt x="1106" y="834"/>
                    <a:pt x="1106" y="834"/>
                    <a:pt x="1106" y="834"/>
                  </a:cubicBezTo>
                  <a:cubicBezTo>
                    <a:pt x="1105" y="835"/>
                    <a:pt x="1105" y="835"/>
                    <a:pt x="1105" y="835"/>
                  </a:cubicBezTo>
                  <a:cubicBezTo>
                    <a:pt x="1105" y="835"/>
                    <a:pt x="1105" y="836"/>
                    <a:pt x="1105" y="836"/>
                  </a:cubicBezTo>
                  <a:cubicBezTo>
                    <a:pt x="1104" y="836"/>
                    <a:pt x="1104" y="836"/>
                    <a:pt x="1104" y="836"/>
                  </a:cubicBezTo>
                  <a:cubicBezTo>
                    <a:pt x="1104" y="837"/>
                    <a:pt x="1104" y="837"/>
                    <a:pt x="1104" y="837"/>
                  </a:cubicBezTo>
                  <a:cubicBezTo>
                    <a:pt x="1103" y="837"/>
                    <a:pt x="1103" y="837"/>
                    <a:pt x="1103" y="837"/>
                  </a:cubicBezTo>
                  <a:cubicBezTo>
                    <a:pt x="1103" y="838"/>
                    <a:pt x="1103" y="838"/>
                    <a:pt x="1102" y="839"/>
                  </a:cubicBezTo>
                  <a:cubicBezTo>
                    <a:pt x="1102" y="839"/>
                    <a:pt x="1102" y="839"/>
                    <a:pt x="1102" y="839"/>
                  </a:cubicBezTo>
                  <a:cubicBezTo>
                    <a:pt x="1102" y="840"/>
                    <a:pt x="1102" y="840"/>
                    <a:pt x="1102" y="840"/>
                  </a:cubicBezTo>
                  <a:cubicBezTo>
                    <a:pt x="1102" y="841"/>
                    <a:pt x="1101" y="841"/>
                    <a:pt x="1100" y="841"/>
                  </a:cubicBezTo>
                  <a:cubicBezTo>
                    <a:pt x="1100" y="841"/>
                    <a:pt x="1100" y="841"/>
                    <a:pt x="1100" y="841"/>
                  </a:cubicBezTo>
                  <a:cubicBezTo>
                    <a:pt x="1100" y="840"/>
                    <a:pt x="1099" y="840"/>
                    <a:pt x="1098" y="838"/>
                  </a:cubicBezTo>
                  <a:cubicBezTo>
                    <a:pt x="1098" y="824"/>
                    <a:pt x="1098" y="824"/>
                    <a:pt x="1098" y="824"/>
                  </a:cubicBezTo>
                  <a:cubicBezTo>
                    <a:pt x="1098" y="824"/>
                    <a:pt x="1098" y="823"/>
                    <a:pt x="1098" y="822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099" y="818"/>
                    <a:pt x="1099" y="818"/>
                    <a:pt x="1099" y="818"/>
                  </a:cubicBezTo>
                  <a:cubicBezTo>
                    <a:pt x="1097" y="820"/>
                    <a:pt x="1097" y="820"/>
                    <a:pt x="1097" y="820"/>
                  </a:cubicBezTo>
                  <a:cubicBezTo>
                    <a:pt x="1096" y="820"/>
                    <a:pt x="1096" y="820"/>
                    <a:pt x="1095" y="820"/>
                  </a:cubicBezTo>
                  <a:cubicBezTo>
                    <a:pt x="1095" y="820"/>
                    <a:pt x="1095" y="820"/>
                    <a:pt x="1095" y="820"/>
                  </a:cubicBezTo>
                  <a:cubicBezTo>
                    <a:pt x="1095" y="819"/>
                    <a:pt x="1094" y="819"/>
                    <a:pt x="1094" y="818"/>
                  </a:cubicBezTo>
                  <a:cubicBezTo>
                    <a:pt x="1092" y="817"/>
                    <a:pt x="1092" y="817"/>
                    <a:pt x="1092" y="817"/>
                  </a:cubicBezTo>
                  <a:cubicBezTo>
                    <a:pt x="1092" y="818"/>
                    <a:pt x="1092" y="818"/>
                    <a:pt x="1092" y="818"/>
                  </a:cubicBezTo>
                  <a:cubicBezTo>
                    <a:pt x="1092" y="818"/>
                    <a:pt x="1092" y="818"/>
                    <a:pt x="1092" y="818"/>
                  </a:cubicBezTo>
                  <a:cubicBezTo>
                    <a:pt x="1092" y="819"/>
                    <a:pt x="1092" y="819"/>
                    <a:pt x="1091" y="820"/>
                  </a:cubicBezTo>
                  <a:cubicBezTo>
                    <a:pt x="1091" y="821"/>
                    <a:pt x="1091" y="822"/>
                    <a:pt x="1091" y="823"/>
                  </a:cubicBezTo>
                  <a:cubicBezTo>
                    <a:pt x="1091" y="824"/>
                    <a:pt x="1090" y="826"/>
                    <a:pt x="1089" y="827"/>
                  </a:cubicBezTo>
                  <a:cubicBezTo>
                    <a:pt x="1089" y="827"/>
                    <a:pt x="1089" y="827"/>
                    <a:pt x="1089" y="827"/>
                  </a:cubicBezTo>
                  <a:cubicBezTo>
                    <a:pt x="1089" y="827"/>
                    <a:pt x="1088" y="827"/>
                    <a:pt x="1088" y="826"/>
                  </a:cubicBezTo>
                  <a:cubicBezTo>
                    <a:pt x="1087" y="826"/>
                    <a:pt x="1087" y="826"/>
                    <a:pt x="1087" y="826"/>
                  </a:cubicBezTo>
                  <a:cubicBezTo>
                    <a:pt x="1086" y="826"/>
                    <a:pt x="1086" y="826"/>
                    <a:pt x="1086" y="826"/>
                  </a:cubicBezTo>
                  <a:cubicBezTo>
                    <a:pt x="1086" y="827"/>
                    <a:pt x="1086" y="827"/>
                    <a:pt x="1086" y="827"/>
                  </a:cubicBezTo>
                  <a:cubicBezTo>
                    <a:pt x="1086" y="829"/>
                    <a:pt x="1086" y="831"/>
                    <a:pt x="1085" y="832"/>
                  </a:cubicBezTo>
                  <a:cubicBezTo>
                    <a:pt x="1085" y="832"/>
                    <a:pt x="1085" y="832"/>
                    <a:pt x="1085" y="832"/>
                  </a:cubicBezTo>
                  <a:cubicBezTo>
                    <a:pt x="1085" y="835"/>
                    <a:pt x="1085" y="835"/>
                    <a:pt x="1085" y="835"/>
                  </a:cubicBezTo>
                  <a:cubicBezTo>
                    <a:pt x="1085" y="836"/>
                    <a:pt x="1085" y="836"/>
                    <a:pt x="1084" y="837"/>
                  </a:cubicBezTo>
                  <a:cubicBezTo>
                    <a:pt x="1084" y="838"/>
                    <a:pt x="1084" y="838"/>
                    <a:pt x="1084" y="839"/>
                  </a:cubicBezTo>
                  <a:cubicBezTo>
                    <a:pt x="1084" y="840"/>
                    <a:pt x="1083" y="840"/>
                    <a:pt x="1082" y="840"/>
                  </a:cubicBezTo>
                  <a:cubicBezTo>
                    <a:pt x="1082" y="840"/>
                    <a:pt x="1081" y="840"/>
                    <a:pt x="1081" y="839"/>
                  </a:cubicBezTo>
                  <a:cubicBezTo>
                    <a:pt x="1081" y="839"/>
                    <a:pt x="1081" y="838"/>
                    <a:pt x="1080" y="838"/>
                  </a:cubicBezTo>
                  <a:cubicBezTo>
                    <a:pt x="1080" y="836"/>
                    <a:pt x="1080" y="836"/>
                    <a:pt x="1079" y="835"/>
                  </a:cubicBezTo>
                  <a:cubicBezTo>
                    <a:pt x="1077" y="833"/>
                    <a:pt x="1077" y="833"/>
                    <a:pt x="1077" y="833"/>
                  </a:cubicBezTo>
                  <a:cubicBezTo>
                    <a:pt x="1077" y="836"/>
                    <a:pt x="1077" y="836"/>
                    <a:pt x="1077" y="836"/>
                  </a:cubicBezTo>
                  <a:cubicBezTo>
                    <a:pt x="1077" y="836"/>
                    <a:pt x="1077" y="836"/>
                    <a:pt x="1077" y="836"/>
                  </a:cubicBezTo>
                  <a:cubicBezTo>
                    <a:pt x="1077" y="837"/>
                    <a:pt x="1077" y="838"/>
                    <a:pt x="1076" y="839"/>
                  </a:cubicBezTo>
                  <a:cubicBezTo>
                    <a:pt x="1076" y="840"/>
                    <a:pt x="1076" y="840"/>
                    <a:pt x="1076" y="841"/>
                  </a:cubicBezTo>
                  <a:cubicBezTo>
                    <a:pt x="1076" y="844"/>
                    <a:pt x="1076" y="844"/>
                    <a:pt x="1076" y="844"/>
                  </a:cubicBezTo>
                  <a:cubicBezTo>
                    <a:pt x="1075" y="844"/>
                    <a:pt x="1075" y="844"/>
                    <a:pt x="1075" y="844"/>
                  </a:cubicBezTo>
                  <a:cubicBezTo>
                    <a:pt x="1075" y="844"/>
                    <a:pt x="1074" y="844"/>
                    <a:pt x="1074" y="843"/>
                  </a:cubicBezTo>
                  <a:cubicBezTo>
                    <a:pt x="1074" y="843"/>
                    <a:pt x="1074" y="843"/>
                    <a:pt x="1074" y="843"/>
                  </a:cubicBezTo>
                  <a:cubicBezTo>
                    <a:pt x="1074" y="843"/>
                    <a:pt x="1074" y="843"/>
                    <a:pt x="1074" y="843"/>
                  </a:cubicBezTo>
                  <a:cubicBezTo>
                    <a:pt x="1073" y="842"/>
                    <a:pt x="1072" y="841"/>
                    <a:pt x="1072" y="840"/>
                  </a:cubicBezTo>
                  <a:cubicBezTo>
                    <a:pt x="1072" y="840"/>
                    <a:pt x="1072" y="840"/>
                    <a:pt x="1072" y="840"/>
                  </a:cubicBezTo>
                  <a:cubicBezTo>
                    <a:pt x="1072" y="840"/>
                    <a:pt x="1072" y="840"/>
                    <a:pt x="1072" y="840"/>
                  </a:cubicBezTo>
                  <a:cubicBezTo>
                    <a:pt x="1071" y="839"/>
                    <a:pt x="1071" y="837"/>
                    <a:pt x="1071" y="837"/>
                  </a:cubicBezTo>
                  <a:cubicBezTo>
                    <a:pt x="1071" y="834"/>
                    <a:pt x="1071" y="833"/>
                    <a:pt x="1070" y="832"/>
                  </a:cubicBezTo>
                  <a:cubicBezTo>
                    <a:pt x="1070" y="832"/>
                    <a:pt x="1070" y="832"/>
                    <a:pt x="1070" y="832"/>
                  </a:cubicBezTo>
                  <a:cubicBezTo>
                    <a:pt x="1070" y="832"/>
                    <a:pt x="1070" y="829"/>
                    <a:pt x="1069" y="828"/>
                  </a:cubicBezTo>
                  <a:cubicBezTo>
                    <a:pt x="1068" y="827"/>
                    <a:pt x="1068" y="825"/>
                    <a:pt x="1068" y="824"/>
                  </a:cubicBezTo>
                  <a:cubicBezTo>
                    <a:pt x="1068" y="822"/>
                    <a:pt x="1068" y="821"/>
                    <a:pt x="1069" y="819"/>
                  </a:cubicBezTo>
                  <a:cubicBezTo>
                    <a:pt x="1070" y="818"/>
                    <a:pt x="1070" y="818"/>
                    <a:pt x="1070" y="815"/>
                  </a:cubicBezTo>
                  <a:cubicBezTo>
                    <a:pt x="1070" y="813"/>
                    <a:pt x="1070" y="812"/>
                    <a:pt x="1069" y="811"/>
                  </a:cubicBezTo>
                  <a:cubicBezTo>
                    <a:pt x="1068" y="810"/>
                    <a:pt x="1067" y="809"/>
                    <a:pt x="1066" y="809"/>
                  </a:cubicBezTo>
                  <a:cubicBezTo>
                    <a:pt x="1065" y="809"/>
                    <a:pt x="1065" y="809"/>
                    <a:pt x="1064" y="808"/>
                  </a:cubicBezTo>
                  <a:cubicBezTo>
                    <a:pt x="1064" y="808"/>
                    <a:pt x="1064" y="808"/>
                    <a:pt x="1064" y="808"/>
                  </a:cubicBezTo>
                  <a:cubicBezTo>
                    <a:pt x="1062" y="808"/>
                    <a:pt x="1062" y="808"/>
                    <a:pt x="1062" y="808"/>
                  </a:cubicBezTo>
                  <a:cubicBezTo>
                    <a:pt x="1061" y="808"/>
                    <a:pt x="1060" y="807"/>
                    <a:pt x="1059" y="806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58" y="808"/>
                    <a:pt x="1059" y="809"/>
                    <a:pt x="1059" y="810"/>
                  </a:cubicBezTo>
                  <a:cubicBezTo>
                    <a:pt x="1060" y="811"/>
                    <a:pt x="1063" y="811"/>
                    <a:pt x="1064" y="811"/>
                  </a:cubicBezTo>
                  <a:cubicBezTo>
                    <a:pt x="1065" y="811"/>
                    <a:pt x="1066" y="812"/>
                    <a:pt x="1067" y="813"/>
                  </a:cubicBezTo>
                  <a:cubicBezTo>
                    <a:pt x="1067" y="813"/>
                    <a:pt x="1067" y="813"/>
                    <a:pt x="1067" y="813"/>
                  </a:cubicBezTo>
                  <a:cubicBezTo>
                    <a:pt x="1067" y="813"/>
                    <a:pt x="1067" y="813"/>
                    <a:pt x="1067" y="813"/>
                  </a:cubicBezTo>
                  <a:cubicBezTo>
                    <a:pt x="1067" y="814"/>
                    <a:pt x="1067" y="814"/>
                    <a:pt x="1067" y="815"/>
                  </a:cubicBezTo>
                  <a:cubicBezTo>
                    <a:pt x="1067" y="815"/>
                    <a:pt x="1067" y="816"/>
                    <a:pt x="1067" y="816"/>
                  </a:cubicBezTo>
                  <a:cubicBezTo>
                    <a:pt x="1066" y="816"/>
                    <a:pt x="1066" y="816"/>
                    <a:pt x="1066" y="816"/>
                  </a:cubicBezTo>
                  <a:cubicBezTo>
                    <a:pt x="1066" y="817"/>
                    <a:pt x="1066" y="817"/>
                    <a:pt x="1066" y="817"/>
                  </a:cubicBezTo>
                  <a:cubicBezTo>
                    <a:pt x="1066" y="817"/>
                    <a:pt x="1065" y="817"/>
                    <a:pt x="1064" y="820"/>
                  </a:cubicBezTo>
                  <a:cubicBezTo>
                    <a:pt x="1064" y="820"/>
                    <a:pt x="1064" y="820"/>
                    <a:pt x="1064" y="820"/>
                  </a:cubicBezTo>
                  <a:cubicBezTo>
                    <a:pt x="1063" y="821"/>
                    <a:pt x="1061" y="823"/>
                    <a:pt x="1061" y="824"/>
                  </a:cubicBezTo>
                  <a:cubicBezTo>
                    <a:pt x="1061" y="825"/>
                    <a:pt x="1061" y="827"/>
                    <a:pt x="1060" y="828"/>
                  </a:cubicBezTo>
                  <a:cubicBezTo>
                    <a:pt x="1059" y="828"/>
                    <a:pt x="1059" y="828"/>
                    <a:pt x="1059" y="828"/>
                  </a:cubicBezTo>
                  <a:cubicBezTo>
                    <a:pt x="1059" y="828"/>
                    <a:pt x="1059" y="828"/>
                    <a:pt x="1059" y="828"/>
                  </a:cubicBezTo>
                  <a:cubicBezTo>
                    <a:pt x="1059" y="829"/>
                    <a:pt x="1058" y="830"/>
                    <a:pt x="1057" y="831"/>
                  </a:cubicBezTo>
                  <a:cubicBezTo>
                    <a:pt x="1057" y="831"/>
                    <a:pt x="1056" y="832"/>
                    <a:pt x="1056" y="833"/>
                  </a:cubicBezTo>
                  <a:cubicBezTo>
                    <a:pt x="1055" y="833"/>
                    <a:pt x="1055" y="834"/>
                    <a:pt x="1055" y="834"/>
                  </a:cubicBezTo>
                  <a:cubicBezTo>
                    <a:pt x="1054" y="834"/>
                    <a:pt x="1054" y="834"/>
                    <a:pt x="1054" y="834"/>
                  </a:cubicBezTo>
                  <a:cubicBezTo>
                    <a:pt x="1054" y="835"/>
                    <a:pt x="1054" y="835"/>
                    <a:pt x="1054" y="835"/>
                  </a:cubicBezTo>
                  <a:cubicBezTo>
                    <a:pt x="1054" y="836"/>
                    <a:pt x="1053" y="837"/>
                    <a:pt x="1051" y="837"/>
                  </a:cubicBezTo>
                  <a:cubicBezTo>
                    <a:pt x="1050" y="837"/>
                    <a:pt x="1047" y="838"/>
                    <a:pt x="1046" y="839"/>
                  </a:cubicBezTo>
                  <a:cubicBezTo>
                    <a:pt x="1044" y="838"/>
                    <a:pt x="1044" y="838"/>
                    <a:pt x="1044" y="838"/>
                  </a:cubicBezTo>
                  <a:cubicBezTo>
                    <a:pt x="1044" y="839"/>
                    <a:pt x="1044" y="839"/>
                    <a:pt x="1044" y="839"/>
                  </a:cubicBezTo>
                  <a:cubicBezTo>
                    <a:pt x="1044" y="840"/>
                    <a:pt x="1043" y="841"/>
                    <a:pt x="1043" y="841"/>
                  </a:cubicBezTo>
                  <a:cubicBezTo>
                    <a:pt x="1042" y="841"/>
                    <a:pt x="1042" y="841"/>
                    <a:pt x="1042" y="841"/>
                  </a:cubicBezTo>
                  <a:cubicBezTo>
                    <a:pt x="1041" y="841"/>
                    <a:pt x="1037" y="842"/>
                    <a:pt x="1036" y="843"/>
                  </a:cubicBezTo>
                  <a:cubicBezTo>
                    <a:pt x="1035" y="843"/>
                    <a:pt x="1034" y="843"/>
                    <a:pt x="1033" y="844"/>
                  </a:cubicBezTo>
                  <a:cubicBezTo>
                    <a:pt x="1031" y="845"/>
                    <a:pt x="1030" y="845"/>
                    <a:pt x="1029" y="845"/>
                  </a:cubicBezTo>
                  <a:cubicBezTo>
                    <a:pt x="1029" y="846"/>
                    <a:pt x="1026" y="847"/>
                    <a:pt x="1023" y="847"/>
                  </a:cubicBezTo>
                  <a:cubicBezTo>
                    <a:pt x="1022" y="847"/>
                    <a:pt x="1022" y="847"/>
                    <a:pt x="1022" y="847"/>
                  </a:cubicBezTo>
                  <a:cubicBezTo>
                    <a:pt x="1022" y="847"/>
                    <a:pt x="1022" y="847"/>
                    <a:pt x="1022" y="847"/>
                  </a:cubicBezTo>
                  <a:cubicBezTo>
                    <a:pt x="1021" y="848"/>
                    <a:pt x="1020" y="848"/>
                    <a:pt x="1020" y="848"/>
                  </a:cubicBezTo>
                  <a:cubicBezTo>
                    <a:pt x="1017" y="849"/>
                    <a:pt x="1016" y="850"/>
                    <a:pt x="1016" y="850"/>
                  </a:cubicBezTo>
                  <a:cubicBezTo>
                    <a:pt x="1015" y="851"/>
                    <a:pt x="1012" y="853"/>
                    <a:pt x="1010" y="854"/>
                  </a:cubicBezTo>
                  <a:cubicBezTo>
                    <a:pt x="1008" y="855"/>
                    <a:pt x="1005" y="859"/>
                    <a:pt x="1005" y="860"/>
                  </a:cubicBezTo>
                  <a:cubicBezTo>
                    <a:pt x="1004" y="861"/>
                    <a:pt x="1003" y="863"/>
                    <a:pt x="1002" y="864"/>
                  </a:cubicBezTo>
                  <a:cubicBezTo>
                    <a:pt x="1002" y="865"/>
                    <a:pt x="1001" y="865"/>
                    <a:pt x="1001" y="866"/>
                  </a:cubicBezTo>
                  <a:cubicBezTo>
                    <a:pt x="1000" y="866"/>
                    <a:pt x="999" y="869"/>
                    <a:pt x="999" y="871"/>
                  </a:cubicBezTo>
                  <a:cubicBezTo>
                    <a:pt x="999" y="872"/>
                    <a:pt x="1000" y="875"/>
                    <a:pt x="1001" y="877"/>
                  </a:cubicBezTo>
                  <a:cubicBezTo>
                    <a:pt x="1002" y="880"/>
                    <a:pt x="1004" y="883"/>
                    <a:pt x="1005" y="885"/>
                  </a:cubicBezTo>
                  <a:cubicBezTo>
                    <a:pt x="1006" y="886"/>
                    <a:pt x="1006" y="889"/>
                    <a:pt x="1005" y="890"/>
                  </a:cubicBezTo>
                  <a:cubicBezTo>
                    <a:pt x="1005" y="890"/>
                    <a:pt x="1005" y="890"/>
                    <a:pt x="1005" y="890"/>
                  </a:cubicBezTo>
                  <a:cubicBezTo>
                    <a:pt x="1005" y="891"/>
                    <a:pt x="1005" y="891"/>
                    <a:pt x="1005" y="891"/>
                  </a:cubicBezTo>
                  <a:cubicBezTo>
                    <a:pt x="1005" y="892"/>
                    <a:pt x="1006" y="892"/>
                    <a:pt x="1007" y="892"/>
                  </a:cubicBezTo>
                  <a:cubicBezTo>
                    <a:pt x="1008" y="893"/>
                    <a:pt x="1009" y="894"/>
                    <a:pt x="1009" y="895"/>
                  </a:cubicBezTo>
                  <a:cubicBezTo>
                    <a:pt x="1009" y="895"/>
                    <a:pt x="1009" y="895"/>
                    <a:pt x="1009" y="895"/>
                  </a:cubicBezTo>
                  <a:cubicBezTo>
                    <a:pt x="1010" y="896"/>
                    <a:pt x="1010" y="896"/>
                    <a:pt x="1010" y="896"/>
                  </a:cubicBezTo>
                  <a:cubicBezTo>
                    <a:pt x="1010" y="896"/>
                    <a:pt x="1010" y="897"/>
                    <a:pt x="1010" y="897"/>
                  </a:cubicBezTo>
                  <a:cubicBezTo>
                    <a:pt x="1009" y="897"/>
                    <a:pt x="1009" y="897"/>
                    <a:pt x="1009" y="897"/>
                  </a:cubicBezTo>
                  <a:cubicBezTo>
                    <a:pt x="1009" y="898"/>
                    <a:pt x="1009" y="898"/>
                    <a:pt x="1009" y="898"/>
                  </a:cubicBezTo>
                  <a:cubicBezTo>
                    <a:pt x="1008" y="898"/>
                    <a:pt x="1008" y="898"/>
                    <a:pt x="1008" y="898"/>
                  </a:cubicBezTo>
                  <a:cubicBezTo>
                    <a:pt x="1007" y="899"/>
                    <a:pt x="1007" y="900"/>
                    <a:pt x="1006" y="900"/>
                  </a:cubicBezTo>
                  <a:cubicBezTo>
                    <a:pt x="1006" y="900"/>
                    <a:pt x="1006" y="900"/>
                    <a:pt x="1006" y="900"/>
                  </a:cubicBezTo>
                  <a:cubicBezTo>
                    <a:pt x="1006" y="901"/>
                    <a:pt x="1006" y="901"/>
                    <a:pt x="1006" y="901"/>
                  </a:cubicBezTo>
                  <a:cubicBezTo>
                    <a:pt x="1006" y="901"/>
                    <a:pt x="1005" y="901"/>
                    <a:pt x="1004" y="902"/>
                  </a:cubicBezTo>
                  <a:cubicBezTo>
                    <a:pt x="1004" y="902"/>
                    <a:pt x="1003" y="903"/>
                    <a:pt x="1003" y="903"/>
                  </a:cubicBezTo>
                  <a:cubicBezTo>
                    <a:pt x="1003" y="903"/>
                    <a:pt x="1002" y="904"/>
                    <a:pt x="1001" y="904"/>
                  </a:cubicBezTo>
                  <a:cubicBezTo>
                    <a:pt x="1001" y="905"/>
                    <a:pt x="1000" y="905"/>
                    <a:pt x="1000" y="905"/>
                  </a:cubicBezTo>
                  <a:cubicBezTo>
                    <a:pt x="999" y="905"/>
                    <a:pt x="999" y="905"/>
                    <a:pt x="999" y="905"/>
                  </a:cubicBezTo>
                  <a:cubicBezTo>
                    <a:pt x="999" y="906"/>
                    <a:pt x="999" y="906"/>
                    <a:pt x="999" y="906"/>
                  </a:cubicBezTo>
                  <a:cubicBezTo>
                    <a:pt x="999" y="906"/>
                    <a:pt x="998" y="906"/>
                    <a:pt x="997" y="909"/>
                  </a:cubicBezTo>
                  <a:cubicBezTo>
                    <a:pt x="997" y="909"/>
                    <a:pt x="996" y="910"/>
                    <a:pt x="996" y="911"/>
                  </a:cubicBezTo>
                  <a:cubicBezTo>
                    <a:pt x="996" y="911"/>
                    <a:pt x="996" y="911"/>
                    <a:pt x="997" y="911"/>
                  </a:cubicBezTo>
                  <a:cubicBezTo>
                    <a:pt x="997" y="912"/>
                    <a:pt x="997" y="912"/>
                    <a:pt x="997" y="912"/>
                  </a:cubicBezTo>
                  <a:cubicBezTo>
                    <a:pt x="998" y="912"/>
                    <a:pt x="998" y="912"/>
                    <a:pt x="998" y="912"/>
                  </a:cubicBezTo>
                  <a:cubicBezTo>
                    <a:pt x="998" y="913"/>
                    <a:pt x="999" y="913"/>
                    <a:pt x="999" y="913"/>
                  </a:cubicBezTo>
                  <a:cubicBezTo>
                    <a:pt x="999" y="914"/>
                    <a:pt x="998" y="914"/>
                    <a:pt x="998" y="915"/>
                  </a:cubicBezTo>
                  <a:cubicBezTo>
                    <a:pt x="998" y="915"/>
                    <a:pt x="998" y="915"/>
                    <a:pt x="998" y="915"/>
                  </a:cubicBezTo>
                  <a:cubicBezTo>
                    <a:pt x="997" y="917"/>
                    <a:pt x="997" y="917"/>
                    <a:pt x="997" y="917"/>
                  </a:cubicBezTo>
                  <a:cubicBezTo>
                    <a:pt x="996" y="918"/>
                    <a:pt x="994" y="920"/>
                    <a:pt x="993" y="921"/>
                  </a:cubicBezTo>
                  <a:cubicBezTo>
                    <a:pt x="993" y="921"/>
                    <a:pt x="993" y="921"/>
                    <a:pt x="993" y="921"/>
                  </a:cubicBezTo>
                  <a:cubicBezTo>
                    <a:pt x="993" y="921"/>
                    <a:pt x="993" y="921"/>
                    <a:pt x="993" y="921"/>
                  </a:cubicBezTo>
                  <a:cubicBezTo>
                    <a:pt x="992" y="922"/>
                    <a:pt x="990" y="922"/>
                    <a:pt x="989" y="923"/>
                  </a:cubicBezTo>
                  <a:cubicBezTo>
                    <a:pt x="988" y="923"/>
                    <a:pt x="988" y="923"/>
                    <a:pt x="988" y="923"/>
                  </a:cubicBezTo>
                  <a:cubicBezTo>
                    <a:pt x="988" y="923"/>
                    <a:pt x="988" y="923"/>
                    <a:pt x="988" y="923"/>
                  </a:cubicBezTo>
                  <a:cubicBezTo>
                    <a:pt x="988" y="923"/>
                    <a:pt x="987" y="924"/>
                    <a:pt x="987" y="924"/>
                  </a:cubicBezTo>
                  <a:cubicBezTo>
                    <a:pt x="986" y="924"/>
                    <a:pt x="985" y="925"/>
                    <a:pt x="985" y="925"/>
                  </a:cubicBezTo>
                  <a:cubicBezTo>
                    <a:pt x="984" y="925"/>
                    <a:pt x="984" y="925"/>
                    <a:pt x="984" y="925"/>
                  </a:cubicBezTo>
                  <a:cubicBezTo>
                    <a:pt x="984" y="926"/>
                    <a:pt x="984" y="926"/>
                    <a:pt x="984" y="926"/>
                  </a:cubicBezTo>
                  <a:cubicBezTo>
                    <a:pt x="984" y="926"/>
                    <a:pt x="983" y="927"/>
                    <a:pt x="983" y="929"/>
                  </a:cubicBezTo>
                  <a:cubicBezTo>
                    <a:pt x="983" y="929"/>
                    <a:pt x="983" y="929"/>
                    <a:pt x="983" y="929"/>
                  </a:cubicBezTo>
                  <a:cubicBezTo>
                    <a:pt x="983" y="929"/>
                    <a:pt x="982" y="930"/>
                    <a:pt x="982" y="930"/>
                  </a:cubicBezTo>
                  <a:cubicBezTo>
                    <a:pt x="982" y="931"/>
                    <a:pt x="982" y="931"/>
                    <a:pt x="981" y="932"/>
                  </a:cubicBezTo>
                  <a:cubicBezTo>
                    <a:pt x="981" y="932"/>
                    <a:pt x="981" y="932"/>
                    <a:pt x="981" y="932"/>
                  </a:cubicBezTo>
                  <a:cubicBezTo>
                    <a:pt x="981" y="932"/>
                    <a:pt x="981" y="932"/>
                    <a:pt x="981" y="932"/>
                  </a:cubicBezTo>
                  <a:cubicBezTo>
                    <a:pt x="981" y="933"/>
                    <a:pt x="980" y="933"/>
                    <a:pt x="980" y="934"/>
                  </a:cubicBezTo>
                  <a:cubicBezTo>
                    <a:pt x="979" y="934"/>
                    <a:pt x="979" y="935"/>
                    <a:pt x="979" y="935"/>
                  </a:cubicBezTo>
                  <a:cubicBezTo>
                    <a:pt x="979" y="935"/>
                    <a:pt x="979" y="935"/>
                    <a:pt x="979" y="935"/>
                  </a:cubicBezTo>
                  <a:cubicBezTo>
                    <a:pt x="978" y="935"/>
                    <a:pt x="978" y="936"/>
                    <a:pt x="976" y="936"/>
                  </a:cubicBezTo>
                  <a:cubicBezTo>
                    <a:pt x="976" y="935"/>
                    <a:pt x="976" y="935"/>
                    <a:pt x="976" y="935"/>
                  </a:cubicBezTo>
                  <a:cubicBezTo>
                    <a:pt x="975" y="935"/>
                    <a:pt x="975" y="935"/>
                    <a:pt x="975" y="935"/>
                  </a:cubicBezTo>
                  <a:cubicBezTo>
                    <a:pt x="975" y="934"/>
                    <a:pt x="975" y="934"/>
                    <a:pt x="972" y="933"/>
                  </a:cubicBezTo>
                  <a:cubicBezTo>
                    <a:pt x="971" y="932"/>
                    <a:pt x="969" y="932"/>
                    <a:pt x="968" y="932"/>
                  </a:cubicBezTo>
                  <a:cubicBezTo>
                    <a:pt x="967" y="934"/>
                    <a:pt x="967" y="934"/>
                    <a:pt x="967" y="934"/>
                  </a:cubicBezTo>
                  <a:cubicBezTo>
                    <a:pt x="968" y="934"/>
                    <a:pt x="968" y="934"/>
                    <a:pt x="968" y="934"/>
                  </a:cubicBezTo>
                  <a:cubicBezTo>
                    <a:pt x="968" y="934"/>
                    <a:pt x="969" y="935"/>
                    <a:pt x="970" y="936"/>
                  </a:cubicBezTo>
                  <a:cubicBezTo>
                    <a:pt x="971" y="936"/>
                    <a:pt x="972" y="937"/>
                    <a:pt x="972" y="937"/>
                  </a:cubicBezTo>
                  <a:cubicBezTo>
                    <a:pt x="972" y="937"/>
                    <a:pt x="972" y="937"/>
                    <a:pt x="972" y="937"/>
                  </a:cubicBezTo>
                  <a:cubicBezTo>
                    <a:pt x="973" y="937"/>
                    <a:pt x="973" y="937"/>
                    <a:pt x="973" y="937"/>
                  </a:cubicBezTo>
                  <a:cubicBezTo>
                    <a:pt x="973" y="937"/>
                    <a:pt x="973" y="938"/>
                    <a:pt x="973" y="938"/>
                  </a:cubicBezTo>
                  <a:cubicBezTo>
                    <a:pt x="973" y="938"/>
                    <a:pt x="973" y="939"/>
                    <a:pt x="972" y="940"/>
                  </a:cubicBezTo>
                  <a:cubicBezTo>
                    <a:pt x="971" y="940"/>
                    <a:pt x="969" y="941"/>
                    <a:pt x="968" y="942"/>
                  </a:cubicBezTo>
                  <a:cubicBezTo>
                    <a:pt x="967" y="942"/>
                    <a:pt x="966" y="943"/>
                    <a:pt x="965" y="943"/>
                  </a:cubicBezTo>
                  <a:cubicBezTo>
                    <a:pt x="957" y="946"/>
                    <a:pt x="957" y="946"/>
                    <a:pt x="957" y="946"/>
                  </a:cubicBezTo>
                  <a:cubicBezTo>
                    <a:pt x="956" y="946"/>
                    <a:pt x="955" y="947"/>
                    <a:pt x="954" y="947"/>
                  </a:cubicBezTo>
                  <a:cubicBezTo>
                    <a:pt x="953" y="948"/>
                    <a:pt x="951" y="948"/>
                    <a:pt x="949" y="948"/>
                  </a:cubicBezTo>
                  <a:cubicBezTo>
                    <a:pt x="948" y="949"/>
                    <a:pt x="948" y="949"/>
                    <a:pt x="948" y="949"/>
                  </a:cubicBezTo>
                  <a:cubicBezTo>
                    <a:pt x="946" y="949"/>
                    <a:pt x="944" y="950"/>
                    <a:pt x="943" y="951"/>
                  </a:cubicBezTo>
                  <a:cubicBezTo>
                    <a:pt x="943" y="951"/>
                    <a:pt x="943" y="951"/>
                    <a:pt x="943" y="951"/>
                  </a:cubicBezTo>
                  <a:cubicBezTo>
                    <a:pt x="942" y="951"/>
                    <a:pt x="940" y="952"/>
                    <a:pt x="940" y="953"/>
                  </a:cubicBezTo>
                  <a:cubicBezTo>
                    <a:pt x="939" y="953"/>
                    <a:pt x="939" y="953"/>
                    <a:pt x="939" y="953"/>
                  </a:cubicBezTo>
                  <a:cubicBezTo>
                    <a:pt x="937" y="954"/>
                    <a:pt x="936" y="954"/>
                    <a:pt x="935" y="955"/>
                  </a:cubicBezTo>
                  <a:cubicBezTo>
                    <a:pt x="935" y="955"/>
                    <a:pt x="935" y="955"/>
                    <a:pt x="935" y="955"/>
                  </a:cubicBezTo>
                  <a:cubicBezTo>
                    <a:pt x="934" y="955"/>
                    <a:pt x="933" y="956"/>
                    <a:pt x="932" y="956"/>
                  </a:cubicBezTo>
                  <a:cubicBezTo>
                    <a:pt x="932" y="956"/>
                    <a:pt x="931" y="956"/>
                    <a:pt x="931" y="956"/>
                  </a:cubicBezTo>
                  <a:cubicBezTo>
                    <a:pt x="930" y="956"/>
                    <a:pt x="930" y="956"/>
                    <a:pt x="930" y="956"/>
                  </a:cubicBezTo>
                  <a:cubicBezTo>
                    <a:pt x="929" y="956"/>
                    <a:pt x="929" y="956"/>
                    <a:pt x="928" y="955"/>
                  </a:cubicBezTo>
                  <a:cubicBezTo>
                    <a:pt x="928" y="955"/>
                    <a:pt x="928" y="955"/>
                    <a:pt x="928" y="955"/>
                  </a:cubicBezTo>
                  <a:cubicBezTo>
                    <a:pt x="928" y="954"/>
                    <a:pt x="929" y="954"/>
                    <a:pt x="930" y="954"/>
                  </a:cubicBezTo>
                  <a:cubicBezTo>
                    <a:pt x="932" y="953"/>
                    <a:pt x="932" y="952"/>
                    <a:pt x="932" y="951"/>
                  </a:cubicBezTo>
                  <a:cubicBezTo>
                    <a:pt x="932" y="948"/>
                    <a:pt x="932" y="948"/>
                    <a:pt x="932" y="948"/>
                  </a:cubicBezTo>
                  <a:cubicBezTo>
                    <a:pt x="932" y="947"/>
                    <a:pt x="932" y="946"/>
                    <a:pt x="931" y="945"/>
                  </a:cubicBezTo>
                  <a:cubicBezTo>
                    <a:pt x="931" y="945"/>
                    <a:pt x="931" y="945"/>
                    <a:pt x="931" y="945"/>
                  </a:cubicBezTo>
                  <a:cubicBezTo>
                    <a:pt x="931" y="945"/>
                    <a:pt x="931" y="945"/>
                    <a:pt x="931" y="945"/>
                  </a:cubicBezTo>
                  <a:cubicBezTo>
                    <a:pt x="930" y="945"/>
                    <a:pt x="930" y="945"/>
                    <a:pt x="929" y="945"/>
                  </a:cubicBezTo>
                  <a:cubicBezTo>
                    <a:pt x="928" y="945"/>
                    <a:pt x="927" y="945"/>
                    <a:pt x="926" y="946"/>
                  </a:cubicBezTo>
                  <a:cubicBezTo>
                    <a:pt x="925" y="948"/>
                    <a:pt x="924" y="949"/>
                    <a:pt x="923" y="949"/>
                  </a:cubicBezTo>
                  <a:cubicBezTo>
                    <a:pt x="923" y="949"/>
                    <a:pt x="923" y="949"/>
                    <a:pt x="923" y="949"/>
                  </a:cubicBezTo>
                  <a:cubicBezTo>
                    <a:pt x="922" y="949"/>
                    <a:pt x="922" y="949"/>
                    <a:pt x="922" y="949"/>
                  </a:cubicBezTo>
                  <a:cubicBezTo>
                    <a:pt x="922" y="949"/>
                    <a:pt x="922" y="949"/>
                    <a:pt x="921" y="950"/>
                  </a:cubicBezTo>
                  <a:cubicBezTo>
                    <a:pt x="921" y="950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20" y="951"/>
                    <a:pt x="920" y="951"/>
                    <a:pt x="920" y="951"/>
                  </a:cubicBezTo>
                  <a:cubicBezTo>
                    <a:pt x="919" y="952"/>
                    <a:pt x="919" y="952"/>
                    <a:pt x="919" y="952"/>
                  </a:cubicBezTo>
                  <a:cubicBezTo>
                    <a:pt x="919" y="952"/>
                    <a:pt x="919" y="952"/>
                    <a:pt x="918" y="953"/>
                  </a:cubicBezTo>
                  <a:cubicBezTo>
                    <a:pt x="918" y="953"/>
                    <a:pt x="918" y="954"/>
                    <a:pt x="917" y="954"/>
                  </a:cubicBezTo>
                  <a:cubicBezTo>
                    <a:pt x="913" y="958"/>
                    <a:pt x="913" y="958"/>
                    <a:pt x="913" y="958"/>
                  </a:cubicBezTo>
                  <a:cubicBezTo>
                    <a:pt x="911" y="960"/>
                    <a:pt x="910" y="961"/>
                    <a:pt x="910" y="962"/>
                  </a:cubicBezTo>
                  <a:cubicBezTo>
                    <a:pt x="910" y="963"/>
                    <a:pt x="911" y="964"/>
                    <a:pt x="912" y="964"/>
                  </a:cubicBezTo>
                  <a:cubicBezTo>
                    <a:pt x="912" y="964"/>
                    <a:pt x="913" y="964"/>
                    <a:pt x="913" y="964"/>
                  </a:cubicBezTo>
                  <a:cubicBezTo>
                    <a:pt x="914" y="964"/>
                    <a:pt x="914" y="964"/>
                    <a:pt x="914" y="964"/>
                  </a:cubicBezTo>
                  <a:cubicBezTo>
                    <a:pt x="914" y="962"/>
                    <a:pt x="914" y="962"/>
                    <a:pt x="914" y="962"/>
                  </a:cubicBezTo>
                  <a:cubicBezTo>
                    <a:pt x="914" y="962"/>
                    <a:pt x="915" y="960"/>
                    <a:pt x="916" y="959"/>
                  </a:cubicBezTo>
                  <a:cubicBezTo>
                    <a:pt x="916" y="958"/>
                    <a:pt x="918" y="957"/>
                    <a:pt x="920" y="957"/>
                  </a:cubicBezTo>
                  <a:cubicBezTo>
                    <a:pt x="920" y="957"/>
                    <a:pt x="920" y="957"/>
                    <a:pt x="920" y="957"/>
                  </a:cubicBezTo>
                  <a:cubicBezTo>
                    <a:pt x="920" y="957"/>
                    <a:pt x="920" y="957"/>
                    <a:pt x="920" y="957"/>
                  </a:cubicBezTo>
                  <a:cubicBezTo>
                    <a:pt x="921" y="957"/>
                    <a:pt x="921" y="957"/>
                    <a:pt x="922" y="957"/>
                  </a:cubicBezTo>
                  <a:cubicBezTo>
                    <a:pt x="922" y="957"/>
                    <a:pt x="922" y="957"/>
                    <a:pt x="923" y="957"/>
                  </a:cubicBezTo>
                  <a:cubicBezTo>
                    <a:pt x="923" y="957"/>
                    <a:pt x="923" y="957"/>
                    <a:pt x="923" y="957"/>
                  </a:cubicBezTo>
                  <a:cubicBezTo>
                    <a:pt x="923" y="957"/>
                    <a:pt x="923" y="957"/>
                    <a:pt x="923" y="957"/>
                  </a:cubicBezTo>
                  <a:cubicBezTo>
                    <a:pt x="923" y="958"/>
                    <a:pt x="924" y="958"/>
                    <a:pt x="924" y="959"/>
                  </a:cubicBezTo>
                  <a:cubicBezTo>
                    <a:pt x="924" y="960"/>
                    <a:pt x="923" y="961"/>
                    <a:pt x="922" y="961"/>
                  </a:cubicBezTo>
                  <a:cubicBezTo>
                    <a:pt x="920" y="961"/>
                    <a:pt x="919" y="961"/>
                    <a:pt x="919" y="962"/>
                  </a:cubicBezTo>
                  <a:cubicBezTo>
                    <a:pt x="919" y="962"/>
                    <a:pt x="919" y="962"/>
                    <a:pt x="919" y="962"/>
                  </a:cubicBezTo>
                  <a:cubicBezTo>
                    <a:pt x="918" y="963"/>
                    <a:pt x="917" y="964"/>
                    <a:pt x="916" y="965"/>
                  </a:cubicBezTo>
                  <a:cubicBezTo>
                    <a:pt x="915" y="966"/>
                    <a:pt x="914" y="967"/>
                    <a:pt x="913" y="968"/>
                  </a:cubicBezTo>
                  <a:cubicBezTo>
                    <a:pt x="913" y="968"/>
                    <a:pt x="913" y="968"/>
                    <a:pt x="913" y="968"/>
                  </a:cubicBezTo>
                  <a:cubicBezTo>
                    <a:pt x="913" y="968"/>
                    <a:pt x="913" y="968"/>
                    <a:pt x="913" y="968"/>
                  </a:cubicBezTo>
                  <a:cubicBezTo>
                    <a:pt x="912" y="968"/>
                    <a:pt x="912" y="969"/>
                    <a:pt x="912" y="969"/>
                  </a:cubicBezTo>
                  <a:cubicBezTo>
                    <a:pt x="911" y="970"/>
                    <a:pt x="911" y="971"/>
                    <a:pt x="910" y="971"/>
                  </a:cubicBezTo>
                  <a:cubicBezTo>
                    <a:pt x="910" y="971"/>
                    <a:pt x="909" y="972"/>
                    <a:pt x="908" y="973"/>
                  </a:cubicBezTo>
                  <a:cubicBezTo>
                    <a:pt x="907" y="974"/>
                    <a:pt x="905" y="975"/>
                    <a:pt x="904" y="976"/>
                  </a:cubicBezTo>
                  <a:cubicBezTo>
                    <a:pt x="901" y="978"/>
                    <a:pt x="899" y="981"/>
                    <a:pt x="897" y="982"/>
                  </a:cubicBezTo>
                  <a:cubicBezTo>
                    <a:pt x="897" y="983"/>
                    <a:pt x="896" y="983"/>
                    <a:pt x="896" y="983"/>
                  </a:cubicBezTo>
                  <a:cubicBezTo>
                    <a:pt x="896" y="983"/>
                    <a:pt x="896" y="983"/>
                    <a:pt x="896" y="983"/>
                  </a:cubicBezTo>
                  <a:cubicBezTo>
                    <a:pt x="895" y="984"/>
                    <a:pt x="895" y="984"/>
                    <a:pt x="895" y="984"/>
                  </a:cubicBezTo>
                  <a:cubicBezTo>
                    <a:pt x="895" y="985"/>
                    <a:pt x="894" y="986"/>
                    <a:pt x="893" y="987"/>
                  </a:cubicBezTo>
                  <a:cubicBezTo>
                    <a:pt x="891" y="987"/>
                    <a:pt x="890" y="990"/>
                    <a:pt x="890" y="991"/>
                  </a:cubicBezTo>
                  <a:cubicBezTo>
                    <a:pt x="890" y="993"/>
                    <a:pt x="890" y="993"/>
                    <a:pt x="890" y="994"/>
                  </a:cubicBezTo>
                  <a:cubicBezTo>
                    <a:pt x="889" y="994"/>
                    <a:pt x="889" y="994"/>
                    <a:pt x="889" y="994"/>
                  </a:cubicBezTo>
                  <a:cubicBezTo>
                    <a:pt x="889" y="995"/>
                    <a:pt x="889" y="995"/>
                    <a:pt x="889" y="995"/>
                  </a:cubicBezTo>
                  <a:cubicBezTo>
                    <a:pt x="889" y="995"/>
                    <a:pt x="888" y="997"/>
                    <a:pt x="886" y="999"/>
                  </a:cubicBezTo>
                  <a:cubicBezTo>
                    <a:pt x="884" y="1000"/>
                    <a:pt x="882" y="1003"/>
                    <a:pt x="882" y="1005"/>
                  </a:cubicBezTo>
                  <a:cubicBezTo>
                    <a:pt x="881" y="1005"/>
                    <a:pt x="881" y="1005"/>
                    <a:pt x="881" y="1005"/>
                  </a:cubicBezTo>
                  <a:cubicBezTo>
                    <a:pt x="879" y="1007"/>
                    <a:pt x="878" y="1008"/>
                    <a:pt x="877" y="1010"/>
                  </a:cubicBezTo>
                  <a:cubicBezTo>
                    <a:pt x="877" y="1010"/>
                    <a:pt x="877" y="1010"/>
                    <a:pt x="877" y="1010"/>
                  </a:cubicBezTo>
                  <a:cubicBezTo>
                    <a:pt x="875" y="1012"/>
                    <a:pt x="873" y="1014"/>
                    <a:pt x="872" y="1016"/>
                  </a:cubicBezTo>
                  <a:cubicBezTo>
                    <a:pt x="870" y="1018"/>
                    <a:pt x="868" y="1021"/>
                    <a:pt x="866" y="1022"/>
                  </a:cubicBezTo>
                  <a:cubicBezTo>
                    <a:pt x="865" y="1023"/>
                    <a:pt x="865" y="1023"/>
                    <a:pt x="865" y="1023"/>
                  </a:cubicBezTo>
                  <a:cubicBezTo>
                    <a:pt x="865" y="1023"/>
                    <a:pt x="865" y="1023"/>
                    <a:pt x="865" y="1023"/>
                  </a:cubicBezTo>
                  <a:cubicBezTo>
                    <a:pt x="864" y="1024"/>
                    <a:pt x="863" y="1025"/>
                    <a:pt x="862" y="1026"/>
                  </a:cubicBezTo>
                  <a:cubicBezTo>
                    <a:pt x="861" y="1027"/>
                    <a:pt x="860" y="1030"/>
                    <a:pt x="859" y="1031"/>
                  </a:cubicBezTo>
                  <a:cubicBezTo>
                    <a:pt x="858" y="1033"/>
                    <a:pt x="857" y="1035"/>
                    <a:pt x="856" y="1036"/>
                  </a:cubicBezTo>
                  <a:cubicBezTo>
                    <a:pt x="855" y="1037"/>
                    <a:pt x="853" y="1037"/>
                    <a:pt x="851" y="1038"/>
                  </a:cubicBezTo>
                  <a:cubicBezTo>
                    <a:pt x="851" y="1039"/>
                    <a:pt x="851" y="1039"/>
                    <a:pt x="851" y="1039"/>
                  </a:cubicBezTo>
                  <a:cubicBezTo>
                    <a:pt x="851" y="1039"/>
                    <a:pt x="851" y="1039"/>
                    <a:pt x="851" y="1039"/>
                  </a:cubicBezTo>
                  <a:cubicBezTo>
                    <a:pt x="851" y="1039"/>
                    <a:pt x="849" y="1040"/>
                    <a:pt x="848" y="1040"/>
                  </a:cubicBezTo>
                  <a:cubicBezTo>
                    <a:pt x="847" y="1040"/>
                    <a:pt x="846" y="1041"/>
                    <a:pt x="845" y="1041"/>
                  </a:cubicBezTo>
                  <a:cubicBezTo>
                    <a:pt x="842" y="1042"/>
                    <a:pt x="838" y="1044"/>
                    <a:pt x="835" y="1046"/>
                  </a:cubicBezTo>
                  <a:cubicBezTo>
                    <a:pt x="833" y="1047"/>
                    <a:pt x="830" y="1049"/>
                    <a:pt x="828" y="1051"/>
                  </a:cubicBezTo>
                  <a:cubicBezTo>
                    <a:pt x="827" y="1052"/>
                    <a:pt x="825" y="1053"/>
                    <a:pt x="823" y="1055"/>
                  </a:cubicBezTo>
                  <a:cubicBezTo>
                    <a:pt x="823" y="1055"/>
                    <a:pt x="823" y="1055"/>
                    <a:pt x="823" y="1055"/>
                  </a:cubicBezTo>
                  <a:cubicBezTo>
                    <a:pt x="823" y="1055"/>
                    <a:pt x="823" y="1055"/>
                    <a:pt x="823" y="1055"/>
                  </a:cubicBezTo>
                  <a:cubicBezTo>
                    <a:pt x="823" y="1056"/>
                    <a:pt x="822" y="1057"/>
                    <a:pt x="821" y="1058"/>
                  </a:cubicBezTo>
                  <a:cubicBezTo>
                    <a:pt x="820" y="1059"/>
                    <a:pt x="819" y="1060"/>
                    <a:pt x="819" y="1061"/>
                  </a:cubicBezTo>
                  <a:cubicBezTo>
                    <a:pt x="818" y="1062"/>
                    <a:pt x="818" y="1063"/>
                    <a:pt x="817" y="1064"/>
                  </a:cubicBezTo>
                  <a:cubicBezTo>
                    <a:pt x="816" y="1065"/>
                    <a:pt x="816" y="1066"/>
                    <a:pt x="815" y="1067"/>
                  </a:cubicBezTo>
                  <a:cubicBezTo>
                    <a:pt x="814" y="1068"/>
                    <a:pt x="812" y="1070"/>
                    <a:pt x="812" y="1072"/>
                  </a:cubicBezTo>
                  <a:cubicBezTo>
                    <a:pt x="808" y="1075"/>
                    <a:pt x="808" y="1075"/>
                    <a:pt x="808" y="1075"/>
                  </a:cubicBezTo>
                  <a:cubicBezTo>
                    <a:pt x="807" y="1077"/>
                    <a:pt x="805" y="1078"/>
                    <a:pt x="804" y="1079"/>
                  </a:cubicBezTo>
                  <a:cubicBezTo>
                    <a:pt x="803" y="1079"/>
                    <a:pt x="802" y="1080"/>
                    <a:pt x="801" y="1080"/>
                  </a:cubicBezTo>
                  <a:cubicBezTo>
                    <a:pt x="799" y="1081"/>
                    <a:pt x="798" y="1082"/>
                    <a:pt x="797" y="1082"/>
                  </a:cubicBezTo>
                  <a:cubicBezTo>
                    <a:pt x="795" y="1083"/>
                    <a:pt x="792" y="1085"/>
                    <a:pt x="791" y="1086"/>
                  </a:cubicBezTo>
                  <a:cubicBezTo>
                    <a:pt x="789" y="1087"/>
                    <a:pt x="789" y="1087"/>
                    <a:pt x="789" y="1087"/>
                  </a:cubicBezTo>
                  <a:cubicBezTo>
                    <a:pt x="788" y="1088"/>
                    <a:pt x="786" y="1089"/>
                    <a:pt x="784" y="1089"/>
                  </a:cubicBezTo>
                  <a:cubicBezTo>
                    <a:pt x="781" y="1090"/>
                    <a:pt x="778" y="1092"/>
                    <a:pt x="776" y="1093"/>
                  </a:cubicBezTo>
                  <a:cubicBezTo>
                    <a:pt x="773" y="1094"/>
                    <a:pt x="771" y="1095"/>
                    <a:pt x="770" y="1096"/>
                  </a:cubicBezTo>
                  <a:cubicBezTo>
                    <a:pt x="769" y="1097"/>
                    <a:pt x="768" y="1098"/>
                    <a:pt x="767" y="1099"/>
                  </a:cubicBezTo>
                  <a:cubicBezTo>
                    <a:pt x="766" y="1099"/>
                    <a:pt x="765" y="1100"/>
                    <a:pt x="764" y="1101"/>
                  </a:cubicBezTo>
                  <a:cubicBezTo>
                    <a:pt x="763" y="1101"/>
                    <a:pt x="763" y="1101"/>
                    <a:pt x="763" y="1101"/>
                  </a:cubicBezTo>
                  <a:cubicBezTo>
                    <a:pt x="763" y="1101"/>
                    <a:pt x="763" y="1101"/>
                    <a:pt x="763" y="1101"/>
                  </a:cubicBezTo>
                  <a:cubicBezTo>
                    <a:pt x="763" y="1101"/>
                    <a:pt x="763" y="1102"/>
                    <a:pt x="762" y="1102"/>
                  </a:cubicBezTo>
                  <a:cubicBezTo>
                    <a:pt x="760" y="1104"/>
                    <a:pt x="758" y="1106"/>
                    <a:pt x="757" y="1108"/>
                  </a:cubicBezTo>
                  <a:cubicBezTo>
                    <a:pt x="757" y="1108"/>
                    <a:pt x="757" y="1108"/>
                    <a:pt x="757" y="1108"/>
                  </a:cubicBezTo>
                  <a:cubicBezTo>
                    <a:pt x="755" y="1111"/>
                    <a:pt x="754" y="1113"/>
                    <a:pt x="754" y="1115"/>
                  </a:cubicBezTo>
                  <a:cubicBezTo>
                    <a:pt x="754" y="1116"/>
                    <a:pt x="754" y="1117"/>
                    <a:pt x="755" y="1118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6" y="1119"/>
                    <a:pt x="756" y="1119"/>
                    <a:pt x="756" y="1119"/>
                  </a:cubicBezTo>
                  <a:cubicBezTo>
                    <a:pt x="757" y="1120"/>
                    <a:pt x="757" y="1120"/>
                    <a:pt x="757" y="1121"/>
                  </a:cubicBezTo>
                  <a:cubicBezTo>
                    <a:pt x="757" y="1121"/>
                    <a:pt x="758" y="1122"/>
                    <a:pt x="758" y="1122"/>
                  </a:cubicBezTo>
                  <a:cubicBezTo>
                    <a:pt x="758" y="1125"/>
                    <a:pt x="758" y="1125"/>
                    <a:pt x="758" y="1125"/>
                  </a:cubicBezTo>
                  <a:cubicBezTo>
                    <a:pt x="758" y="1126"/>
                    <a:pt x="758" y="1126"/>
                    <a:pt x="758" y="1126"/>
                  </a:cubicBezTo>
                  <a:cubicBezTo>
                    <a:pt x="758" y="1127"/>
                    <a:pt x="758" y="1127"/>
                    <a:pt x="758" y="1127"/>
                  </a:cubicBezTo>
                  <a:cubicBezTo>
                    <a:pt x="757" y="1129"/>
                    <a:pt x="757" y="1130"/>
                    <a:pt x="757" y="1130"/>
                  </a:cubicBezTo>
                  <a:cubicBezTo>
                    <a:pt x="757" y="1130"/>
                    <a:pt x="757" y="1131"/>
                    <a:pt x="756" y="1132"/>
                  </a:cubicBezTo>
                  <a:cubicBezTo>
                    <a:pt x="756" y="1132"/>
                    <a:pt x="756" y="1132"/>
                    <a:pt x="756" y="1132"/>
                  </a:cubicBezTo>
                  <a:cubicBezTo>
                    <a:pt x="756" y="1132"/>
                    <a:pt x="756" y="1132"/>
                    <a:pt x="756" y="1132"/>
                  </a:cubicBezTo>
                  <a:cubicBezTo>
                    <a:pt x="756" y="1133"/>
                    <a:pt x="755" y="1135"/>
                    <a:pt x="753" y="1136"/>
                  </a:cubicBezTo>
                  <a:cubicBezTo>
                    <a:pt x="753" y="1136"/>
                    <a:pt x="753" y="1136"/>
                    <a:pt x="753" y="1136"/>
                  </a:cubicBezTo>
                  <a:cubicBezTo>
                    <a:pt x="753" y="1136"/>
                    <a:pt x="753" y="1136"/>
                    <a:pt x="753" y="1136"/>
                  </a:cubicBezTo>
                  <a:cubicBezTo>
                    <a:pt x="753" y="1136"/>
                    <a:pt x="752" y="1137"/>
                    <a:pt x="751" y="1137"/>
                  </a:cubicBezTo>
                  <a:cubicBezTo>
                    <a:pt x="750" y="1138"/>
                    <a:pt x="749" y="1138"/>
                    <a:pt x="749" y="1138"/>
                  </a:cubicBezTo>
                  <a:cubicBezTo>
                    <a:pt x="748" y="1139"/>
                    <a:pt x="747" y="1139"/>
                    <a:pt x="746" y="1140"/>
                  </a:cubicBezTo>
                  <a:cubicBezTo>
                    <a:pt x="745" y="1141"/>
                    <a:pt x="743" y="1141"/>
                    <a:pt x="743" y="1142"/>
                  </a:cubicBezTo>
                  <a:cubicBezTo>
                    <a:pt x="741" y="1142"/>
                    <a:pt x="741" y="1142"/>
                    <a:pt x="741" y="1142"/>
                  </a:cubicBezTo>
                  <a:cubicBezTo>
                    <a:pt x="739" y="1143"/>
                    <a:pt x="736" y="1144"/>
                    <a:pt x="734" y="1145"/>
                  </a:cubicBezTo>
                  <a:cubicBezTo>
                    <a:pt x="731" y="1146"/>
                    <a:pt x="728" y="1147"/>
                    <a:pt x="727" y="1148"/>
                  </a:cubicBezTo>
                  <a:cubicBezTo>
                    <a:pt x="725" y="1149"/>
                    <a:pt x="723" y="1149"/>
                    <a:pt x="723" y="1149"/>
                  </a:cubicBezTo>
                  <a:cubicBezTo>
                    <a:pt x="720" y="1149"/>
                    <a:pt x="720" y="1149"/>
                    <a:pt x="720" y="1149"/>
                  </a:cubicBezTo>
                  <a:cubicBezTo>
                    <a:pt x="720" y="1149"/>
                    <a:pt x="719" y="1149"/>
                    <a:pt x="718" y="1148"/>
                  </a:cubicBezTo>
                  <a:cubicBezTo>
                    <a:pt x="717" y="1148"/>
                    <a:pt x="716" y="1148"/>
                    <a:pt x="715" y="1148"/>
                  </a:cubicBezTo>
                  <a:cubicBezTo>
                    <a:pt x="715" y="1148"/>
                    <a:pt x="715" y="1148"/>
                    <a:pt x="715" y="1148"/>
                  </a:cubicBezTo>
                  <a:cubicBezTo>
                    <a:pt x="710" y="1148"/>
                    <a:pt x="710" y="1148"/>
                    <a:pt x="710" y="1148"/>
                  </a:cubicBezTo>
                  <a:cubicBezTo>
                    <a:pt x="709" y="1148"/>
                    <a:pt x="708" y="1148"/>
                    <a:pt x="707" y="1147"/>
                  </a:cubicBezTo>
                  <a:cubicBezTo>
                    <a:pt x="706" y="1147"/>
                    <a:pt x="706" y="1147"/>
                    <a:pt x="705" y="1147"/>
                  </a:cubicBezTo>
                  <a:cubicBezTo>
                    <a:pt x="703" y="1147"/>
                    <a:pt x="701" y="1147"/>
                    <a:pt x="701" y="1148"/>
                  </a:cubicBezTo>
                  <a:cubicBezTo>
                    <a:pt x="700" y="1148"/>
                    <a:pt x="700" y="1148"/>
                    <a:pt x="700" y="1148"/>
                  </a:cubicBezTo>
                  <a:cubicBezTo>
                    <a:pt x="700" y="1148"/>
                    <a:pt x="700" y="1148"/>
                    <a:pt x="700" y="1148"/>
                  </a:cubicBezTo>
                  <a:cubicBezTo>
                    <a:pt x="700" y="1148"/>
                    <a:pt x="699" y="1149"/>
                    <a:pt x="699" y="1150"/>
                  </a:cubicBezTo>
                  <a:cubicBezTo>
                    <a:pt x="699" y="1150"/>
                    <a:pt x="698" y="1151"/>
                    <a:pt x="698" y="1151"/>
                  </a:cubicBezTo>
                  <a:cubicBezTo>
                    <a:pt x="698" y="1151"/>
                    <a:pt x="698" y="1151"/>
                    <a:pt x="698" y="1151"/>
                  </a:cubicBezTo>
                  <a:cubicBezTo>
                    <a:pt x="698" y="1152"/>
                    <a:pt x="697" y="1153"/>
                    <a:pt x="696" y="1155"/>
                  </a:cubicBezTo>
                  <a:cubicBezTo>
                    <a:pt x="696" y="1156"/>
                    <a:pt x="695" y="1157"/>
                    <a:pt x="695" y="1158"/>
                  </a:cubicBezTo>
                  <a:cubicBezTo>
                    <a:pt x="694" y="1159"/>
                    <a:pt x="694" y="1159"/>
                    <a:pt x="694" y="1160"/>
                  </a:cubicBezTo>
                  <a:cubicBezTo>
                    <a:pt x="693" y="1162"/>
                    <a:pt x="692" y="1165"/>
                    <a:pt x="692" y="1167"/>
                  </a:cubicBezTo>
                  <a:cubicBezTo>
                    <a:pt x="691" y="1169"/>
                    <a:pt x="689" y="1171"/>
                    <a:pt x="688" y="1172"/>
                  </a:cubicBezTo>
                  <a:cubicBezTo>
                    <a:pt x="686" y="1173"/>
                    <a:pt x="684" y="1175"/>
                    <a:pt x="684" y="1176"/>
                  </a:cubicBezTo>
                  <a:cubicBezTo>
                    <a:pt x="684" y="1176"/>
                    <a:pt x="684" y="1176"/>
                    <a:pt x="684" y="1176"/>
                  </a:cubicBezTo>
                  <a:cubicBezTo>
                    <a:pt x="683" y="1178"/>
                    <a:pt x="683" y="1179"/>
                    <a:pt x="683" y="1179"/>
                  </a:cubicBezTo>
                  <a:cubicBezTo>
                    <a:pt x="682" y="1180"/>
                    <a:pt x="682" y="1180"/>
                    <a:pt x="682" y="1180"/>
                  </a:cubicBezTo>
                  <a:cubicBezTo>
                    <a:pt x="681" y="1181"/>
                    <a:pt x="680" y="1182"/>
                    <a:pt x="680" y="1182"/>
                  </a:cubicBezTo>
                  <a:cubicBezTo>
                    <a:pt x="679" y="1182"/>
                    <a:pt x="679" y="1181"/>
                    <a:pt x="678" y="1181"/>
                  </a:cubicBezTo>
                  <a:cubicBezTo>
                    <a:pt x="678" y="1181"/>
                    <a:pt x="677" y="1181"/>
                    <a:pt x="677" y="1181"/>
                  </a:cubicBezTo>
                  <a:cubicBezTo>
                    <a:pt x="677" y="1181"/>
                    <a:pt x="677" y="1181"/>
                    <a:pt x="677" y="1181"/>
                  </a:cubicBezTo>
                  <a:cubicBezTo>
                    <a:pt x="676" y="1180"/>
                    <a:pt x="675" y="1180"/>
                    <a:pt x="675" y="1180"/>
                  </a:cubicBezTo>
                  <a:cubicBezTo>
                    <a:pt x="674" y="1180"/>
                    <a:pt x="674" y="1180"/>
                    <a:pt x="674" y="1180"/>
                  </a:cubicBezTo>
                  <a:cubicBezTo>
                    <a:pt x="672" y="1181"/>
                    <a:pt x="672" y="1181"/>
                    <a:pt x="672" y="1181"/>
                  </a:cubicBezTo>
                  <a:cubicBezTo>
                    <a:pt x="672" y="1179"/>
                    <a:pt x="672" y="1179"/>
                    <a:pt x="672" y="1179"/>
                  </a:cubicBezTo>
                  <a:cubicBezTo>
                    <a:pt x="672" y="1178"/>
                    <a:pt x="672" y="1177"/>
                    <a:pt x="672" y="1176"/>
                  </a:cubicBezTo>
                  <a:cubicBezTo>
                    <a:pt x="672" y="1176"/>
                    <a:pt x="672" y="1176"/>
                    <a:pt x="671" y="1175"/>
                  </a:cubicBezTo>
                  <a:cubicBezTo>
                    <a:pt x="671" y="1175"/>
                    <a:pt x="671" y="1175"/>
                    <a:pt x="671" y="1175"/>
                  </a:cubicBezTo>
                  <a:cubicBezTo>
                    <a:pt x="671" y="1175"/>
                    <a:pt x="671" y="1175"/>
                    <a:pt x="671" y="1175"/>
                  </a:cubicBezTo>
                  <a:cubicBezTo>
                    <a:pt x="670" y="1174"/>
                    <a:pt x="669" y="1173"/>
                    <a:pt x="669" y="1173"/>
                  </a:cubicBezTo>
                  <a:cubicBezTo>
                    <a:pt x="667" y="1173"/>
                    <a:pt x="664" y="1173"/>
                    <a:pt x="662" y="1174"/>
                  </a:cubicBezTo>
                  <a:cubicBezTo>
                    <a:pt x="659" y="1175"/>
                    <a:pt x="656" y="1176"/>
                    <a:pt x="654" y="1177"/>
                  </a:cubicBezTo>
                  <a:cubicBezTo>
                    <a:pt x="654" y="1177"/>
                    <a:pt x="654" y="1178"/>
                    <a:pt x="653" y="1178"/>
                  </a:cubicBezTo>
                  <a:cubicBezTo>
                    <a:pt x="651" y="1179"/>
                    <a:pt x="650" y="1179"/>
                    <a:pt x="648" y="1181"/>
                  </a:cubicBezTo>
                  <a:cubicBezTo>
                    <a:pt x="646" y="1182"/>
                    <a:pt x="644" y="1184"/>
                    <a:pt x="642" y="1186"/>
                  </a:cubicBezTo>
                  <a:cubicBezTo>
                    <a:pt x="640" y="1189"/>
                    <a:pt x="639" y="1192"/>
                    <a:pt x="639" y="1194"/>
                  </a:cubicBezTo>
                  <a:cubicBezTo>
                    <a:pt x="638" y="1196"/>
                    <a:pt x="637" y="1199"/>
                    <a:pt x="635" y="1200"/>
                  </a:cubicBezTo>
                  <a:cubicBezTo>
                    <a:pt x="634" y="1201"/>
                    <a:pt x="633" y="1203"/>
                    <a:pt x="632" y="1206"/>
                  </a:cubicBezTo>
                  <a:cubicBezTo>
                    <a:pt x="632" y="1207"/>
                    <a:pt x="632" y="1207"/>
                    <a:pt x="632" y="1207"/>
                  </a:cubicBezTo>
                  <a:cubicBezTo>
                    <a:pt x="632" y="1207"/>
                    <a:pt x="632" y="1207"/>
                    <a:pt x="632" y="1207"/>
                  </a:cubicBezTo>
                  <a:cubicBezTo>
                    <a:pt x="632" y="1207"/>
                    <a:pt x="632" y="1209"/>
                    <a:pt x="632" y="1209"/>
                  </a:cubicBezTo>
                  <a:cubicBezTo>
                    <a:pt x="632" y="1210"/>
                    <a:pt x="632" y="1212"/>
                    <a:pt x="632" y="1212"/>
                  </a:cubicBezTo>
                  <a:cubicBezTo>
                    <a:pt x="632" y="1212"/>
                    <a:pt x="632" y="1212"/>
                    <a:pt x="632" y="1212"/>
                  </a:cubicBezTo>
                  <a:cubicBezTo>
                    <a:pt x="631" y="1213"/>
                    <a:pt x="630" y="1216"/>
                    <a:pt x="630" y="1218"/>
                  </a:cubicBezTo>
                  <a:cubicBezTo>
                    <a:pt x="630" y="1225"/>
                    <a:pt x="630" y="1225"/>
                    <a:pt x="630" y="1225"/>
                  </a:cubicBezTo>
                  <a:cubicBezTo>
                    <a:pt x="630" y="1227"/>
                    <a:pt x="630" y="1228"/>
                    <a:pt x="631" y="1230"/>
                  </a:cubicBezTo>
                  <a:cubicBezTo>
                    <a:pt x="631" y="1231"/>
                    <a:pt x="631" y="1232"/>
                    <a:pt x="631" y="1233"/>
                  </a:cubicBezTo>
                  <a:cubicBezTo>
                    <a:pt x="631" y="1233"/>
                    <a:pt x="631" y="1233"/>
                    <a:pt x="631" y="1233"/>
                  </a:cubicBezTo>
                  <a:cubicBezTo>
                    <a:pt x="631" y="1233"/>
                    <a:pt x="631" y="1233"/>
                    <a:pt x="631" y="1233"/>
                  </a:cubicBezTo>
                  <a:cubicBezTo>
                    <a:pt x="632" y="1235"/>
                    <a:pt x="632" y="1236"/>
                    <a:pt x="632" y="1238"/>
                  </a:cubicBezTo>
                  <a:cubicBezTo>
                    <a:pt x="632" y="1239"/>
                    <a:pt x="632" y="1239"/>
                    <a:pt x="632" y="1239"/>
                  </a:cubicBezTo>
                  <a:cubicBezTo>
                    <a:pt x="632" y="1240"/>
                    <a:pt x="632" y="1240"/>
                    <a:pt x="632" y="1240"/>
                  </a:cubicBezTo>
                  <a:cubicBezTo>
                    <a:pt x="633" y="1240"/>
                    <a:pt x="633" y="1240"/>
                    <a:pt x="633" y="1240"/>
                  </a:cubicBezTo>
                  <a:cubicBezTo>
                    <a:pt x="633" y="1240"/>
                    <a:pt x="633" y="1240"/>
                    <a:pt x="633" y="1240"/>
                  </a:cubicBezTo>
                  <a:cubicBezTo>
                    <a:pt x="633" y="1241"/>
                    <a:pt x="633" y="1241"/>
                    <a:pt x="634" y="1242"/>
                  </a:cubicBezTo>
                  <a:cubicBezTo>
                    <a:pt x="634" y="1242"/>
                    <a:pt x="634" y="1242"/>
                    <a:pt x="635" y="1243"/>
                  </a:cubicBezTo>
                  <a:cubicBezTo>
                    <a:pt x="635" y="1244"/>
                    <a:pt x="636" y="1244"/>
                    <a:pt x="635" y="1246"/>
                  </a:cubicBezTo>
                  <a:cubicBezTo>
                    <a:pt x="635" y="1246"/>
                    <a:pt x="635" y="1246"/>
                    <a:pt x="635" y="1246"/>
                  </a:cubicBezTo>
                  <a:cubicBezTo>
                    <a:pt x="635" y="1248"/>
                    <a:pt x="635" y="1248"/>
                    <a:pt x="635" y="1248"/>
                  </a:cubicBezTo>
                  <a:cubicBezTo>
                    <a:pt x="635" y="1248"/>
                    <a:pt x="635" y="1248"/>
                    <a:pt x="635" y="1248"/>
                  </a:cubicBezTo>
                  <a:cubicBezTo>
                    <a:pt x="636" y="1248"/>
                    <a:pt x="636" y="1248"/>
                    <a:pt x="636" y="1248"/>
                  </a:cubicBezTo>
                  <a:cubicBezTo>
                    <a:pt x="636" y="1249"/>
                    <a:pt x="637" y="1250"/>
                    <a:pt x="637" y="1252"/>
                  </a:cubicBezTo>
                  <a:cubicBezTo>
                    <a:pt x="637" y="1252"/>
                    <a:pt x="637" y="1252"/>
                    <a:pt x="637" y="1252"/>
                  </a:cubicBezTo>
                  <a:cubicBezTo>
                    <a:pt x="637" y="1257"/>
                    <a:pt x="637" y="1257"/>
                    <a:pt x="637" y="1257"/>
                  </a:cubicBezTo>
                  <a:cubicBezTo>
                    <a:pt x="637" y="1259"/>
                    <a:pt x="636" y="1260"/>
                    <a:pt x="634" y="1261"/>
                  </a:cubicBezTo>
                  <a:cubicBezTo>
                    <a:pt x="634" y="1261"/>
                    <a:pt x="634" y="1261"/>
                    <a:pt x="634" y="1261"/>
                  </a:cubicBezTo>
                  <a:cubicBezTo>
                    <a:pt x="634" y="1262"/>
                    <a:pt x="634" y="1262"/>
                    <a:pt x="634" y="1262"/>
                  </a:cubicBezTo>
                  <a:cubicBezTo>
                    <a:pt x="633" y="1264"/>
                    <a:pt x="632" y="1265"/>
                    <a:pt x="632" y="1266"/>
                  </a:cubicBezTo>
                  <a:cubicBezTo>
                    <a:pt x="632" y="1267"/>
                    <a:pt x="632" y="1267"/>
                    <a:pt x="632" y="1267"/>
                  </a:cubicBezTo>
                  <a:cubicBezTo>
                    <a:pt x="633" y="1267"/>
                    <a:pt x="633" y="1267"/>
                    <a:pt x="633" y="1267"/>
                  </a:cubicBezTo>
                  <a:cubicBezTo>
                    <a:pt x="633" y="1268"/>
                    <a:pt x="633" y="1268"/>
                    <a:pt x="633" y="1268"/>
                  </a:cubicBezTo>
                  <a:cubicBezTo>
                    <a:pt x="633" y="1268"/>
                    <a:pt x="634" y="1269"/>
                    <a:pt x="634" y="1272"/>
                  </a:cubicBezTo>
                  <a:cubicBezTo>
                    <a:pt x="634" y="1272"/>
                    <a:pt x="634" y="1274"/>
                    <a:pt x="634" y="1275"/>
                  </a:cubicBezTo>
                  <a:cubicBezTo>
                    <a:pt x="635" y="1276"/>
                    <a:pt x="635" y="1277"/>
                    <a:pt x="635" y="1278"/>
                  </a:cubicBezTo>
                  <a:cubicBezTo>
                    <a:pt x="635" y="1278"/>
                    <a:pt x="635" y="1278"/>
                    <a:pt x="635" y="1278"/>
                  </a:cubicBezTo>
                  <a:cubicBezTo>
                    <a:pt x="635" y="1279"/>
                    <a:pt x="635" y="1279"/>
                    <a:pt x="635" y="1279"/>
                  </a:cubicBezTo>
                  <a:cubicBezTo>
                    <a:pt x="636" y="1279"/>
                    <a:pt x="636" y="1280"/>
                    <a:pt x="636" y="1280"/>
                  </a:cubicBezTo>
                  <a:cubicBezTo>
                    <a:pt x="637" y="1281"/>
                    <a:pt x="637" y="1282"/>
                    <a:pt x="638" y="1283"/>
                  </a:cubicBezTo>
                  <a:cubicBezTo>
                    <a:pt x="638" y="1283"/>
                    <a:pt x="638" y="1283"/>
                    <a:pt x="638" y="1283"/>
                  </a:cubicBezTo>
                  <a:cubicBezTo>
                    <a:pt x="638" y="1284"/>
                    <a:pt x="639" y="1286"/>
                    <a:pt x="640" y="1288"/>
                  </a:cubicBezTo>
                  <a:cubicBezTo>
                    <a:pt x="640" y="1288"/>
                    <a:pt x="640" y="1288"/>
                    <a:pt x="640" y="1288"/>
                  </a:cubicBezTo>
                  <a:cubicBezTo>
                    <a:pt x="640" y="1288"/>
                    <a:pt x="640" y="1288"/>
                    <a:pt x="640" y="1288"/>
                  </a:cubicBezTo>
                  <a:cubicBezTo>
                    <a:pt x="640" y="1288"/>
                    <a:pt x="640" y="1289"/>
                    <a:pt x="640" y="1290"/>
                  </a:cubicBezTo>
                  <a:cubicBezTo>
                    <a:pt x="640" y="1290"/>
                    <a:pt x="640" y="1291"/>
                    <a:pt x="640" y="1292"/>
                  </a:cubicBezTo>
                  <a:cubicBezTo>
                    <a:pt x="640" y="1292"/>
                    <a:pt x="640" y="1292"/>
                    <a:pt x="640" y="1292"/>
                  </a:cubicBezTo>
                  <a:cubicBezTo>
                    <a:pt x="640" y="1292"/>
                    <a:pt x="640" y="1292"/>
                    <a:pt x="640" y="1292"/>
                  </a:cubicBezTo>
                  <a:cubicBezTo>
                    <a:pt x="640" y="1293"/>
                    <a:pt x="639" y="1294"/>
                    <a:pt x="639" y="1295"/>
                  </a:cubicBezTo>
                  <a:cubicBezTo>
                    <a:pt x="639" y="1295"/>
                    <a:pt x="639" y="1296"/>
                    <a:pt x="639" y="1296"/>
                  </a:cubicBezTo>
                  <a:cubicBezTo>
                    <a:pt x="639" y="1296"/>
                    <a:pt x="639" y="1297"/>
                    <a:pt x="639" y="1297"/>
                  </a:cubicBezTo>
                  <a:cubicBezTo>
                    <a:pt x="639" y="1298"/>
                    <a:pt x="640" y="1299"/>
                    <a:pt x="640" y="1300"/>
                  </a:cubicBezTo>
                  <a:cubicBezTo>
                    <a:pt x="640" y="1300"/>
                    <a:pt x="640" y="1300"/>
                    <a:pt x="640" y="1300"/>
                  </a:cubicBezTo>
                  <a:cubicBezTo>
                    <a:pt x="640" y="1301"/>
                    <a:pt x="640" y="1301"/>
                    <a:pt x="640" y="1301"/>
                  </a:cubicBezTo>
                  <a:cubicBezTo>
                    <a:pt x="640" y="1301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40" y="1302"/>
                    <a:pt x="640" y="1302"/>
                    <a:pt x="640" y="1302"/>
                  </a:cubicBezTo>
                  <a:cubicBezTo>
                    <a:pt x="639" y="1302"/>
                    <a:pt x="639" y="1301"/>
                    <a:pt x="639" y="1301"/>
                  </a:cubicBezTo>
                  <a:cubicBezTo>
                    <a:pt x="638" y="1301"/>
                    <a:pt x="638" y="1301"/>
                    <a:pt x="638" y="1301"/>
                  </a:cubicBezTo>
                  <a:cubicBezTo>
                    <a:pt x="638" y="1300"/>
                    <a:pt x="638" y="1300"/>
                    <a:pt x="638" y="1300"/>
                  </a:cubicBezTo>
                  <a:cubicBezTo>
                    <a:pt x="634" y="1297"/>
                    <a:pt x="634" y="1297"/>
                    <a:pt x="634" y="1297"/>
                  </a:cubicBezTo>
                  <a:cubicBezTo>
                    <a:pt x="633" y="1298"/>
                    <a:pt x="633" y="1298"/>
                    <a:pt x="633" y="1298"/>
                  </a:cubicBezTo>
                  <a:cubicBezTo>
                    <a:pt x="633" y="1299"/>
                    <a:pt x="633" y="1299"/>
                    <a:pt x="633" y="1299"/>
                  </a:cubicBezTo>
                  <a:cubicBezTo>
                    <a:pt x="633" y="1299"/>
                    <a:pt x="633" y="1299"/>
                    <a:pt x="632" y="1299"/>
                  </a:cubicBezTo>
                  <a:cubicBezTo>
                    <a:pt x="632" y="1299"/>
                    <a:pt x="632" y="1299"/>
                    <a:pt x="632" y="1299"/>
                  </a:cubicBezTo>
                  <a:cubicBezTo>
                    <a:pt x="632" y="1299"/>
                    <a:pt x="632" y="1299"/>
                    <a:pt x="632" y="1299"/>
                  </a:cubicBezTo>
                  <a:cubicBezTo>
                    <a:pt x="630" y="1299"/>
                    <a:pt x="630" y="1299"/>
                    <a:pt x="630" y="1299"/>
                  </a:cubicBezTo>
                  <a:cubicBezTo>
                    <a:pt x="630" y="1300"/>
                    <a:pt x="630" y="1300"/>
                    <a:pt x="630" y="1300"/>
                  </a:cubicBezTo>
                  <a:cubicBezTo>
                    <a:pt x="630" y="1301"/>
                    <a:pt x="631" y="1302"/>
                    <a:pt x="632" y="1303"/>
                  </a:cubicBezTo>
                  <a:cubicBezTo>
                    <a:pt x="632" y="1303"/>
                    <a:pt x="632" y="1303"/>
                    <a:pt x="632" y="1303"/>
                  </a:cubicBezTo>
                  <a:cubicBezTo>
                    <a:pt x="633" y="1304"/>
                    <a:pt x="633" y="1304"/>
                    <a:pt x="633" y="1304"/>
                  </a:cubicBezTo>
                  <a:cubicBezTo>
                    <a:pt x="634" y="1304"/>
                    <a:pt x="635" y="1305"/>
                    <a:pt x="636" y="1305"/>
                  </a:cubicBezTo>
                  <a:cubicBezTo>
                    <a:pt x="637" y="1305"/>
                    <a:pt x="638" y="1305"/>
                    <a:pt x="638" y="1306"/>
                  </a:cubicBezTo>
                  <a:cubicBezTo>
                    <a:pt x="639" y="1306"/>
                    <a:pt x="639" y="1306"/>
                    <a:pt x="639" y="1306"/>
                  </a:cubicBezTo>
                  <a:cubicBezTo>
                    <a:pt x="639" y="1306"/>
                    <a:pt x="639" y="1306"/>
                    <a:pt x="639" y="1306"/>
                  </a:cubicBezTo>
                  <a:cubicBezTo>
                    <a:pt x="640" y="1307"/>
                    <a:pt x="641" y="1308"/>
                    <a:pt x="642" y="1309"/>
                  </a:cubicBezTo>
                  <a:cubicBezTo>
                    <a:pt x="643" y="1310"/>
                    <a:pt x="643" y="1310"/>
                    <a:pt x="643" y="1310"/>
                  </a:cubicBezTo>
                  <a:cubicBezTo>
                    <a:pt x="645" y="1312"/>
                    <a:pt x="646" y="1315"/>
                    <a:pt x="645" y="1317"/>
                  </a:cubicBezTo>
                  <a:cubicBezTo>
                    <a:pt x="645" y="1317"/>
                    <a:pt x="645" y="1317"/>
                    <a:pt x="645" y="1317"/>
                  </a:cubicBezTo>
                  <a:cubicBezTo>
                    <a:pt x="645" y="1317"/>
                    <a:pt x="645" y="1317"/>
                    <a:pt x="645" y="1317"/>
                  </a:cubicBezTo>
                  <a:cubicBezTo>
                    <a:pt x="645" y="1319"/>
                    <a:pt x="644" y="1322"/>
                    <a:pt x="643" y="1325"/>
                  </a:cubicBezTo>
                  <a:cubicBezTo>
                    <a:pt x="643" y="1327"/>
                    <a:pt x="642" y="1329"/>
                    <a:pt x="641" y="1331"/>
                  </a:cubicBezTo>
                  <a:cubicBezTo>
                    <a:pt x="641" y="1331"/>
                    <a:pt x="641" y="1331"/>
                    <a:pt x="641" y="1331"/>
                  </a:cubicBezTo>
                  <a:cubicBezTo>
                    <a:pt x="641" y="1338"/>
                    <a:pt x="641" y="1338"/>
                    <a:pt x="641" y="1338"/>
                  </a:cubicBezTo>
                  <a:cubicBezTo>
                    <a:pt x="641" y="1340"/>
                    <a:pt x="641" y="1341"/>
                    <a:pt x="640" y="1343"/>
                  </a:cubicBezTo>
                  <a:cubicBezTo>
                    <a:pt x="640" y="1344"/>
                    <a:pt x="640" y="1345"/>
                    <a:pt x="640" y="1346"/>
                  </a:cubicBezTo>
                  <a:cubicBezTo>
                    <a:pt x="640" y="1346"/>
                    <a:pt x="640" y="1347"/>
                    <a:pt x="640" y="1348"/>
                  </a:cubicBezTo>
                  <a:cubicBezTo>
                    <a:pt x="639" y="1349"/>
                    <a:pt x="639" y="1350"/>
                    <a:pt x="639" y="1350"/>
                  </a:cubicBezTo>
                  <a:cubicBezTo>
                    <a:pt x="639" y="1352"/>
                    <a:pt x="638" y="1353"/>
                    <a:pt x="638" y="1355"/>
                  </a:cubicBezTo>
                  <a:cubicBezTo>
                    <a:pt x="637" y="1356"/>
                    <a:pt x="637" y="1356"/>
                    <a:pt x="637" y="1357"/>
                  </a:cubicBezTo>
                  <a:cubicBezTo>
                    <a:pt x="636" y="1358"/>
                    <a:pt x="636" y="1359"/>
                    <a:pt x="636" y="1360"/>
                  </a:cubicBezTo>
                  <a:cubicBezTo>
                    <a:pt x="635" y="1363"/>
                    <a:pt x="634" y="1365"/>
                    <a:pt x="633" y="1365"/>
                  </a:cubicBezTo>
                  <a:cubicBezTo>
                    <a:pt x="633" y="1366"/>
                    <a:pt x="632" y="1367"/>
                    <a:pt x="631" y="1369"/>
                  </a:cubicBezTo>
                  <a:cubicBezTo>
                    <a:pt x="631" y="1369"/>
                    <a:pt x="631" y="1370"/>
                    <a:pt x="630" y="1371"/>
                  </a:cubicBezTo>
                  <a:cubicBezTo>
                    <a:pt x="630" y="1372"/>
                    <a:pt x="628" y="1375"/>
                    <a:pt x="626" y="1376"/>
                  </a:cubicBezTo>
                  <a:cubicBezTo>
                    <a:pt x="626" y="1376"/>
                    <a:pt x="626" y="1376"/>
                    <a:pt x="626" y="1376"/>
                  </a:cubicBezTo>
                  <a:cubicBezTo>
                    <a:pt x="626" y="1376"/>
                    <a:pt x="626" y="1376"/>
                    <a:pt x="626" y="1376"/>
                  </a:cubicBezTo>
                  <a:cubicBezTo>
                    <a:pt x="625" y="1378"/>
                    <a:pt x="623" y="1380"/>
                    <a:pt x="623" y="1381"/>
                  </a:cubicBezTo>
                  <a:cubicBezTo>
                    <a:pt x="622" y="1381"/>
                    <a:pt x="621" y="1383"/>
                    <a:pt x="621" y="1384"/>
                  </a:cubicBezTo>
                  <a:cubicBezTo>
                    <a:pt x="620" y="1386"/>
                    <a:pt x="620" y="1386"/>
                    <a:pt x="620" y="1386"/>
                  </a:cubicBezTo>
                  <a:cubicBezTo>
                    <a:pt x="621" y="1386"/>
                    <a:pt x="621" y="1386"/>
                    <a:pt x="621" y="1386"/>
                  </a:cubicBezTo>
                  <a:cubicBezTo>
                    <a:pt x="620" y="1389"/>
                    <a:pt x="618" y="1392"/>
                    <a:pt x="617" y="1393"/>
                  </a:cubicBezTo>
                  <a:cubicBezTo>
                    <a:pt x="617" y="1393"/>
                    <a:pt x="617" y="1393"/>
                    <a:pt x="617" y="1393"/>
                  </a:cubicBezTo>
                  <a:cubicBezTo>
                    <a:pt x="616" y="1394"/>
                    <a:pt x="616" y="1394"/>
                    <a:pt x="616" y="1394"/>
                  </a:cubicBezTo>
                  <a:cubicBezTo>
                    <a:pt x="616" y="1395"/>
                    <a:pt x="615" y="1396"/>
                    <a:pt x="615" y="1398"/>
                  </a:cubicBezTo>
                  <a:cubicBezTo>
                    <a:pt x="614" y="1396"/>
                    <a:pt x="614" y="1396"/>
                    <a:pt x="614" y="1396"/>
                  </a:cubicBezTo>
                  <a:cubicBezTo>
                    <a:pt x="614" y="1400"/>
                    <a:pt x="614" y="1400"/>
                    <a:pt x="614" y="1400"/>
                  </a:cubicBezTo>
                  <a:cubicBezTo>
                    <a:pt x="614" y="1402"/>
                    <a:pt x="613" y="1405"/>
                    <a:pt x="612" y="1407"/>
                  </a:cubicBezTo>
                  <a:cubicBezTo>
                    <a:pt x="612" y="1407"/>
                    <a:pt x="611" y="1408"/>
                    <a:pt x="611" y="1410"/>
                  </a:cubicBezTo>
                  <a:cubicBezTo>
                    <a:pt x="611" y="1410"/>
                    <a:pt x="611" y="1411"/>
                    <a:pt x="610" y="1412"/>
                  </a:cubicBezTo>
                  <a:cubicBezTo>
                    <a:pt x="610" y="1413"/>
                    <a:pt x="610" y="1413"/>
                    <a:pt x="610" y="1413"/>
                  </a:cubicBezTo>
                  <a:cubicBezTo>
                    <a:pt x="610" y="1418"/>
                    <a:pt x="610" y="1418"/>
                    <a:pt x="610" y="1418"/>
                  </a:cubicBezTo>
                  <a:cubicBezTo>
                    <a:pt x="611" y="1418"/>
                    <a:pt x="611" y="1418"/>
                    <a:pt x="611" y="1418"/>
                  </a:cubicBezTo>
                  <a:cubicBezTo>
                    <a:pt x="611" y="1419"/>
                    <a:pt x="612" y="1421"/>
                    <a:pt x="612" y="1422"/>
                  </a:cubicBezTo>
                  <a:cubicBezTo>
                    <a:pt x="612" y="1422"/>
                    <a:pt x="612" y="1422"/>
                    <a:pt x="612" y="1422"/>
                  </a:cubicBezTo>
                  <a:cubicBezTo>
                    <a:pt x="612" y="1422"/>
                    <a:pt x="612" y="1422"/>
                    <a:pt x="612" y="1422"/>
                  </a:cubicBezTo>
                  <a:cubicBezTo>
                    <a:pt x="613" y="1423"/>
                    <a:pt x="613" y="1424"/>
                    <a:pt x="613" y="1424"/>
                  </a:cubicBezTo>
                  <a:cubicBezTo>
                    <a:pt x="613" y="1424"/>
                    <a:pt x="613" y="1426"/>
                    <a:pt x="614" y="1428"/>
                  </a:cubicBezTo>
                  <a:cubicBezTo>
                    <a:pt x="614" y="1429"/>
                    <a:pt x="614" y="1430"/>
                    <a:pt x="615" y="1430"/>
                  </a:cubicBezTo>
                  <a:cubicBezTo>
                    <a:pt x="615" y="1431"/>
                    <a:pt x="615" y="1432"/>
                    <a:pt x="615" y="1432"/>
                  </a:cubicBezTo>
                  <a:cubicBezTo>
                    <a:pt x="615" y="1432"/>
                    <a:pt x="615" y="1433"/>
                    <a:pt x="615" y="1433"/>
                  </a:cubicBezTo>
                  <a:cubicBezTo>
                    <a:pt x="616" y="1434"/>
                    <a:pt x="616" y="1435"/>
                    <a:pt x="616" y="1436"/>
                  </a:cubicBezTo>
                  <a:cubicBezTo>
                    <a:pt x="616" y="1444"/>
                    <a:pt x="616" y="1444"/>
                    <a:pt x="616" y="1444"/>
                  </a:cubicBezTo>
                  <a:cubicBezTo>
                    <a:pt x="616" y="1444"/>
                    <a:pt x="616" y="1444"/>
                    <a:pt x="616" y="1444"/>
                  </a:cubicBezTo>
                  <a:cubicBezTo>
                    <a:pt x="617" y="1449"/>
                    <a:pt x="617" y="1449"/>
                    <a:pt x="617" y="1449"/>
                  </a:cubicBezTo>
                  <a:cubicBezTo>
                    <a:pt x="616" y="1449"/>
                    <a:pt x="616" y="1449"/>
                    <a:pt x="616" y="1449"/>
                  </a:cubicBezTo>
                  <a:cubicBezTo>
                    <a:pt x="616" y="1450"/>
                    <a:pt x="616" y="1450"/>
                    <a:pt x="616" y="1450"/>
                  </a:cubicBezTo>
                  <a:cubicBezTo>
                    <a:pt x="616" y="1450"/>
                    <a:pt x="616" y="1450"/>
                    <a:pt x="616" y="1450"/>
                  </a:cubicBezTo>
                  <a:cubicBezTo>
                    <a:pt x="615" y="1451"/>
                    <a:pt x="615" y="1451"/>
                    <a:pt x="615" y="1451"/>
                  </a:cubicBezTo>
                  <a:cubicBezTo>
                    <a:pt x="615" y="1460"/>
                    <a:pt x="615" y="1460"/>
                    <a:pt x="615" y="1460"/>
                  </a:cubicBezTo>
                  <a:cubicBezTo>
                    <a:pt x="615" y="1461"/>
                    <a:pt x="614" y="1463"/>
                    <a:pt x="614" y="1465"/>
                  </a:cubicBezTo>
                  <a:cubicBezTo>
                    <a:pt x="614" y="1466"/>
                    <a:pt x="615" y="1467"/>
                    <a:pt x="615" y="1468"/>
                  </a:cubicBezTo>
                  <a:cubicBezTo>
                    <a:pt x="615" y="1469"/>
                    <a:pt x="615" y="1470"/>
                    <a:pt x="615" y="1470"/>
                  </a:cubicBezTo>
                  <a:cubicBezTo>
                    <a:pt x="615" y="1471"/>
                    <a:pt x="616" y="1472"/>
                    <a:pt x="616" y="1473"/>
                  </a:cubicBezTo>
                  <a:cubicBezTo>
                    <a:pt x="616" y="1474"/>
                    <a:pt x="616" y="1475"/>
                    <a:pt x="616" y="1475"/>
                  </a:cubicBezTo>
                  <a:cubicBezTo>
                    <a:pt x="616" y="1481"/>
                    <a:pt x="616" y="1481"/>
                    <a:pt x="616" y="1481"/>
                  </a:cubicBezTo>
                  <a:cubicBezTo>
                    <a:pt x="616" y="1483"/>
                    <a:pt x="615" y="1485"/>
                    <a:pt x="615" y="1486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4" y="1487"/>
                    <a:pt x="613" y="1487"/>
                    <a:pt x="612" y="1487"/>
                  </a:cubicBezTo>
                  <a:cubicBezTo>
                    <a:pt x="612" y="1487"/>
                    <a:pt x="611" y="1487"/>
                    <a:pt x="610" y="1486"/>
                  </a:cubicBezTo>
                  <a:cubicBezTo>
                    <a:pt x="610" y="1486"/>
                    <a:pt x="610" y="1486"/>
                    <a:pt x="610" y="1486"/>
                  </a:cubicBezTo>
                  <a:cubicBezTo>
                    <a:pt x="610" y="1485"/>
                    <a:pt x="610" y="1485"/>
                    <a:pt x="610" y="1485"/>
                  </a:cubicBezTo>
                  <a:cubicBezTo>
                    <a:pt x="609" y="1485"/>
                    <a:pt x="609" y="1485"/>
                    <a:pt x="609" y="1485"/>
                  </a:cubicBezTo>
                  <a:cubicBezTo>
                    <a:pt x="608" y="1485"/>
                    <a:pt x="608" y="1485"/>
                    <a:pt x="608" y="1485"/>
                  </a:cubicBezTo>
                  <a:cubicBezTo>
                    <a:pt x="603" y="1485"/>
                    <a:pt x="603" y="1485"/>
                    <a:pt x="603" y="1485"/>
                  </a:cubicBezTo>
                  <a:cubicBezTo>
                    <a:pt x="605" y="1487"/>
                    <a:pt x="605" y="1487"/>
                    <a:pt x="605" y="1487"/>
                  </a:cubicBezTo>
                  <a:cubicBezTo>
                    <a:pt x="606" y="1487"/>
                    <a:pt x="606" y="1487"/>
                    <a:pt x="606" y="1488"/>
                  </a:cubicBezTo>
                  <a:cubicBezTo>
                    <a:pt x="605" y="1488"/>
                    <a:pt x="605" y="1488"/>
                    <a:pt x="605" y="1488"/>
                  </a:cubicBezTo>
                  <a:cubicBezTo>
                    <a:pt x="604" y="1488"/>
                    <a:pt x="604" y="1488"/>
                    <a:pt x="604" y="1488"/>
                  </a:cubicBezTo>
                  <a:cubicBezTo>
                    <a:pt x="603" y="1488"/>
                    <a:pt x="602" y="1488"/>
                    <a:pt x="601" y="1487"/>
                  </a:cubicBezTo>
                  <a:cubicBezTo>
                    <a:pt x="601" y="1487"/>
                    <a:pt x="601" y="1487"/>
                    <a:pt x="601" y="1487"/>
                  </a:cubicBezTo>
                  <a:cubicBezTo>
                    <a:pt x="601" y="1487"/>
                    <a:pt x="601" y="1487"/>
                    <a:pt x="601" y="1487"/>
                  </a:cubicBezTo>
                  <a:cubicBezTo>
                    <a:pt x="600" y="1486"/>
                    <a:pt x="599" y="1486"/>
                    <a:pt x="598" y="1485"/>
                  </a:cubicBezTo>
                  <a:cubicBezTo>
                    <a:pt x="598" y="1485"/>
                    <a:pt x="598" y="1485"/>
                    <a:pt x="598" y="1485"/>
                  </a:cubicBezTo>
                  <a:cubicBezTo>
                    <a:pt x="597" y="1485"/>
                    <a:pt x="597" y="1485"/>
                    <a:pt x="597" y="1485"/>
                  </a:cubicBezTo>
                  <a:cubicBezTo>
                    <a:pt x="597" y="1484"/>
                    <a:pt x="596" y="1484"/>
                    <a:pt x="596" y="1484"/>
                  </a:cubicBezTo>
                  <a:cubicBezTo>
                    <a:pt x="595" y="1483"/>
                    <a:pt x="595" y="1483"/>
                    <a:pt x="595" y="1483"/>
                  </a:cubicBezTo>
                  <a:cubicBezTo>
                    <a:pt x="594" y="1484"/>
                    <a:pt x="594" y="1484"/>
                    <a:pt x="594" y="1484"/>
                  </a:cubicBezTo>
                  <a:cubicBezTo>
                    <a:pt x="593" y="1485"/>
                    <a:pt x="593" y="1485"/>
                    <a:pt x="591" y="1485"/>
                  </a:cubicBezTo>
                  <a:cubicBezTo>
                    <a:pt x="589" y="1485"/>
                    <a:pt x="588" y="1485"/>
                    <a:pt x="587" y="1486"/>
                  </a:cubicBezTo>
                  <a:cubicBezTo>
                    <a:pt x="585" y="1486"/>
                    <a:pt x="584" y="1487"/>
                    <a:pt x="584" y="1488"/>
                  </a:cubicBezTo>
                  <a:cubicBezTo>
                    <a:pt x="583" y="1488"/>
                    <a:pt x="583" y="1488"/>
                    <a:pt x="583" y="1488"/>
                  </a:cubicBezTo>
                  <a:cubicBezTo>
                    <a:pt x="583" y="1489"/>
                    <a:pt x="583" y="1489"/>
                    <a:pt x="583" y="1489"/>
                  </a:cubicBezTo>
                  <a:cubicBezTo>
                    <a:pt x="583" y="1490"/>
                    <a:pt x="582" y="1492"/>
                    <a:pt x="581" y="1493"/>
                  </a:cubicBezTo>
                  <a:cubicBezTo>
                    <a:pt x="581" y="1493"/>
                    <a:pt x="581" y="1493"/>
                    <a:pt x="581" y="1493"/>
                  </a:cubicBezTo>
                  <a:cubicBezTo>
                    <a:pt x="581" y="1493"/>
                    <a:pt x="581" y="1493"/>
                    <a:pt x="581" y="1493"/>
                  </a:cubicBezTo>
                  <a:cubicBezTo>
                    <a:pt x="581" y="1494"/>
                    <a:pt x="581" y="1494"/>
                    <a:pt x="580" y="1494"/>
                  </a:cubicBezTo>
                  <a:cubicBezTo>
                    <a:pt x="580" y="1495"/>
                    <a:pt x="580" y="1496"/>
                    <a:pt x="580" y="1496"/>
                  </a:cubicBezTo>
                  <a:cubicBezTo>
                    <a:pt x="580" y="1498"/>
                    <a:pt x="580" y="1500"/>
                    <a:pt x="579" y="1501"/>
                  </a:cubicBezTo>
                  <a:cubicBezTo>
                    <a:pt x="579" y="1502"/>
                    <a:pt x="579" y="1502"/>
                    <a:pt x="578" y="1503"/>
                  </a:cubicBezTo>
                  <a:cubicBezTo>
                    <a:pt x="578" y="1505"/>
                    <a:pt x="577" y="1506"/>
                    <a:pt x="577" y="1506"/>
                  </a:cubicBezTo>
                  <a:cubicBezTo>
                    <a:pt x="576" y="1507"/>
                    <a:pt x="576" y="1507"/>
                    <a:pt x="576" y="1507"/>
                  </a:cubicBezTo>
                  <a:cubicBezTo>
                    <a:pt x="576" y="1507"/>
                    <a:pt x="576" y="1507"/>
                    <a:pt x="576" y="1507"/>
                  </a:cubicBezTo>
                  <a:cubicBezTo>
                    <a:pt x="576" y="1508"/>
                    <a:pt x="574" y="1510"/>
                    <a:pt x="572" y="1512"/>
                  </a:cubicBezTo>
                  <a:cubicBezTo>
                    <a:pt x="572" y="1512"/>
                    <a:pt x="572" y="1512"/>
                    <a:pt x="572" y="1512"/>
                  </a:cubicBezTo>
                  <a:cubicBezTo>
                    <a:pt x="572" y="1512"/>
                    <a:pt x="572" y="1512"/>
                    <a:pt x="572" y="1512"/>
                  </a:cubicBezTo>
                  <a:cubicBezTo>
                    <a:pt x="571" y="1513"/>
                    <a:pt x="570" y="1516"/>
                    <a:pt x="568" y="1518"/>
                  </a:cubicBezTo>
                  <a:cubicBezTo>
                    <a:pt x="566" y="1519"/>
                    <a:pt x="564" y="1521"/>
                    <a:pt x="564" y="1523"/>
                  </a:cubicBezTo>
                  <a:cubicBezTo>
                    <a:pt x="564" y="1523"/>
                    <a:pt x="563" y="1524"/>
                    <a:pt x="562" y="1526"/>
                  </a:cubicBezTo>
                  <a:cubicBezTo>
                    <a:pt x="562" y="1527"/>
                    <a:pt x="562" y="1527"/>
                    <a:pt x="562" y="1528"/>
                  </a:cubicBezTo>
                  <a:cubicBezTo>
                    <a:pt x="561" y="1530"/>
                    <a:pt x="560" y="1532"/>
                    <a:pt x="560" y="1534"/>
                  </a:cubicBezTo>
                  <a:cubicBezTo>
                    <a:pt x="560" y="1535"/>
                    <a:pt x="561" y="1537"/>
                    <a:pt x="562" y="1538"/>
                  </a:cubicBezTo>
                  <a:cubicBezTo>
                    <a:pt x="563" y="1538"/>
                    <a:pt x="563" y="1538"/>
                    <a:pt x="563" y="1538"/>
                  </a:cubicBezTo>
                  <a:cubicBezTo>
                    <a:pt x="563" y="1538"/>
                    <a:pt x="563" y="1538"/>
                    <a:pt x="563" y="1538"/>
                  </a:cubicBezTo>
                  <a:cubicBezTo>
                    <a:pt x="563" y="1538"/>
                    <a:pt x="564" y="1539"/>
                    <a:pt x="566" y="1540"/>
                  </a:cubicBezTo>
                  <a:cubicBezTo>
                    <a:pt x="567" y="1540"/>
                    <a:pt x="567" y="1540"/>
                    <a:pt x="568" y="1541"/>
                  </a:cubicBezTo>
                  <a:cubicBezTo>
                    <a:pt x="570" y="1541"/>
                    <a:pt x="572" y="1542"/>
                    <a:pt x="574" y="1542"/>
                  </a:cubicBezTo>
                  <a:cubicBezTo>
                    <a:pt x="581" y="1542"/>
                    <a:pt x="581" y="1542"/>
                    <a:pt x="581" y="1542"/>
                  </a:cubicBezTo>
                  <a:cubicBezTo>
                    <a:pt x="583" y="1542"/>
                    <a:pt x="584" y="1542"/>
                    <a:pt x="585" y="1543"/>
                  </a:cubicBezTo>
                  <a:cubicBezTo>
                    <a:pt x="587" y="1543"/>
                    <a:pt x="587" y="1543"/>
                    <a:pt x="587" y="1543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6" y="1544"/>
                    <a:pt x="586" y="1544"/>
                    <a:pt x="586" y="1544"/>
                  </a:cubicBezTo>
                  <a:cubicBezTo>
                    <a:pt x="587" y="1545"/>
                    <a:pt x="588" y="1546"/>
                    <a:pt x="589" y="1547"/>
                  </a:cubicBezTo>
                  <a:cubicBezTo>
                    <a:pt x="589" y="1547"/>
                    <a:pt x="589" y="1547"/>
                    <a:pt x="589" y="1547"/>
                  </a:cubicBezTo>
                  <a:cubicBezTo>
                    <a:pt x="589" y="1547"/>
                    <a:pt x="589" y="1547"/>
                    <a:pt x="589" y="1547"/>
                  </a:cubicBezTo>
                  <a:cubicBezTo>
                    <a:pt x="589" y="1548"/>
                    <a:pt x="590" y="1549"/>
                    <a:pt x="590" y="1550"/>
                  </a:cubicBezTo>
                  <a:cubicBezTo>
                    <a:pt x="590" y="1552"/>
                    <a:pt x="590" y="1552"/>
                    <a:pt x="590" y="1552"/>
                  </a:cubicBezTo>
                  <a:cubicBezTo>
                    <a:pt x="589" y="1552"/>
                    <a:pt x="588" y="1551"/>
                    <a:pt x="587" y="1550"/>
                  </a:cubicBezTo>
                  <a:cubicBezTo>
                    <a:pt x="587" y="1550"/>
                    <a:pt x="587" y="1550"/>
                    <a:pt x="587" y="1550"/>
                  </a:cubicBezTo>
                  <a:cubicBezTo>
                    <a:pt x="586" y="1550"/>
                    <a:pt x="586" y="1550"/>
                    <a:pt x="586" y="1550"/>
                  </a:cubicBezTo>
                  <a:cubicBezTo>
                    <a:pt x="586" y="1550"/>
                    <a:pt x="585" y="1549"/>
                    <a:pt x="585" y="1549"/>
                  </a:cubicBezTo>
                  <a:cubicBezTo>
                    <a:pt x="584" y="1549"/>
                    <a:pt x="583" y="1548"/>
                    <a:pt x="582" y="1548"/>
                  </a:cubicBezTo>
                  <a:cubicBezTo>
                    <a:pt x="581" y="1548"/>
                    <a:pt x="581" y="1548"/>
                    <a:pt x="581" y="1548"/>
                  </a:cubicBezTo>
                  <a:cubicBezTo>
                    <a:pt x="581" y="1548"/>
                    <a:pt x="581" y="1548"/>
                    <a:pt x="581" y="1548"/>
                  </a:cubicBezTo>
                  <a:cubicBezTo>
                    <a:pt x="581" y="1547"/>
                    <a:pt x="578" y="1546"/>
                    <a:pt x="576" y="1546"/>
                  </a:cubicBezTo>
                  <a:cubicBezTo>
                    <a:pt x="575" y="1546"/>
                    <a:pt x="573" y="1546"/>
                    <a:pt x="571" y="1546"/>
                  </a:cubicBezTo>
                  <a:cubicBezTo>
                    <a:pt x="570" y="1546"/>
                    <a:pt x="560" y="1546"/>
                    <a:pt x="560" y="1546"/>
                  </a:cubicBezTo>
                  <a:cubicBezTo>
                    <a:pt x="560" y="1546"/>
                    <a:pt x="560" y="1546"/>
                    <a:pt x="560" y="1546"/>
                  </a:cubicBezTo>
                  <a:cubicBezTo>
                    <a:pt x="560" y="1546"/>
                    <a:pt x="560" y="1546"/>
                    <a:pt x="560" y="1546"/>
                  </a:cubicBezTo>
                  <a:cubicBezTo>
                    <a:pt x="559" y="1546"/>
                    <a:pt x="557" y="1547"/>
                    <a:pt x="555" y="1547"/>
                  </a:cubicBezTo>
                  <a:cubicBezTo>
                    <a:pt x="553" y="1548"/>
                    <a:pt x="552" y="1548"/>
                    <a:pt x="550" y="1549"/>
                  </a:cubicBezTo>
                  <a:cubicBezTo>
                    <a:pt x="550" y="1549"/>
                    <a:pt x="549" y="1549"/>
                    <a:pt x="548" y="1549"/>
                  </a:cubicBezTo>
                  <a:cubicBezTo>
                    <a:pt x="545" y="1550"/>
                    <a:pt x="544" y="1551"/>
                    <a:pt x="543" y="1551"/>
                  </a:cubicBezTo>
                  <a:cubicBezTo>
                    <a:pt x="542" y="1552"/>
                    <a:pt x="541" y="1552"/>
                    <a:pt x="540" y="1553"/>
                  </a:cubicBezTo>
                  <a:cubicBezTo>
                    <a:pt x="539" y="1553"/>
                    <a:pt x="538" y="1554"/>
                    <a:pt x="537" y="1554"/>
                  </a:cubicBezTo>
                  <a:cubicBezTo>
                    <a:pt x="535" y="1554"/>
                    <a:pt x="531" y="1555"/>
                    <a:pt x="528" y="1556"/>
                  </a:cubicBezTo>
                  <a:cubicBezTo>
                    <a:pt x="526" y="1557"/>
                    <a:pt x="523" y="1558"/>
                    <a:pt x="521" y="1560"/>
                  </a:cubicBezTo>
                  <a:cubicBezTo>
                    <a:pt x="520" y="1561"/>
                    <a:pt x="519" y="1562"/>
                    <a:pt x="518" y="1564"/>
                  </a:cubicBezTo>
                  <a:cubicBezTo>
                    <a:pt x="517" y="1565"/>
                    <a:pt x="516" y="1566"/>
                    <a:pt x="516" y="1567"/>
                  </a:cubicBezTo>
                  <a:cubicBezTo>
                    <a:pt x="515" y="1567"/>
                    <a:pt x="515" y="1567"/>
                    <a:pt x="515" y="1567"/>
                  </a:cubicBezTo>
                  <a:cubicBezTo>
                    <a:pt x="515" y="1568"/>
                    <a:pt x="515" y="1568"/>
                    <a:pt x="515" y="1568"/>
                  </a:cubicBezTo>
                  <a:cubicBezTo>
                    <a:pt x="515" y="1568"/>
                    <a:pt x="515" y="1570"/>
                    <a:pt x="515" y="1572"/>
                  </a:cubicBezTo>
                  <a:cubicBezTo>
                    <a:pt x="515" y="1572"/>
                    <a:pt x="515" y="1572"/>
                    <a:pt x="515" y="1572"/>
                  </a:cubicBezTo>
                  <a:cubicBezTo>
                    <a:pt x="515" y="1572"/>
                    <a:pt x="515" y="1572"/>
                    <a:pt x="515" y="1572"/>
                  </a:cubicBezTo>
                  <a:cubicBezTo>
                    <a:pt x="515" y="1573"/>
                    <a:pt x="515" y="1575"/>
                    <a:pt x="513" y="1577"/>
                  </a:cubicBezTo>
                  <a:cubicBezTo>
                    <a:pt x="512" y="1578"/>
                    <a:pt x="511" y="1579"/>
                    <a:pt x="511" y="1580"/>
                  </a:cubicBezTo>
                  <a:cubicBezTo>
                    <a:pt x="511" y="1580"/>
                    <a:pt x="511" y="1580"/>
                    <a:pt x="511" y="1580"/>
                  </a:cubicBezTo>
                  <a:cubicBezTo>
                    <a:pt x="511" y="1581"/>
                    <a:pt x="511" y="1581"/>
                    <a:pt x="511" y="1581"/>
                  </a:cubicBezTo>
                  <a:cubicBezTo>
                    <a:pt x="512" y="1582"/>
                    <a:pt x="512" y="1584"/>
                    <a:pt x="512" y="1586"/>
                  </a:cubicBezTo>
                  <a:cubicBezTo>
                    <a:pt x="512" y="1588"/>
                    <a:pt x="511" y="1591"/>
                    <a:pt x="510" y="1593"/>
                  </a:cubicBezTo>
                  <a:cubicBezTo>
                    <a:pt x="508" y="1595"/>
                    <a:pt x="505" y="1596"/>
                    <a:pt x="503" y="1597"/>
                  </a:cubicBezTo>
                  <a:cubicBezTo>
                    <a:pt x="503" y="1597"/>
                    <a:pt x="503" y="1597"/>
                    <a:pt x="503" y="1597"/>
                  </a:cubicBezTo>
                  <a:cubicBezTo>
                    <a:pt x="503" y="1597"/>
                    <a:pt x="503" y="1597"/>
                    <a:pt x="503" y="1597"/>
                  </a:cubicBezTo>
                  <a:cubicBezTo>
                    <a:pt x="503" y="1598"/>
                    <a:pt x="501" y="1599"/>
                    <a:pt x="500" y="1599"/>
                  </a:cubicBezTo>
                  <a:cubicBezTo>
                    <a:pt x="499" y="1600"/>
                    <a:pt x="497" y="1601"/>
                    <a:pt x="496" y="1602"/>
                  </a:cubicBezTo>
                  <a:cubicBezTo>
                    <a:pt x="493" y="1604"/>
                    <a:pt x="491" y="1605"/>
                    <a:pt x="490" y="1606"/>
                  </a:cubicBezTo>
                  <a:cubicBezTo>
                    <a:pt x="489" y="1606"/>
                    <a:pt x="488" y="1607"/>
                    <a:pt x="487" y="1607"/>
                  </a:cubicBezTo>
                  <a:cubicBezTo>
                    <a:pt x="486" y="1608"/>
                    <a:pt x="485" y="1608"/>
                    <a:pt x="484" y="1609"/>
                  </a:cubicBezTo>
                  <a:cubicBezTo>
                    <a:pt x="482" y="1609"/>
                    <a:pt x="481" y="1609"/>
                    <a:pt x="479" y="1610"/>
                  </a:cubicBezTo>
                  <a:cubicBezTo>
                    <a:pt x="479" y="1610"/>
                    <a:pt x="479" y="1610"/>
                    <a:pt x="479" y="1610"/>
                  </a:cubicBezTo>
                  <a:cubicBezTo>
                    <a:pt x="478" y="1611"/>
                    <a:pt x="478" y="1611"/>
                    <a:pt x="478" y="1611"/>
                  </a:cubicBezTo>
                  <a:cubicBezTo>
                    <a:pt x="477" y="1612"/>
                    <a:pt x="475" y="1612"/>
                    <a:pt x="472" y="161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F5990C0-99F8-62C8-8492-2EFC28677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404" y="1912754"/>
              <a:ext cx="41321" cy="39790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4" y="6"/>
                </a:cxn>
                <a:cxn ang="0">
                  <a:pos x="2" y="10"/>
                </a:cxn>
                <a:cxn ang="0">
                  <a:pos x="1" y="14"/>
                </a:cxn>
                <a:cxn ang="0">
                  <a:pos x="1" y="18"/>
                </a:cxn>
                <a:cxn ang="0">
                  <a:pos x="7" y="20"/>
                </a:cxn>
                <a:cxn ang="0">
                  <a:pos x="14" y="22"/>
                </a:cxn>
                <a:cxn ang="0">
                  <a:pos x="20" y="20"/>
                </a:cxn>
                <a:cxn ang="0">
                  <a:pos x="23" y="18"/>
                </a:cxn>
                <a:cxn ang="0">
                  <a:pos x="23" y="13"/>
                </a:cxn>
                <a:cxn ang="0">
                  <a:pos x="22" y="4"/>
                </a:cxn>
                <a:cxn ang="0">
                  <a:pos x="20" y="2"/>
                </a:cxn>
                <a:cxn ang="0">
                  <a:pos x="15" y="1"/>
                </a:cxn>
                <a:cxn ang="0">
                  <a:pos x="8" y="1"/>
                </a:cxn>
              </a:cxnLst>
              <a:rect l="0" t="0" r="r" b="b"/>
              <a:pathLst>
                <a:path w="23" h="22">
                  <a:moveTo>
                    <a:pt x="8" y="1"/>
                  </a:moveTo>
                  <a:cubicBezTo>
                    <a:pt x="7" y="2"/>
                    <a:pt x="5" y="4"/>
                    <a:pt x="4" y="6"/>
                  </a:cubicBezTo>
                  <a:cubicBezTo>
                    <a:pt x="4" y="6"/>
                    <a:pt x="3" y="9"/>
                    <a:pt x="2" y="10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6"/>
                    <a:pt x="0" y="18"/>
                    <a:pt x="1" y="18"/>
                  </a:cubicBezTo>
                  <a:cubicBezTo>
                    <a:pt x="2" y="19"/>
                    <a:pt x="4" y="20"/>
                    <a:pt x="7" y="20"/>
                  </a:cubicBezTo>
                  <a:cubicBezTo>
                    <a:pt x="9" y="21"/>
                    <a:pt x="12" y="22"/>
                    <a:pt x="14" y="22"/>
                  </a:cubicBezTo>
                  <a:cubicBezTo>
                    <a:pt x="17" y="22"/>
                    <a:pt x="20" y="21"/>
                    <a:pt x="20" y="20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3" y="18"/>
                    <a:pt x="23" y="15"/>
                    <a:pt x="23" y="13"/>
                  </a:cubicBezTo>
                  <a:cubicBezTo>
                    <a:pt x="23" y="9"/>
                    <a:pt x="23" y="6"/>
                    <a:pt x="22" y="4"/>
                  </a:cubicBezTo>
                  <a:cubicBezTo>
                    <a:pt x="21" y="3"/>
                    <a:pt x="20" y="2"/>
                    <a:pt x="20" y="2"/>
                  </a:cubicBezTo>
                  <a:cubicBezTo>
                    <a:pt x="20" y="2"/>
                    <a:pt x="18" y="1"/>
                    <a:pt x="15" y="1"/>
                  </a:cubicBezTo>
                  <a:cubicBezTo>
                    <a:pt x="12" y="0"/>
                    <a:pt x="9" y="0"/>
                    <a:pt x="8" y="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999838E-8762-4DCD-1F8D-26964709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132" y="2945012"/>
              <a:ext cx="460651" cy="690213"/>
            </a:xfrm>
            <a:custGeom>
              <a:avLst/>
              <a:gdLst/>
              <a:ahLst/>
              <a:cxnLst>
                <a:cxn ang="0">
                  <a:pos x="62" y="325"/>
                </a:cxn>
                <a:cxn ang="0">
                  <a:pos x="74" y="345"/>
                </a:cxn>
                <a:cxn ang="0">
                  <a:pos x="100" y="362"/>
                </a:cxn>
                <a:cxn ang="0">
                  <a:pos x="116" y="369"/>
                </a:cxn>
                <a:cxn ang="0">
                  <a:pos x="135" y="377"/>
                </a:cxn>
                <a:cxn ang="0">
                  <a:pos x="157" y="371"/>
                </a:cxn>
                <a:cxn ang="0">
                  <a:pos x="187" y="368"/>
                </a:cxn>
                <a:cxn ang="0">
                  <a:pos x="204" y="353"/>
                </a:cxn>
                <a:cxn ang="0">
                  <a:pos x="189" y="346"/>
                </a:cxn>
                <a:cxn ang="0">
                  <a:pos x="198" y="323"/>
                </a:cxn>
                <a:cxn ang="0">
                  <a:pos x="218" y="314"/>
                </a:cxn>
                <a:cxn ang="0">
                  <a:pos x="238" y="316"/>
                </a:cxn>
                <a:cxn ang="0">
                  <a:pos x="248" y="307"/>
                </a:cxn>
                <a:cxn ang="0">
                  <a:pos x="251" y="286"/>
                </a:cxn>
                <a:cxn ang="0">
                  <a:pos x="240" y="271"/>
                </a:cxn>
                <a:cxn ang="0">
                  <a:pos x="223" y="256"/>
                </a:cxn>
                <a:cxn ang="0">
                  <a:pos x="206" y="260"/>
                </a:cxn>
                <a:cxn ang="0">
                  <a:pos x="189" y="260"/>
                </a:cxn>
                <a:cxn ang="0">
                  <a:pos x="167" y="261"/>
                </a:cxn>
                <a:cxn ang="0">
                  <a:pos x="161" y="246"/>
                </a:cxn>
                <a:cxn ang="0">
                  <a:pos x="173" y="247"/>
                </a:cxn>
                <a:cxn ang="0">
                  <a:pos x="186" y="243"/>
                </a:cxn>
                <a:cxn ang="0">
                  <a:pos x="183" y="232"/>
                </a:cxn>
                <a:cxn ang="0">
                  <a:pos x="160" y="230"/>
                </a:cxn>
                <a:cxn ang="0">
                  <a:pos x="152" y="209"/>
                </a:cxn>
                <a:cxn ang="0">
                  <a:pos x="156" y="190"/>
                </a:cxn>
                <a:cxn ang="0">
                  <a:pos x="174" y="178"/>
                </a:cxn>
                <a:cxn ang="0">
                  <a:pos x="172" y="155"/>
                </a:cxn>
                <a:cxn ang="0">
                  <a:pos x="184" y="141"/>
                </a:cxn>
                <a:cxn ang="0">
                  <a:pos x="196" y="124"/>
                </a:cxn>
                <a:cxn ang="0">
                  <a:pos x="193" y="100"/>
                </a:cxn>
                <a:cxn ang="0">
                  <a:pos x="194" y="68"/>
                </a:cxn>
                <a:cxn ang="0">
                  <a:pos x="202" y="50"/>
                </a:cxn>
                <a:cxn ang="0">
                  <a:pos x="207" y="29"/>
                </a:cxn>
                <a:cxn ang="0">
                  <a:pos x="199" y="10"/>
                </a:cxn>
                <a:cxn ang="0">
                  <a:pos x="184" y="7"/>
                </a:cxn>
                <a:cxn ang="0">
                  <a:pos x="166" y="27"/>
                </a:cxn>
                <a:cxn ang="0">
                  <a:pos x="154" y="39"/>
                </a:cxn>
                <a:cxn ang="0">
                  <a:pos x="134" y="52"/>
                </a:cxn>
                <a:cxn ang="0">
                  <a:pos x="114" y="62"/>
                </a:cxn>
                <a:cxn ang="0">
                  <a:pos x="91" y="61"/>
                </a:cxn>
                <a:cxn ang="0">
                  <a:pos x="89" y="82"/>
                </a:cxn>
                <a:cxn ang="0">
                  <a:pos x="64" y="85"/>
                </a:cxn>
                <a:cxn ang="0">
                  <a:pos x="43" y="96"/>
                </a:cxn>
                <a:cxn ang="0">
                  <a:pos x="17" y="109"/>
                </a:cxn>
                <a:cxn ang="0">
                  <a:pos x="23" y="136"/>
                </a:cxn>
                <a:cxn ang="0">
                  <a:pos x="9" y="148"/>
                </a:cxn>
                <a:cxn ang="0">
                  <a:pos x="13" y="169"/>
                </a:cxn>
                <a:cxn ang="0">
                  <a:pos x="3" y="194"/>
                </a:cxn>
                <a:cxn ang="0">
                  <a:pos x="3" y="205"/>
                </a:cxn>
                <a:cxn ang="0">
                  <a:pos x="13" y="218"/>
                </a:cxn>
                <a:cxn ang="0">
                  <a:pos x="19" y="245"/>
                </a:cxn>
                <a:cxn ang="0">
                  <a:pos x="27" y="266"/>
                </a:cxn>
                <a:cxn ang="0">
                  <a:pos x="28" y="283"/>
                </a:cxn>
                <a:cxn ang="0">
                  <a:pos x="40" y="315"/>
                </a:cxn>
              </a:cxnLst>
              <a:rect l="0" t="0" r="r" b="b"/>
              <a:pathLst>
                <a:path w="254" h="381">
                  <a:moveTo>
                    <a:pt x="46" y="317"/>
                  </a:moveTo>
                  <a:cubicBezTo>
                    <a:pt x="47" y="317"/>
                    <a:pt x="48" y="319"/>
                    <a:pt x="49" y="319"/>
                  </a:cubicBezTo>
                  <a:cubicBezTo>
                    <a:pt x="51" y="319"/>
                    <a:pt x="53" y="321"/>
                    <a:pt x="53" y="322"/>
                  </a:cubicBezTo>
                  <a:cubicBezTo>
                    <a:pt x="53" y="322"/>
                    <a:pt x="55" y="323"/>
                    <a:pt x="57" y="323"/>
                  </a:cubicBezTo>
                  <a:cubicBezTo>
                    <a:pt x="59" y="323"/>
                    <a:pt x="62" y="324"/>
                    <a:pt x="62" y="325"/>
                  </a:cubicBezTo>
                  <a:cubicBezTo>
                    <a:pt x="62" y="327"/>
                    <a:pt x="64" y="328"/>
                    <a:pt x="65" y="329"/>
                  </a:cubicBezTo>
                  <a:cubicBezTo>
                    <a:pt x="66" y="330"/>
                    <a:pt x="66" y="332"/>
                    <a:pt x="66" y="333"/>
                  </a:cubicBezTo>
                  <a:cubicBezTo>
                    <a:pt x="66" y="335"/>
                    <a:pt x="67" y="338"/>
                    <a:pt x="67" y="338"/>
                  </a:cubicBezTo>
                  <a:cubicBezTo>
                    <a:pt x="67" y="338"/>
                    <a:pt x="69" y="340"/>
                    <a:pt x="70" y="341"/>
                  </a:cubicBezTo>
                  <a:cubicBezTo>
                    <a:pt x="71" y="342"/>
                    <a:pt x="73" y="344"/>
                    <a:pt x="74" y="345"/>
                  </a:cubicBezTo>
                  <a:cubicBezTo>
                    <a:pt x="75" y="346"/>
                    <a:pt x="76" y="348"/>
                    <a:pt x="78" y="349"/>
                  </a:cubicBezTo>
                  <a:cubicBezTo>
                    <a:pt x="80" y="350"/>
                    <a:pt x="83" y="352"/>
                    <a:pt x="84" y="352"/>
                  </a:cubicBezTo>
                  <a:cubicBezTo>
                    <a:pt x="85" y="352"/>
                    <a:pt x="88" y="355"/>
                    <a:pt x="89" y="357"/>
                  </a:cubicBezTo>
                  <a:cubicBezTo>
                    <a:pt x="91" y="358"/>
                    <a:pt x="93" y="361"/>
                    <a:pt x="93" y="361"/>
                  </a:cubicBezTo>
                  <a:cubicBezTo>
                    <a:pt x="95" y="361"/>
                    <a:pt x="98" y="362"/>
                    <a:pt x="100" y="362"/>
                  </a:cubicBezTo>
                  <a:cubicBezTo>
                    <a:pt x="102" y="363"/>
                    <a:pt x="104" y="363"/>
                    <a:pt x="106" y="362"/>
                  </a:cubicBezTo>
                  <a:cubicBezTo>
                    <a:pt x="107" y="362"/>
                    <a:pt x="109" y="362"/>
                    <a:pt x="109" y="363"/>
                  </a:cubicBezTo>
                  <a:cubicBezTo>
                    <a:pt x="109" y="364"/>
                    <a:pt x="110" y="364"/>
                    <a:pt x="110" y="365"/>
                  </a:cubicBezTo>
                  <a:cubicBezTo>
                    <a:pt x="111" y="366"/>
                    <a:pt x="113" y="367"/>
                    <a:pt x="113" y="368"/>
                  </a:cubicBezTo>
                  <a:cubicBezTo>
                    <a:pt x="113" y="369"/>
                    <a:pt x="115" y="369"/>
                    <a:pt x="116" y="369"/>
                  </a:cubicBezTo>
                  <a:cubicBezTo>
                    <a:pt x="117" y="370"/>
                    <a:pt x="119" y="371"/>
                    <a:pt x="119" y="371"/>
                  </a:cubicBezTo>
                  <a:cubicBezTo>
                    <a:pt x="119" y="372"/>
                    <a:pt x="121" y="373"/>
                    <a:pt x="123" y="373"/>
                  </a:cubicBezTo>
                  <a:cubicBezTo>
                    <a:pt x="124" y="373"/>
                    <a:pt x="126" y="374"/>
                    <a:pt x="127" y="376"/>
                  </a:cubicBezTo>
                  <a:cubicBezTo>
                    <a:pt x="128" y="377"/>
                    <a:pt x="129" y="377"/>
                    <a:pt x="130" y="377"/>
                  </a:cubicBezTo>
                  <a:cubicBezTo>
                    <a:pt x="132" y="376"/>
                    <a:pt x="134" y="377"/>
                    <a:pt x="135" y="377"/>
                  </a:cubicBezTo>
                  <a:cubicBezTo>
                    <a:pt x="136" y="378"/>
                    <a:pt x="137" y="380"/>
                    <a:pt x="139" y="380"/>
                  </a:cubicBezTo>
                  <a:cubicBezTo>
                    <a:pt x="141" y="380"/>
                    <a:pt x="144" y="381"/>
                    <a:pt x="144" y="381"/>
                  </a:cubicBezTo>
                  <a:cubicBezTo>
                    <a:pt x="145" y="381"/>
                    <a:pt x="148" y="380"/>
                    <a:pt x="149" y="380"/>
                  </a:cubicBezTo>
                  <a:cubicBezTo>
                    <a:pt x="151" y="380"/>
                    <a:pt x="152" y="379"/>
                    <a:pt x="152" y="377"/>
                  </a:cubicBezTo>
                  <a:cubicBezTo>
                    <a:pt x="152" y="375"/>
                    <a:pt x="155" y="373"/>
                    <a:pt x="157" y="371"/>
                  </a:cubicBezTo>
                  <a:cubicBezTo>
                    <a:pt x="159" y="370"/>
                    <a:pt x="162" y="369"/>
                    <a:pt x="164" y="369"/>
                  </a:cubicBezTo>
                  <a:cubicBezTo>
                    <a:pt x="166" y="370"/>
                    <a:pt x="170" y="371"/>
                    <a:pt x="172" y="371"/>
                  </a:cubicBezTo>
                  <a:cubicBezTo>
                    <a:pt x="175" y="370"/>
                    <a:pt x="178" y="370"/>
                    <a:pt x="179" y="371"/>
                  </a:cubicBezTo>
                  <a:cubicBezTo>
                    <a:pt x="181" y="371"/>
                    <a:pt x="183" y="372"/>
                    <a:pt x="185" y="371"/>
                  </a:cubicBezTo>
                  <a:cubicBezTo>
                    <a:pt x="185" y="371"/>
                    <a:pt x="187" y="369"/>
                    <a:pt x="187" y="368"/>
                  </a:cubicBezTo>
                  <a:cubicBezTo>
                    <a:pt x="188" y="367"/>
                    <a:pt x="189" y="365"/>
                    <a:pt x="191" y="364"/>
                  </a:cubicBezTo>
                  <a:cubicBezTo>
                    <a:pt x="192" y="363"/>
                    <a:pt x="193" y="362"/>
                    <a:pt x="195" y="362"/>
                  </a:cubicBezTo>
                  <a:cubicBezTo>
                    <a:pt x="197" y="362"/>
                    <a:pt x="199" y="362"/>
                    <a:pt x="200" y="361"/>
                  </a:cubicBezTo>
                  <a:cubicBezTo>
                    <a:pt x="201" y="360"/>
                    <a:pt x="203" y="358"/>
                    <a:pt x="204" y="357"/>
                  </a:cubicBezTo>
                  <a:cubicBezTo>
                    <a:pt x="205" y="355"/>
                    <a:pt x="205" y="354"/>
                    <a:pt x="204" y="353"/>
                  </a:cubicBezTo>
                  <a:cubicBezTo>
                    <a:pt x="203" y="352"/>
                    <a:pt x="201" y="351"/>
                    <a:pt x="199" y="350"/>
                  </a:cubicBezTo>
                  <a:cubicBezTo>
                    <a:pt x="198" y="350"/>
                    <a:pt x="195" y="351"/>
                    <a:pt x="193" y="351"/>
                  </a:cubicBezTo>
                  <a:cubicBezTo>
                    <a:pt x="192" y="351"/>
                    <a:pt x="191" y="351"/>
                    <a:pt x="190" y="351"/>
                  </a:cubicBezTo>
                  <a:cubicBezTo>
                    <a:pt x="189" y="351"/>
                    <a:pt x="188" y="350"/>
                    <a:pt x="187" y="349"/>
                  </a:cubicBezTo>
                  <a:cubicBezTo>
                    <a:pt x="186" y="348"/>
                    <a:pt x="187" y="346"/>
                    <a:pt x="189" y="346"/>
                  </a:cubicBezTo>
                  <a:cubicBezTo>
                    <a:pt x="190" y="344"/>
                    <a:pt x="193" y="343"/>
                    <a:pt x="194" y="342"/>
                  </a:cubicBezTo>
                  <a:cubicBezTo>
                    <a:pt x="196" y="341"/>
                    <a:pt x="197" y="339"/>
                    <a:pt x="198" y="338"/>
                  </a:cubicBezTo>
                  <a:cubicBezTo>
                    <a:pt x="198" y="336"/>
                    <a:pt x="198" y="334"/>
                    <a:pt x="198" y="333"/>
                  </a:cubicBezTo>
                  <a:cubicBezTo>
                    <a:pt x="198" y="333"/>
                    <a:pt x="198" y="330"/>
                    <a:pt x="197" y="328"/>
                  </a:cubicBezTo>
                  <a:cubicBezTo>
                    <a:pt x="197" y="327"/>
                    <a:pt x="197" y="324"/>
                    <a:pt x="198" y="323"/>
                  </a:cubicBezTo>
                  <a:cubicBezTo>
                    <a:pt x="198" y="322"/>
                    <a:pt x="200" y="322"/>
                    <a:pt x="203" y="322"/>
                  </a:cubicBezTo>
                  <a:cubicBezTo>
                    <a:pt x="204" y="321"/>
                    <a:pt x="206" y="321"/>
                    <a:pt x="207" y="320"/>
                  </a:cubicBezTo>
                  <a:cubicBezTo>
                    <a:pt x="208" y="319"/>
                    <a:pt x="209" y="317"/>
                    <a:pt x="209" y="316"/>
                  </a:cubicBezTo>
                  <a:cubicBezTo>
                    <a:pt x="209" y="315"/>
                    <a:pt x="210" y="314"/>
                    <a:pt x="212" y="313"/>
                  </a:cubicBezTo>
                  <a:cubicBezTo>
                    <a:pt x="212" y="312"/>
                    <a:pt x="215" y="312"/>
                    <a:pt x="218" y="314"/>
                  </a:cubicBezTo>
                  <a:cubicBezTo>
                    <a:pt x="220" y="314"/>
                    <a:pt x="222" y="314"/>
                    <a:pt x="223" y="314"/>
                  </a:cubicBezTo>
                  <a:cubicBezTo>
                    <a:pt x="224" y="314"/>
                    <a:pt x="226" y="314"/>
                    <a:pt x="227" y="315"/>
                  </a:cubicBezTo>
                  <a:cubicBezTo>
                    <a:pt x="228" y="316"/>
                    <a:pt x="229" y="317"/>
                    <a:pt x="230" y="317"/>
                  </a:cubicBezTo>
                  <a:cubicBezTo>
                    <a:pt x="231" y="317"/>
                    <a:pt x="234" y="317"/>
                    <a:pt x="235" y="318"/>
                  </a:cubicBezTo>
                  <a:cubicBezTo>
                    <a:pt x="237" y="319"/>
                    <a:pt x="238" y="317"/>
                    <a:pt x="238" y="316"/>
                  </a:cubicBezTo>
                  <a:cubicBezTo>
                    <a:pt x="239" y="313"/>
                    <a:pt x="240" y="310"/>
                    <a:pt x="241" y="310"/>
                  </a:cubicBezTo>
                  <a:cubicBezTo>
                    <a:pt x="241" y="310"/>
                    <a:pt x="243" y="310"/>
                    <a:pt x="244" y="310"/>
                  </a:cubicBezTo>
                  <a:cubicBezTo>
                    <a:pt x="245" y="311"/>
                    <a:pt x="246" y="312"/>
                    <a:pt x="248" y="312"/>
                  </a:cubicBezTo>
                  <a:cubicBezTo>
                    <a:pt x="249" y="312"/>
                    <a:pt x="250" y="312"/>
                    <a:pt x="249" y="311"/>
                  </a:cubicBezTo>
                  <a:cubicBezTo>
                    <a:pt x="249" y="309"/>
                    <a:pt x="249" y="308"/>
                    <a:pt x="248" y="307"/>
                  </a:cubicBezTo>
                  <a:cubicBezTo>
                    <a:pt x="248" y="306"/>
                    <a:pt x="248" y="304"/>
                    <a:pt x="249" y="303"/>
                  </a:cubicBezTo>
                  <a:cubicBezTo>
                    <a:pt x="250" y="302"/>
                    <a:pt x="251" y="300"/>
                    <a:pt x="251" y="298"/>
                  </a:cubicBezTo>
                  <a:cubicBezTo>
                    <a:pt x="251" y="297"/>
                    <a:pt x="251" y="295"/>
                    <a:pt x="251" y="293"/>
                  </a:cubicBezTo>
                  <a:cubicBezTo>
                    <a:pt x="252" y="292"/>
                    <a:pt x="253" y="290"/>
                    <a:pt x="253" y="289"/>
                  </a:cubicBezTo>
                  <a:cubicBezTo>
                    <a:pt x="254" y="288"/>
                    <a:pt x="253" y="287"/>
                    <a:pt x="251" y="286"/>
                  </a:cubicBezTo>
                  <a:cubicBezTo>
                    <a:pt x="250" y="286"/>
                    <a:pt x="248" y="286"/>
                    <a:pt x="247" y="286"/>
                  </a:cubicBezTo>
                  <a:cubicBezTo>
                    <a:pt x="246" y="286"/>
                    <a:pt x="245" y="285"/>
                    <a:pt x="245" y="284"/>
                  </a:cubicBezTo>
                  <a:cubicBezTo>
                    <a:pt x="244" y="283"/>
                    <a:pt x="243" y="282"/>
                    <a:pt x="243" y="280"/>
                  </a:cubicBezTo>
                  <a:cubicBezTo>
                    <a:pt x="242" y="278"/>
                    <a:pt x="242" y="276"/>
                    <a:pt x="243" y="274"/>
                  </a:cubicBezTo>
                  <a:cubicBezTo>
                    <a:pt x="243" y="272"/>
                    <a:pt x="241" y="271"/>
                    <a:pt x="240" y="271"/>
                  </a:cubicBezTo>
                  <a:cubicBezTo>
                    <a:pt x="238" y="272"/>
                    <a:pt x="234" y="271"/>
                    <a:pt x="233" y="270"/>
                  </a:cubicBezTo>
                  <a:cubicBezTo>
                    <a:pt x="232" y="270"/>
                    <a:pt x="230" y="268"/>
                    <a:pt x="229" y="268"/>
                  </a:cubicBezTo>
                  <a:cubicBezTo>
                    <a:pt x="227" y="267"/>
                    <a:pt x="227" y="265"/>
                    <a:pt x="227" y="264"/>
                  </a:cubicBezTo>
                  <a:cubicBezTo>
                    <a:pt x="228" y="262"/>
                    <a:pt x="227" y="260"/>
                    <a:pt x="227" y="259"/>
                  </a:cubicBezTo>
                  <a:cubicBezTo>
                    <a:pt x="226" y="257"/>
                    <a:pt x="224" y="256"/>
                    <a:pt x="223" y="256"/>
                  </a:cubicBezTo>
                  <a:cubicBezTo>
                    <a:pt x="222" y="255"/>
                    <a:pt x="220" y="255"/>
                    <a:pt x="219" y="256"/>
                  </a:cubicBezTo>
                  <a:cubicBezTo>
                    <a:pt x="218" y="256"/>
                    <a:pt x="217" y="255"/>
                    <a:pt x="217" y="254"/>
                  </a:cubicBezTo>
                  <a:cubicBezTo>
                    <a:pt x="217" y="253"/>
                    <a:pt x="215" y="252"/>
                    <a:pt x="214" y="253"/>
                  </a:cubicBezTo>
                  <a:cubicBezTo>
                    <a:pt x="213" y="253"/>
                    <a:pt x="211" y="254"/>
                    <a:pt x="210" y="255"/>
                  </a:cubicBezTo>
                  <a:cubicBezTo>
                    <a:pt x="210" y="257"/>
                    <a:pt x="207" y="259"/>
                    <a:pt x="206" y="260"/>
                  </a:cubicBezTo>
                  <a:cubicBezTo>
                    <a:pt x="203" y="261"/>
                    <a:pt x="201" y="262"/>
                    <a:pt x="200" y="262"/>
                  </a:cubicBezTo>
                  <a:cubicBezTo>
                    <a:pt x="199" y="263"/>
                    <a:pt x="197" y="264"/>
                    <a:pt x="196" y="265"/>
                  </a:cubicBezTo>
                  <a:cubicBezTo>
                    <a:pt x="194" y="265"/>
                    <a:pt x="192" y="266"/>
                    <a:pt x="191" y="266"/>
                  </a:cubicBezTo>
                  <a:cubicBezTo>
                    <a:pt x="191" y="266"/>
                    <a:pt x="190" y="265"/>
                    <a:pt x="190" y="264"/>
                  </a:cubicBezTo>
                  <a:cubicBezTo>
                    <a:pt x="190" y="263"/>
                    <a:pt x="190" y="261"/>
                    <a:pt x="189" y="260"/>
                  </a:cubicBezTo>
                  <a:cubicBezTo>
                    <a:pt x="189" y="258"/>
                    <a:pt x="188" y="258"/>
                    <a:pt x="187" y="258"/>
                  </a:cubicBezTo>
                  <a:cubicBezTo>
                    <a:pt x="186" y="257"/>
                    <a:pt x="183" y="257"/>
                    <a:pt x="182" y="257"/>
                  </a:cubicBezTo>
                  <a:cubicBezTo>
                    <a:pt x="181" y="256"/>
                    <a:pt x="178" y="256"/>
                    <a:pt x="176" y="255"/>
                  </a:cubicBezTo>
                  <a:cubicBezTo>
                    <a:pt x="174" y="255"/>
                    <a:pt x="173" y="255"/>
                    <a:pt x="173" y="257"/>
                  </a:cubicBezTo>
                  <a:cubicBezTo>
                    <a:pt x="172" y="259"/>
                    <a:pt x="170" y="261"/>
                    <a:pt x="167" y="261"/>
                  </a:cubicBezTo>
                  <a:cubicBezTo>
                    <a:pt x="165" y="262"/>
                    <a:pt x="164" y="261"/>
                    <a:pt x="164" y="260"/>
                  </a:cubicBezTo>
                  <a:cubicBezTo>
                    <a:pt x="165" y="258"/>
                    <a:pt x="165" y="256"/>
                    <a:pt x="165" y="255"/>
                  </a:cubicBezTo>
                  <a:cubicBezTo>
                    <a:pt x="165" y="253"/>
                    <a:pt x="165" y="251"/>
                    <a:pt x="165" y="251"/>
                  </a:cubicBezTo>
                  <a:cubicBezTo>
                    <a:pt x="164" y="251"/>
                    <a:pt x="163" y="249"/>
                    <a:pt x="163" y="248"/>
                  </a:cubicBezTo>
                  <a:cubicBezTo>
                    <a:pt x="163" y="247"/>
                    <a:pt x="162" y="246"/>
                    <a:pt x="161" y="246"/>
                  </a:cubicBezTo>
                  <a:cubicBezTo>
                    <a:pt x="161" y="245"/>
                    <a:pt x="160" y="243"/>
                    <a:pt x="159" y="241"/>
                  </a:cubicBezTo>
                  <a:cubicBezTo>
                    <a:pt x="158" y="240"/>
                    <a:pt x="159" y="239"/>
                    <a:pt x="160" y="239"/>
                  </a:cubicBezTo>
                  <a:cubicBezTo>
                    <a:pt x="162" y="240"/>
                    <a:pt x="164" y="240"/>
                    <a:pt x="164" y="242"/>
                  </a:cubicBezTo>
                  <a:cubicBezTo>
                    <a:pt x="164" y="243"/>
                    <a:pt x="165" y="245"/>
                    <a:pt x="167" y="245"/>
                  </a:cubicBezTo>
                  <a:cubicBezTo>
                    <a:pt x="168" y="245"/>
                    <a:pt x="171" y="246"/>
                    <a:pt x="173" y="247"/>
                  </a:cubicBezTo>
                  <a:cubicBezTo>
                    <a:pt x="174" y="247"/>
                    <a:pt x="177" y="247"/>
                    <a:pt x="178" y="247"/>
                  </a:cubicBezTo>
                  <a:cubicBezTo>
                    <a:pt x="180" y="247"/>
                    <a:pt x="181" y="248"/>
                    <a:pt x="181" y="249"/>
                  </a:cubicBezTo>
                  <a:cubicBezTo>
                    <a:pt x="181" y="250"/>
                    <a:pt x="183" y="251"/>
                    <a:pt x="184" y="251"/>
                  </a:cubicBezTo>
                  <a:cubicBezTo>
                    <a:pt x="186" y="251"/>
                    <a:pt x="187" y="250"/>
                    <a:pt x="186" y="248"/>
                  </a:cubicBezTo>
                  <a:cubicBezTo>
                    <a:pt x="186" y="247"/>
                    <a:pt x="186" y="244"/>
                    <a:pt x="186" y="243"/>
                  </a:cubicBezTo>
                  <a:cubicBezTo>
                    <a:pt x="186" y="242"/>
                    <a:pt x="187" y="241"/>
                    <a:pt x="188" y="241"/>
                  </a:cubicBezTo>
                  <a:cubicBezTo>
                    <a:pt x="189" y="241"/>
                    <a:pt x="190" y="239"/>
                    <a:pt x="191" y="237"/>
                  </a:cubicBezTo>
                  <a:cubicBezTo>
                    <a:pt x="192" y="236"/>
                    <a:pt x="192" y="234"/>
                    <a:pt x="192" y="232"/>
                  </a:cubicBezTo>
                  <a:cubicBezTo>
                    <a:pt x="191" y="231"/>
                    <a:pt x="190" y="230"/>
                    <a:pt x="188" y="232"/>
                  </a:cubicBezTo>
                  <a:cubicBezTo>
                    <a:pt x="187" y="233"/>
                    <a:pt x="184" y="233"/>
                    <a:pt x="183" y="232"/>
                  </a:cubicBezTo>
                  <a:cubicBezTo>
                    <a:pt x="181" y="231"/>
                    <a:pt x="179" y="231"/>
                    <a:pt x="177" y="230"/>
                  </a:cubicBezTo>
                  <a:cubicBezTo>
                    <a:pt x="176" y="230"/>
                    <a:pt x="173" y="230"/>
                    <a:pt x="171" y="232"/>
                  </a:cubicBezTo>
                  <a:cubicBezTo>
                    <a:pt x="170" y="233"/>
                    <a:pt x="168" y="234"/>
                    <a:pt x="167" y="234"/>
                  </a:cubicBezTo>
                  <a:cubicBezTo>
                    <a:pt x="165" y="234"/>
                    <a:pt x="163" y="234"/>
                    <a:pt x="163" y="234"/>
                  </a:cubicBezTo>
                  <a:cubicBezTo>
                    <a:pt x="161" y="233"/>
                    <a:pt x="160" y="231"/>
                    <a:pt x="160" y="230"/>
                  </a:cubicBezTo>
                  <a:cubicBezTo>
                    <a:pt x="160" y="229"/>
                    <a:pt x="160" y="228"/>
                    <a:pt x="160" y="227"/>
                  </a:cubicBezTo>
                  <a:cubicBezTo>
                    <a:pt x="160" y="226"/>
                    <a:pt x="160" y="225"/>
                    <a:pt x="161" y="224"/>
                  </a:cubicBezTo>
                  <a:cubicBezTo>
                    <a:pt x="161" y="223"/>
                    <a:pt x="160" y="222"/>
                    <a:pt x="158" y="221"/>
                  </a:cubicBezTo>
                  <a:cubicBezTo>
                    <a:pt x="157" y="220"/>
                    <a:pt x="154" y="218"/>
                    <a:pt x="153" y="216"/>
                  </a:cubicBezTo>
                  <a:cubicBezTo>
                    <a:pt x="152" y="214"/>
                    <a:pt x="151" y="211"/>
                    <a:pt x="152" y="209"/>
                  </a:cubicBezTo>
                  <a:cubicBezTo>
                    <a:pt x="153" y="208"/>
                    <a:pt x="154" y="205"/>
                    <a:pt x="154" y="203"/>
                  </a:cubicBezTo>
                  <a:cubicBezTo>
                    <a:pt x="155" y="201"/>
                    <a:pt x="155" y="199"/>
                    <a:pt x="156" y="197"/>
                  </a:cubicBezTo>
                  <a:cubicBezTo>
                    <a:pt x="157" y="197"/>
                    <a:pt x="156" y="195"/>
                    <a:pt x="155" y="195"/>
                  </a:cubicBezTo>
                  <a:cubicBezTo>
                    <a:pt x="153" y="194"/>
                    <a:pt x="153" y="193"/>
                    <a:pt x="153" y="192"/>
                  </a:cubicBezTo>
                  <a:cubicBezTo>
                    <a:pt x="153" y="191"/>
                    <a:pt x="155" y="190"/>
                    <a:pt x="156" y="190"/>
                  </a:cubicBezTo>
                  <a:cubicBezTo>
                    <a:pt x="158" y="191"/>
                    <a:pt x="160" y="191"/>
                    <a:pt x="161" y="191"/>
                  </a:cubicBezTo>
                  <a:cubicBezTo>
                    <a:pt x="163" y="191"/>
                    <a:pt x="167" y="192"/>
                    <a:pt x="168" y="193"/>
                  </a:cubicBezTo>
                  <a:cubicBezTo>
                    <a:pt x="170" y="193"/>
                    <a:pt x="171" y="191"/>
                    <a:pt x="172" y="189"/>
                  </a:cubicBezTo>
                  <a:cubicBezTo>
                    <a:pt x="172" y="188"/>
                    <a:pt x="173" y="185"/>
                    <a:pt x="174" y="184"/>
                  </a:cubicBezTo>
                  <a:cubicBezTo>
                    <a:pt x="175" y="183"/>
                    <a:pt x="174" y="181"/>
                    <a:pt x="174" y="178"/>
                  </a:cubicBezTo>
                  <a:cubicBezTo>
                    <a:pt x="173" y="176"/>
                    <a:pt x="171" y="173"/>
                    <a:pt x="171" y="172"/>
                  </a:cubicBezTo>
                  <a:cubicBezTo>
                    <a:pt x="170" y="173"/>
                    <a:pt x="169" y="170"/>
                    <a:pt x="169" y="167"/>
                  </a:cubicBezTo>
                  <a:cubicBezTo>
                    <a:pt x="169" y="166"/>
                    <a:pt x="169" y="162"/>
                    <a:pt x="169" y="160"/>
                  </a:cubicBezTo>
                  <a:cubicBezTo>
                    <a:pt x="169" y="158"/>
                    <a:pt x="170" y="156"/>
                    <a:pt x="171" y="156"/>
                  </a:cubicBezTo>
                  <a:cubicBezTo>
                    <a:pt x="172" y="156"/>
                    <a:pt x="172" y="156"/>
                    <a:pt x="172" y="155"/>
                  </a:cubicBezTo>
                  <a:cubicBezTo>
                    <a:pt x="172" y="154"/>
                    <a:pt x="172" y="152"/>
                    <a:pt x="172" y="150"/>
                  </a:cubicBezTo>
                  <a:cubicBezTo>
                    <a:pt x="172" y="150"/>
                    <a:pt x="172" y="147"/>
                    <a:pt x="172" y="145"/>
                  </a:cubicBezTo>
                  <a:cubicBezTo>
                    <a:pt x="172" y="145"/>
                    <a:pt x="173" y="143"/>
                    <a:pt x="174" y="142"/>
                  </a:cubicBezTo>
                  <a:cubicBezTo>
                    <a:pt x="175" y="141"/>
                    <a:pt x="178" y="141"/>
                    <a:pt x="179" y="141"/>
                  </a:cubicBezTo>
                  <a:cubicBezTo>
                    <a:pt x="180" y="141"/>
                    <a:pt x="182" y="141"/>
                    <a:pt x="184" y="141"/>
                  </a:cubicBezTo>
                  <a:cubicBezTo>
                    <a:pt x="185" y="141"/>
                    <a:pt x="187" y="141"/>
                    <a:pt x="188" y="141"/>
                  </a:cubicBezTo>
                  <a:cubicBezTo>
                    <a:pt x="189" y="141"/>
                    <a:pt x="191" y="141"/>
                    <a:pt x="192" y="141"/>
                  </a:cubicBezTo>
                  <a:cubicBezTo>
                    <a:pt x="194" y="141"/>
                    <a:pt x="195" y="139"/>
                    <a:pt x="195" y="136"/>
                  </a:cubicBezTo>
                  <a:cubicBezTo>
                    <a:pt x="195" y="134"/>
                    <a:pt x="196" y="131"/>
                    <a:pt x="195" y="130"/>
                  </a:cubicBezTo>
                  <a:cubicBezTo>
                    <a:pt x="195" y="128"/>
                    <a:pt x="195" y="125"/>
                    <a:pt x="196" y="124"/>
                  </a:cubicBezTo>
                  <a:cubicBezTo>
                    <a:pt x="197" y="124"/>
                    <a:pt x="197" y="121"/>
                    <a:pt x="195" y="119"/>
                  </a:cubicBezTo>
                  <a:cubicBezTo>
                    <a:pt x="194" y="118"/>
                    <a:pt x="191" y="115"/>
                    <a:pt x="188" y="114"/>
                  </a:cubicBezTo>
                  <a:cubicBezTo>
                    <a:pt x="186" y="113"/>
                    <a:pt x="185" y="111"/>
                    <a:pt x="187" y="110"/>
                  </a:cubicBezTo>
                  <a:cubicBezTo>
                    <a:pt x="189" y="109"/>
                    <a:pt x="191" y="108"/>
                    <a:pt x="192" y="106"/>
                  </a:cubicBezTo>
                  <a:cubicBezTo>
                    <a:pt x="192" y="105"/>
                    <a:pt x="193" y="103"/>
                    <a:pt x="193" y="100"/>
                  </a:cubicBezTo>
                  <a:cubicBezTo>
                    <a:pt x="193" y="98"/>
                    <a:pt x="193" y="95"/>
                    <a:pt x="193" y="93"/>
                  </a:cubicBezTo>
                  <a:cubicBezTo>
                    <a:pt x="194" y="91"/>
                    <a:pt x="194" y="88"/>
                    <a:pt x="194" y="86"/>
                  </a:cubicBezTo>
                  <a:cubicBezTo>
                    <a:pt x="194" y="85"/>
                    <a:pt x="195" y="82"/>
                    <a:pt x="195" y="80"/>
                  </a:cubicBezTo>
                  <a:cubicBezTo>
                    <a:pt x="195" y="78"/>
                    <a:pt x="194" y="75"/>
                    <a:pt x="194" y="74"/>
                  </a:cubicBezTo>
                  <a:cubicBezTo>
                    <a:pt x="193" y="72"/>
                    <a:pt x="193" y="70"/>
                    <a:pt x="194" y="68"/>
                  </a:cubicBezTo>
                  <a:cubicBezTo>
                    <a:pt x="195" y="66"/>
                    <a:pt x="196" y="63"/>
                    <a:pt x="198" y="62"/>
                  </a:cubicBezTo>
                  <a:cubicBezTo>
                    <a:pt x="199" y="60"/>
                    <a:pt x="203" y="58"/>
                    <a:pt x="203" y="57"/>
                  </a:cubicBezTo>
                  <a:cubicBezTo>
                    <a:pt x="205" y="55"/>
                    <a:pt x="207" y="53"/>
                    <a:pt x="207" y="52"/>
                  </a:cubicBezTo>
                  <a:cubicBezTo>
                    <a:pt x="207" y="51"/>
                    <a:pt x="207" y="51"/>
                    <a:pt x="205" y="51"/>
                  </a:cubicBezTo>
                  <a:cubicBezTo>
                    <a:pt x="204" y="51"/>
                    <a:pt x="203" y="51"/>
                    <a:pt x="202" y="50"/>
                  </a:cubicBezTo>
                  <a:cubicBezTo>
                    <a:pt x="200" y="49"/>
                    <a:pt x="198" y="48"/>
                    <a:pt x="197" y="47"/>
                  </a:cubicBezTo>
                  <a:cubicBezTo>
                    <a:pt x="196" y="47"/>
                    <a:pt x="196" y="44"/>
                    <a:pt x="197" y="42"/>
                  </a:cubicBezTo>
                  <a:cubicBezTo>
                    <a:pt x="198" y="41"/>
                    <a:pt x="199" y="38"/>
                    <a:pt x="200" y="36"/>
                  </a:cubicBezTo>
                  <a:cubicBezTo>
                    <a:pt x="201" y="35"/>
                    <a:pt x="203" y="34"/>
                    <a:pt x="204" y="33"/>
                  </a:cubicBezTo>
                  <a:cubicBezTo>
                    <a:pt x="206" y="32"/>
                    <a:pt x="207" y="30"/>
                    <a:pt x="207" y="29"/>
                  </a:cubicBezTo>
                  <a:cubicBezTo>
                    <a:pt x="207" y="28"/>
                    <a:pt x="206" y="26"/>
                    <a:pt x="205" y="25"/>
                  </a:cubicBezTo>
                  <a:cubicBezTo>
                    <a:pt x="205" y="24"/>
                    <a:pt x="204" y="23"/>
                    <a:pt x="204" y="21"/>
                  </a:cubicBezTo>
                  <a:cubicBezTo>
                    <a:pt x="205" y="20"/>
                    <a:pt x="205" y="18"/>
                    <a:pt x="205" y="17"/>
                  </a:cubicBezTo>
                  <a:cubicBezTo>
                    <a:pt x="205" y="15"/>
                    <a:pt x="204" y="13"/>
                    <a:pt x="203" y="12"/>
                  </a:cubicBezTo>
                  <a:cubicBezTo>
                    <a:pt x="202" y="10"/>
                    <a:pt x="200" y="9"/>
                    <a:pt x="199" y="10"/>
                  </a:cubicBezTo>
                  <a:cubicBezTo>
                    <a:pt x="198" y="11"/>
                    <a:pt x="196" y="10"/>
                    <a:pt x="195" y="9"/>
                  </a:cubicBezTo>
                  <a:cubicBezTo>
                    <a:pt x="194" y="9"/>
                    <a:pt x="193" y="7"/>
                    <a:pt x="192" y="6"/>
                  </a:cubicBezTo>
                  <a:cubicBezTo>
                    <a:pt x="191" y="5"/>
                    <a:pt x="190" y="4"/>
                    <a:pt x="190" y="2"/>
                  </a:cubicBezTo>
                  <a:cubicBezTo>
                    <a:pt x="190" y="0"/>
                    <a:pt x="188" y="0"/>
                    <a:pt x="187" y="2"/>
                  </a:cubicBezTo>
                  <a:cubicBezTo>
                    <a:pt x="185" y="4"/>
                    <a:pt x="184" y="5"/>
                    <a:pt x="184" y="7"/>
                  </a:cubicBezTo>
                  <a:cubicBezTo>
                    <a:pt x="184" y="9"/>
                    <a:pt x="184" y="10"/>
                    <a:pt x="183" y="10"/>
                  </a:cubicBezTo>
                  <a:cubicBezTo>
                    <a:pt x="182" y="9"/>
                    <a:pt x="181" y="11"/>
                    <a:pt x="178" y="11"/>
                  </a:cubicBezTo>
                  <a:cubicBezTo>
                    <a:pt x="176" y="13"/>
                    <a:pt x="173" y="16"/>
                    <a:pt x="171" y="17"/>
                  </a:cubicBezTo>
                  <a:cubicBezTo>
                    <a:pt x="168" y="18"/>
                    <a:pt x="167" y="21"/>
                    <a:pt x="167" y="22"/>
                  </a:cubicBezTo>
                  <a:cubicBezTo>
                    <a:pt x="167" y="24"/>
                    <a:pt x="166" y="26"/>
                    <a:pt x="166" y="27"/>
                  </a:cubicBezTo>
                  <a:cubicBezTo>
                    <a:pt x="166" y="29"/>
                    <a:pt x="165" y="30"/>
                    <a:pt x="165" y="31"/>
                  </a:cubicBezTo>
                  <a:cubicBezTo>
                    <a:pt x="164" y="32"/>
                    <a:pt x="162" y="32"/>
                    <a:pt x="161" y="31"/>
                  </a:cubicBezTo>
                  <a:cubicBezTo>
                    <a:pt x="160" y="31"/>
                    <a:pt x="159" y="32"/>
                    <a:pt x="159" y="33"/>
                  </a:cubicBezTo>
                  <a:cubicBezTo>
                    <a:pt x="159" y="35"/>
                    <a:pt x="158" y="37"/>
                    <a:pt x="157" y="37"/>
                  </a:cubicBezTo>
                  <a:cubicBezTo>
                    <a:pt x="156" y="37"/>
                    <a:pt x="155" y="38"/>
                    <a:pt x="154" y="39"/>
                  </a:cubicBezTo>
                  <a:cubicBezTo>
                    <a:pt x="153" y="40"/>
                    <a:pt x="152" y="42"/>
                    <a:pt x="150" y="43"/>
                  </a:cubicBezTo>
                  <a:cubicBezTo>
                    <a:pt x="149" y="44"/>
                    <a:pt x="146" y="44"/>
                    <a:pt x="144" y="42"/>
                  </a:cubicBezTo>
                  <a:cubicBezTo>
                    <a:pt x="143" y="41"/>
                    <a:pt x="140" y="42"/>
                    <a:pt x="138" y="43"/>
                  </a:cubicBezTo>
                  <a:cubicBezTo>
                    <a:pt x="136" y="44"/>
                    <a:pt x="134" y="46"/>
                    <a:pt x="134" y="46"/>
                  </a:cubicBezTo>
                  <a:cubicBezTo>
                    <a:pt x="134" y="48"/>
                    <a:pt x="134" y="51"/>
                    <a:pt x="134" y="52"/>
                  </a:cubicBezTo>
                  <a:cubicBezTo>
                    <a:pt x="134" y="54"/>
                    <a:pt x="134" y="57"/>
                    <a:pt x="136" y="58"/>
                  </a:cubicBezTo>
                  <a:cubicBezTo>
                    <a:pt x="137" y="59"/>
                    <a:pt x="136" y="60"/>
                    <a:pt x="135" y="60"/>
                  </a:cubicBezTo>
                  <a:cubicBezTo>
                    <a:pt x="133" y="60"/>
                    <a:pt x="130" y="60"/>
                    <a:pt x="128" y="60"/>
                  </a:cubicBezTo>
                  <a:cubicBezTo>
                    <a:pt x="126" y="60"/>
                    <a:pt x="122" y="60"/>
                    <a:pt x="122" y="61"/>
                  </a:cubicBezTo>
                  <a:cubicBezTo>
                    <a:pt x="120" y="61"/>
                    <a:pt x="116" y="62"/>
                    <a:pt x="114" y="62"/>
                  </a:cubicBezTo>
                  <a:cubicBezTo>
                    <a:pt x="111" y="62"/>
                    <a:pt x="107" y="61"/>
                    <a:pt x="105" y="62"/>
                  </a:cubicBezTo>
                  <a:cubicBezTo>
                    <a:pt x="104" y="61"/>
                    <a:pt x="102" y="60"/>
                    <a:pt x="101" y="60"/>
                  </a:cubicBezTo>
                  <a:cubicBezTo>
                    <a:pt x="100" y="59"/>
                    <a:pt x="98" y="57"/>
                    <a:pt x="97" y="56"/>
                  </a:cubicBezTo>
                  <a:cubicBezTo>
                    <a:pt x="96" y="54"/>
                    <a:pt x="94" y="54"/>
                    <a:pt x="93" y="56"/>
                  </a:cubicBezTo>
                  <a:cubicBezTo>
                    <a:pt x="91" y="57"/>
                    <a:pt x="90" y="59"/>
                    <a:pt x="91" y="61"/>
                  </a:cubicBezTo>
                  <a:cubicBezTo>
                    <a:pt x="91" y="62"/>
                    <a:pt x="91" y="64"/>
                    <a:pt x="92" y="66"/>
                  </a:cubicBezTo>
                  <a:cubicBezTo>
                    <a:pt x="93" y="67"/>
                    <a:pt x="93" y="69"/>
                    <a:pt x="93" y="70"/>
                  </a:cubicBezTo>
                  <a:cubicBezTo>
                    <a:pt x="93" y="71"/>
                    <a:pt x="93" y="74"/>
                    <a:pt x="94" y="75"/>
                  </a:cubicBezTo>
                  <a:cubicBezTo>
                    <a:pt x="95" y="76"/>
                    <a:pt x="95" y="78"/>
                    <a:pt x="94" y="80"/>
                  </a:cubicBezTo>
                  <a:cubicBezTo>
                    <a:pt x="93" y="81"/>
                    <a:pt x="91" y="83"/>
                    <a:pt x="89" y="82"/>
                  </a:cubicBezTo>
                  <a:cubicBezTo>
                    <a:pt x="87" y="82"/>
                    <a:pt x="83" y="82"/>
                    <a:pt x="82" y="82"/>
                  </a:cubicBezTo>
                  <a:cubicBezTo>
                    <a:pt x="80" y="82"/>
                    <a:pt x="77" y="83"/>
                    <a:pt x="75" y="83"/>
                  </a:cubicBezTo>
                  <a:cubicBezTo>
                    <a:pt x="74" y="82"/>
                    <a:pt x="73" y="84"/>
                    <a:pt x="72" y="84"/>
                  </a:cubicBezTo>
                  <a:cubicBezTo>
                    <a:pt x="71" y="86"/>
                    <a:pt x="69" y="87"/>
                    <a:pt x="67" y="87"/>
                  </a:cubicBezTo>
                  <a:cubicBezTo>
                    <a:pt x="67" y="87"/>
                    <a:pt x="65" y="85"/>
                    <a:pt x="64" y="85"/>
                  </a:cubicBezTo>
                  <a:cubicBezTo>
                    <a:pt x="63" y="84"/>
                    <a:pt x="60" y="82"/>
                    <a:pt x="58" y="82"/>
                  </a:cubicBezTo>
                  <a:cubicBezTo>
                    <a:pt x="57" y="82"/>
                    <a:pt x="55" y="84"/>
                    <a:pt x="54" y="86"/>
                  </a:cubicBezTo>
                  <a:cubicBezTo>
                    <a:pt x="52" y="87"/>
                    <a:pt x="51" y="90"/>
                    <a:pt x="51" y="91"/>
                  </a:cubicBezTo>
                  <a:cubicBezTo>
                    <a:pt x="51" y="93"/>
                    <a:pt x="49" y="94"/>
                    <a:pt x="48" y="94"/>
                  </a:cubicBezTo>
                  <a:cubicBezTo>
                    <a:pt x="47" y="94"/>
                    <a:pt x="45" y="95"/>
                    <a:pt x="43" y="96"/>
                  </a:cubicBezTo>
                  <a:cubicBezTo>
                    <a:pt x="42" y="97"/>
                    <a:pt x="39" y="99"/>
                    <a:pt x="37" y="100"/>
                  </a:cubicBezTo>
                  <a:cubicBezTo>
                    <a:pt x="35" y="102"/>
                    <a:pt x="33" y="103"/>
                    <a:pt x="32" y="102"/>
                  </a:cubicBezTo>
                  <a:cubicBezTo>
                    <a:pt x="31" y="101"/>
                    <a:pt x="28" y="101"/>
                    <a:pt x="26" y="102"/>
                  </a:cubicBezTo>
                  <a:cubicBezTo>
                    <a:pt x="24" y="102"/>
                    <a:pt x="20" y="103"/>
                    <a:pt x="18" y="104"/>
                  </a:cubicBezTo>
                  <a:cubicBezTo>
                    <a:pt x="15" y="106"/>
                    <a:pt x="15" y="108"/>
                    <a:pt x="17" y="109"/>
                  </a:cubicBezTo>
                  <a:cubicBezTo>
                    <a:pt x="20" y="110"/>
                    <a:pt x="20" y="113"/>
                    <a:pt x="19" y="114"/>
                  </a:cubicBezTo>
                  <a:cubicBezTo>
                    <a:pt x="18" y="116"/>
                    <a:pt x="20" y="118"/>
                    <a:pt x="21" y="119"/>
                  </a:cubicBezTo>
                  <a:cubicBezTo>
                    <a:pt x="24" y="119"/>
                    <a:pt x="27" y="121"/>
                    <a:pt x="27" y="123"/>
                  </a:cubicBezTo>
                  <a:cubicBezTo>
                    <a:pt x="28" y="124"/>
                    <a:pt x="28" y="127"/>
                    <a:pt x="27" y="129"/>
                  </a:cubicBezTo>
                  <a:cubicBezTo>
                    <a:pt x="26" y="130"/>
                    <a:pt x="24" y="134"/>
                    <a:pt x="23" y="136"/>
                  </a:cubicBezTo>
                  <a:cubicBezTo>
                    <a:pt x="22" y="137"/>
                    <a:pt x="22" y="141"/>
                    <a:pt x="21" y="142"/>
                  </a:cubicBezTo>
                  <a:cubicBezTo>
                    <a:pt x="21" y="144"/>
                    <a:pt x="20" y="147"/>
                    <a:pt x="19" y="147"/>
                  </a:cubicBezTo>
                  <a:cubicBezTo>
                    <a:pt x="19" y="148"/>
                    <a:pt x="17" y="148"/>
                    <a:pt x="15" y="149"/>
                  </a:cubicBezTo>
                  <a:cubicBezTo>
                    <a:pt x="14" y="149"/>
                    <a:pt x="12" y="149"/>
                    <a:pt x="12" y="149"/>
                  </a:cubicBezTo>
                  <a:cubicBezTo>
                    <a:pt x="11" y="148"/>
                    <a:pt x="9" y="148"/>
                    <a:pt x="9" y="148"/>
                  </a:cubicBezTo>
                  <a:cubicBezTo>
                    <a:pt x="8" y="149"/>
                    <a:pt x="7" y="150"/>
                    <a:pt x="6" y="151"/>
                  </a:cubicBezTo>
                  <a:cubicBezTo>
                    <a:pt x="5" y="152"/>
                    <a:pt x="6" y="154"/>
                    <a:pt x="8" y="155"/>
                  </a:cubicBezTo>
                  <a:cubicBezTo>
                    <a:pt x="10" y="154"/>
                    <a:pt x="12" y="156"/>
                    <a:pt x="13" y="158"/>
                  </a:cubicBezTo>
                  <a:cubicBezTo>
                    <a:pt x="13" y="159"/>
                    <a:pt x="13" y="161"/>
                    <a:pt x="12" y="162"/>
                  </a:cubicBezTo>
                  <a:cubicBezTo>
                    <a:pt x="12" y="163"/>
                    <a:pt x="12" y="166"/>
                    <a:pt x="13" y="169"/>
                  </a:cubicBezTo>
                  <a:cubicBezTo>
                    <a:pt x="14" y="172"/>
                    <a:pt x="14" y="175"/>
                    <a:pt x="13" y="176"/>
                  </a:cubicBezTo>
                  <a:cubicBezTo>
                    <a:pt x="12" y="176"/>
                    <a:pt x="11" y="177"/>
                    <a:pt x="11" y="178"/>
                  </a:cubicBezTo>
                  <a:cubicBezTo>
                    <a:pt x="11" y="179"/>
                    <a:pt x="10" y="182"/>
                    <a:pt x="10" y="183"/>
                  </a:cubicBezTo>
                  <a:cubicBezTo>
                    <a:pt x="11" y="185"/>
                    <a:pt x="10" y="188"/>
                    <a:pt x="9" y="188"/>
                  </a:cubicBezTo>
                  <a:cubicBezTo>
                    <a:pt x="8" y="189"/>
                    <a:pt x="5" y="192"/>
                    <a:pt x="3" y="194"/>
                  </a:cubicBezTo>
                  <a:cubicBezTo>
                    <a:pt x="1" y="196"/>
                    <a:pt x="0" y="198"/>
                    <a:pt x="1" y="199"/>
                  </a:cubicBezTo>
                  <a:cubicBezTo>
                    <a:pt x="1" y="199"/>
                    <a:pt x="1" y="199"/>
                    <a:pt x="2" y="199"/>
                  </a:cubicBezTo>
                  <a:cubicBezTo>
                    <a:pt x="4" y="200"/>
                    <a:pt x="4" y="200"/>
                    <a:pt x="2" y="201"/>
                  </a:cubicBezTo>
                  <a:cubicBezTo>
                    <a:pt x="1" y="202"/>
                    <a:pt x="0" y="203"/>
                    <a:pt x="0" y="204"/>
                  </a:cubicBezTo>
                  <a:cubicBezTo>
                    <a:pt x="0" y="205"/>
                    <a:pt x="2" y="205"/>
                    <a:pt x="3" y="205"/>
                  </a:cubicBezTo>
                  <a:cubicBezTo>
                    <a:pt x="4" y="206"/>
                    <a:pt x="6" y="207"/>
                    <a:pt x="7" y="209"/>
                  </a:cubicBezTo>
                  <a:cubicBezTo>
                    <a:pt x="8" y="210"/>
                    <a:pt x="9" y="211"/>
                    <a:pt x="9" y="212"/>
                  </a:cubicBezTo>
                  <a:cubicBezTo>
                    <a:pt x="9" y="213"/>
                    <a:pt x="9" y="214"/>
                    <a:pt x="10" y="214"/>
                  </a:cubicBezTo>
                  <a:cubicBezTo>
                    <a:pt x="11" y="214"/>
                    <a:pt x="11" y="215"/>
                    <a:pt x="11" y="215"/>
                  </a:cubicBezTo>
                  <a:cubicBezTo>
                    <a:pt x="11" y="216"/>
                    <a:pt x="11" y="218"/>
                    <a:pt x="13" y="218"/>
                  </a:cubicBezTo>
                  <a:cubicBezTo>
                    <a:pt x="14" y="218"/>
                    <a:pt x="14" y="220"/>
                    <a:pt x="14" y="221"/>
                  </a:cubicBezTo>
                  <a:cubicBezTo>
                    <a:pt x="14" y="223"/>
                    <a:pt x="15" y="226"/>
                    <a:pt x="15" y="227"/>
                  </a:cubicBezTo>
                  <a:cubicBezTo>
                    <a:pt x="15" y="229"/>
                    <a:pt x="15" y="231"/>
                    <a:pt x="15" y="233"/>
                  </a:cubicBezTo>
                  <a:cubicBezTo>
                    <a:pt x="16" y="235"/>
                    <a:pt x="17" y="238"/>
                    <a:pt x="18" y="240"/>
                  </a:cubicBezTo>
                  <a:cubicBezTo>
                    <a:pt x="19" y="241"/>
                    <a:pt x="19" y="244"/>
                    <a:pt x="19" y="245"/>
                  </a:cubicBezTo>
                  <a:cubicBezTo>
                    <a:pt x="19" y="247"/>
                    <a:pt x="20" y="248"/>
                    <a:pt x="21" y="249"/>
                  </a:cubicBezTo>
                  <a:cubicBezTo>
                    <a:pt x="22" y="250"/>
                    <a:pt x="24" y="252"/>
                    <a:pt x="24" y="253"/>
                  </a:cubicBezTo>
                  <a:cubicBezTo>
                    <a:pt x="25" y="255"/>
                    <a:pt x="25" y="257"/>
                    <a:pt x="25" y="258"/>
                  </a:cubicBezTo>
                  <a:cubicBezTo>
                    <a:pt x="25" y="259"/>
                    <a:pt x="25" y="261"/>
                    <a:pt x="26" y="262"/>
                  </a:cubicBezTo>
                  <a:cubicBezTo>
                    <a:pt x="26" y="263"/>
                    <a:pt x="27" y="265"/>
                    <a:pt x="27" y="266"/>
                  </a:cubicBezTo>
                  <a:cubicBezTo>
                    <a:pt x="27" y="267"/>
                    <a:pt x="27" y="268"/>
                    <a:pt x="27" y="270"/>
                  </a:cubicBezTo>
                  <a:cubicBezTo>
                    <a:pt x="27" y="271"/>
                    <a:pt x="27" y="273"/>
                    <a:pt x="27" y="273"/>
                  </a:cubicBezTo>
                  <a:cubicBezTo>
                    <a:pt x="27" y="274"/>
                    <a:pt x="28" y="275"/>
                    <a:pt x="28" y="276"/>
                  </a:cubicBezTo>
                  <a:cubicBezTo>
                    <a:pt x="28" y="276"/>
                    <a:pt x="28" y="277"/>
                    <a:pt x="28" y="278"/>
                  </a:cubicBezTo>
                  <a:cubicBezTo>
                    <a:pt x="28" y="279"/>
                    <a:pt x="28" y="281"/>
                    <a:pt x="28" y="283"/>
                  </a:cubicBezTo>
                  <a:cubicBezTo>
                    <a:pt x="29" y="285"/>
                    <a:pt x="29" y="289"/>
                    <a:pt x="30" y="290"/>
                  </a:cubicBezTo>
                  <a:cubicBezTo>
                    <a:pt x="30" y="293"/>
                    <a:pt x="30" y="296"/>
                    <a:pt x="31" y="298"/>
                  </a:cubicBezTo>
                  <a:cubicBezTo>
                    <a:pt x="31" y="300"/>
                    <a:pt x="31" y="303"/>
                    <a:pt x="32" y="305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1"/>
                    <a:pt x="37" y="314"/>
                    <a:pt x="40" y="315"/>
                  </a:cubicBezTo>
                  <a:cubicBezTo>
                    <a:pt x="42" y="315"/>
                    <a:pt x="45" y="316"/>
                    <a:pt x="46" y="31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E602B3B-5060-4D80-B2C3-FC5C52F2E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103" y="2149966"/>
              <a:ext cx="152274" cy="181353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74" y="1"/>
                </a:cxn>
                <a:cxn ang="0">
                  <a:pos x="69" y="5"/>
                </a:cxn>
                <a:cxn ang="0">
                  <a:pos x="63" y="10"/>
                </a:cxn>
                <a:cxn ang="0">
                  <a:pos x="56" y="13"/>
                </a:cxn>
                <a:cxn ang="0">
                  <a:pos x="50" y="12"/>
                </a:cxn>
                <a:cxn ang="0">
                  <a:pos x="42" y="12"/>
                </a:cxn>
                <a:cxn ang="0">
                  <a:pos x="37" y="13"/>
                </a:cxn>
                <a:cxn ang="0">
                  <a:pos x="36" y="15"/>
                </a:cxn>
                <a:cxn ang="0">
                  <a:pos x="34" y="21"/>
                </a:cxn>
                <a:cxn ang="0">
                  <a:pos x="29" y="27"/>
                </a:cxn>
                <a:cxn ang="0">
                  <a:pos x="23" y="28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12" y="40"/>
                </a:cxn>
                <a:cxn ang="0">
                  <a:pos x="10" y="45"/>
                </a:cxn>
                <a:cxn ang="0">
                  <a:pos x="9" y="51"/>
                </a:cxn>
                <a:cxn ang="0">
                  <a:pos x="6" y="54"/>
                </a:cxn>
                <a:cxn ang="0">
                  <a:pos x="4" y="56"/>
                </a:cxn>
                <a:cxn ang="0">
                  <a:pos x="2" y="62"/>
                </a:cxn>
                <a:cxn ang="0">
                  <a:pos x="2" y="67"/>
                </a:cxn>
                <a:cxn ang="0">
                  <a:pos x="2" y="75"/>
                </a:cxn>
                <a:cxn ang="0">
                  <a:pos x="1" y="83"/>
                </a:cxn>
                <a:cxn ang="0">
                  <a:pos x="0" y="89"/>
                </a:cxn>
                <a:cxn ang="0">
                  <a:pos x="0" y="93"/>
                </a:cxn>
                <a:cxn ang="0">
                  <a:pos x="3" y="95"/>
                </a:cxn>
                <a:cxn ang="0">
                  <a:pos x="8" y="96"/>
                </a:cxn>
                <a:cxn ang="0">
                  <a:pos x="13" y="97"/>
                </a:cxn>
                <a:cxn ang="0">
                  <a:pos x="18" y="97"/>
                </a:cxn>
                <a:cxn ang="0">
                  <a:pos x="18" y="96"/>
                </a:cxn>
                <a:cxn ang="0">
                  <a:pos x="20" y="95"/>
                </a:cxn>
                <a:cxn ang="0">
                  <a:pos x="24" y="98"/>
                </a:cxn>
                <a:cxn ang="0">
                  <a:pos x="29" y="100"/>
                </a:cxn>
                <a:cxn ang="0">
                  <a:pos x="35" y="98"/>
                </a:cxn>
                <a:cxn ang="0">
                  <a:pos x="38" y="97"/>
                </a:cxn>
                <a:cxn ang="0">
                  <a:pos x="43" y="98"/>
                </a:cxn>
                <a:cxn ang="0">
                  <a:pos x="49" y="100"/>
                </a:cxn>
                <a:cxn ang="0">
                  <a:pos x="57" y="100"/>
                </a:cxn>
                <a:cxn ang="0">
                  <a:pos x="61" y="101"/>
                </a:cxn>
                <a:cxn ang="0">
                  <a:pos x="64" y="100"/>
                </a:cxn>
                <a:cxn ang="0">
                  <a:pos x="65" y="94"/>
                </a:cxn>
                <a:cxn ang="0">
                  <a:pos x="66" y="88"/>
                </a:cxn>
                <a:cxn ang="0">
                  <a:pos x="68" y="80"/>
                </a:cxn>
                <a:cxn ang="0">
                  <a:pos x="71" y="71"/>
                </a:cxn>
                <a:cxn ang="0">
                  <a:pos x="75" y="61"/>
                </a:cxn>
                <a:cxn ang="0">
                  <a:pos x="81" y="51"/>
                </a:cxn>
                <a:cxn ang="0">
                  <a:pos x="84" y="43"/>
                </a:cxn>
                <a:cxn ang="0">
                  <a:pos x="82" y="36"/>
                </a:cxn>
                <a:cxn ang="0">
                  <a:pos x="78" y="29"/>
                </a:cxn>
                <a:cxn ang="0">
                  <a:pos x="77" y="22"/>
                </a:cxn>
                <a:cxn ang="0">
                  <a:pos x="81" y="16"/>
                </a:cxn>
                <a:cxn ang="0">
                  <a:pos x="82" y="14"/>
                </a:cxn>
                <a:cxn ang="0">
                  <a:pos x="79" y="11"/>
                </a:cxn>
                <a:cxn ang="0">
                  <a:pos x="74" y="4"/>
                </a:cxn>
              </a:cxnLst>
              <a:rect l="0" t="0" r="r" b="b"/>
              <a:pathLst>
                <a:path w="84" h="101">
                  <a:moveTo>
                    <a:pt x="74" y="4"/>
                  </a:moveTo>
                  <a:cubicBezTo>
                    <a:pt x="75" y="2"/>
                    <a:pt x="74" y="0"/>
                    <a:pt x="74" y="1"/>
                  </a:cubicBezTo>
                  <a:cubicBezTo>
                    <a:pt x="73" y="3"/>
                    <a:pt x="70" y="4"/>
                    <a:pt x="69" y="5"/>
                  </a:cubicBezTo>
                  <a:cubicBezTo>
                    <a:pt x="67" y="7"/>
                    <a:pt x="65" y="9"/>
                    <a:pt x="63" y="10"/>
                  </a:cubicBezTo>
                  <a:cubicBezTo>
                    <a:pt x="61" y="12"/>
                    <a:pt x="58" y="13"/>
                    <a:pt x="56" y="13"/>
                  </a:cubicBezTo>
                  <a:cubicBezTo>
                    <a:pt x="55" y="13"/>
                    <a:pt x="52" y="13"/>
                    <a:pt x="50" y="12"/>
                  </a:cubicBezTo>
                  <a:cubicBezTo>
                    <a:pt x="47" y="12"/>
                    <a:pt x="45" y="12"/>
                    <a:pt x="42" y="12"/>
                  </a:cubicBezTo>
                  <a:cubicBezTo>
                    <a:pt x="40" y="11"/>
                    <a:pt x="38" y="12"/>
                    <a:pt x="37" y="13"/>
                  </a:cubicBezTo>
                  <a:cubicBezTo>
                    <a:pt x="36" y="13"/>
                    <a:pt x="36" y="14"/>
                    <a:pt x="36" y="15"/>
                  </a:cubicBezTo>
                  <a:cubicBezTo>
                    <a:pt x="37" y="16"/>
                    <a:pt x="36" y="19"/>
                    <a:pt x="34" y="21"/>
                  </a:cubicBezTo>
                  <a:cubicBezTo>
                    <a:pt x="32" y="23"/>
                    <a:pt x="30" y="26"/>
                    <a:pt x="29" y="27"/>
                  </a:cubicBezTo>
                  <a:cubicBezTo>
                    <a:pt x="28" y="29"/>
                    <a:pt x="25" y="30"/>
                    <a:pt x="23" y="28"/>
                  </a:cubicBezTo>
                  <a:cubicBezTo>
                    <a:pt x="21" y="27"/>
                    <a:pt x="19" y="27"/>
                    <a:pt x="18" y="28"/>
                  </a:cubicBezTo>
                  <a:cubicBezTo>
                    <a:pt x="16" y="30"/>
                    <a:pt x="15" y="33"/>
                    <a:pt x="14" y="35"/>
                  </a:cubicBezTo>
                  <a:cubicBezTo>
                    <a:pt x="13" y="37"/>
                    <a:pt x="12" y="39"/>
                    <a:pt x="12" y="40"/>
                  </a:cubicBezTo>
                  <a:cubicBezTo>
                    <a:pt x="11" y="41"/>
                    <a:pt x="10" y="44"/>
                    <a:pt x="10" y="45"/>
                  </a:cubicBezTo>
                  <a:cubicBezTo>
                    <a:pt x="10" y="48"/>
                    <a:pt x="9" y="50"/>
                    <a:pt x="9" y="51"/>
                  </a:cubicBezTo>
                  <a:cubicBezTo>
                    <a:pt x="8" y="53"/>
                    <a:pt x="7" y="54"/>
                    <a:pt x="6" y="54"/>
                  </a:cubicBezTo>
                  <a:cubicBezTo>
                    <a:pt x="5" y="54"/>
                    <a:pt x="4" y="55"/>
                    <a:pt x="4" y="56"/>
                  </a:cubicBezTo>
                  <a:cubicBezTo>
                    <a:pt x="3" y="58"/>
                    <a:pt x="3" y="61"/>
                    <a:pt x="2" y="62"/>
                  </a:cubicBezTo>
                  <a:cubicBezTo>
                    <a:pt x="2" y="63"/>
                    <a:pt x="2" y="66"/>
                    <a:pt x="2" y="67"/>
                  </a:cubicBezTo>
                  <a:cubicBezTo>
                    <a:pt x="3" y="70"/>
                    <a:pt x="3" y="73"/>
                    <a:pt x="2" y="75"/>
                  </a:cubicBezTo>
                  <a:cubicBezTo>
                    <a:pt x="2" y="78"/>
                    <a:pt x="1" y="81"/>
                    <a:pt x="1" y="83"/>
                  </a:cubicBezTo>
                  <a:cubicBezTo>
                    <a:pt x="1" y="84"/>
                    <a:pt x="1" y="87"/>
                    <a:pt x="0" y="89"/>
                  </a:cubicBezTo>
                  <a:cubicBezTo>
                    <a:pt x="0" y="89"/>
                    <a:pt x="0" y="91"/>
                    <a:pt x="0" y="93"/>
                  </a:cubicBezTo>
                  <a:cubicBezTo>
                    <a:pt x="0" y="94"/>
                    <a:pt x="2" y="94"/>
                    <a:pt x="3" y="95"/>
                  </a:cubicBezTo>
                  <a:cubicBezTo>
                    <a:pt x="5" y="95"/>
                    <a:pt x="7" y="96"/>
                    <a:pt x="8" y="96"/>
                  </a:cubicBezTo>
                  <a:cubicBezTo>
                    <a:pt x="9" y="96"/>
                    <a:pt x="11" y="97"/>
                    <a:pt x="13" y="97"/>
                  </a:cubicBezTo>
                  <a:cubicBezTo>
                    <a:pt x="16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6"/>
                  </a:cubicBezTo>
                  <a:cubicBezTo>
                    <a:pt x="18" y="95"/>
                    <a:pt x="19" y="94"/>
                    <a:pt x="20" y="95"/>
                  </a:cubicBezTo>
                  <a:cubicBezTo>
                    <a:pt x="21" y="95"/>
                    <a:pt x="23" y="96"/>
                    <a:pt x="24" y="98"/>
                  </a:cubicBezTo>
                  <a:cubicBezTo>
                    <a:pt x="25" y="99"/>
                    <a:pt x="28" y="100"/>
                    <a:pt x="29" y="100"/>
                  </a:cubicBezTo>
                  <a:cubicBezTo>
                    <a:pt x="31" y="99"/>
                    <a:pt x="33" y="99"/>
                    <a:pt x="35" y="98"/>
                  </a:cubicBezTo>
                  <a:cubicBezTo>
                    <a:pt x="36" y="97"/>
                    <a:pt x="37" y="97"/>
                    <a:pt x="38" y="97"/>
                  </a:cubicBezTo>
                  <a:cubicBezTo>
                    <a:pt x="39" y="97"/>
                    <a:pt x="42" y="98"/>
                    <a:pt x="43" y="98"/>
                  </a:cubicBezTo>
                  <a:cubicBezTo>
                    <a:pt x="45" y="100"/>
                    <a:pt x="47" y="100"/>
                    <a:pt x="49" y="100"/>
                  </a:cubicBezTo>
                  <a:cubicBezTo>
                    <a:pt x="52" y="100"/>
                    <a:pt x="55" y="100"/>
                    <a:pt x="57" y="100"/>
                  </a:cubicBezTo>
                  <a:cubicBezTo>
                    <a:pt x="57" y="100"/>
                    <a:pt x="60" y="101"/>
                    <a:pt x="61" y="101"/>
                  </a:cubicBezTo>
                  <a:cubicBezTo>
                    <a:pt x="62" y="101"/>
                    <a:pt x="63" y="101"/>
                    <a:pt x="64" y="100"/>
                  </a:cubicBezTo>
                  <a:cubicBezTo>
                    <a:pt x="64" y="99"/>
                    <a:pt x="65" y="96"/>
                    <a:pt x="65" y="94"/>
                  </a:cubicBezTo>
                  <a:cubicBezTo>
                    <a:pt x="65" y="93"/>
                    <a:pt x="66" y="89"/>
                    <a:pt x="66" y="88"/>
                  </a:cubicBezTo>
                  <a:cubicBezTo>
                    <a:pt x="66" y="85"/>
                    <a:pt x="67" y="82"/>
                    <a:pt x="68" y="80"/>
                  </a:cubicBezTo>
                  <a:cubicBezTo>
                    <a:pt x="69" y="78"/>
                    <a:pt x="70" y="73"/>
                    <a:pt x="71" y="71"/>
                  </a:cubicBezTo>
                  <a:cubicBezTo>
                    <a:pt x="72" y="67"/>
                    <a:pt x="73" y="63"/>
                    <a:pt x="75" y="61"/>
                  </a:cubicBezTo>
                  <a:cubicBezTo>
                    <a:pt x="77" y="58"/>
                    <a:pt x="80" y="54"/>
                    <a:pt x="81" y="51"/>
                  </a:cubicBezTo>
                  <a:cubicBezTo>
                    <a:pt x="82" y="49"/>
                    <a:pt x="83" y="45"/>
                    <a:pt x="84" y="43"/>
                  </a:cubicBezTo>
                  <a:cubicBezTo>
                    <a:pt x="84" y="41"/>
                    <a:pt x="84" y="38"/>
                    <a:pt x="82" y="36"/>
                  </a:cubicBezTo>
                  <a:cubicBezTo>
                    <a:pt x="81" y="33"/>
                    <a:pt x="79" y="30"/>
                    <a:pt x="78" y="29"/>
                  </a:cubicBezTo>
                  <a:cubicBezTo>
                    <a:pt x="77" y="27"/>
                    <a:pt x="76" y="24"/>
                    <a:pt x="77" y="22"/>
                  </a:cubicBezTo>
                  <a:cubicBezTo>
                    <a:pt x="77" y="20"/>
                    <a:pt x="79" y="18"/>
                    <a:pt x="81" y="1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3" y="13"/>
                    <a:pt x="81" y="12"/>
                    <a:pt x="79" y="11"/>
                  </a:cubicBezTo>
                  <a:cubicBezTo>
                    <a:pt x="76" y="10"/>
                    <a:pt x="75" y="7"/>
                    <a:pt x="74" y="4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3E5DB55-7064-FFAF-A2EC-915F618C3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945" y="1905865"/>
              <a:ext cx="582319" cy="407088"/>
            </a:xfrm>
            <a:custGeom>
              <a:avLst/>
              <a:gdLst/>
              <a:ahLst/>
              <a:cxnLst>
                <a:cxn ang="0">
                  <a:pos x="148" y="225"/>
                </a:cxn>
                <a:cxn ang="0">
                  <a:pos x="165" y="222"/>
                </a:cxn>
                <a:cxn ang="0">
                  <a:pos x="173" y="210"/>
                </a:cxn>
                <a:cxn ang="0">
                  <a:pos x="188" y="209"/>
                </a:cxn>
                <a:cxn ang="0">
                  <a:pos x="189" y="191"/>
                </a:cxn>
                <a:cxn ang="0">
                  <a:pos x="196" y="179"/>
                </a:cxn>
                <a:cxn ang="0">
                  <a:pos x="203" y="162"/>
                </a:cxn>
                <a:cxn ang="0">
                  <a:pos x="203" y="144"/>
                </a:cxn>
                <a:cxn ang="0">
                  <a:pos x="217" y="130"/>
                </a:cxn>
                <a:cxn ang="0">
                  <a:pos x="227" y="123"/>
                </a:cxn>
                <a:cxn ang="0">
                  <a:pos x="230" y="108"/>
                </a:cxn>
                <a:cxn ang="0">
                  <a:pos x="238" y="91"/>
                </a:cxn>
                <a:cxn ang="0">
                  <a:pos x="252" y="79"/>
                </a:cxn>
                <a:cxn ang="0">
                  <a:pos x="270" y="64"/>
                </a:cxn>
                <a:cxn ang="0">
                  <a:pos x="286" y="54"/>
                </a:cxn>
                <a:cxn ang="0">
                  <a:pos x="299" y="42"/>
                </a:cxn>
                <a:cxn ang="0">
                  <a:pos x="315" y="39"/>
                </a:cxn>
                <a:cxn ang="0">
                  <a:pos x="322" y="28"/>
                </a:cxn>
                <a:cxn ang="0">
                  <a:pos x="313" y="18"/>
                </a:cxn>
                <a:cxn ang="0">
                  <a:pos x="317" y="4"/>
                </a:cxn>
                <a:cxn ang="0">
                  <a:pos x="306" y="0"/>
                </a:cxn>
                <a:cxn ang="0">
                  <a:pos x="287" y="9"/>
                </a:cxn>
                <a:cxn ang="0">
                  <a:pos x="272" y="15"/>
                </a:cxn>
                <a:cxn ang="0">
                  <a:pos x="255" y="24"/>
                </a:cxn>
                <a:cxn ang="0">
                  <a:pos x="236" y="30"/>
                </a:cxn>
                <a:cxn ang="0">
                  <a:pos x="224" y="42"/>
                </a:cxn>
                <a:cxn ang="0">
                  <a:pos x="211" y="61"/>
                </a:cxn>
                <a:cxn ang="0">
                  <a:pos x="192" y="69"/>
                </a:cxn>
                <a:cxn ang="0">
                  <a:pos x="176" y="71"/>
                </a:cxn>
                <a:cxn ang="0">
                  <a:pos x="162" y="68"/>
                </a:cxn>
                <a:cxn ang="0">
                  <a:pos x="144" y="73"/>
                </a:cxn>
                <a:cxn ang="0">
                  <a:pos x="121" y="84"/>
                </a:cxn>
                <a:cxn ang="0">
                  <a:pos x="103" y="90"/>
                </a:cxn>
                <a:cxn ang="0">
                  <a:pos x="88" y="90"/>
                </a:cxn>
                <a:cxn ang="0">
                  <a:pos x="70" y="92"/>
                </a:cxn>
                <a:cxn ang="0">
                  <a:pos x="40" y="92"/>
                </a:cxn>
                <a:cxn ang="0">
                  <a:pos x="27" y="97"/>
                </a:cxn>
                <a:cxn ang="0">
                  <a:pos x="13" y="102"/>
                </a:cxn>
                <a:cxn ang="0">
                  <a:pos x="10" y="119"/>
                </a:cxn>
                <a:cxn ang="0">
                  <a:pos x="1" y="132"/>
                </a:cxn>
                <a:cxn ang="0">
                  <a:pos x="11" y="145"/>
                </a:cxn>
                <a:cxn ang="0">
                  <a:pos x="12" y="159"/>
                </a:cxn>
                <a:cxn ang="0">
                  <a:pos x="13" y="170"/>
                </a:cxn>
                <a:cxn ang="0">
                  <a:pos x="21" y="152"/>
                </a:cxn>
                <a:cxn ang="0">
                  <a:pos x="33" y="140"/>
                </a:cxn>
                <a:cxn ang="0">
                  <a:pos x="50" y="139"/>
                </a:cxn>
                <a:cxn ang="0">
                  <a:pos x="71" y="138"/>
                </a:cxn>
                <a:cxn ang="0">
                  <a:pos x="85" y="144"/>
                </a:cxn>
                <a:cxn ang="0">
                  <a:pos x="98" y="137"/>
                </a:cxn>
                <a:cxn ang="0">
                  <a:pos x="108" y="135"/>
                </a:cxn>
                <a:cxn ang="0">
                  <a:pos x="124" y="126"/>
                </a:cxn>
                <a:cxn ang="0">
                  <a:pos x="135" y="130"/>
                </a:cxn>
                <a:cxn ang="0">
                  <a:pos x="134" y="142"/>
                </a:cxn>
                <a:cxn ang="0">
                  <a:pos x="149" y="142"/>
                </a:cxn>
                <a:cxn ang="0">
                  <a:pos x="162" y="146"/>
                </a:cxn>
                <a:cxn ang="0">
                  <a:pos x="162" y="157"/>
                </a:cxn>
                <a:cxn ang="0">
                  <a:pos x="169" y="168"/>
                </a:cxn>
                <a:cxn ang="0">
                  <a:pos x="150" y="180"/>
                </a:cxn>
                <a:cxn ang="0">
                  <a:pos x="153" y="189"/>
                </a:cxn>
                <a:cxn ang="0">
                  <a:pos x="144" y="194"/>
                </a:cxn>
                <a:cxn ang="0">
                  <a:pos x="140" y="209"/>
                </a:cxn>
              </a:cxnLst>
              <a:rect l="0" t="0" r="r" b="b"/>
              <a:pathLst>
                <a:path w="323" h="226">
                  <a:moveTo>
                    <a:pt x="146" y="217"/>
                  </a:moveTo>
                  <a:cubicBezTo>
                    <a:pt x="147" y="218"/>
                    <a:pt x="147" y="220"/>
                    <a:pt x="146" y="221"/>
                  </a:cubicBezTo>
                  <a:cubicBezTo>
                    <a:pt x="145" y="222"/>
                    <a:pt x="146" y="224"/>
                    <a:pt x="148" y="225"/>
                  </a:cubicBezTo>
                  <a:cubicBezTo>
                    <a:pt x="149" y="225"/>
                    <a:pt x="151" y="226"/>
                    <a:pt x="154" y="226"/>
                  </a:cubicBezTo>
                  <a:cubicBezTo>
                    <a:pt x="156" y="226"/>
                    <a:pt x="159" y="226"/>
                    <a:pt x="161" y="226"/>
                  </a:cubicBezTo>
                  <a:cubicBezTo>
                    <a:pt x="162" y="225"/>
                    <a:pt x="165" y="223"/>
                    <a:pt x="165" y="222"/>
                  </a:cubicBezTo>
                  <a:cubicBezTo>
                    <a:pt x="166" y="221"/>
                    <a:pt x="166" y="219"/>
                    <a:pt x="167" y="218"/>
                  </a:cubicBezTo>
                  <a:cubicBezTo>
                    <a:pt x="167" y="217"/>
                    <a:pt x="169" y="215"/>
                    <a:pt x="170" y="214"/>
                  </a:cubicBezTo>
                  <a:cubicBezTo>
                    <a:pt x="171" y="212"/>
                    <a:pt x="172" y="210"/>
                    <a:pt x="173" y="210"/>
                  </a:cubicBezTo>
                  <a:cubicBezTo>
                    <a:pt x="173" y="210"/>
                    <a:pt x="174" y="210"/>
                    <a:pt x="176" y="211"/>
                  </a:cubicBezTo>
                  <a:cubicBezTo>
                    <a:pt x="177" y="213"/>
                    <a:pt x="181" y="214"/>
                    <a:pt x="182" y="214"/>
                  </a:cubicBezTo>
                  <a:cubicBezTo>
                    <a:pt x="185" y="214"/>
                    <a:pt x="188" y="212"/>
                    <a:pt x="188" y="209"/>
                  </a:cubicBezTo>
                  <a:cubicBezTo>
                    <a:pt x="189" y="207"/>
                    <a:pt x="189" y="204"/>
                    <a:pt x="188" y="202"/>
                  </a:cubicBezTo>
                  <a:cubicBezTo>
                    <a:pt x="188" y="200"/>
                    <a:pt x="188" y="197"/>
                    <a:pt x="188" y="196"/>
                  </a:cubicBezTo>
                  <a:cubicBezTo>
                    <a:pt x="189" y="195"/>
                    <a:pt x="189" y="192"/>
                    <a:pt x="189" y="191"/>
                  </a:cubicBezTo>
                  <a:cubicBezTo>
                    <a:pt x="189" y="189"/>
                    <a:pt x="191" y="188"/>
                    <a:pt x="192" y="188"/>
                  </a:cubicBezTo>
                  <a:cubicBezTo>
                    <a:pt x="193" y="188"/>
                    <a:pt x="194" y="187"/>
                    <a:pt x="195" y="185"/>
                  </a:cubicBezTo>
                  <a:cubicBezTo>
                    <a:pt x="195" y="185"/>
                    <a:pt x="196" y="182"/>
                    <a:pt x="196" y="179"/>
                  </a:cubicBezTo>
                  <a:cubicBezTo>
                    <a:pt x="195" y="178"/>
                    <a:pt x="196" y="175"/>
                    <a:pt x="197" y="174"/>
                  </a:cubicBezTo>
                  <a:cubicBezTo>
                    <a:pt x="198" y="173"/>
                    <a:pt x="199" y="171"/>
                    <a:pt x="200" y="169"/>
                  </a:cubicBezTo>
                  <a:cubicBezTo>
                    <a:pt x="201" y="167"/>
                    <a:pt x="202" y="164"/>
                    <a:pt x="203" y="162"/>
                  </a:cubicBezTo>
                  <a:cubicBezTo>
                    <a:pt x="204" y="161"/>
                    <a:pt x="204" y="158"/>
                    <a:pt x="204" y="156"/>
                  </a:cubicBezTo>
                  <a:cubicBezTo>
                    <a:pt x="203" y="155"/>
                    <a:pt x="202" y="152"/>
                    <a:pt x="201" y="151"/>
                  </a:cubicBezTo>
                  <a:cubicBezTo>
                    <a:pt x="201" y="148"/>
                    <a:pt x="200" y="145"/>
                    <a:pt x="203" y="144"/>
                  </a:cubicBezTo>
                  <a:cubicBezTo>
                    <a:pt x="205" y="142"/>
                    <a:pt x="207" y="139"/>
                    <a:pt x="208" y="138"/>
                  </a:cubicBezTo>
                  <a:cubicBezTo>
                    <a:pt x="208" y="136"/>
                    <a:pt x="211" y="133"/>
                    <a:pt x="212" y="132"/>
                  </a:cubicBezTo>
                  <a:cubicBezTo>
                    <a:pt x="214" y="131"/>
                    <a:pt x="216" y="130"/>
                    <a:pt x="217" y="130"/>
                  </a:cubicBezTo>
                  <a:cubicBezTo>
                    <a:pt x="219" y="130"/>
                    <a:pt x="220" y="128"/>
                    <a:pt x="220" y="126"/>
                  </a:cubicBezTo>
                  <a:cubicBezTo>
                    <a:pt x="220" y="125"/>
                    <a:pt x="221" y="124"/>
                    <a:pt x="223" y="123"/>
                  </a:cubicBezTo>
                  <a:cubicBezTo>
                    <a:pt x="224" y="123"/>
                    <a:pt x="226" y="123"/>
                    <a:pt x="227" y="123"/>
                  </a:cubicBezTo>
                  <a:cubicBezTo>
                    <a:pt x="228" y="123"/>
                    <a:pt x="230" y="121"/>
                    <a:pt x="230" y="119"/>
                  </a:cubicBezTo>
                  <a:cubicBezTo>
                    <a:pt x="231" y="118"/>
                    <a:pt x="231" y="115"/>
                    <a:pt x="230" y="113"/>
                  </a:cubicBezTo>
                  <a:cubicBezTo>
                    <a:pt x="229" y="112"/>
                    <a:pt x="229" y="109"/>
                    <a:pt x="230" y="108"/>
                  </a:cubicBezTo>
                  <a:cubicBezTo>
                    <a:pt x="230" y="106"/>
                    <a:pt x="232" y="102"/>
                    <a:pt x="234" y="101"/>
                  </a:cubicBezTo>
                  <a:cubicBezTo>
                    <a:pt x="235" y="99"/>
                    <a:pt x="236" y="96"/>
                    <a:pt x="237" y="95"/>
                  </a:cubicBezTo>
                  <a:cubicBezTo>
                    <a:pt x="237" y="93"/>
                    <a:pt x="237" y="91"/>
                    <a:pt x="238" y="91"/>
                  </a:cubicBezTo>
                  <a:cubicBezTo>
                    <a:pt x="240" y="90"/>
                    <a:pt x="242" y="89"/>
                    <a:pt x="243" y="88"/>
                  </a:cubicBezTo>
                  <a:cubicBezTo>
                    <a:pt x="244" y="87"/>
                    <a:pt x="245" y="85"/>
                    <a:pt x="246" y="84"/>
                  </a:cubicBezTo>
                  <a:cubicBezTo>
                    <a:pt x="247" y="83"/>
                    <a:pt x="250" y="81"/>
                    <a:pt x="252" y="79"/>
                  </a:cubicBezTo>
                  <a:cubicBezTo>
                    <a:pt x="255" y="77"/>
                    <a:pt x="259" y="75"/>
                    <a:pt x="260" y="74"/>
                  </a:cubicBezTo>
                  <a:cubicBezTo>
                    <a:pt x="261" y="73"/>
                    <a:pt x="264" y="71"/>
                    <a:pt x="266" y="69"/>
                  </a:cubicBezTo>
                  <a:cubicBezTo>
                    <a:pt x="267" y="68"/>
                    <a:pt x="268" y="65"/>
                    <a:pt x="270" y="64"/>
                  </a:cubicBezTo>
                  <a:cubicBezTo>
                    <a:pt x="271" y="63"/>
                    <a:pt x="274" y="62"/>
                    <a:pt x="275" y="62"/>
                  </a:cubicBezTo>
                  <a:cubicBezTo>
                    <a:pt x="276" y="62"/>
                    <a:pt x="278" y="61"/>
                    <a:pt x="280" y="59"/>
                  </a:cubicBezTo>
                  <a:cubicBezTo>
                    <a:pt x="281" y="58"/>
                    <a:pt x="284" y="55"/>
                    <a:pt x="286" y="54"/>
                  </a:cubicBezTo>
                  <a:cubicBezTo>
                    <a:pt x="289" y="52"/>
                    <a:pt x="292" y="50"/>
                    <a:pt x="293" y="49"/>
                  </a:cubicBezTo>
                  <a:cubicBezTo>
                    <a:pt x="295" y="48"/>
                    <a:pt x="297" y="47"/>
                    <a:pt x="298" y="46"/>
                  </a:cubicBezTo>
                  <a:cubicBezTo>
                    <a:pt x="298" y="45"/>
                    <a:pt x="299" y="43"/>
                    <a:pt x="299" y="42"/>
                  </a:cubicBezTo>
                  <a:cubicBezTo>
                    <a:pt x="299" y="42"/>
                    <a:pt x="300" y="41"/>
                    <a:pt x="302" y="42"/>
                  </a:cubicBezTo>
                  <a:cubicBezTo>
                    <a:pt x="303" y="42"/>
                    <a:pt x="306" y="42"/>
                    <a:pt x="308" y="42"/>
                  </a:cubicBezTo>
                  <a:cubicBezTo>
                    <a:pt x="310" y="41"/>
                    <a:pt x="313" y="40"/>
                    <a:pt x="315" y="39"/>
                  </a:cubicBezTo>
                  <a:cubicBezTo>
                    <a:pt x="315" y="39"/>
                    <a:pt x="317" y="39"/>
                    <a:pt x="318" y="38"/>
                  </a:cubicBezTo>
                  <a:cubicBezTo>
                    <a:pt x="320" y="38"/>
                    <a:pt x="322" y="36"/>
                    <a:pt x="322" y="34"/>
                  </a:cubicBezTo>
                  <a:cubicBezTo>
                    <a:pt x="323" y="32"/>
                    <a:pt x="323" y="30"/>
                    <a:pt x="322" y="28"/>
                  </a:cubicBezTo>
                  <a:cubicBezTo>
                    <a:pt x="322" y="27"/>
                    <a:pt x="320" y="27"/>
                    <a:pt x="319" y="27"/>
                  </a:cubicBezTo>
                  <a:cubicBezTo>
                    <a:pt x="318" y="27"/>
                    <a:pt x="316" y="25"/>
                    <a:pt x="315" y="23"/>
                  </a:cubicBezTo>
                  <a:cubicBezTo>
                    <a:pt x="313" y="22"/>
                    <a:pt x="313" y="19"/>
                    <a:pt x="313" y="18"/>
                  </a:cubicBezTo>
                  <a:cubicBezTo>
                    <a:pt x="312" y="17"/>
                    <a:pt x="312" y="14"/>
                    <a:pt x="313" y="13"/>
                  </a:cubicBezTo>
                  <a:cubicBezTo>
                    <a:pt x="312" y="12"/>
                    <a:pt x="313" y="10"/>
                    <a:pt x="314" y="8"/>
                  </a:cubicBezTo>
                  <a:cubicBezTo>
                    <a:pt x="315" y="7"/>
                    <a:pt x="316" y="6"/>
                    <a:pt x="317" y="4"/>
                  </a:cubicBezTo>
                  <a:cubicBezTo>
                    <a:pt x="317" y="3"/>
                    <a:pt x="317" y="1"/>
                    <a:pt x="316" y="1"/>
                  </a:cubicBezTo>
                  <a:cubicBezTo>
                    <a:pt x="316" y="0"/>
                    <a:pt x="314" y="0"/>
                    <a:pt x="312" y="0"/>
                  </a:cubicBezTo>
                  <a:cubicBezTo>
                    <a:pt x="311" y="0"/>
                    <a:pt x="308" y="0"/>
                    <a:pt x="306" y="0"/>
                  </a:cubicBezTo>
                  <a:cubicBezTo>
                    <a:pt x="304" y="0"/>
                    <a:pt x="302" y="1"/>
                    <a:pt x="301" y="3"/>
                  </a:cubicBezTo>
                  <a:cubicBezTo>
                    <a:pt x="300" y="4"/>
                    <a:pt x="297" y="7"/>
                    <a:pt x="295" y="7"/>
                  </a:cubicBezTo>
                  <a:cubicBezTo>
                    <a:pt x="293" y="8"/>
                    <a:pt x="289" y="9"/>
                    <a:pt x="287" y="9"/>
                  </a:cubicBezTo>
                  <a:cubicBezTo>
                    <a:pt x="287" y="9"/>
                    <a:pt x="284" y="9"/>
                    <a:pt x="282" y="10"/>
                  </a:cubicBezTo>
                  <a:cubicBezTo>
                    <a:pt x="280" y="11"/>
                    <a:pt x="279" y="12"/>
                    <a:pt x="277" y="12"/>
                  </a:cubicBezTo>
                  <a:cubicBezTo>
                    <a:pt x="276" y="13"/>
                    <a:pt x="273" y="14"/>
                    <a:pt x="272" y="15"/>
                  </a:cubicBezTo>
                  <a:cubicBezTo>
                    <a:pt x="271" y="15"/>
                    <a:pt x="268" y="16"/>
                    <a:pt x="265" y="17"/>
                  </a:cubicBezTo>
                  <a:cubicBezTo>
                    <a:pt x="263" y="17"/>
                    <a:pt x="260" y="19"/>
                    <a:pt x="259" y="20"/>
                  </a:cubicBezTo>
                  <a:cubicBezTo>
                    <a:pt x="258" y="21"/>
                    <a:pt x="256" y="22"/>
                    <a:pt x="255" y="24"/>
                  </a:cubicBezTo>
                  <a:cubicBezTo>
                    <a:pt x="255" y="25"/>
                    <a:pt x="252" y="26"/>
                    <a:pt x="250" y="27"/>
                  </a:cubicBezTo>
                  <a:cubicBezTo>
                    <a:pt x="248" y="28"/>
                    <a:pt x="246" y="29"/>
                    <a:pt x="243" y="30"/>
                  </a:cubicBezTo>
                  <a:cubicBezTo>
                    <a:pt x="240" y="31"/>
                    <a:pt x="238" y="31"/>
                    <a:pt x="236" y="30"/>
                  </a:cubicBezTo>
                  <a:cubicBezTo>
                    <a:pt x="234" y="30"/>
                    <a:pt x="232" y="31"/>
                    <a:pt x="232" y="32"/>
                  </a:cubicBezTo>
                  <a:cubicBezTo>
                    <a:pt x="232" y="34"/>
                    <a:pt x="231" y="36"/>
                    <a:pt x="230" y="37"/>
                  </a:cubicBezTo>
                  <a:cubicBezTo>
                    <a:pt x="228" y="38"/>
                    <a:pt x="225" y="40"/>
                    <a:pt x="224" y="42"/>
                  </a:cubicBezTo>
                  <a:cubicBezTo>
                    <a:pt x="222" y="43"/>
                    <a:pt x="220" y="46"/>
                    <a:pt x="218" y="48"/>
                  </a:cubicBezTo>
                  <a:cubicBezTo>
                    <a:pt x="217" y="49"/>
                    <a:pt x="216" y="52"/>
                    <a:pt x="214" y="54"/>
                  </a:cubicBezTo>
                  <a:cubicBezTo>
                    <a:pt x="213" y="56"/>
                    <a:pt x="212" y="58"/>
                    <a:pt x="211" y="61"/>
                  </a:cubicBezTo>
                  <a:cubicBezTo>
                    <a:pt x="210" y="62"/>
                    <a:pt x="208" y="65"/>
                    <a:pt x="205" y="66"/>
                  </a:cubicBezTo>
                  <a:cubicBezTo>
                    <a:pt x="202" y="68"/>
                    <a:pt x="199" y="69"/>
                    <a:pt x="197" y="69"/>
                  </a:cubicBezTo>
                  <a:cubicBezTo>
                    <a:pt x="196" y="69"/>
                    <a:pt x="193" y="70"/>
                    <a:pt x="192" y="69"/>
                  </a:cubicBezTo>
                  <a:cubicBezTo>
                    <a:pt x="191" y="69"/>
                    <a:pt x="188" y="69"/>
                    <a:pt x="187" y="69"/>
                  </a:cubicBezTo>
                  <a:cubicBezTo>
                    <a:pt x="185" y="69"/>
                    <a:pt x="184" y="70"/>
                    <a:pt x="182" y="70"/>
                  </a:cubicBezTo>
                  <a:cubicBezTo>
                    <a:pt x="180" y="71"/>
                    <a:pt x="177" y="71"/>
                    <a:pt x="176" y="71"/>
                  </a:cubicBezTo>
                  <a:cubicBezTo>
                    <a:pt x="175" y="71"/>
                    <a:pt x="172" y="71"/>
                    <a:pt x="169" y="71"/>
                  </a:cubicBezTo>
                  <a:cubicBezTo>
                    <a:pt x="168" y="71"/>
                    <a:pt x="166" y="71"/>
                    <a:pt x="166" y="70"/>
                  </a:cubicBezTo>
                  <a:cubicBezTo>
                    <a:pt x="166" y="69"/>
                    <a:pt x="164" y="69"/>
                    <a:pt x="162" y="68"/>
                  </a:cubicBezTo>
                  <a:cubicBezTo>
                    <a:pt x="160" y="68"/>
                    <a:pt x="158" y="68"/>
                    <a:pt x="157" y="68"/>
                  </a:cubicBezTo>
                  <a:cubicBezTo>
                    <a:pt x="156" y="68"/>
                    <a:pt x="154" y="69"/>
                    <a:pt x="153" y="70"/>
                  </a:cubicBezTo>
                  <a:cubicBezTo>
                    <a:pt x="152" y="71"/>
                    <a:pt x="148" y="72"/>
                    <a:pt x="144" y="73"/>
                  </a:cubicBezTo>
                  <a:cubicBezTo>
                    <a:pt x="140" y="75"/>
                    <a:pt x="135" y="77"/>
                    <a:pt x="130" y="78"/>
                  </a:cubicBezTo>
                  <a:cubicBezTo>
                    <a:pt x="127" y="80"/>
                    <a:pt x="123" y="81"/>
                    <a:pt x="122" y="83"/>
                  </a:cubicBezTo>
                  <a:cubicBezTo>
                    <a:pt x="122" y="83"/>
                    <a:pt x="122" y="83"/>
                    <a:pt x="121" y="84"/>
                  </a:cubicBezTo>
                  <a:cubicBezTo>
                    <a:pt x="119" y="85"/>
                    <a:pt x="117" y="86"/>
                    <a:pt x="115" y="86"/>
                  </a:cubicBezTo>
                  <a:cubicBezTo>
                    <a:pt x="113" y="86"/>
                    <a:pt x="111" y="87"/>
                    <a:pt x="109" y="88"/>
                  </a:cubicBezTo>
                  <a:cubicBezTo>
                    <a:pt x="107" y="89"/>
                    <a:pt x="104" y="90"/>
                    <a:pt x="103" y="90"/>
                  </a:cubicBezTo>
                  <a:cubicBezTo>
                    <a:pt x="102" y="90"/>
                    <a:pt x="99" y="90"/>
                    <a:pt x="97" y="89"/>
                  </a:cubicBezTo>
                  <a:cubicBezTo>
                    <a:pt x="95" y="89"/>
                    <a:pt x="94" y="88"/>
                    <a:pt x="93" y="87"/>
                  </a:cubicBezTo>
                  <a:cubicBezTo>
                    <a:pt x="92" y="87"/>
                    <a:pt x="90" y="88"/>
                    <a:pt x="88" y="90"/>
                  </a:cubicBezTo>
                  <a:cubicBezTo>
                    <a:pt x="87" y="92"/>
                    <a:pt x="86" y="93"/>
                    <a:pt x="84" y="93"/>
                  </a:cubicBezTo>
                  <a:cubicBezTo>
                    <a:pt x="82" y="92"/>
                    <a:pt x="79" y="91"/>
                    <a:pt x="78" y="91"/>
                  </a:cubicBezTo>
                  <a:cubicBezTo>
                    <a:pt x="76" y="91"/>
                    <a:pt x="72" y="91"/>
                    <a:pt x="70" y="92"/>
                  </a:cubicBezTo>
                  <a:cubicBezTo>
                    <a:pt x="68" y="93"/>
                    <a:pt x="62" y="94"/>
                    <a:pt x="60" y="95"/>
                  </a:cubicBezTo>
                  <a:cubicBezTo>
                    <a:pt x="56" y="95"/>
                    <a:pt x="52" y="95"/>
                    <a:pt x="49" y="94"/>
                  </a:cubicBezTo>
                  <a:cubicBezTo>
                    <a:pt x="45" y="94"/>
                    <a:pt x="42" y="93"/>
                    <a:pt x="40" y="92"/>
                  </a:cubicBezTo>
                  <a:cubicBezTo>
                    <a:pt x="38" y="91"/>
                    <a:pt x="36" y="91"/>
                    <a:pt x="34" y="91"/>
                  </a:cubicBezTo>
                  <a:cubicBezTo>
                    <a:pt x="33" y="92"/>
                    <a:pt x="30" y="92"/>
                    <a:pt x="29" y="93"/>
                  </a:cubicBezTo>
                  <a:cubicBezTo>
                    <a:pt x="29" y="94"/>
                    <a:pt x="28" y="96"/>
                    <a:pt x="27" y="97"/>
                  </a:cubicBezTo>
                  <a:cubicBezTo>
                    <a:pt x="26" y="97"/>
                    <a:pt x="24" y="99"/>
                    <a:pt x="21" y="99"/>
                  </a:cubicBezTo>
                  <a:cubicBezTo>
                    <a:pt x="20" y="100"/>
                    <a:pt x="16" y="101"/>
                    <a:pt x="14" y="101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2"/>
                    <a:pt x="12" y="104"/>
                    <a:pt x="12" y="106"/>
                  </a:cubicBezTo>
                  <a:cubicBezTo>
                    <a:pt x="13" y="109"/>
                    <a:pt x="13" y="111"/>
                    <a:pt x="12" y="113"/>
                  </a:cubicBezTo>
                  <a:cubicBezTo>
                    <a:pt x="11" y="115"/>
                    <a:pt x="10" y="117"/>
                    <a:pt x="10" y="119"/>
                  </a:cubicBezTo>
                  <a:cubicBezTo>
                    <a:pt x="10" y="121"/>
                    <a:pt x="8" y="122"/>
                    <a:pt x="7" y="124"/>
                  </a:cubicBezTo>
                  <a:cubicBezTo>
                    <a:pt x="5" y="125"/>
                    <a:pt x="3" y="128"/>
                    <a:pt x="1" y="129"/>
                  </a:cubicBezTo>
                  <a:cubicBezTo>
                    <a:pt x="0" y="132"/>
                    <a:pt x="0" y="133"/>
                    <a:pt x="1" y="132"/>
                  </a:cubicBezTo>
                  <a:cubicBezTo>
                    <a:pt x="1" y="132"/>
                    <a:pt x="1" y="132"/>
                    <a:pt x="3" y="133"/>
                  </a:cubicBezTo>
                  <a:cubicBezTo>
                    <a:pt x="5" y="135"/>
                    <a:pt x="8" y="138"/>
                    <a:pt x="8" y="140"/>
                  </a:cubicBezTo>
                  <a:cubicBezTo>
                    <a:pt x="9" y="142"/>
                    <a:pt x="10" y="144"/>
                    <a:pt x="11" y="145"/>
                  </a:cubicBezTo>
                  <a:cubicBezTo>
                    <a:pt x="12" y="147"/>
                    <a:pt x="12" y="148"/>
                    <a:pt x="11" y="150"/>
                  </a:cubicBezTo>
                  <a:cubicBezTo>
                    <a:pt x="10" y="151"/>
                    <a:pt x="10" y="154"/>
                    <a:pt x="10" y="155"/>
                  </a:cubicBezTo>
                  <a:cubicBezTo>
                    <a:pt x="11" y="156"/>
                    <a:pt x="12" y="159"/>
                    <a:pt x="12" y="159"/>
                  </a:cubicBezTo>
                  <a:cubicBezTo>
                    <a:pt x="13" y="161"/>
                    <a:pt x="13" y="163"/>
                    <a:pt x="13" y="164"/>
                  </a:cubicBezTo>
                  <a:cubicBezTo>
                    <a:pt x="14" y="165"/>
                    <a:pt x="13" y="167"/>
                    <a:pt x="13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1"/>
                    <a:pt x="15" y="170"/>
                    <a:pt x="18" y="166"/>
                  </a:cubicBezTo>
                  <a:cubicBezTo>
                    <a:pt x="19" y="163"/>
                    <a:pt x="21" y="159"/>
                    <a:pt x="21" y="158"/>
                  </a:cubicBezTo>
                  <a:cubicBezTo>
                    <a:pt x="21" y="156"/>
                    <a:pt x="21" y="153"/>
                    <a:pt x="21" y="152"/>
                  </a:cubicBezTo>
                  <a:cubicBezTo>
                    <a:pt x="20" y="151"/>
                    <a:pt x="21" y="148"/>
                    <a:pt x="22" y="147"/>
                  </a:cubicBezTo>
                  <a:cubicBezTo>
                    <a:pt x="23" y="146"/>
                    <a:pt x="25" y="144"/>
                    <a:pt x="25" y="143"/>
                  </a:cubicBezTo>
                  <a:cubicBezTo>
                    <a:pt x="27" y="142"/>
                    <a:pt x="30" y="140"/>
                    <a:pt x="33" y="140"/>
                  </a:cubicBezTo>
                  <a:cubicBezTo>
                    <a:pt x="34" y="139"/>
                    <a:pt x="38" y="138"/>
                    <a:pt x="40" y="138"/>
                  </a:cubicBezTo>
                  <a:cubicBezTo>
                    <a:pt x="41" y="137"/>
                    <a:pt x="43" y="137"/>
                    <a:pt x="44" y="137"/>
                  </a:cubicBezTo>
                  <a:cubicBezTo>
                    <a:pt x="46" y="137"/>
                    <a:pt x="49" y="138"/>
                    <a:pt x="50" y="139"/>
                  </a:cubicBezTo>
                  <a:cubicBezTo>
                    <a:pt x="53" y="140"/>
                    <a:pt x="56" y="140"/>
                    <a:pt x="58" y="140"/>
                  </a:cubicBezTo>
                  <a:cubicBezTo>
                    <a:pt x="60" y="139"/>
                    <a:pt x="64" y="139"/>
                    <a:pt x="66" y="138"/>
                  </a:cubicBezTo>
                  <a:cubicBezTo>
                    <a:pt x="66" y="138"/>
                    <a:pt x="69" y="138"/>
                    <a:pt x="71" y="138"/>
                  </a:cubicBezTo>
                  <a:cubicBezTo>
                    <a:pt x="73" y="138"/>
                    <a:pt x="75" y="138"/>
                    <a:pt x="75" y="140"/>
                  </a:cubicBezTo>
                  <a:cubicBezTo>
                    <a:pt x="75" y="142"/>
                    <a:pt x="78" y="143"/>
                    <a:pt x="80" y="143"/>
                  </a:cubicBezTo>
                  <a:cubicBezTo>
                    <a:pt x="83" y="142"/>
                    <a:pt x="84" y="142"/>
                    <a:pt x="85" y="144"/>
                  </a:cubicBezTo>
                  <a:cubicBezTo>
                    <a:pt x="86" y="147"/>
                    <a:pt x="88" y="147"/>
                    <a:pt x="89" y="146"/>
                  </a:cubicBezTo>
                  <a:cubicBezTo>
                    <a:pt x="90" y="145"/>
                    <a:pt x="92" y="143"/>
                    <a:pt x="92" y="141"/>
                  </a:cubicBezTo>
                  <a:cubicBezTo>
                    <a:pt x="93" y="141"/>
                    <a:pt x="96" y="139"/>
                    <a:pt x="98" y="137"/>
                  </a:cubicBezTo>
                  <a:cubicBezTo>
                    <a:pt x="99" y="136"/>
                    <a:pt x="101" y="134"/>
                    <a:pt x="102" y="133"/>
                  </a:cubicBezTo>
                  <a:cubicBezTo>
                    <a:pt x="103" y="132"/>
                    <a:pt x="105" y="132"/>
                    <a:pt x="106" y="133"/>
                  </a:cubicBezTo>
                  <a:cubicBezTo>
                    <a:pt x="107" y="134"/>
                    <a:pt x="108" y="135"/>
                    <a:pt x="108" y="135"/>
                  </a:cubicBezTo>
                  <a:cubicBezTo>
                    <a:pt x="109" y="134"/>
                    <a:pt x="111" y="133"/>
                    <a:pt x="113" y="132"/>
                  </a:cubicBezTo>
                  <a:cubicBezTo>
                    <a:pt x="115" y="132"/>
                    <a:pt x="117" y="130"/>
                    <a:pt x="119" y="128"/>
                  </a:cubicBezTo>
                  <a:cubicBezTo>
                    <a:pt x="121" y="127"/>
                    <a:pt x="124" y="126"/>
                    <a:pt x="124" y="126"/>
                  </a:cubicBezTo>
                  <a:cubicBezTo>
                    <a:pt x="125" y="126"/>
                    <a:pt x="129" y="126"/>
                    <a:pt x="132" y="125"/>
                  </a:cubicBezTo>
                  <a:cubicBezTo>
                    <a:pt x="135" y="124"/>
                    <a:pt x="137" y="125"/>
                    <a:pt x="136" y="126"/>
                  </a:cubicBezTo>
                  <a:cubicBezTo>
                    <a:pt x="135" y="128"/>
                    <a:pt x="135" y="129"/>
                    <a:pt x="135" y="130"/>
                  </a:cubicBezTo>
                  <a:cubicBezTo>
                    <a:pt x="135" y="132"/>
                    <a:pt x="135" y="134"/>
                    <a:pt x="135" y="134"/>
                  </a:cubicBezTo>
                  <a:cubicBezTo>
                    <a:pt x="135" y="134"/>
                    <a:pt x="134" y="136"/>
                    <a:pt x="134" y="138"/>
                  </a:cubicBezTo>
                  <a:cubicBezTo>
                    <a:pt x="134" y="139"/>
                    <a:pt x="134" y="141"/>
                    <a:pt x="134" y="142"/>
                  </a:cubicBezTo>
                  <a:cubicBezTo>
                    <a:pt x="134" y="144"/>
                    <a:pt x="136" y="145"/>
                    <a:pt x="137" y="144"/>
                  </a:cubicBezTo>
                  <a:cubicBezTo>
                    <a:pt x="138" y="144"/>
                    <a:pt x="141" y="143"/>
                    <a:pt x="142" y="142"/>
                  </a:cubicBezTo>
                  <a:cubicBezTo>
                    <a:pt x="144" y="141"/>
                    <a:pt x="147" y="141"/>
                    <a:pt x="149" y="142"/>
                  </a:cubicBezTo>
                  <a:cubicBezTo>
                    <a:pt x="150" y="142"/>
                    <a:pt x="152" y="143"/>
                    <a:pt x="152" y="144"/>
                  </a:cubicBezTo>
                  <a:cubicBezTo>
                    <a:pt x="153" y="145"/>
                    <a:pt x="155" y="146"/>
                    <a:pt x="157" y="146"/>
                  </a:cubicBezTo>
                  <a:cubicBezTo>
                    <a:pt x="159" y="146"/>
                    <a:pt x="161" y="146"/>
                    <a:pt x="162" y="146"/>
                  </a:cubicBezTo>
                  <a:cubicBezTo>
                    <a:pt x="163" y="146"/>
                    <a:pt x="163" y="148"/>
                    <a:pt x="162" y="149"/>
                  </a:cubicBezTo>
                  <a:cubicBezTo>
                    <a:pt x="161" y="151"/>
                    <a:pt x="160" y="152"/>
                    <a:pt x="160" y="154"/>
                  </a:cubicBezTo>
                  <a:cubicBezTo>
                    <a:pt x="160" y="155"/>
                    <a:pt x="160" y="157"/>
                    <a:pt x="162" y="157"/>
                  </a:cubicBezTo>
                  <a:cubicBezTo>
                    <a:pt x="163" y="157"/>
                    <a:pt x="165" y="159"/>
                    <a:pt x="167" y="160"/>
                  </a:cubicBezTo>
                  <a:cubicBezTo>
                    <a:pt x="168" y="161"/>
                    <a:pt x="169" y="162"/>
                    <a:pt x="169" y="164"/>
                  </a:cubicBezTo>
                  <a:cubicBezTo>
                    <a:pt x="170" y="166"/>
                    <a:pt x="170" y="167"/>
                    <a:pt x="169" y="168"/>
                  </a:cubicBezTo>
                  <a:cubicBezTo>
                    <a:pt x="168" y="169"/>
                    <a:pt x="165" y="171"/>
                    <a:pt x="163" y="172"/>
                  </a:cubicBezTo>
                  <a:cubicBezTo>
                    <a:pt x="162" y="173"/>
                    <a:pt x="159" y="174"/>
                    <a:pt x="157" y="175"/>
                  </a:cubicBezTo>
                  <a:cubicBezTo>
                    <a:pt x="155" y="176"/>
                    <a:pt x="153" y="179"/>
                    <a:pt x="150" y="180"/>
                  </a:cubicBezTo>
                  <a:cubicBezTo>
                    <a:pt x="147" y="181"/>
                    <a:pt x="146" y="182"/>
                    <a:pt x="147" y="183"/>
                  </a:cubicBezTo>
                  <a:cubicBezTo>
                    <a:pt x="147" y="183"/>
                    <a:pt x="147" y="183"/>
                    <a:pt x="148" y="184"/>
                  </a:cubicBezTo>
                  <a:cubicBezTo>
                    <a:pt x="150" y="186"/>
                    <a:pt x="152" y="187"/>
                    <a:pt x="153" y="189"/>
                  </a:cubicBezTo>
                  <a:cubicBezTo>
                    <a:pt x="154" y="191"/>
                    <a:pt x="154" y="191"/>
                    <a:pt x="152" y="192"/>
                  </a:cubicBezTo>
                  <a:cubicBezTo>
                    <a:pt x="150" y="192"/>
                    <a:pt x="147" y="192"/>
                    <a:pt x="147" y="192"/>
                  </a:cubicBezTo>
                  <a:cubicBezTo>
                    <a:pt x="145" y="191"/>
                    <a:pt x="144" y="193"/>
                    <a:pt x="144" y="194"/>
                  </a:cubicBezTo>
                  <a:cubicBezTo>
                    <a:pt x="144" y="196"/>
                    <a:pt x="143" y="199"/>
                    <a:pt x="143" y="201"/>
                  </a:cubicBezTo>
                  <a:cubicBezTo>
                    <a:pt x="142" y="204"/>
                    <a:pt x="141" y="206"/>
                    <a:pt x="140" y="207"/>
                  </a:cubicBezTo>
                  <a:cubicBezTo>
                    <a:pt x="140" y="209"/>
                    <a:pt x="140" y="209"/>
                    <a:pt x="140" y="209"/>
                  </a:cubicBezTo>
                  <a:cubicBezTo>
                    <a:pt x="140" y="209"/>
                    <a:pt x="140" y="210"/>
                    <a:pt x="142" y="212"/>
                  </a:cubicBezTo>
                  <a:cubicBezTo>
                    <a:pt x="144" y="213"/>
                    <a:pt x="145" y="215"/>
                    <a:pt x="146" y="21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8D8130E-A4FD-F95A-3975-978503E5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463" y="2287703"/>
              <a:ext cx="110955" cy="161458"/>
            </a:xfrm>
            <a:custGeom>
              <a:avLst/>
              <a:gdLst/>
              <a:ahLst/>
              <a:cxnLst>
                <a:cxn ang="0">
                  <a:pos x="59" y="37"/>
                </a:cxn>
                <a:cxn ang="0">
                  <a:pos x="60" y="33"/>
                </a:cxn>
                <a:cxn ang="0">
                  <a:pos x="60" y="27"/>
                </a:cxn>
                <a:cxn ang="0">
                  <a:pos x="59" y="20"/>
                </a:cxn>
                <a:cxn ang="0">
                  <a:pos x="56" y="15"/>
                </a:cxn>
                <a:cxn ang="0">
                  <a:pos x="54" y="11"/>
                </a:cxn>
                <a:cxn ang="0">
                  <a:pos x="54" y="7"/>
                </a:cxn>
                <a:cxn ang="0">
                  <a:pos x="51" y="2"/>
                </a:cxn>
                <a:cxn ang="0">
                  <a:pos x="47" y="1"/>
                </a:cxn>
                <a:cxn ang="0">
                  <a:pos x="46" y="2"/>
                </a:cxn>
                <a:cxn ang="0">
                  <a:pos x="45" y="7"/>
                </a:cxn>
                <a:cxn ang="0">
                  <a:pos x="42" y="11"/>
                </a:cxn>
                <a:cxn ang="0">
                  <a:pos x="40" y="12"/>
                </a:cxn>
                <a:cxn ang="0">
                  <a:pos x="39" y="14"/>
                </a:cxn>
                <a:cxn ang="0">
                  <a:pos x="37" y="19"/>
                </a:cxn>
                <a:cxn ang="0">
                  <a:pos x="33" y="21"/>
                </a:cxn>
                <a:cxn ang="0">
                  <a:pos x="29" y="20"/>
                </a:cxn>
                <a:cxn ang="0">
                  <a:pos x="24" y="22"/>
                </a:cxn>
                <a:cxn ang="0">
                  <a:pos x="20" y="25"/>
                </a:cxn>
                <a:cxn ang="0">
                  <a:pos x="14" y="28"/>
                </a:cxn>
                <a:cxn ang="0">
                  <a:pos x="9" y="30"/>
                </a:cxn>
                <a:cxn ang="0">
                  <a:pos x="6" y="34"/>
                </a:cxn>
                <a:cxn ang="0">
                  <a:pos x="4" y="38"/>
                </a:cxn>
                <a:cxn ang="0">
                  <a:pos x="3" y="42"/>
                </a:cxn>
                <a:cxn ang="0">
                  <a:pos x="2" y="47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6" y="64"/>
                </a:cxn>
                <a:cxn ang="0">
                  <a:pos x="9" y="71"/>
                </a:cxn>
                <a:cxn ang="0">
                  <a:pos x="10" y="77"/>
                </a:cxn>
                <a:cxn ang="0">
                  <a:pos x="12" y="82"/>
                </a:cxn>
                <a:cxn ang="0">
                  <a:pos x="14" y="82"/>
                </a:cxn>
                <a:cxn ang="0">
                  <a:pos x="19" y="80"/>
                </a:cxn>
                <a:cxn ang="0">
                  <a:pos x="22" y="84"/>
                </a:cxn>
                <a:cxn ang="0">
                  <a:pos x="25" y="89"/>
                </a:cxn>
                <a:cxn ang="0">
                  <a:pos x="31" y="87"/>
                </a:cxn>
                <a:cxn ang="0">
                  <a:pos x="36" y="82"/>
                </a:cxn>
                <a:cxn ang="0">
                  <a:pos x="35" y="76"/>
                </a:cxn>
                <a:cxn ang="0">
                  <a:pos x="35" y="71"/>
                </a:cxn>
                <a:cxn ang="0">
                  <a:pos x="35" y="67"/>
                </a:cxn>
                <a:cxn ang="0">
                  <a:pos x="40" y="62"/>
                </a:cxn>
                <a:cxn ang="0">
                  <a:pos x="42" y="57"/>
                </a:cxn>
                <a:cxn ang="0">
                  <a:pos x="42" y="50"/>
                </a:cxn>
                <a:cxn ang="0">
                  <a:pos x="44" y="48"/>
                </a:cxn>
                <a:cxn ang="0">
                  <a:pos x="48" y="48"/>
                </a:cxn>
                <a:cxn ang="0">
                  <a:pos x="50" y="45"/>
                </a:cxn>
                <a:cxn ang="0">
                  <a:pos x="55" y="45"/>
                </a:cxn>
                <a:cxn ang="0">
                  <a:pos x="56" y="46"/>
                </a:cxn>
                <a:cxn ang="0">
                  <a:pos x="57" y="42"/>
                </a:cxn>
                <a:cxn ang="0">
                  <a:pos x="59" y="37"/>
                </a:cxn>
              </a:cxnLst>
              <a:rect l="0" t="0" r="r" b="b"/>
              <a:pathLst>
                <a:path w="61" h="89">
                  <a:moveTo>
                    <a:pt x="59" y="37"/>
                  </a:moveTo>
                  <a:cubicBezTo>
                    <a:pt x="60" y="36"/>
                    <a:pt x="61" y="35"/>
                    <a:pt x="60" y="33"/>
                  </a:cubicBezTo>
                  <a:cubicBezTo>
                    <a:pt x="60" y="31"/>
                    <a:pt x="60" y="29"/>
                    <a:pt x="60" y="27"/>
                  </a:cubicBezTo>
                  <a:cubicBezTo>
                    <a:pt x="60" y="25"/>
                    <a:pt x="59" y="22"/>
                    <a:pt x="59" y="20"/>
                  </a:cubicBezTo>
                  <a:cubicBezTo>
                    <a:pt x="59" y="18"/>
                    <a:pt x="57" y="15"/>
                    <a:pt x="56" y="15"/>
                  </a:cubicBezTo>
                  <a:cubicBezTo>
                    <a:pt x="54" y="14"/>
                    <a:pt x="54" y="12"/>
                    <a:pt x="54" y="11"/>
                  </a:cubicBezTo>
                  <a:cubicBezTo>
                    <a:pt x="55" y="10"/>
                    <a:pt x="55" y="8"/>
                    <a:pt x="54" y="7"/>
                  </a:cubicBezTo>
                  <a:cubicBezTo>
                    <a:pt x="53" y="5"/>
                    <a:pt x="53" y="3"/>
                    <a:pt x="51" y="2"/>
                  </a:cubicBezTo>
                  <a:cubicBezTo>
                    <a:pt x="49" y="0"/>
                    <a:pt x="48" y="0"/>
                    <a:pt x="47" y="1"/>
                  </a:cubicBezTo>
                  <a:cubicBezTo>
                    <a:pt x="47" y="1"/>
                    <a:pt x="47" y="1"/>
                    <a:pt x="46" y="2"/>
                  </a:cubicBezTo>
                  <a:cubicBezTo>
                    <a:pt x="46" y="3"/>
                    <a:pt x="45" y="6"/>
                    <a:pt x="45" y="7"/>
                  </a:cubicBezTo>
                  <a:cubicBezTo>
                    <a:pt x="45" y="9"/>
                    <a:pt x="44" y="11"/>
                    <a:pt x="42" y="11"/>
                  </a:cubicBezTo>
                  <a:cubicBezTo>
                    <a:pt x="40" y="11"/>
                    <a:pt x="39" y="11"/>
                    <a:pt x="40" y="12"/>
                  </a:cubicBezTo>
                  <a:cubicBezTo>
                    <a:pt x="40" y="13"/>
                    <a:pt x="40" y="13"/>
                    <a:pt x="39" y="14"/>
                  </a:cubicBezTo>
                  <a:cubicBezTo>
                    <a:pt x="38" y="15"/>
                    <a:pt x="38" y="17"/>
                    <a:pt x="37" y="19"/>
                  </a:cubicBezTo>
                  <a:cubicBezTo>
                    <a:pt x="37" y="21"/>
                    <a:pt x="35" y="22"/>
                    <a:pt x="33" y="21"/>
                  </a:cubicBezTo>
                  <a:cubicBezTo>
                    <a:pt x="31" y="20"/>
                    <a:pt x="30" y="20"/>
                    <a:pt x="29" y="20"/>
                  </a:cubicBezTo>
                  <a:cubicBezTo>
                    <a:pt x="28" y="20"/>
                    <a:pt x="26" y="21"/>
                    <a:pt x="24" y="22"/>
                  </a:cubicBezTo>
                  <a:cubicBezTo>
                    <a:pt x="22" y="22"/>
                    <a:pt x="21" y="24"/>
                    <a:pt x="20" y="25"/>
                  </a:cubicBezTo>
                  <a:cubicBezTo>
                    <a:pt x="19" y="27"/>
                    <a:pt x="16" y="27"/>
                    <a:pt x="14" y="28"/>
                  </a:cubicBezTo>
                  <a:cubicBezTo>
                    <a:pt x="12" y="28"/>
                    <a:pt x="10" y="29"/>
                    <a:pt x="9" y="30"/>
                  </a:cubicBezTo>
                  <a:cubicBezTo>
                    <a:pt x="9" y="31"/>
                    <a:pt x="8" y="33"/>
                    <a:pt x="6" y="34"/>
                  </a:cubicBezTo>
                  <a:cubicBezTo>
                    <a:pt x="6" y="34"/>
                    <a:pt x="4" y="36"/>
                    <a:pt x="4" y="38"/>
                  </a:cubicBezTo>
                  <a:cubicBezTo>
                    <a:pt x="3" y="39"/>
                    <a:pt x="3" y="41"/>
                    <a:pt x="3" y="42"/>
                  </a:cubicBezTo>
                  <a:cubicBezTo>
                    <a:pt x="4" y="44"/>
                    <a:pt x="3" y="46"/>
                    <a:pt x="2" y="47"/>
                  </a:cubicBezTo>
                  <a:cubicBezTo>
                    <a:pt x="1" y="48"/>
                    <a:pt x="0" y="50"/>
                    <a:pt x="0" y="51"/>
                  </a:cubicBezTo>
                  <a:cubicBezTo>
                    <a:pt x="1" y="51"/>
                    <a:pt x="1" y="53"/>
                    <a:pt x="0" y="54"/>
                  </a:cubicBezTo>
                  <a:cubicBezTo>
                    <a:pt x="0" y="55"/>
                    <a:pt x="1" y="57"/>
                    <a:pt x="2" y="59"/>
                  </a:cubicBezTo>
                  <a:cubicBezTo>
                    <a:pt x="3" y="61"/>
                    <a:pt x="5" y="63"/>
                    <a:pt x="6" y="64"/>
                  </a:cubicBezTo>
                  <a:cubicBezTo>
                    <a:pt x="7" y="66"/>
                    <a:pt x="8" y="68"/>
                    <a:pt x="9" y="71"/>
                  </a:cubicBezTo>
                  <a:cubicBezTo>
                    <a:pt x="10" y="72"/>
                    <a:pt x="10" y="76"/>
                    <a:pt x="10" y="77"/>
                  </a:cubicBezTo>
                  <a:cubicBezTo>
                    <a:pt x="11" y="79"/>
                    <a:pt x="11" y="81"/>
                    <a:pt x="12" y="82"/>
                  </a:cubicBezTo>
                  <a:cubicBezTo>
                    <a:pt x="13" y="83"/>
                    <a:pt x="14" y="83"/>
                    <a:pt x="14" y="82"/>
                  </a:cubicBezTo>
                  <a:cubicBezTo>
                    <a:pt x="15" y="80"/>
                    <a:pt x="17" y="79"/>
                    <a:pt x="19" y="80"/>
                  </a:cubicBezTo>
                  <a:cubicBezTo>
                    <a:pt x="20" y="80"/>
                    <a:pt x="22" y="82"/>
                    <a:pt x="22" y="84"/>
                  </a:cubicBezTo>
                  <a:cubicBezTo>
                    <a:pt x="23" y="86"/>
                    <a:pt x="24" y="88"/>
                    <a:pt x="25" y="89"/>
                  </a:cubicBezTo>
                  <a:cubicBezTo>
                    <a:pt x="26" y="89"/>
                    <a:pt x="28" y="88"/>
                    <a:pt x="31" y="87"/>
                  </a:cubicBezTo>
                  <a:cubicBezTo>
                    <a:pt x="33" y="85"/>
                    <a:pt x="35" y="84"/>
                    <a:pt x="36" y="82"/>
                  </a:cubicBezTo>
                  <a:cubicBezTo>
                    <a:pt x="36" y="80"/>
                    <a:pt x="35" y="78"/>
                    <a:pt x="35" y="76"/>
                  </a:cubicBezTo>
                  <a:cubicBezTo>
                    <a:pt x="35" y="74"/>
                    <a:pt x="35" y="72"/>
                    <a:pt x="35" y="71"/>
                  </a:cubicBezTo>
                  <a:cubicBezTo>
                    <a:pt x="35" y="70"/>
                    <a:pt x="35" y="68"/>
                    <a:pt x="35" y="67"/>
                  </a:cubicBezTo>
                  <a:cubicBezTo>
                    <a:pt x="36" y="65"/>
                    <a:pt x="38" y="63"/>
                    <a:pt x="40" y="62"/>
                  </a:cubicBezTo>
                  <a:cubicBezTo>
                    <a:pt x="41" y="61"/>
                    <a:pt x="42" y="59"/>
                    <a:pt x="42" y="57"/>
                  </a:cubicBezTo>
                  <a:cubicBezTo>
                    <a:pt x="42" y="55"/>
                    <a:pt x="42" y="52"/>
                    <a:pt x="42" y="50"/>
                  </a:cubicBezTo>
                  <a:cubicBezTo>
                    <a:pt x="41" y="48"/>
                    <a:pt x="43" y="47"/>
                    <a:pt x="44" y="48"/>
                  </a:cubicBezTo>
                  <a:cubicBezTo>
                    <a:pt x="46" y="48"/>
                    <a:pt x="48" y="49"/>
                    <a:pt x="48" y="48"/>
                  </a:cubicBezTo>
                  <a:cubicBezTo>
                    <a:pt x="49" y="48"/>
                    <a:pt x="50" y="47"/>
                    <a:pt x="50" y="45"/>
                  </a:cubicBezTo>
                  <a:cubicBezTo>
                    <a:pt x="51" y="44"/>
                    <a:pt x="53" y="44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7"/>
                    <a:pt x="57" y="45"/>
                    <a:pt x="57" y="42"/>
                  </a:cubicBezTo>
                  <a:cubicBezTo>
                    <a:pt x="58" y="40"/>
                    <a:pt x="58" y="37"/>
                    <a:pt x="59" y="3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94E4ED1-E4A8-FC22-7E61-7FA01364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31" y="2287703"/>
              <a:ext cx="113249" cy="242569"/>
            </a:xfrm>
            <a:custGeom>
              <a:avLst/>
              <a:gdLst/>
              <a:ahLst/>
              <a:cxnLst>
                <a:cxn ang="0">
                  <a:pos x="40" y="20"/>
                </a:cxn>
                <a:cxn ang="0">
                  <a:pos x="38" y="13"/>
                </a:cxn>
                <a:cxn ang="0">
                  <a:pos x="34" y="4"/>
                </a:cxn>
                <a:cxn ang="0">
                  <a:pos x="24" y="0"/>
                </a:cxn>
                <a:cxn ang="0">
                  <a:pos x="19" y="8"/>
                </a:cxn>
                <a:cxn ang="0">
                  <a:pos x="13" y="16"/>
                </a:cxn>
                <a:cxn ang="0">
                  <a:pos x="2" y="20"/>
                </a:cxn>
                <a:cxn ang="0">
                  <a:pos x="3" y="33"/>
                </a:cxn>
                <a:cxn ang="0">
                  <a:pos x="0" y="43"/>
                </a:cxn>
                <a:cxn ang="0">
                  <a:pos x="1" y="49"/>
                </a:cxn>
                <a:cxn ang="0">
                  <a:pos x="5" y="58"/>
                </a:cxn>
                <a:cxn ang="0">
                  <a:pos x="7" y="70"/>
                </a:cxn>
                <a:cxn ang="0">
                  <a:pos x="10" y="83"/>
                </a:cxn>
                <a:cxn ang="0">
                  <a:pos x="14" y="92"/>
                </a:cxn>
                <a:cxn ang="0">
                  <a:pos x="19" y="106"/>
                </a:cxn>
                <a:cxn ang="0">
                  <a:pos x="23" y="118"/>
                </a:cxn>
                <a:cxn ang="0">
                  <a:pos x="26" y="132"/>
                </a:cxn>
                <a:cxn ang="0">
                  <a:pos x="28" y="134"/>
                </a:cxn>
                <a:cxn ang="0">
                  <a:pos x="32" y="128"/>
                </a:cxn>
                <a:cxn ang="0">
                  <a:pos x="41" y="134"/>
                </a:cxn>
                <a:cxn ang="0">
                  <a:pos x="49" y="131"/>
                </a:cxn>
                <a:cxn ang="0">
                  <a:pos x="52" y="124"/>
                </a:cxn>
                <a:cxn ang="0">
                  <a:pos x="56" y="115"/>
                </a:cxn>
                <a:cxn ang="0">
                  <a:pos x="49" y="102"/>
                </a:cxn>
                <a:cxn ang="0">
                  <a:pos x="48" y="85"/>
                </a:cxn>
                <a:cxn ang="0">
                  <a:pos x="55" y="78"/>
                </a:cxn>
                <a:cxn ang="0">
                  <a:pos x="61" y="73"/>
                </a:cxn>
                <a:cxn ang="0">
                  <a:pos x="62" y="60"/>
                </a:cxn>
                <a:cxn ang="0">
                  <a:pos x="61" y="42"/>
                </a:cxn>
                <a:cxn ang="0">
                  <a:pos x="57" y="29"/>
                </a:cxn>
                <a:cxn ang="0">
                  <a:pos x="55" y="23"/>
                </a:cxn>
                <a:cxn ang="0">
                  <a:pos x="45" y="20"/>
                </a:cxn>
              </a:cxnLst>
              <a:rect l="0" t="0" r="r" b="b"/>
              <a:pathLst>
                <a:path w="62" h="135">
                  <a:moveTo>
                    <a:pt x="45" y="20"/>
                  </a:moveTo>
                  <a:cubicBezTo>
                    <a:pt x="44" y="20"/>
                    <a:pt x="42" y="20"/>
                    <a:pt x="40" y="20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5"/>
                    <a:pt x="38" y="14"/>
                    <a:pt x="38" y="13"/>
                  </a:cubicBezTo>
                  <a:cubicBezTo>
                    <a:pt x="38" y="11"/>
                    <a:pt x="38" y="9"/>
                    <a:pt x="38" y="7"/>
                  </a:cubicBezTo>
                  <a:cubicBezTo>
                    <a:pt x="38" y="5"/>
                    <a:pt x="37" y="4"/>
                    <a:pt x="34" y="4"/>
                  </a:cubicBezTo>
                  <a:cubicBezTo>
                    <a:pt x="32" y="4"/>
                    <a:pt x="28" y="3"/>
                    <a:pt x="28" y="1"/>
                  </a:cubicBezTo>
                  <a:cubicBezTo>
                    <a:pt x="26" y="0"/>
                    <a:pt x="24" y="0"/>
                    <a:pt x="24" y="0"/>
                  </a:cubicBezTo>
                  <a:cubicBezTo>
                    <a:pt x="23" y="1"/>
                    <a:pt x="22" y="2"/>
                    <a:pt x="21" y="4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8" y="9"/>
                    <a:pt x="17" y="11"/>
                    <a:pt x="16" y="13"/>
                  </a:cubicBezTo>
                  <a:cubicBezTo>
                    <a:pt x="16" y="13"/>
                    <a:pt x="13" y="15"/>
                    <a:pt x="13" y="16"/>
                  </a:cubicBezTo>
                  <a:cubicBezTo>
                    <a:pt x="11" y="16"/>
                    <a:pt x="7" y="16"/>
                    <a:pt x="5" y="16"/>
                  </a:cubicBezTo>
                  <a:cubicBezTo>
                    <a:pt x="3" y="16"/>
                    <a:pt x="2" y="18"/>
                    <a:pt x="2" y="20"/>
                  </a:cubicBezTo>
                  <a:cubicBezTo>
                    <a:pt x="2" y="22"/>
                    <a:pt x="3" y="25"/>
                    <a:pt x="3" y="27"/>
                  </a:cubicBezTo>
                  <a:cubicBezTo>
                    <a:pt x="3" y="29"/>
                    <a:pt x="3" y="32"/>
                    <a:pt x="3" y="33"/>
                  </a:cubicBezTo>
                  <a:cubicBezTo>
                    <a:pt x="4" y="35"/>
                    <a:pt x="3" y="37"/>
                    <a:pt x="2" y="37"/>
                  </a:cubicBezTo>
                  <a:cubicBezTo>
                    <a:pt x="1" y="38"/>
                    <a:pt x="1" y="40"/>
                    <a:pt x="0" y="43"/>
                  </a:cubicBezTo>
                  <a:cubicBezTo>
                    <a:pt x="0" y="45"/>
                    <a:pt x="0" y="48"/>
                    <a:pt x="0" y="48"/>
                  </a:cubicBezTo>
                  <a:cubicBezTo>
                    <a:pt x="0" y="48"/>
                    <a:pt x="0" y="48"/>
                    <a:pt x="1" y="49"/>
                  </a:cubicBezTo>
                  <a:cubicBezTo>
                    <a:pt x="2" y="50"/>
                    <a:pt x="2" y="52"/>
                    <a:pt x="3" y="54"/>
                  </a:cubicBezTo>
                  <a:cubicBezTo>
                    <a:pt x="3" y="54"/>
                    <a:pt x="4" y="57"/>
                    <a:pt x="5" y="58"/>
                  </a:cubicBezTo>
                  <a:cubicBezTo>
                    <a:pt x="6" y="59"/>
                    <a:pt x="6" y="62"/>
                    <a:pt x="7" y="63"/>
                  </a:cubicBezTo>
                  <a:cubicBezTo>
                    <a:pt x="7" y="65"/>
                    <a:pt x="7" y="68"/>
                    <a:pt x="7" y="70"/>
                  </a:cubicBezTo>
                  <a:cubicBezTo>
                    <a:pt x="7" y="72"/>
                    <a:pt x="7" y="75"/>
                    <a:pt x="8" y="77"/>
                  </a:cubicBezTo>
                  <a:cubicBezTo>
                    <a:pt x="8" y="79"/>
                    <a:pt x="9" y="81"/>
                    <a:pt x="10" y="83"/>
                  </a:cubicBezTo>
                  <a:cubicBezTo>
                    <a:pt x="10" y="85"/>
                    <a:pt x="11" y="87"/>
                    <a:pt x="12" y="88"/>
                  </a:cubicBezTo>
                  <a:cubicBezTo>
                    <a:pt x="13" y="89"/>
                    <a:pt x="14" y="91"/>
                    <a:pt x="14" y="92"/>
                  </a:cubicBezTo>
                  <a:cubicBezTo>
                    <a:pt x="14" y="94"/>
                    <a:pt x="16" y="97"/>
                    <a:pt x="17" y="99"/>
                  </a:cubicBezTo>
                  <a:cubicBezTo>
                    <a:pt x="18" y="101"/>
                    <a:pt x="19" y="104"/>
                    <a:pt x="19" y="106"/>
                  </a:cubicBezTo>
                  <a:cubicBezTo>
                    <a:pt x="19" y="107"/>
                    <a:pt x="20" y="110"/>
                    <a:pt x="21" y="112"/>
                  </a:cubicBezTo>
                  <a:cubicBezTo>
                    <a:pt x="22" y="113"/>
                    <a:pt x="23" y="116"/>
                    <a:pt x="23" y="118"/>
                  </a:cubicBezTo>
                  <a:cubicBezTo>
                    <a:pt x="23" y="120"/>
                    <a:pt x="23" y="123"/>
                    <a:pt x="24" y="124"/>
                  </a:cubicBezTo>
                  <a:cubicBezTo>
                    <a:pt x="24" y="126"/>
                    <a:pt x="25" y="129"/>
                    <a:pt x="26" y="132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7" y="135"/>
                    <a:pt x="28" y="135"/>
                    <a:pt x="28" y="134"/>
                  </a:cubicBezTo>
                  <a:cubicBezTo>
                    <a:pt x="28" y="134"/>
                    <a:pt x="28" y="134"/>
                    <a:pt x="29" y="133"/>
                  </a:cubicBezTo>
                  <a:cubicBezTo>
                    <a:pt x="30" y="131"/>
                    <a:pt x="32" y="129"/>
                    <a:pt x="32" y="128"/>
                  </a:cubicBezTo>
                  <a:cubicBezTo>
                    <a:pt x="33" y="128"/>
                    <a:pt x="35" y="129"/>
                    <a:pt x="37" y="131"/>
                  </a:cubicBezTo>
                  <a:cubicBezTo>
                    <a:pt x="39" y="132"/>
                    <a:pt x="41" y="133"/>
                    <a:pt x="41" y="134"/>
                  </a:cubicBezTo>
                  <a:cubicBezTo>
                    <a:pt x="41" y="135"/>
                    <a:pt x="43" y="135"/>
                    <a:pt x="45" y="135"/>
                  </a:cubicBezTo>
                  <a:cubicBezTo>
                    <a:pt x="47" y="134"/>
                    <a:pt x="48" y="132"/>
                    <a:pt x="49" y="131"/>
                  </a:cubicBezTo>
                  <a:cubicBezTo>
                    <a:pt x="49" y="130"/>
                    <a:pt x="49" y="128"/>
                    <a:pt x="49" y="126"/>
                  </a:cubicBezTo>
                  <a:cubicBezTo>
                    <a:pt x="50" y="125"/>
                    <a:pt x="51" y="124"/>
                    <a:pt x="52" y="124"/>
                  </a:cubicBezTo>
                  <a:cubicBezTo>
                    <a:pt x="53" y="123"/>
                    <a:pt x="54" y="122"/>
                    <a:pt x="55" y="121"/>
                  </a:cubicBezTo>
                  <a:cubicBezTo>
                    <a:pt x="56" y="119"/>
                    <a:pt x="56" y="118"/>
                    <a:pt x="56" y="115"/>
                  </a:cubicBezTo>
                  <a:cubicBezTo>
                    <a:pt x="56" y="113"/>
                    <a:pt x="54" y="111"/>
                    <a:pt x="53" y="109"/>
                  </a:cubicBezTo>
                  <a:cubicBezTo>
                    <a:pt x="51" y="108"/>
                    <a:pt x="50" y="104"/>
                    <a:pt x="49" y="102"/>
                  </a:cubicBezTo>
                  <a:cubicBezTo>
                    <a:pt x="49" y="99"/>
                    <a:pt x="49" y="95"/>
                    <a:pt x="49" y="93"/>
                  </a:cubicBezTo>
                  <a:cubicBezTo>
                    <a:pt x="49" y="91"/>
                    <a:pt x="48" y="87"/>
                    <a:pt x="48" y="85"/>
                  </a:cubicBezTo>
                  <a:cubicBezTo>
                    <a:pt x="48" y="82"/>
                    <a:pt x="49" y="80"/>
                    <a:pt x="50" y="79"/>
                  </a:cubicBezTo>
                  <a:cubicBezTo>
                    <a:pt x="52" y="78"/>
                    <a:pt x="53" y="77"/>
                    <a:pt x="55" y="78"/>
                  </a:cubicBezTo>
                  <a:cubicBezTo>
                    <a:pt x="57" y="78"/>
                    <a:pt x="59" y="78"/>
                    <a:pt x="60" y="78"/>
                  </a:cubicBezTo>
                  <a:cubicBezTo>
                    <a:pt x="61" y="77"/>
                    <a:pt x="61" y="75"/>
                    <a:pt x="61" y="73"/>
                  </a:cubicBezTo>
                  <a:cubicBezTo>
                    <a:pt x="61" y="72"/>
                    <a:pt x="61" y="69"/>
                    <a:pt x="62" y="67"/>
                  </a:cubicBezTo>
                  <a:cubicBezTo>
                    <a:pt x="62" y="66"/>
                    <a:pt x="62" y="62"/>
                    <a:pt x="62" y="60"/>
                  </a:cubicBezTo>
                  <a:cubicBezTo>
                    <a:pt x="62" y="58"/>
                    <a:pt x="62" y="54"/>
                    <a:pt x="62" y="50"/>
                  </a:cubicBezTo>
                  <a:cubicBezTo>
                    <a:pt x="61" y="47"/>
                    <a:pt x="61" y="44"/>
                    <a:pt x="61" y="42"/>
                  </a:cubicBezTo>
                  <a:cubicBezTo>
                    <a:pt x="61" y="40"/>
                    <a:pt x="60" y="37"/>
                    <a:pt x="59" y="35"/>
                  </a:cubicBezTo>
                  <a:cubicBezTo>
                    <a:pt x="58" y="33"/>
                    <a:pt x="57" y="30"/>
                    <a:pt x="57" y="29"/>
                  </a:cubicBezTo>
                  <a:cubicBezTo>
                    <a:pt x="56" y="28"/>
                    <a:pt x="56" y="25"/>
                    <a:pt x="56" y="24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3" y="21"/>
                    <a:pt x="50" y="21"/>
                  </a:cubicBezTo>
                  <a:cubicBezTo>
                    <a:pt x="48" y="21"/>
                    <a:pt x="46" y="20"/>
                    <a:pt x="45" y="2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B557E6C-D683-CB36-A86E-F5F03FAA9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884" y="1999987"/>
              <a:ext cx="165284" cy="202778"/>
            </a:xfrm>
            <a:custGeom>
              <a:avLst/>
              <a:gdLst/>
              <a:ahLst/>
              <a:cxnLst>
                <a:cxn ang="0">
                  <a:pos x="87" y="16"/>
                </a:cxn>
                <a:cxn ang="0">
                  <a:pos x="87" y="11"/>
                </a:cxn>
                <a:cxn ang="0">
                  <a:pos x="89" y="4"/>
                </a:cxn>
                <a:cxn ang="0">
                  <a:pos x="86" y="1"/>
                </a:cxn>
                <a:cxn ang="0">
                  <a:pos x="80" y="7"/>
                </a:cxn>
                <a:cxn ang="0">
                  <a:pos x="75" y="10"/>
                </a:cxn>
                <a:cxn ang="0">
                  <a:pos x="70" y="12"/>
                </a:cxn>
                <a:cxn ang="0">
                  <a:pos x="66" y="17"/>
                </a:cxn>
                <a:cxn ang="0">
                  <a:pos x="60" y="22"/>
                </a:cxn>
                <a:cxn ang="0">
                  <a:pos x="53" y="27"/>
                </a:cxn>
                <a:cxn ang="0">
                  <a:pos x="46" y="32"/>
                </a:cxn>
                <a:cxn ang="0">
                  <a:pos x="43" y="36"/>
                </a:cxn>
                <a:cxn ang="0">
                  <a:pos x="38" y="39"/>
                </a:cxn>
                <a:cxn ang="0">
                  <a:pos x="37" y="42"/>
                </a:cxn>
                <a:cxn ang="0">
                  <a:pos x="34" y="48"/>
                </a:cxn>
                <a:cxn ang="0">
                  <a:pos x="30" y="55"/>
                </a:cxn>
                <a:cxn ang="0">
                  <a:pos x="30" y="61"/>
                </a:cxn>
                <a:cxn ang="0">
                  <a:pos x="30" y="67"/>
                </a:cxn>
                <a:cxn ang="0">
                  <a:pos x="27" y="71"/>
                </a:cxn>
                <a:cxn ang="0">
                  <a:pos x="23" y="71"/>
                </a:cxn>
                <a:cxn ang="0">
                  <a:pos x="20" y="74"/>
                </a:cxn>
                <a:cxn ang="0">
                  <a:pos x="17" y="78"/>
                </a:cxn>
                <a:cxn ang="0">
                  <a:pos x="12" y="80"/>
                </a:cxn>
                <a:cxn ang="0">
                  <a:pos x="8" y="85"/>
                </a:cxn>
                <a:cxn ang="0">
                  <a:pos x="3" y="91"/>
                </a:cxn>
                <a:cxn ang="0">
                  <a:pos x="1" y="98"/>
                </a:cxn>
                <a:cxn ang="0">
                  <a:pos x="4" y="104"/>
                </a:cxn>
                <a:cxn ang="0">
                  <a:pos x="9" y="110"/>
                </a:cxn>
                <a:cxn ang="0">
                  <a:pos x="14" y="109"/>
                </a:cxn>
                <a:cxn ang="0">
                  <a:pos x="19" y="103"/>
                </a:cxn>
                <a:cxn ang="0">
                  <a:pos x="21" y="97"/>
                </a:cxn>
                <a:cxn ang="0">
                  <a:pos x="22" y="94"/>
                </a:cxn>
                <a:cxn ang="0">
                  <a:pos x="27" y="93"/>
                </a:cxn>
                <a:cxn ang="0">
                  <a:pos x="35" y="94"/>
                </a:cxn>
                <a:cxn ang="0">
                  <a:pos x="42" y="95"/>
                </a:cxn>
                <a:cxn ang="0">
                  <a:pos x="48" y="92"/>
                </a:cxn>
                <a:cxn ang="0">
                  <a:pos x="54" y="87"/>
                </a:cxn>
                <a:cxn ang="0">
                  <a:pos x="59" y="82"/>
                </a:cxn>
                <a:cxn ang="0">
                  <a:pos x="60" y="86"/>
                </a:cxn>
                <a:cxn ang="0">
                  <a:pos x="64" y="92"/>
                </a:cxn>
                <a:cxn ang="0">
                  <a:pos x="70" y="92"/>
                </a:cxn>
                <a:cxn ang="0">
                  <a:pos x="71" y="91"/>
                </a:cxn>
                <a:cxn ang="0">
                  <a:pos x="77" y="85"/>
                </a:cxn>
                <a:cxn ang="0">
                  <a:pos x="80" y="79"/>
                </a:cxn>
                <a:cxn ang="0">
                  <a:pos x="84" y="73"/>
                </a:cxn>
                <a:cxn ang="0">
                  <a:pos x="86" y="66"/>
                </a:cxn>
                <a:cxn ang="0">
                  <a:pos x="88" y="60"/>
                </a:cxn>
                <a:cxn ang="0">
                  <a:pos x="86" y="54"/>
                </a:cxn>
                <a:cxn ang="0">
                  <a:pos x="83" y="45"/>
                </a:cxn>
                <a:cxn ang="0">
                  <a:pos x="82" y="37"/>
                </a:cxn>
                <a:cxn ang="0">
                  <a:pos x="82" y="32"/>
                </a:cxn>
                <a:cxn ang="0">
                  <a:pos x="85" y="28"/>
                </a:cxn>
                <a:cxn ang="0">
                  <a:pos x="89" y="25"/>
                </a:cxn>
                <a:cxn ang="0">
                  <a:pos x="91" y="25"/>
                </a:cxn>
                <a:cxn ang="0">
                  <a:pos x="89" y="22"/>
                </a:cxn>
                <a:cxn ang="0">
                  <a:pos x="87" y="16"/>
                </a:cxn>
              </a:cxnLst>
              <a:rect l="0" t="0" r="r" b="b"/>
              <a:pathLst>
                <a:path w="91" h="112">
                  <a:moveTo>
                    <a:pt x="87" y="16"/>
                  </a:moveTo>
                  <a:cubicBezTo>
                    <a:pt x="87" y="14"/>
                    <a:pt x="87" y="12"/>
                    <a:pt x="87" y="11"/>
                  </a:cubicBezTo>
                  <a:cubicBezTo>
                    <a:pt x="87" y="10"/>
                    <a:pt x="87" y="7"/>
                    <a:pt x="89" y="4"/>
                  </a:cubicBezTo>
                  <a:cubicBezTo>
                    <a:pt x="90" y="1"/>
                    <a:pt x="89" y="0"/>
                    <a:pt x="86" y="1"/>
                  </a:cubicBezTo>
                  <a:cubicBezTo>
                    <a:pt x="85" y="3"/>
                    <a:pt x="81" y="6"/>
                    <a:pt x="80" y="7"/>
                  </a:cubicBezTo>
                  <a:cubicBezTo>
                    <a:pt x="78" y="8"/>
                    <a:pt x="77" y="10"/>
                    <a:pt x="75" y="10"/>
                  </a:cubicBezTo>
                  <a:cubicBezTo>
                    <a:pt x="74" y="10"/>
                    <a:pt x="71" y="11"/>
                    <a:pt x="70" y="12"/>
                  </a:cubicBezTo>
                  <a:cubicBezTo>
                    <a:pt x="69" y="13"/>
                    <a:pt x="67" y="15"/>
                    <a:pt x="66" y="17"/>
                  </a:cubicBezTo>
                  <a:cubicBezTo>
                    <a:pt x="64" y="19"/>
                    <a:pt x="62" y="21"/>
                    <a:pt x="60" y="22"/>
                  </a:cubicBezTo>
                  <a:cubicBezTo>
                    <a:pt x="59" y="22"/>
                    <a:pt x="55" y="25"/>
                    <a:pt x="53" y="27"/>
                  </a:cubicBezTo>
                  <a:cubicBezTo>
                    <a:pt x="50" y="29"/>
                    <a:pt x="47" y="30"/>
                    <a:pt x="46" y="32"/>
                  </a:cubicBezTo>
                  <a:cubicBezTo>
                    <a:pt x="46" y="33"/>
                    <a:pt x="44" y="35"/>
                    <a:pt x="43" y="36"/>
                  </a:cubicBezTo>
                  <a:cubicBezTo>
                    <a:pt x="42" y="37"/>
                    <a:pt x="40" y="38"/>
                    <a:pt x="38" y="39"/>
                  </a:cubicBezTo>
                  <a:cubicBezTo>
                    <a:pt x="38" y="39"/>
                    <a:pt x="37" y="41"/>
                    <a:pt x="37" y="42"/>
                  </a:cubicBezTo>
                  <a:cubicBezTo>
                    <a:pt x="36" y="44"/>
                    <a:pt x="35" y="47"/>
                    <a:pt x="34" y="48"/>
                  </a:cubicBezTo>
                  <a:cubicBezTo>
                    <a:pt x="32" y="50"/>
                    <a:pt x="31" y="54"/>
                    <a:pt x="30" y="55"/>
                  </a:cubicBezTo>
                  <a:cubicBezTo>
                    <a:pt x="29" y="57"/>
                    <a:pt x="29" y="60"/>
                    <a:pt x="30" y="61"/>
                  </a:cubicBezTo>
                  <a:cubicBezTo>
                    <a:pt x="31" y="63"/>
                    <a:pt x="31" y="65"/>
                    <a:pt x="30" y="67"/>
                  </a:cubicBezTo>
                  <a:cubicBezTo>
                    <a:pt x="30" y="69"/>
                    <a:pt x="28" y="71"/>
                    <a:pt x="27" y="71"/>
                  </a:cubicBezTo>
                  <a:cubicBezTo>
                    <a:pt x="26" y="71"/>
                    <a:pt x="24" y="71"/>
                    <a:pt x="23" y="71"/>
                  </a:cubicBezTo>
                  <a:cubicBezTo>
                    <a:pt x="21" y="72"/>
                    <a:pt x="20" y="72"/>
                    <a:pt x="20" y="74"/>
                  </a:cubicBezTo>
                  <a:cubicBezTo>
                    <a:pt x="20" y="76"/>
                    <a:pt x="19" y="78"/>
                    <a:pt x="17" y="78"/>
                  </a:cubicBezTo>
                  <a:cubicBezTo>
                    <a:pt x="16" y="78"/>
                    <a:pt x="14" y="79"/>
                    <a:pt x="12" y="80"/>
                  </a:cubicBezTo>
                  <a:cubicBezTo>
                    <a:pt x="11" y="81"/>
                    <a:pt x="8" y="84"/>
                    <a:pt x="8" y="85"/>
                  </a:cubicBezTo>
                  <a:cubicBezTo>
                    <a:pt x="7" y="87"/>
                    <a:pt x="5" y="90"/>
                    <a:pt x="3" y="91"/>
                  </a:cubicBezTo>
                  <a:cubicBezTo>
                    <a:pt x="0" y="93"/>
                    <a:pt x="0" y="96"/>
                    <a:pt x="1" y="98"/>
                  </a:cubicBezTo>
                  <a:cubicBezTo>
                    <a:pt x="2" y="100"/>
                    <a:pt x="3" y="102"/>
                    <a:pt x="4" y="104"/>
                  </a:cubicBezTo>
                  <a:cubicBezTo>
                    <a:pt x="4" y="106"/>
                    <a:pt x="7" y="108"/>
                    <a:pt x="9" y="110"/>
                  </a:cubicBezTo>
                  <a:cubicBezTo>
                    <a:pt x="10" y="112"/>
                    <a:pt x="13" y="111"/>
                    <a:pt x="14" y="109"/>
                  </a:cubicBezTo>
                  <a:cubicBezTo>
                    <a:pt x="16" y="107"/>
                    <a:pt x="18" y="105"/>
                    <a:pt x="19" y="103"/>
                  </a:cubicBezTo>
                  <a:cubicBezTo>
                    <a:pt x="21" y="100"/>
                    <a:pt x="22" y="98"/>
                    <a:pt x="21" y="97"/>
                  </a:cubicBezTo>
                  <a:cubicBezTo>
                    <a:pt x="21" y="96"/>
                    <a:pt x="21" y="94"/>
                    <a:pt x="22" y="94"/>
                  </a:cubicBezTo>
                  <a:cubicBezTo>
                    <a:pt x="23" y="94"/>
                    <a:pt x="26" y="93"/>
                    <a:pt x="27" y="93"/>
                  </a:cubicBezTo>
                  <a:cubicBezTo>
                    <a:pt x="30" y="93"/>
                    <a:pt x="33" y="94"/>
                    <a:pt x="35" y="94"/>
                  </a:cubicBezTo>
                  <a:cubicBezTo>
                    <a:pt x="37" y="95"/>
                    <a:pt x="40" y="95"/>
                    <a:pt x="42" y="95"/>
                  </a:cubicBezTo>
                  <a:cubicBezTo>
                    <a:pt x="44" y="95"/>
                    <a:pt x="46" y="94"/>
                    <a:pt x="48" y="92"/>
                  </a:cubicBezTo>
                  <a:cubicBezTo>
                    <a:pt x="50" y="91"/>
                    <a:pt x="52" y="89"/>
                    <a:pt x="54" y="87"/>
                  </a:cubicBezTo>
                  <a:cubicBezTo>
                    <a:pt x="55" y="86"/>
                    <a:pt x="58" y="84"/>
                    <a:pt x="59" y="82"/>
                  </a:cubicBezTo>
                  <a:cubicBezTo>
                    <a:pt x="60" y="82"/>
                    <a:pt x="60" y="83"/>
                    <a:pt x="60" y="86"/>
                  </a:cubicBezTo>
                  <a:cubicBezTo>
                    <a:pt x="60" y="88"/>
                    <a:pt x="61" y="92"/>
                    <a:pt x="64" y="92"/>
                  </a:cubicBezTo>
                  <a:cubicBezTo>
                    <a:pt x="66" y="93"/>
                    <a:pt x="69" y="93"/>
                    <a:pt x="70" y="92"/>
                  </a:cubicBezTo>
                  <a:cubicBezTo>
                    <a:pt x="70" y="92"/>
                    <a:pt x="70" y="92"/>
                    <a:pt x="71" y="91"/>
                  </a:cubicBezTo>
                  <a:cubicBezTo>
                    <a:pt x="73" y="90"/>
                    <a:pt x="76" y="87"/>
                    <a:pt x="77" y="85"/>
                  </a:cubicBezTo>
                  <a:cubicBezTo>
                    <a:pt x="77" y="84"/>
                    <a:pt x="79" y="81"/>
                    <a:pt x="80" y="79"/>
                  </a:cubicBezTo>
                  <a:cubicBezTo>
                    <a:pt x="81" y="77"/>
                    <a:pt x="83" y="74"/>
                    <a:pt x="84" y="73"/>
                  </a:cubicBezTo>
                  <a:cubicBezTo>
                    <a:pt x="85" y="71"/>
                    <a:pt x="86" y="67"/>
                    <a:pt x="86" y="66"/>
                  </a:cubicBezTo>
                  <a:cubicBezTo>
                    <a:pt x="87" y="63"/>
                    <a:pt x="87" y="61"/>
                    <a:pt x="88" y="60"/>
                  </a:cubicBezTo>
                  <a:cubicBezTo>
                    <a:pt x="88" y="59"/>
                    <a:pt x="87" y="56"/>
                    <a:pt x="86" y="54"/>
                  </a:cubicBezTo>
                  <a:cubicBezTo>
                    <a:pt x="85" y="51"/>
                    <a:pt x="84" y="47"/>
                    <a:pt x="83" y="45"/>
                  </a:cubicBezTo>
                  <a:cubicBezTo>
                    <a:pt x="83" y="41"/>
                    <a:pt x="82" y="38"/>
                    <a:pt x="82" y="37"/>
                  </a:cubicBezTo>
                  <a:cubicBezTo>
                    <a:pt x="81" y="35"/>
                    <a:pt x="81" y="33"/>
                    <a:pt x="82" y="32"/>
                  </a:cubicBezTo>
                  <a:cubicBezTo>
                    <a:pt x="82" y="31"/>
                    <a:pt x="83" y="29"/>
                    <a:pt x="85" y="28"/>
                  </a:cubicBezTo>
                  <a:cubicBezTo>
                    <a:pt x="87" y="27"/>
                    <a:pt x="89" y="25"/>
                    <a:pt x="89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5"/>
                    <a:pt x="91" y="23"/>
                    <a:pt x="89" y="22"/>
                  </a:cubicBezTo>
                  <a:cubicBezTo>
                    <a:pt x="88" y="21"/>
                    <a:pt x="87" y="18"/>
                    <a:pt x="87" y="1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F03337-74FB-6B8D-4617-0819943F2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647" y="1762773"/>
              <a:ext cx="528755" cy="287716"/>
            </a:xfrm>
            <a:custGeom>
              <a:avLst/>
              <a:gdLst/>
              <a:ahLst/>
              <a:cxnLst>
                <a:cxn ang="0">
                  <a:pos x="287" y="60"/>
                </a:cxn>
                <a:cxn ang="0">
                  <a:pos x="278" y="53"/>
                </a:cxn>
                <a:cxn ang="0">
                  <a:pos x="261" y="54"/>
                </a:cxn>
                <a:cxn ang="0">
                  <a:pos x="241" y="55"/>
                </a:cxn>
                <a:cxn ang="0">
                  <a:pos x="237" y="49"/>
                </a:cxn>
                <a:cxn ang="0">
                  <a:pos x="245" y="37"/>
                </a:cxn>
                <a:cxn ang="0">
                  <a:pos x="239" y="21"/>
                </a:cxn>
                <a:cxn ang="0">
                  <a:pos x="229" y="27"/>
                </a:cxn>
                <a:cxn ang="0">
                  <a:pos x="224" y="17"/>
                </a:cxn>
                <a:cxn ang="0">
                  <a:pos x="230" y="9"/>
                </a:cxn>
                <a:cxn ang="0">
                  <a:pos x="220" y="4"/>
                </a:cxn>
                <a:cxn ang="0">
                  <a:pos x="209" y="3"/>
                </a:cxn>
                <a:cxn ang="0">
                  <a:pos x="191" y="16"/>
                </a:cxn>
                <a:cxn ang="0">
                  <a:pos x="181" y="26"/>
                </a:cxn>
                <a:cxn ang="0">
                  <a:pos x="161" y="22"/>
                </a:cxn>
                <a:cxn ang="0">
                  <a:pos x="145" y="17"/>
                </a:cxn>
                <a:cxn ang="0">
                  <a:pos x="130" y="26"/>
                </a:cxn>
                <a:cxn ang="0">
                  <a:pos x="118" y="38"/>
                </a:cxn>
                <a:cxn ang="0">
                  <a:pos x="110" y="48"/>
                </a:cxn>
                <a:cxn ang="0">
                  <a:pos x="99" y="55"/>
                </a:cxn>
                <a:cxn ang="0">
                  <a:pos x="77" y="65"/>
                </a:cxn>
                <a:cxn ang="0">
                  <a:pos x="64" y="83"/>
                </a:cxn>
                <a:cxn ang="0">
                  <a:pos x="52" y="95"/>
                </a:cxn>
                <a:cxn ang="0">
                  <a:pos x="46" y="107"/>
                </a:cxn>
                <a:cxn ang="0">
                  <a:pos x="33" y="110"/>
                </a:cxn>
                <a:cxn ang="0">
                  <a:pos x="22" y="114"/>
                </a:cxn>
                <a:cxn ang="0">
                  <a:pos x="5" y="116"/>
                </a:cxn>
                <a:cxn ang="0">
                  <a:pos x="1" y="120"/>
                </a:cxn>
                <a:cxn ang="0">
                  <a:pos x="7" y="132"/>
                </a:cxn>
                <a:cxn ang="0">
                  <a:pos x="23" y="135"/>
                </a:cxn>
                <a:cxn ang="0">
                  <a:pos x="23" y="150"/>
                </a:cxn>
                <a:cxn ang="0">
                  <a:pos x="34" y="157"/>
                </a:cxn>
                <a:cxn ang="0">
                  <a:pos x="61" y="147"/>
                </a:cxn>
                <a:cxn ang="0">
                  <a:pos x="73" y="150"/>
                </a:cxn>
                <a:cxn ang="0">
                  <a:pos x="91" y="148"/>
                </a:cxn>
                <a:cxn ang="0">
                  <a:pos x="109" y="145"/>
                </a:cxn>
                <a:cxn ang="0">
                  <a:pos x="122" y="127"/>
                </a:cxn>
                <a:cxn ang="0">
                  <a:pos x="136" y="111"/>
                </a:cxn>
                <a:cxn ang="0">
                  <a:pos x="154" y="106"/>
                </a:cxn>
                <a:cxn ang="0">
                  <a:pos x="169" y="96"/>
                </a:cxn>
                <a:cxn ang="0">
                  <a:pos x="186" y="89"/>
                </a:cxn>
                <a:cxn ang="0">
                  <a:pos x="204" y="82"/>
                </a:cxn>
                <a:cxn ang="0">
                  <a:pos x="219" y="79"/>
                </a:cxn>
                <a:cxn ang="0">
                  <a:pos x="216" y="92"/>
                </a:cxn>
                <a:cxn ang="0">
                  <a:pos x="222" y="106"/>
                </a:cxn>
                <a:cxn ang="0">
                  <a:pos x="222" y="117"/>
                </a:cxn>
                <a:cxn ang="0">
                  <a:pos x="206" y="121"/>
                </a:cxn>
                <a:cxn ang="0">
                  <a:pos x="197" y="128"/>
                </a:cxn>
                <a:cxn ang="0">
                  <a:pos x="190" y="147"/>
                </a:cxn>
                <a:cxn ang="0">
                  <a:pos x="198" y="155"/>
                </a:cxn>
                <a:cxn ang="0">
                  <a:pos x="208" y="144"/>
                </a:cxn>
                <a:cxn ang="0">
                  <a:pos x="221" y="134"/>
                </a:cxn>
                <a:cxn ang="0">
                  <a:pos x="236" y="118"/>
                </a:cxn>
                <a:cxn ang="0">
                  <a:pos x="258" y="111"/>
                </a:cxn>
                <a:cxn ang="0">
                  <a:pos x="271" y="117"/>
                </a:cxn>
                <a:cxn ang="0">
                  <a:pos x="285" y="119"/>
                </a:cxn>
                <a:cxn ang="0">
                  <a:pos x="271" y="102"/>
                </a:cxn>
                <a:cxn ang="0">
                  <a:pos x="276" y="85"/>
                </a:cxn>
                <a:cxn ang="0">
                  <a:pos x="292" y="73"/>
                </a:cxn>
              </a:cxnLst>
              <a:rect l="0" t="0" r="r" b="b"/>
              <a:pathLst>
                <a:path w="292" h="159">
                  <a:moveTo>
                    <a:pt x="289" y="68"/>
                  </a:moveTo>
                  <a:cubicBezTo>
                    <a:pt x="288" y="67"/>
                    <a:pt x="287" y="64"/>
                    <a:pt x="287" y="63"/>
                  </a:cubicBezTo>
                  <a:cubicBezTo>
                    <a:pt x="287" y="60"/>
                    <a:pt x="287" y="60"/>
                    <a:pt x="287" y="60"/>
                  </a:cubicBezTo>
                  <a:cubicBezTo>
                    <a:pt x="287" y="59"/>
                    <a:pt x="287" y="58"/>
                    <a:pt x="286" y="57"/>
                  </a:cubicBezTo>
                  <a:cubicBezTo>
                    <a:pt x="286" y="57"/>
                    <a:pt x="286" y="57"/>
                    <a:pt x="283" y="57"/>
                  </a:cubicBezTo>
                  <a:cubicBezTo>
                    <a:pt x="282" y="55"/>
                    <a:pt x="279" y="53"/>
                    <a:pt x="278" y="53"/>
                  </a:cubicBezTo>
                  <a:cubicBezTo>
                    <a:pt x="276" y="52"/>
                    <a:pt x="273" y="52"/>
                    <a:pt x="273" y="53"/>
                  </a:cubicBezTo>
                  <a:cubicBezTo>
                    <a:pt x="271" y="54"/>
                    <a:pt x="268" y="55"/>
                    <a:pt x="266" y="55"/>
                  </a:cubicBezTo>
                  <a:cubicBezTo>
                    <a:pt x="265" y="54"/>
                    <a:pt x="262" y="54"/>
                    <a:pt x="261" y="54"/>
                  </a:cubicBezTo>
                  <a:cubicBezTo>
                    <a:pt x="259" y="54"/>
                    <a:pt x="256" y="53"/>
                    <a:pt x="254" y="52"/>
                  </a:cubicBezTo>
                  <a:cubicBezTo>
                    <a:pt x="252" y="51"/>
                    <a:pt x="249" y="51"/>
                    <a:pt x="248" y="52"/>
                  </a:cubicBezTo>
                  <a:cubicBezTo>
                    <a:pt x="246" y="53"/>
                    <a:pt x="243" y="54"/>
                    <a:pt x="241" y="55"/>
                  </a:cubicBezTo>
                  <a:cubicBezTo>
                    <a:pt x="240" y="56"/>
                    <a:pt x="238" y="56"/>
                    <a:pt x="237" y="56"/>
                  </a:cubicBezTo>
                  <a:cubicBezTo>
                    <a:pt x="236" y="55"/>
                    <a:pt x="235" y="54"/>
                    <a:pt x="236" y="53"/>
                  </a:cubicBezTo>
                  <a:cubicBezTo>
                    <a:pt x="236" y="52"/>
                    <a:pt x="236" y="50"/>
                    <a:pt x="237" y="49"/>
                  </a:cubicBezTo>
                  <a:cubicBezTo>
                    <a:pt x="237" y="49"/>
                    <a:pt x="238" y="46"/>
                    <a:pt x="239" y="45"/>
                  </a:cubicBezTo>
                  <a:cubicBezTo>
                    <a:pt x="240" y="43"/>
                    <a:pt x="241" y="42"/>
                    <a:pt x="241" y="41"/>
                  </a:cubicBezTo>
                  <a:cubicBezTo>
                    <a:pt x="242" y="39"/>
                    <a:pt x="244" y="37"/>
                    <a:pt x="245" y="37"/>
                  </a:cubicBezTo>
                  <a:cubicBezTo>
                    <a:pt x="246" y="36"/>
                    <a:pt x="246" y="35"/>
                    <a:pt x="246" y="33"/>
                  </a:cubicBezTo>
                  <a:cubicBezTo>
                    <a:pt x="245" y="32"/>
                    <a:pt x="244" y="30"/>
                    <a:pt x="243" y="28"/>
                  </a:cubicBezTo>
                  <a:cubicBezTo>
                    <a:pt x="242" y="26"/>
                    <a:pt x="240" y="24"/>
                    <a:pt x="239" y="21"/>
                  </a:cubicBezTo>
                  <a:cubicBezTo>
                    <a:pt x="238" y="20"/>
                    <a:pt x="237" y="19"/>
                    <a:pt x="236" y="20"/>
                  </a:cubicBezTo>
                  <a:cubicBezTo>
                    <a:pt x="235" y="21"/>
                    <a:pt x="233" y="22"/>
                    <a:pt x="232" y="22"/>
                  </a:cubicBezTo>
                  <a:cubicBezTo>
                    <a:pt x="230" y="23"/>
                    <a:pt x="229" y="25"/>
                    <a:pt x="229" y="27"/>
                  </a:cubicBezTo>
                  <a:cubicBezTo>
                    <a:pt x="228" y="28"/>
                    <a:pt x="226" y="28"/>
                    <a:pt x="225" y="27"/>
                  </a:cubicBezTo>
                  <a:cubicBezTo>
                    <a:pt x="225" y="26"/>
                    <a:pt x="223" y="23"/>
                    <a:pt x="223" y="23"/>
                  </a:cubicBezTo>
                  <a:cubicBezTo>
                    <a:pt x="222" y="21"/>
                    <a:pt x="223" y="19"/>
                    <a:pt x="224" y="17"/>
                  </a:cubicBezTo>
                  <a:cubicBezTo>
                    <a:pt x="225" y="17"/>
                    <a:pt x="227" y="15"/>
                    <a:pt x="229" y="13"/>
                  </a:cubicBezTo>
                  <a:cubicBezTo>
                    <a:pt x="231" y="12"/>
                    <a:pt x="232" y="11"/>
                    <a:pt x="232" y="11"/>
                  </a:cubicBezTo>
                  <a:cubicBezTo>
                    <a:pt x="232" y="10"/>
                    <a:pt x="231" y="9"/>
                    <a:pt x="230" y="9"/>
                  </a:cubicBezTo>
                  <a:cubicBezTo>
                    <a:pt x="229" y="9"/>
                    <a:pt x="228" y="9"/>
                    <a:pt x="226" y="9"/>
                  </a:cubicBezTo>
                  <a:cubicBezTo>
                    <a:pt x="225" y="9"/>
                    <a:pt x="223" y="8"/>
                    <a:pt x="222" y="7"/>
                  </a:cubicBezTo>
                  <a:cubicBezTo>
                    <a:pt x="221" y="7"/>
                    <a:pt x="220" y="5"/>
                    <a:pt x="220" y="4"/>
                  </a:cubicBezTo>
                  <a:cubicBezTo>
                    <a:pt x="219" y="3"/>
                    <a:pt x="219" y="2"/>
                    <a:pt x="217" y="1"/>
                  </a:cubicBezTo>
                  <a:cubicBezTo>
                    <a:pt x="216" y="0"/>
                    <a:pt x="214" y="0"/>
                    <a:pt x="213" y="1"/>
                  </a:cubicBezTo>
                  <a:cubicBezTo>
                    <a:pt x="211" y="2"/>
                    <a:pt x="210" y="3"/>
                    <a:pt x="209" y="3"/>
                  </a:cubicBezTo>
                  <a:cubicBezTo>
                    <a:pt x="207" y="4"/>
                    <a:pt x="205" y="5"/>
                    <a:pt x="204" y="5"/>
                  </a:cubicBezTo>
                  <a:cubicBezTo>
                    <a:pt x="203" y="6"/>
                    <a:pt x="201" y="8"/>
                    <a:pt x="198" y="10"/>
                  </a:cubicBezTo>
                  <a:cubicBezTo>
                    <a:pt x="195" y="11"/>
                    <a:pt x="192" y="14"/>
                    <a:pt x="191" y="16"/>
                  </a:cubicBezTo>
                  <a:cubicBezTo>
                    <a:pt x="190" y="17"/>
                    <a:pt x="190" y="19"/>
                    <a:pt x="189" y="21"/>
                  </a:cubicBezTo>
                  <a:cubicBezTo>
                    <a:pt x="189" y="23"/>
                    <a:pt x="188" y="24"/>
                    <a:pt x="188" y="25"/>
                  </a:cubicBezTo>
                  <a:cubicBezTo>
                    <a:pt x="186" y="27"/>
                    <a:pt x="183" y="27"/>
                    <a:pt x="181" y="26"/>
                  </a:cubicBezTo>
                  <a:cubicBezTo>
                    <a:pt x="180" y="26"/>
                    <a:pt x="177" y="25"/>
                    <a:pt x="176" y="25"/>
                  </a:cubicBezTo>
                  <a:cubicBezTo>
                    <a:pt x="174" y="25"/>
                    <a:pt x="172" y="24"/>
                    <a:pt x="170" y="23"/>
                  </a:cubicBezTo>
                  <a:cubicBezTo>
                    <a:pt x="168" y="22"/>
                    <a:pt x="164" y="22"/>
                    <a:pt x="161" y="22"/>
                  </a:cubicBezTo>
                  <a:cubicBezTo>
                    <a:pt x="158" y="22"/>
                    <a:pt x="155" y="22"/>
                    <a:pt x="154" y="21"/>
                  </a:cubicBezTo>
                  <a:cubicBezTo>
                    <a:pt x="153" y="20"/>
                    <a:pt x="150" y="18"/>
                    <a:pt x="149" y="18"/>
                  </a:cubicBezTo>
                  <a:cubicBezTo>
                    <a:pt x="147" y="18"/>
                    <a:pt x="146" y="17"/>
                    <a:pt x="145" y="17"/>
                  </a:cubicBezTo>
                  <a:cubicBezTo>
                    <a:pt x="144" y="17"/>
                    <a:pt x="143" y="18"/>
                    <a:pt x="142" y="19"/>
                  </a:cubicBezTo>
                  <a:cubicBezTo>
                    <a:pt x="141" y="20"/>
                    <a:pt x="139" y="21"/>
                    <a:pt x="138" y="21"/>
                  </a:cubicBezTo>
                  <a:cubicBezTo>
                    <a:pt x="136" y="22"/>
                    <a:pt x="132" y="24"/>
                    <a:pt x="130" y="26"/>
                  </a:cubicBezTo>
                  <a:cubicBezTo>
                    <a:pt x="127" y="28"/>
                    <a:pt x="125" y="29"/>
                    <a:pt x="124" y="31"/>
                  </a:cubicBezTo>
                  <a:cubicBezTo>
                    <a:pt x="124" y="32"/>
                    <a:pt x="124" y="34"/>
                    <a:pt x="123" y="35"/>
                  </a:cubicBezTo>
                  <a:cubicBezTo>
                    <a:pt x="122" y="37"/>
                    <a:pt x="120" y="38"/>
                    <a:pt x="118" y="38"/>
                  </a:cubicBezTo>
                  <a:cubicBezTo>
                    <a:pt x="117" y="38"/>
                    <a:pt x="116" y="40"/>
                    <a:pt x="116" y="42"/>
                  </a:cubicBezTo>
                  <a:cubicBezTo>
                    <a:pt x="116" y="44"/>
                    <a:pt x="116" y="46"/>
                    <a:pt x="114" y="46"/>
                  </a:cubicBezTo>
                  <a:cubicBezTo>
                    <a:pt x="112" y="46"/>
                    <a:pt x="110" y="47"/>
                    <a:pt x="110" y="48"/>
                  </a:cubicBezTo>
                  <a:cubicBezTo>
                    <a:pt x="110" y="49"/>
                    <a:pt x="109" y="51"/>
                    <a:pt x="108" y="51"/>
                  </a:cubicBezTo>
                  <a:cubicBezTo>
                    <a:pt x="107" y="51"/>
                    <a:pt x="105" y="52"/>
                    <a:pt x="104" y="53"/>
                  </a:cubicBezTo>
                  <a:cubicBezTo>
                    <a:pt x="103" y="54"/>
                    <a:pt x="101" y="55"/>
                    <a:pt x="99" y="55"/>
                  </a:cubicBezTo>
                  <a:cubicBezTo>
                    <a:pt x="97" y="55"/>
                    <a:pt x="93" y="56"/>
                    <a:pt x="90" y="56"/>
                  </a:cubicBezTo>
                  <a:cubicBezTo>
                    <a:pt x="86" y="57"/>
                    <a:pt x="82" y="58"/>
                    <a:pt x="80" y="60"/>
                  </a:cubicBezTo>
                  <a:cubicBezTo>
                    <a:pt x="78" y="62"/>
                    <a:pt x="77" y="64"/>
                    <a:pt x="77" y="65"/>
                  </a:cubicBezTo>
                  <a:cubicBezTo>
                    <a:pt x="76" y="67"/>
                    <a:pt x="76" y="69"/>
                    <a:pt x="75" y="71"/>
                  </a:cubicBezTo>
                  <a:cubicBezTo>
                    <a:pt x="75" y="73"/>
                    <a:pt x="72" y="76"/>
                    <a:pt x="70" y="77"/>
                  </a:cubicBezTo>
                  <a:cubicBezTo>
                    <a:pt x="69" y="80"/>
                    <a:pt x="66" y="82"/>
                    <a:pt x="64" y="83"/>
                  </a:cubicBezTo>
                  <a:cubicBezTo>
                    <a:pt x="63" y="85"/>
                    <a:pt x="61" y="86"/>
                    <a:pt x="59" y="87"/>
                  </a:cubicBezTo>
                  <a:cubicBezTo>
                    <a:pt x="57" y="88"/>
                    <a:pt x="55" y="89"/>
                    <a:pt x="54" y="90"/>
                  </a:cubicBezTo>
                  <a:cubicBezTo>
                    <a:pt x="53" y="92"/>
                    <a:pt x="52" y="94"/>
                    <a:pt x="52" y="95"/>
                  </a:cubicBezTo>
                  <a:cubicBezTo>
                    <a:pt x="53" y="95"/>
                    <a:pt x="54" y="97"/>
                    <a:pt x="54" y="99"/>
                  </a:cubicBezTo>
                  <a:cubicBezTo>
                    <a:pt x="54" y="100"/>
                    <a:pt x="53" y="101"/>
                    <a:pt x="51" y="103"/>
                  </a:cubicBezTo>
                  <a:cubicBezTo>
                    <a:pt x="49" y="104"/>
                    <a:pt x="47" y="106"/>
                    <a:pt x="46" y="107"/>
                  </a:cubicBezTo>
                  <a:cubicBezTo>
                    <a:pt x="44" y="108"/>
                    <a:pt x="42" y="108"/>
                    <a:pt x="40" y="109"/>
                  </a:cubicBezTo>
                  <a:cubicBezTo>
                    <a:pt x="40" y="108"/>
                    <a:pt x="38" y="108"/>
                    <a:pt x="37" y="109"/>
                  </a:cubicBezTo>
                  <a:cubicBezTo>
                    <a:pt x="36" y="110"/>
                    <a:pt x="35" y="110"/>
                    <a:pt x="33" y="110"/>
                  </a:cubicBezTo>
                  <a:cubicBezTo>
                    <a:pt x="32" y="109"/>
                    <a:pt x="31" y="109"/>
                    <a:pt x="31" y="110"/>
                  </a:cubicBezTo>
                  <a:cubicBezTo>
                    <a:pt x="30" y="110"/>
                    <a:pt x="29" y="111"/>
                    <a:pt x="28" y="111"/>
                  </a:cubicBezTo>
                  <a:cubicBezTo>
                    <a:pt x="26" y="111"/>
                    <a:pt x="24" y="112"/>
                    <a:pt x="22" y="114"/>
                  </a:cubicBezTo>
                  <a:cubicBezTo>
                    <a:pt x="20" y="115"/>
                    <a:pt x="17" y="117"/>
                    <a:pt x="16" y="117"/>
                  </a:cubicBezTo>
                  <a:cubicBezTo>
                    <a:pt x="15" y="118"/>
                    <a:pt x="12" y="117"/>
                    <a:pt x="11" y="117"/>
                  </a:cubicBezTo>
                  <a:cubicBezTo>
                    <a:pt x="9" y="116"/>
                    <a:pt x="7" y="116"/>
                    <a:pt x="5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7"/>
                    <a:pt x="1" y="117"/>
                    <a:pt x="1" y="118"/>
                  </a:cubicBezTo>
                  <a:cubicBezTo>
                    <a:pt x="1" y="118"/>
                    <a:pt x="1" y="118"/>
                    <a:pt x="1" y="120"/>
                  </a:cubicBezTo>
                  <a:cubicBezTo>
                    <a:pt x="1" y="121"/>
                    <a:pt x="0" y="124"/>
                    <a:pt x="0" y="125"/>
                  </a:cubicBezTo>
                  <a:cubicBezTo>
                    <a:pt x="0" y="126"/>
                    <a:pt x="1" y="128"/>
                    <a:pt x="2" y="130"/>
                  </a:cubicBezTo>
                  <a:cubicBezTo>
                    <a:pt x="3" y="131"/>
                    <a:pt x="6" y="132"/>
                    <a:pt x="7" y="132"/>
                  </a:cubicBezTo>
                  <a:cubicBezTo>
                    <a:pt x="9" y="133"/>
                    <a:pt x="11" y="133"/>
                    <a:pt x="12" y="133"/>
                  </a:cubicBezTo>
                  <a:cubicBezTo>
                    <a:pt x="14" y="133"/>
                    <a:pt x="17" y="132"/>
                    <a:pt x="18" y="132"/>
                  </a:cubicBezTo>
                  <a:cubicBezTo>
                    <a:pt x="20" y="132"/>
                    <a:pt x="22" y="134"/>
                    <a:pt x="23" y="135"/>
                  </a:cubicBezTo>
                  <a:cubicBezTo>
                    <a:pt x="25" y="137"/>
                    <a:pt x="25" y="139"/>
                    <a:pt x="25" y="140"/>
                  </a:cubicBezTo>
                  <a:cubicBezTo>
                    <a:pt x="25" y="141"/>
                    <a:pt x="25" y="144"/>
                    <a:pt x="24" y="145"/>
                  </a:cubicBezTo>
                  <a:cubicBezTo>
                    <a:pt x="23" y="147"/>
                    <a:pt x="23" y="150"/>
                    <a:pt x="23" y="150"/>
                  </a:cubicBezTo>
                  <a:cubicBezTo>
                    <a:pt x="23" y="151"/>
                    <a:pt x="24" y="154"/>
                    <a:pt x="26" y="155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8" y="158"/>
                    <a:pt x="30" y="159"/>
                    <a:pt x="34" y="157"/>
                  </a:cubicBezTo>
                  <a:cubicBezTo>
                    <a:pt x="38" y="156"/>
                    <a:pt x="44" y="154"/>
                    <a:pt x="48" y="152"/>
                  </a:cubicBezTo>
                  <a:cubicBezTo>
                    <a:pt x="52" y="151"/>
                    <a:pt x="55" y="150"/>
                    <a:pt x="57" y="149"/>
                  </a:cubicBezTo>
                  <a:cubicBezTo>
                    <a:pt x="58" y="148"/>
                    <a:pt x="60" y="147"/>
                    <a:pt x="61" y="147"/>
                  </a:cubicBezTo>
                  <a:cubicBezTo>
                    <a:pt x="61" y="147"/>
                    <a:pt x="64" y="147"/>
                    <a:pt x="66" y="147"/>
                  </a:cubicBezTo>
                  <a:cubicBezTo>
                    <a:pt x="68" y="148"/>
                    <a:pt x="69" y="148"/>
                    <a:pt x="69" y="149"/>
                  </a:cubicBezTo>
                  <a:cubicBezTo>
                    <a:pt x="69" y="150"/>
                    <a:pt x="71" y="150"/>
                    <a:pt x="73" y="150"/>
                  </a:cubicBezTo>
                  <a:cubicBezTo>
                    <a:pt x="76" y="150"/>
                    <a:pt x="78" y="150"/>
                    <a:pt x="79" y="150"/>
                  </a:cubicBezTo>
                  <a:cubicBezTo>
                    <a:pt x="81" y="150"/>
                    <a:pt x="84" y="150"/>
                    <a:pt x="85" y="149"/>
                  </a:cubicBezTo>
                  <a:cubicBezTo>
                    <a:pt x="87" y="149"/>
                    <a:pt x="89" y="148"/>
                    <a:pt x="91" y="148"/>
                  </a:cubicBezTo>
                  <a:cubicBezTo>
                    <a:pt x="92" y="148"/>
                    <a:pt x="94" y="148"/>
                    <a:pt x="95" y="148"/>
                  </a:cubicBezTo>
                  <a:cubicBezTo>
                    <a:pt x="97" y="149"/>
                    <a:pt x="100" y="149"/>
                    <a:pt x="101" y="148"/>
                  </a:cubicBezTo>
                  <a:cubicBezTo>
                    <a:pt x="102" y="148"/>
                    <a:pt x="106" y="147"/>
                    <a:pt x="109" y="145"/>
                  </a:cubicBezTo>
                  <a:cubicBezTo>
                    <a:pt x="111" y="144"/>
                    <a:pt x="114" y="141"/>
                    <a:pt x="115" y="140"/>
                  </a:cubicBezTo>
                  <a:cubicBezTo>
                    <a:pt x="116" y="137"/>
                    <a:pt x="117" y="135"/>
                    <a:pt x="117" y="133"/>
                  </a:cubicBezTo>
                  <a:cubicBezTo>
                    <a:pt x="119" y="131"/>
                    <a:pt x="121" y="129"/>
                    <a:pt x="122" y="127"/>
                  </a:cubicBezTo>
                  <a:cubicBezTo>
                    <a:pt x="124" y="125"/>
                    <a:pt x="125" y="122"/>
                    <a:pt x="127" y="121"/>
                  </a:cubicBezTo>
                  <a:cubicBezTo>
                    <a:pt x="129" y="119"/>
                    <a:pt x="132" y="117"/>
                    <a:pt x="133" y="116"/>
                  </a:cubicBezTo>
                  <a:cubicBezTo>
                    <a:pt x="134" y="115"/>
                    <a:pt x="136" y="113"/>
                    <a:pt x="136" y="111"/>
                  </a:cubicBezTo>
                  <a:cubicBezTo>
                    <a:pt x="136" y="110"/>
                    <a:pt x="138" y="109"/>
                    <a:pt x="139" y="109"/>
                  </a:cubicBezTo>
                  <a:cubicBezTo>
                    <a:pt x="141" y="110"/>
                    <a:pt x="144" y="110"/>
                    <a:pt x="147" y="109"/>
                  </a:cubicBezTo>
                  <a:cubicBezTo>
                    <a:pt x="149" y="108"/>
                    <a:pt x="152" y="107"/>
                    <a:pt x="154" y="106"/>
                  </a:cubicBezTo>
                  <a:cubicBezTo>
                    <a:pt x="155" y="105"/>
                    <a:pt x="158" y="104"/>
                    <a:pt x="159" y="103"/>
                  </a:cubicBezTo>
                  <a:cubicBezTo>
                    <a:pt x="160" y="101"/>
                    <a:pt x="162" y="100"/>
                    <a:pt x="163" y="99"/>
                  </a:cubicBezTo>
                  <a:cubicBezTo>
                    <a:pt x="163" y="98"/>
                    <a:pt x="166" y="96"/>
                    <a:pt x="169" y="96"/>
                  </a:cubicBezTo>
                  <a:cubicBezTo>
                    <a:pt x="171" y="95"/>
                    <a:pt x="175" y="94"/>
                    <a:pt x="176" y="94"/>
                  </a:cubicBezTo>
                  <a:cubicBezTo>
                    <a:pt x="177" y="93"/>
                    <a:pt x="179" y="92"/>
                    <a:pt x="180" y="91"/>
                  </a:cubicBezTo>
                  <a:cubicBezTo>
                    <a:pt x="182" y="91"/>
                    <a:pt x="184" y="90"/>
                    <a:pt x="186" y="89"/>
                  </a:cubicBezTo>
                  <a:cubicBezTo>
                    <a:pt x="187" y="88"/>
                    <a:pt x="190" y="88"/>
                    <a:pt x="191" y="88"/>
                  </a:cubicBezTo>
                  <a:cubicBezTo>
                    <a:pt x="193" y="88"/>
                    <a:pt x="196" y="87"/>
                    <a:pt x="198" y="86"/>
                  </a:cubicBezTo>
                  <a:cubicBezTo>
                    <a:pt x="201" y="86"/>
                    <a:pt x="203" y="83"/>
                    <a:pt x="204" y="82"/>
                  </a:cubicBezTo>
                  <a:cubicBezTo>
                    <a:pt x="205" y="80"/>
                    <a:pt x="208" y="79"/>
                    <a:pt x="210" y="79"/>
                  </a:cubicBezTo>
                  <a:cubicBezTo>
                    <a:pt x="211" y="79"/>
                    <a:pt x="214" y="79"/>
                    <a:pt x="216" y="79"/>
                  </a:cubicBezTo>
                  <a:cubicBezTo>
                    <a:pt x="218" y="79"/>
                    <a:pt x="219" y="79"/>
                    <a:pt x="219" y="79"/>
                  </a:cubicBezTo>
                  <a:cubicBezTo>
                    <a:pt x="220" y="80"/>
                    <a:pt x="220" y="82"/>
                    <a:pt x="220" y="83"/>
                  </a:cubicBezTo>
                  <a:cubicBezTo>
                    <a:pt x="219" y="85"/>
                    <a:pt x="219" y="86"/>
                    <a:pt x="218" y="87"/>
                  </a:cubicBezTo>
                  <a:cubicBezTo>
                    <a:pt x="217" y="89"/>
                    <a:pt x="216" y="91"/>
                    <a:pt x="216" y="92"/>
                  </a:cubicBezTo>
                  <a:cubicBezTo>
                    <a:pt x="215" y="93"/>
                    <a:pt x="215" y="96"/>
                    <a:pt x="216" y="97"/>
                  </a:cubicBezTo>
                  <a:cubicBezTo>
                    <a:pt x="216" y="98"/>
                    <a:pt x="217" y="101"/>
                    <a:pt x="219" y="102"/>
                  </a:cubicBezTo>
                  <a:cubicBezTo>
                    <a:pt x="220" y="104"/>
                    <a:pt x="221" y="106"/>
                    <a:pt x="222" y="106"/>
                  </a:cubicBezTo>
                  <a:cubicBezTo>
                    <a:pt x="223" y="106"/>
                    <a:pt x="225" y="106"/>
                    <a:pt x="225" y="107"/>
                  </a:cubicBezTo>
                  <a:cubicBezTo>
                    <a:pt x="226" y="109"/>
                    <a:pt x="226" y="111"/>
                    <a:pt x="225" y="113"/>
                  </a:cubicBezTo>
                  <a:cubicBezTo>
                    <a:pt x="225" y="115"/>
                    <a:pt x="223" y="117"/>
                    <a:pt x="222" y="117"/>
                  </a:cubicBezTo>
                  <a:cubicBezTo>
                    <a:pt x="221" y="118"/>
                    <a:pt x="219" y="118"/>
                    <a:pt x="218" y="118"/>
                  </a:cubicBezTo>
                  <a:cubicBezTo>
                    <a:pt x="216" y="119"/>
                    <a:pt x="214" y="120"/>
                    <a:pt x="212" y="121"/>
                  </a:cubicBezTo>
                  <a:cubicBezTo>
                    <a:pt x="209" y="121"/>
                    <a:pt x="206" y="121"/>
                    <a:pt x="206" y="121"/>
                  </a:cubicBezTo>
                  <a:cubicBezTo>
                    <a:pt x="204" y="121"/>
                    <a:pt x="203" y="121"/>
                    <a:pt x="203" y="121"/>
                  </a:cubicBezTo>
                  <a:cubicBezTo>
                    <a:pt x="202" y="122"/>
                    <a:pt x="201" y="124"/>
                    <a:pt x="201" y="125"/>
                  </a:cubicBezTo>
                  <a:cubicBezTo>
                    <a:pt x="200" y="126"/>
                    <a:pt x="198" y="127"/>
                    <a:pt x="197" y="128"/>
                  </a:cubicBezTo>
                  <a:cubicBezTo>
                    <a:pt x="196" y="129"/>
                    <a:pt x="193" y="133"/>
                    <a:pt x="192" y="135"/>
                  </a:cubicBezTo>
                  <a:cubicBezTo>
                    <a:pt x="191" y="138"/>
                    <a:pt x="190" y="141"/>
                    <a:pt x="190" y="142"/>
                  </a:cubicBezTo>
                  <a:cubicBezTo>
                    <a:pt x="190" y="144"/>
                    <a:pt x="190" y="145"/>
                    <a:pt x="190" y="147"/>
                  </a:cubicBezTo>
                  <a:cubicBezTo>
                    <a:pt x="190" y="149"/>
                    <a:pt x="192" y="152"/>
                    <a:pt x="193" y="153"/>
                  </a:cubicBezTo>
                  <a:cubicBezTo>
                    <a:pt x="194" y="155"/>
                    <a:pt x="195" y="155"/>
                    <a:pt x="196" y="155"/>
                  </a:cubicBezTo>
                  <a:cubicBezTo>
                    <a:pt x="196" y="155"/>
                    <a:pt x="196" y="155"/>
                    <a:pt x="198" y="155"/>
                  </a:cubicBezTo>
                  <a:cubicBezTo>
                    <a:pt x="200" y="154"/>
                    <a:pt x="201" y="151"/>
                    <a:pt x="202" y="150"/>
                  </a:cubicBezTo>
                  <a:cubicBezTo>
                    <a:pt x="203" y="149"/>
                    <a:pt x="204" y="147"/>
                    <a:pt x="205" y="147"/>
                  </a:cubicBezTo>
                  <a:cubicBezTo>
                    <a:pt x="206" y="146"/>
                    <a:pt x="208" y="145"/>
                    <a:pt x="208" y="144"/>
                  </a:cubicBezTo>
                  <a:cubicBezTo>
                    <a:pt x="209" y="143"/>
                    <a:pt x="211" y="142"/>
                    <a:pt x="212" y="141"/>
                  </a:cubicBezTo>
                  <a:cubicBezTo>
                    <a:pt x="213" y="141"/>
                    <a:pt x="216" y="139"/>
                    <a:pt x="216" y="137"/>
                  </a:cubicBezTo>
                  <a:cubicBezTo>
                    <a:pt x="217" y="136"/>
                    <a:pt x="220" y="135"/>
                    <a:pt x="221" y="134"/>
                  </a:cubicBezTo>
                  <a:cubicBezTo>
                    <a:pt x="222" y="134"/>
                    <a:pt x="224" y="131"/>
                    <a:pt x="225" y="129"/>
                  </a:cubicBezTo>
                  <a:cubicBezTo>
                    <a:pt x="227" y="127"/>
                    <a:pt x="229" y="124"/>
                    <a:pt x="231" y="122"/>
                  </a:cubicBezTo>
                  <a:cubicBezTo>
                    <a:pt x="231" y="121"/>
                    <a:pt x="234" y="119"/>
                    <a:pt x="236" y="118"/>
                  </a:cubicBezTo>
                  <a:cubicBezTo>
                    <a:pt x="238" y="118"/>
                    <a:pt x="242" y="117"/>
                    <a:pt x="246" y="116"/>
                  </a:cubicBezTo>
                  <a:cubicBezTo>
                    <a:pt x="248" y="116"/>
                    <a:pt x="252" y="115"/>
                    <a:pt x="253" y="113"/>
                  </a:cubicBezTo>
                  <a:cubicBezTo>
                    <a:pt x="254" y="112"/>
                    <a:pt x="256" y="112"/>
                    <a:pt x="258" y="111"/>
                  </a:cubicBezTo>
                  <a:cubicBezTo>
                    <a:pt x="261" y="111"/>
                    <a:pt x="262" y="111"/>
                    <a:pt x="263" y="111"/>
                  </a:cubicBezTo>
                  <a:cubicBezTo>
                    <a:pt x="264" y="111"/>
                    <a:pt x="267" y="111"/>
                    <a:pt x="268" y="113"/>
                  </a:cubicBezTo>
                  <a:cubicBezTo>
                    <a:pt x="270" y="114"/>
                    <a:pt x="271" y="116"/>
                    <a:pt x="271" y="117"/>
                  </a:cubicBezTo>
                  <a:cubicBezTo>
                    <a:pt x="272" y="119"/>
                    <a:pt x="274" y="120"/>
                    <a:pt x="276" y="120"/>
                  </a:cubicBezTo>
                  <a:cubicBezTo>
                    <a:pt x="278" y="121"/>
                    <a:pt x="280" y="121"/>
                    <a:pt x="281" y="121"/>
                  </a:cubicBezTo>
                  <a:cubicBezTo>
                    <a:pt x="283" y="121"/>
                    <a:pt x="284" y="120"/>
                    <a:pt x="285" y="119"/>
                  </a:cubicBezTo>
                  <a:cubicBezTo>
                    <a:pt x="286" y="118"/>
                    <a:pt x="284" y="116"/>
                    <a:pt x="282" y="115"/>
                  </a:cubicBezTo>
                  <a:cubicBezTo>
                    <a:pt x="280" y="114"/>
                    <a:pt x="277" y="110"/>
                    <a:pt x="276" y="109"/>
                  </a:cubicBezTo>
                  <a:cubicBezTo>
                    <a:pt x="274" y="107"/>
                    <a:pt x="272" y="104"/>
                    <a:pt x="271" y="102"/>
                  </a:cubicBezTo>
                  <a:cubicBezTo>
                    <a:pt x="270" y="99"/>
                    <a:pt x="270" y="97"/>
                    <a:pt x="270" y="95"/>
                  </a:cubicBezTo>
                  <a:cubicBezTo>
                    <a:pt x="270" y="93"/>
                    <a:pt x="271" y="91"/>
                    <a:pt x="272" y="90"/>
                  </a:cubicBezTo>
                  <a:cubicBezTo>
                    <a:pt x="273" y="88"/>
                    <a:pt x="275" y="87"/>
                    <a:pt x="276" y="85"/>
                  </a:cubicBezTo>
                  <a:cubicBezTo>
                    <a:pt x="278" y="84"/>
                    <a:pt x="280" y="81"/>
                    <a:pt x="282" y="80"/>
                  </a:cubicBezTo>
                  <a:cubicBezTo>
                    <a:pt x="284" y="79"/>
                    <a:pt x="286" y="78"/>
                    <a:pt x="288" y="77"/>
                  </a:cubicBezTo>
                  <a:cubicBezTo>
                    <a:pt x="290" y="77"/>
                    <a:pt x="292" y="75"/>
                    <a:pt x="292" y="73"/>
                  </a:cubicBezTo>
                  <a:cubicBezTo>
                    <a:pt x="292" y="73"/>
                    <a:pt x="291" y="70"/>
                    <a:pt x="289" y="6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FCFABB9-8BF8-2BCD-7140-BD98CD2D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371" y="2132366"/>
              <a:ext cx="286186" cy="110189"/>
            </a:xfrm>
            <a:custGeom>
              <a:avLst/>
              <a:gdLst/>
              <a:ahLst/>
              <a:cxnLst>
                <a:cxn ang="0">
                  <a:pos x="151" y="47"/>
                </a:cxn>
                <a:cxn ang="0">
                  <a:pos x="157" y="39"/>
                </a:cxn>
                <a:cxn ang="0">
                  <a:pos x="150" y="32"/>
                </a:cxn>
                <a:cxn ang="0">
                  <a:pos x="150" y="24"/>
                </a:cxn>
                <a:cxn ang="0">
                  <a:pos x="144" y="21"/>
                </a:cxn>
                <a:cxn ang="0">
                  <a:pos x="136" y="17"/>
                </a:cxn>
                <a:cxn ang="0">
                  <a:pos x="125" y="19"/>
                </a:cxn>
                <a:cxn ang="0">
                  <a:pos x="122" y="13"/>
                </a:cxn>
                <a:cxn ang="0">
                  <a:pos x="123" y="6"/>
                </a:cxn>
                <a:cxn ang="0">
                  <a:pos x="119" y="1"/>
                </a:cxn>
                <a:cxn ang="0">
                  <a:pos x="107" y="3"/>
                </a:cxn>
                <a:cxn ang="0">
                  <a:pos x="96" y="10"/>
                </a:cxn>
                <a:cxn ang="0">
                  <a:pos x="90" y="8"/>
                </a:cxn>
                <a:cxn ang="0">
                  <a:pos x="80" y="17"/>
                </a:cxn>
                <a:cxn ang="0">
                  <a:pos x="73" y="19"/>
                </a:cxn>
                <a:cxn ang="0">
                  <a:pos x="62" y="15"/>
                </a:cxn>
                <a:cxn ang="0">
                  <a:pos x="53" y="13"/>
                </a:cxn>
                <a:cxn ang="0">
                  <a:pos x="38" y="14"/>
                </a:cxn>
                <a:cxn ang="0">
                  <a:pos x="27" y="13"/>
                </a:cxn>
                <a:cxn ang="0">
                  <a:pos x="13" y="18"/>
                </a:cxn>
                <a:cxn ang="0">
                  <a:pos x="9" y="28"/>
                </a:cxn>
                <a:cxn ang="0">
                  <a:pos x="5" y="41"/>
                </a:cxn>
                <a:cxn ang="0">
                  <a:pos x="0" y="50"/>
                </a:cxn>
                <a:cxn ang="0">
                  <a:pos x="12" y="55"/>
                </a:cxn>
                <a:cxn ang="0">
                  <a:pos x="22" y="57"/>
                </a:cxn>
                <a:cxn ang="0">
                  <a:pos x="32" y="60"/>
                </a:cxn>
                <a:cxn ang="0">
                  <a:pos x="48" y="58"/>
                </a:cxn>
                <a:cxn ang="0">
                  <a:pos x="63" y="57"/>
                </a:cxn>
                <a:cxn ang="0">
                  <a:pos x="78" y="54"/>
                </a:cxn>
                <a:cxn ang="0">
                  <a:pos x="90" y="56"/>
                </a:cxn>
                <a:cxn ang="0">
                  <a:pos x="101" y="55"/>
                </a:cxn>
                <a:cxn ang="0">
                  <a:pos x="118" y="52"/>
                </a:cxn>
                <a:cxn ang="0">
                  <a:pos x="130" y="56"/>
                </a:cxn>
                <a:cxn ang="0">
                  <a:pos x="137" y="54"/>
                </a:cxn>
              </a:cxnLst>
              <a:rect l="0" t="0" r="r" b="b"/>
              <a:pathLst>
                <a:path w="158" h="61">
                  <a:moveTo>
                    <a:pt x="145" y="50"/>
                  </a:moveTo>
                  <a:cubicBezTo>
                    <a:pt x="146" y="49"/>
                    <a:pt x="149" y="48"/>
                    <a:pt x="151" y="47"/>
                  </a:cubicBezTo>
                  <a:cubicBezTo>
                    <a:pt x="152" y="46"/>
                    <a:pt x="155" y="44"/>
                    <a:pt x="156" y="43"/>
                  </a:cubicBezTo>
                  <a:cubicBezTo>
                    <a:pt x="158" y="42"/>
                    <a:pt x="158" y="41"/>
                    <a:pt x="157" y="39"/>
                  </a:cubicBezTo>
                  <a:cubicBezTo>
                    <a:pt x="157" y="37"/>
                    <a:pt x="155" y="36"/>
                    <a:pt x="154" y="35"/>
                  </a:cubicBezTo>
                  <a:cubicBezTo>
                    <a:pt x="152" y="34"/>
                    <a:pt x="151" y="32"/>
                    <a:pt x="150" y="32"/>
                  </a:cubicBezTo>
                  <a:cubicBezTo>
                    <a:pt x="148" y="32"/>
                    <a:pt x="147" y="30"/>
                    <a:pt x="147" y="29"/>
                  </a:cubicBezTo>
                  <a:cubicBezTo>
                    <a:pt x="147" y="28"/>
                    <a:pt x="149" y="26"/>
                    <a:pt x="150" y="24"/>
                  </a:cubicBezTo>
                  <a:cubicBezTo>
                    <a:pt x="150" y="23"/>
                    <a:pt x="150" y="22"/>
                    <a:pt x="150" y="22"/>
                  </a:cubicBezTo>
                  <a:cubicBezTo>
                    <a:pt x="149" y="21"/>
                    <a:pt x="146" y="21"/>
                    <a:pt x="144" y="21"/>
                  </a:cubicBezTo>
                  <a:cubicBezTo>
                    <a:pt x="142" y="21"/>
                    <a:pt x="141" y="20"/>
                    <a:pt x="140" y="19"/>
                  </a:cubicBezTo>
                  <a:cubicBezTo>
                    <a:pt x="140" y="18"/>
                    <a:pt x="138" y="18"/>
                    <a:pt x="136" y="17"/>
                  </a:cubicBezTo>
                  <a:cubicBezTo>
                    <a:pt x="134" y="16"/>
                    <a:pt x="132" y="16"/>
                    <a:pt x="130" y="17"/>
                  </a:cubicBezTo>
                  <a:cubicBezTo>
                    <a:pt x="128" y="18"/>
                    <a:pt x="125" y="19"/>
                    <a:pt x="125" y="19"/>
                  </a:cubicBezTo>
                  <a:cubicBezTo>
                    <a:pt x="124" y="20"/>
                    <a:pt x="122" y="19"/>
                    <a:pt x="122" y="17"/>
                  </a:cubicBezTo>
                  <a:cubicBezTo>
                    <a:pt x="122" y="16"/>
                    <a:pt x="122" y="14"/>
                    <a:pt x="122" y="13"/>
                  </a:cubicBezTo>
                  <a:cubicBezTo>
                    <a:pt x="122" y="11"/>
                    <a:pt x="123" y="10"/>
                    <a:pt x="123" y="9"/>
                  </a:cubicBezTo>
                  <a:cubicBezTo>
                    <a:pt x="123" y="9"/>
                    <a:pt x="123" y="7"/>
                    <a:pt x="123" y="6"/>
                  </a:cubicBezTo>
                  <a:cubicBezTo>
                    <a:pt x="123" y="5"/>
                    <a:pt x="123" y="3"/>
                    <a:pt x="123" y="1"/>
                  </a:cubicBezTo>
                  <a:cubicBezTo>
                    <a:pt x="124" y="1"/>
                    <a:pt x="123" y="0"/>
                    <a:pt x="119" y="1"/>
                  </a:cubicBezTo>
                  <a:cubicBezTo>
                    <a:pt x="116" y="2"/>
                    <a:pt x="113" y="2"/>
                    <a:pt x="112" y="2"/>
                  </a:cubicBezTo>
                  <a:cubicBezTo>
                    <a:pt x="111" y="2"/>
                    <a:pt x="108" y="3"/>
                    <a:pt x="107" y="3"/>
                  </a:cubicBezTo>
                  <a:cubicBezTo>
                    <a:pt x="105" y="5"/>
                    <a:pt x="102" y="7"/>
                    <a:pt x="100" y="8"/>
                  </a:cubicBezTo>
                  <a:cubicBezTo>
                    <a:pt x="99" y="9"/>
                    <a:pt x="97" y="10"/>
                    <a:pt x="96" y="10"/>
                  </a:cubicBezTo>
                  <a:cubicBezTo>
                    <a:pt x="95" y="10"/>
                    <a:pt x="94" y="10"/>
                    <a:pt x="93" y="8"/>
                  </a:cubicBezTo>
                  <a:cubicBezTo>
                    <a:pt x="92" y="7"/>
                    <a:pt x="91" y="7"/>
                    <a:pt x="90" y="8"/>
                  </a:cubicBezTo>
                  <a:cubicBezTo>
                    <a:pt x="89" y="10"/>
                    <a:pt x="86" y="11"/>
                    <a:pt x="85" y="12"/>
                  </a:cubicBezTo>
                  <a:cubicBezTo>
                    <a:pt x="83" y="14"/>
                    <a:pt x="81" y="16"/>
                    <a:pt x="80" y="17"/>
                  </a:cubicBezTo>
                  <a:cubicBezTo>
                    <a:pt x="79" y="18"/>
                    <a:pt x="77" y="20"/>
                    <a:pt x="76" y="21"/>
                  </a:cubicBezTo>
                  <a:cubicBezTo>
                    <a:pt x="76" y="22"/>
                    <a:pt x="74" y="22"/>
                    <a:pt x="73" y="19"/>
                  </a:cubicBezTo>
                  <a:cubicBezTo>
                    <a:pt x="72" y="18"/>
                    <a:pt x="70" y="17"/>
                    <a:pt x="67" y="18"/>
                  </a:cubicBezTo>
                  <a:cubicBezTo>
                    <a:pt x="66" y="19"/>
                    <a:pt x="63" y="17"/>
                    <a:pt x="62" y="15"/>
                  </a:cubicBezTo>
                  <a:cubicBezTo>
                    <a:pt x="62" y="14"/>
                    <a:pt x="60" y="13"/>
                    <a:pt x="58" y="13"/>
                  </a:cubicBezTo>
                  <a:cubicBezTo>
                    <a:pt x="57" y="13"/>
                    <a:pt x="54" y="13"/>
                    <a:pt x="53" y="13"/>
                  </a:cubicBezTo>
                  <a:cubicBezTo>
                    <a:pt x="51" y="14"/>
                    <a:pt x="48" y="14"/>
                    <a:pt x="46" y="15"/>
                  </a:cubicBezTo>
                  <a:cubicBezTo>
                    <a:pt x="43" y="15"/>
                    <a:pt x="41" y="15"/>
                    <a:pt x="38" y="14"/>
                  </a:cubicBezTo>
                  <a:cubicBezTo>
                    <a:pt x="36" y="14"/>
                    <a:pt x="34" y="13"/>
                    <a:pt x="32" y="12"/>
                  </a:cubicBezTo>
                  <a:cubicBezTo>
                    <a:pt x="31" y="12"/>
                    <a:pt x="28" y="12"/>
                    <a:pt x="27" y="13"/>
                  </a:cubicBezTo>
                  <a:cubicBezTo>
                    <a:pt x="25" y="13"/>
                    <a:pt x="22" y="15"/>
                    <a:pt x="20" y="15"/>
                  </a:cubicBezTo>
                  <a:cubicBezTo>
                    <a:pt x="17" y="16"/>
                    <a:pt x="15" y="17"/>
                    <a:pt x="13" y="18"/>
                  </a:cubicBezTo>
                  <a:cubicBezTo>
                    <a:pt x="12" y="19"/>
                    <a:pt x="10" y="21"/>
                    <a:pt x="10" y="22"/>
                  </a:cubicBezTo>
                  <a:cubicBezTo>
                    <a:pt x="9" y="23"/>
                    <a:pt x="8" y="26"/>
                    <a:pt x="9" y="28"/>
                  </a:cubicBezTo>
                  <a:cubicBezTo>
                    <a:pt x="9" y="28"/>
                    <a:pt x="9" y="31"/>
                    <a:pt x="9" y="33"/>
                  </a:cubicBezTo>
                  <a:cubicBezTo>
                    <a:pt x="9" y="34"/>
                    <a:pt x="7" y="38"/>
                    <a:pt x="5" y="41"/>
                  </a:cubicBezTo>
                  <a:cubicBezTo>
                    <a:pt x="3" y="44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3"/>
                    <a:pt x="3" y="55"/>
                    <a:pt x="5" y="54"/>
                  </a:cubicBezTo>
                  <a:cubicBezTo>
                    <a:pt x="7" y="55"/>
                    <a:pt x="10" y="55"/>
                    <a:pt x="12" y="55"/>
                  </a:cubicBezTo>
                  <a:cubicBezTo>
                    <a:pt x="13" y="56"/>
                    <a:pt x="14" y="56"/>
                    <a:pt x="16" y="57"/>
                  </a:cubicBezTo>
                  <a:cubicBezTo>
                    <a:pt x="17" y="57"/>
                    <a:pt x="20" y="57"/>
                    <a:pt x="22" y="57"/>
                  </a:cubicBezTo>
                  <a:cubicBezTo>
                    <a:pt x="24" y="58"/>
                    <a:pt x="27" y="59"/>
                    <a:pt x="29" y="60"/>
                  </a:cubicBezTo>
                  <a:cubicBezTo>
                    <a:pt x="30" y="61"/>
                    <a:pt x="31" y="60"/>
                    <a:pt x="32" y="60"/>
                  </a:cubicBezTo>
                  <a:cubicBezTo>
                    <a:pt x="34" y="60"/>
                    <a:pt x="37" y="60"/>
                    <a:pt x="39" y="59"/>
                  </a:cubicBezTo>
                  <a:cubicBezTo>
                    <a:pt x="42" y="59"/>
                    <a:pt x="46" y="58"/>
                    <a:pt x="48" y="58"/>
                  </a:cubicBezTo>
                  <a:cubicBezTo>
                    <a:pt x="51" y="58"/>
                    <a:pt x="55" y="58"/>
                    <a:pt x="56" y="58"/>
                  </a:cubicBezTo>
                  <a:cubicBezTo>
                    <a:pt x="58" y="58"/>
                    <a:pt x="61" y="58"/>
                    <a:pt x="63" y="57"/>
                  </a:cubicBezTo>
                  <a:cubicBezTo>
                    <a:pt x="64" y="56"/>
                    <a:pt x="67" y="55"/>
                    <a:pt x="70" y="55"/>
                  </a:cubicBezTo>
                  <a:cubicBezTo>
                    <a:pt x="72" y="54"/>
                    <a:pt x="76" y="54"/>
                    <a:pt x="78" y="54"/>
                  </a:cubicBezTo>
                  <a:cubicBezTo>
                    <a:pt x="79" y="55"/>
                    <a:pt x="83" y="55"/>
                    <a:pt x="85" y="56"/>
                  </a:cubicBezTo>
                  <a:cubicBezTo>
                    <a:pt x="87" y="57"/>
                    <a:pt x="89" y="57"/>
                    <a:pt x="90" y="56"/>
                  </a:cubicBezTo>
                  <a:cubicBezTo>
                    <a:pt x="92" y="55"/>
                    <a:pt x="94" y="55"/>
                    <a:pt x="95" y="56"/>
                  </a:cubicBezTo>
                  <a:cubicBezTo>
                    <a:pt x="96" y="56"/>
                    <a:pt x="98" y="56"/>
                    <a:pt x="101" y="55"/>
                  </a:cubicBezTo>
                  <a:cubicBezTo>
                    <a:pt x="104" y="54"/>
                    <a:pt x="108" y="54"/>
                    <a:pt x="110" y="53"/>
                  </a:cubicBezTo>
                  <a:cubicBezTo>
                    <a:pt x="112" y="52"/>
                    <a:pt x="115" y="52"/>
                    <a:pt x="118" y="52"/>
                  </a:cubicBezTo>
                  <a:cubicBezTo>
                    <a:pt x="120" y="51"/>
                    <a:pt x="123" y="52"/>
                    <a:pt x="125" y="53"/>
                  </a:cubicBezTo>
                  <a:cubicBezTo>
                    <a:pt x="127" y="54"/>
                    <a:pt x="129" y="56"/>
                    <a:pt x="130" y="56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3" y="56"/>
                    <a:pt x="135" y="55"/>
                    <a:pt x="137" y="54"/>
                  </a:cubicBezTo>
                  <a:cubicBezTo>
                    <a:pt x="140" y="54"/>
                    <a:pt x="143" y="51"/>
                    <a:pt x="145" y="5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AADB5C5-D233-019B-BC47-8CC9B3BB1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040" y="2527211"/>
              <a:ext cx="603745" cy="481313"/>
            </a:xfrm>
            <a:custGeom>
              <a:avLst/>
              <a:gdLst/>
              <a:ahLst/>
              <a:cxnLst>
                <a:cxn ang="0">
                  <a:pos x="308" y="28"/>
                </a:cxn>
                <a:cxn ang="0">
                  <a:pos x="298" y="25"/>
                </a:cxn>
                <a:cxn ang="0">
                  <a:pos x="272" y="10"/>
                </a:cxn>
                <a:cxn ang="0">
                  <a:pos x="251" y="2"/>
                </a:cxn>
                <a:cxn ang="0">
                  <a:pos x="243" y="12"/>
                </a:cxn>
                <a:cxn ang="0">
                  <a:pos x="237" y="27"/>
                </a:cxn>
                <a:cxn ang="0">
                  <a:pos x="215" y="21"/>
                </a:cxn>
                <a:cxn ang="0">
                  <a:pos x="193" y="24"/>
                </a:cxn>
                <a:cxn ang="0">
                  <a:pos x="192" y="6"/>
                </a:cxn>
                <a:cxn ang="0">
                  <a:pos x="172" y="8"/>
                </a:cxn>
                <a:cxn ang="0">
                  <a:pos x="149" y="13"/>
                </a:cxn>
                <a:cxn ang="0">
                  <a:pos x="130" y="12"/>
                </a:cxn>
                <a:cxn ang="0">
                  <a:pos x="112" y="27"/>
                </a:cxn>
                <a:cxn ang="0">
                  <a:pos x="108" y="47"/>
                </a:cxn>
                <a:cxn ang="0">
                  <a:pos x="103" y="66"/>
                </a:cxn>
                <a:cxn ang="0">
                  <a:pos x="90" y="80"/>
                </a:cxn>
                <a:cxn ang="0">
                  <a:pos x="67" y="82"/>
                </a:cxn>
                <a:cxn ang="0">
                  <a:pos x="48" y="105"/>
                </a:cxn>
                <a:cxn ang="0">
                  <a:pos x="53" y="130"/>
                </a:cxn>
                <a:cxn ang="0">
                  <a:pos x="65" y="146"/>
                </a:cxn>
                <a:cxn ang="0">
                  <a:pos x="55" y="152"/>
                </a:cxn>
                <a:cxn ang="0">
                  <a:pos x="33" y="142"/>
                </a:cxn>
                <a:cxn ang="0">
                  <a:pos x="22" y="152"/>
                </a:cxn>
                <a:cxn ang="0">
                  <a:pos x="31" y="166"/>
                </a:cxn>
                <a:cxn ang="0">
                  <a:pos x="40" y="193"/>
                </a:cxn>
                <a:cxn ang="0">
                  <a:pos x="37" y="213"/>
                </a:cxn>
                <a:cxn ang="0">
                  <a:pos x="22" y="228"/>
                </a:cxn>
                <a:cxn ang="0">
                  <a:pos x="4" y="245"/>
                </a:cxn>
                <a:cxn ang="0">
                  <a:pos x="6" y="265"/>
                </a:cxn>
                <a:cxn ang="0">
                  <a:pos x="31" y="254"/>
                </a:cxn>
                <a:cxn ang="0">
                  <a:pos x="50" y="245"/>
                </a:cxn>
                <a:cxn ang="0">
                  <a:pos x="57" y="228"/>
                </a:cxn>
                <a:cxn ang="0">
                  <a:pos x="71" y="234"/>
                </a:cxn>
                <a:cxn ang="0">
                  <a:pos x="87" y="234"/>
                </a:cxn>
                <a:cxn ang="0">
                  <a:pos x="87" y="219"/>
                </a:cxn>
                <a:cxn ang="0">
                  <a:pos x="104" y="204"/>
                </a:cxn>
                <a:cxn ang="0">
                  <a:pos x="112" y="195"/>
                </a:cxn>
                <a:cxn ang="0">
                  <a:pos x="131" y="200"/>
                </a:cxn>
                <a:cxn ang="0">
                  <a:pos x="151" y="207"/>
                </a:cxn>
                <a:cxn ang="0">
                  <a:pos x="168" y="198"/>
                </a:cxn>
                <a:cxn ang="0">
                  <a:pos x="186" y="185"/>
                </a:cxn>
                <a:cxn ang="0">
                  <a:pos x="205" y="168"/>
                </a:cxn>
                <a:cxn ang="0">
                  <a:pos x="212" y="160"/>
                </a:cxn>
                <a:cxn ang="0">
                  <a:pos x="201" y="167"/>
                </a:cxn>
                <a:cxn ang="0">
                  <a:pos x="209" y="154"/>
                </a:cxn>
                <a:cxn ang="0">
                  <a:pos x="221" y="151"/>
                </a:cxn>
                <a:cxn ang="0">
                  <a:pos x="220" y="159"/>
                </a:cxn>
                <a:cxn ang="0">
                  <a:pos x="238" y="151"/>
                </a:cxn>
                <a:cxn ang="0">
                  <a:pos x="261" y="140"/>
                </a:cxn>
                <a:cxn ang="0">
                  <a:pos x="257" y="135"/>
                </a:cxn>
                <a:cxn ang="0">
                  <a:pos x="270" y="135"/>
                </a:cxn>
                <a:cxn ang="0">
                  <a:pos x="282" y="124"/>
                </a:cxn>
                <a:cxn ang="0">
                  <a:pos x="286" y="115"/>
                </a:cxn>
                <a:cxn ang="0">
                  <a:pos x="295" y="103"/>
                </a:cxn>
                <a:cxn ang="0">
                  <a:pos x="298" y="98"/>
                </a:cxn>
                <a:cxn ang="0">
                  <a:pos x="290" y="80"/>
                </a:cxn>
                <a:cxn ang="0">
                  <a:pos x="299" y="57"/>
                </a:cxn>
                <a:cxn ang="0">
                  <a:pos x="325" y="46"/>
                </a:cxn>
                <a:cxn ang="0">
                  <a:pos x="325" y="37"/>
                </a:cxn>
              </a:cxnLst>
              <a:rect l="0" t="0" r="r" b="b"/>
              <a:pathLst>
                <a:path w="333" h="266">
                  <a:moveTo>
                    <a:pt x="325" y="37"/>
                  </a:moveTo>
                  <a:cubicBezTo>
                    <a:pt x="323" y="37"/>
                    <a:pt x="319" y="37"/>
                    <a:pt x="317" y="36"/>
                  </a:cubicBezTo>
                  <a:cubicBezTo>
                    <a:pt x="315" y="36"/>
                    <a:pt x="312" y="34"/>
                    <a:pt x="311" y="33"/>
                  </a:cubicBezTo>
                  <a:cubicBezTo>
                    <a:pt x="310" y="32"/>
                    <a:pt x="308" y="29"/>
                    <a:pt x="308" y="28"/>
                  </a:cubicBezTo>
                  <a:cubicBezTo>
                    <a:pt x="308" y="27"/>
                    <a:pt x="307" y="27"/>
                    <a:pt x="306" y="27"/>
                  </a:cubicBezTo>
                  <a:cubicBezTo>
                    <a:pt x="305" y="27"/>
                    <a:pt x="303" y="29"/>
                    <a:pt x="302" y="29"/>
                  </a:cubicBezTo>
                  <a:cubicBezTo>
                    <a:pt x="301" y="30"/>
                    <a:pt x="299" y="30"/>
                    <a:pt x="299" y="29"/>
                  </a:cubicBezTo>
                  <a:cubicBezTo>
                    <a:pt x="299" y="29"/>
                    <a:pt x="298" y="27"/>
                    <a:pt x="298" y="25"/>
                  </a:cubicBezTo>
                  <a:cubicBezTo>
                    <a:pt x="298" y="24"/>
                    <a:pt x="297" y="21"/>
                    <a:pt x="296" y="20"/>
                  </a:cubicBezTo>
                  <a:cubicBezTo>
                    <a:pt x="295" y="19"/>
                    <a:pt x="291" y="19"/>
                    <a:pt x="289" y="18"/>
                  </a:cubicBezTo>
                  <a:cubicBezTo>
                    <a:pt x="285" y="16"/>
                    <a:pt x="281" y="15"/>
                    <a:pt x="278" y="13"/>
                  </a:cubicBezTo>
                  <a:cubicBezTo>
                    <a:pt x="276" y="11"/>
                    <a:pt x="272" y="10"/>
                    <a:pt x="272" y="10"/>
                  </a:cubicBezTo>
                  <a:cubicBezTo>
                    <a:pt x="270" y="9"/>
                    <a:pt x="267" y="8"/>
                    <a:pt x="265" y="8"/>
                  </a:cubicBezTo>
                  <a:cubicBezTo>
                    <a:pt x="264" y="8"/>
                    <a:pt x="262" y="8"/>
                    <a:pt x="261" y="8"/>
                  </a:cubicBezTo>
                  <a:cubicBezTo>
                    <a:pt x="260" y="7"/>
                    <a:pt x="259" y="5"/>
                    <a:pt x="257" y="4"/>
                  </a:cubicBezTo>
                  <a:cubicBezTo>
                    <a:pt x="256" y="3"/>
                    <a:pt x="254" y="3"/>
                    <a:pt x="251" y="2"/>
                  </a:cubicBezTo>
                  <a:cubicBezTo>
                    <a:pt x="249" y="2"/>
                    <a:pt x="246" y="1"/>
                    <a:pt x="244" y="0"/>
                  </a:cubicBezTo>
                  <a:cubicBezTo>
                    <a:pt x="242" y="0"/>
                    <a:pt x="241" y="1"/>
                    <a:pt x="242" y="3"/>
                  </a:cubicBezTo>
                  <a:cubicBezTo>
                    <a:pt x="242" y="5"/>
                    <a:pt x="243" y="7"/>
                    <a:pt x="243" y="9"/>
                  </a:cubicBezTo>
                  <a:cubicBezTo>
                    <a:pt x="243" y="11"/>
                    <a:pt x="243" y="11"/>
                    <a:pt x="243" y="12"/>
                  </a:cubicBezTo>
                  <a:cubicBezTo>
                    <a:pt x="242" y="13"/>
                    <a:pt x="242" y="14"/>
                    <a:pt x="242" y="16"/>
                  </a:cubicBezTo>
                  <a:cubicBezTo>
                    <a:pt x="242" y="17"/>
                    <a:pt x="242" y="18"/>
                    <a:pt x="242" y="19"/>
                  </a:cubicBezTo>
                  <a:cubicBezTo>
                    <a:pt x="242" y="20"/>
                    <a:pt x="241" y="22"/>
                    <a:pt x="241" y="23"/>
                  </a:cubicBezTo>
                  <a:cubicBezTo>
                    <a:pt x="241" y="24"/>
                    <a:pt x="239" y="26"/>
                    <a:pt x="237" y="27"/>
                  </a:cubicBezTo>
                  <a:cubicBezTo>
                    <a:pt x="235" y="29"/>
                    <a:pt x="233" y="28"/>
                    <a:pt x="233" y="26"/>
                  </a:cubicBezTo>
                  <a:cubicBezTo>
                    <a:pt x="232" y="24"/>
                    <a:pt x="229" y="23"/>
                    <a:pt x="227" y="25"/>
                  </a:cubicBezTo>
                  <a:cubicBezTo>
                    <a:pt x="225" y="25"/>
                    <a:pt x="223" y="25"/>
                    <a:pt x="221" y="24"/>
                  </a:cubicBezTo>
                  <a:cubicBezTo>
                    <a:pt x="219" y="22"/>
                    <a:pt x="216" y="21"/>
                    <a:pt x="215" y="21"/>
                  </a:cubicBezTo>
                  <a:cubicBezTo>
                    <a:pt x="213" y="22"/>
                    <a:pt x="211" y="22"/>
                    <a:pt x="210" y="22"/>
                  </a:cubicBezTo>
                  <a:cubicBezTo>
                    <a:pt x="209" y="22"/>
                    <a:pt x="207" y="23"/>
                    <a:pt x="205" y="25"/>
                  </a:cubicBezTo>
                  <a:cubicBezTo>
                    <a:pt x="204" y="26"/>
                    <a:pt x="200" y="27"/>
                    <a:pt x="199" y="25"/>
                  </a:cubicBezTo>
                  <a:cubicBezTo>
                    <a:pt x="197" y="24"/>
                    <a:pt x="194" y="24"/>
                    <a:pt x="193" y="24"/>
                  </a:cubicBezTo>
                  <a:cubicBezTo>
                    <a:pt x="192" y="24"/>
                    <a:pt x="191" y="23"/>
                    <a:pt x="191" y="21"/>
                  </a:cubicBezTo>
                  <a:cubicBezTo>
                    <a:pt x="191" y="20"/>
                    <a:pt x="191" y="17"/>
                    <a:pt x="193" y="15"/>
                  </a:cubicBezTo>
                  <a:cubicBezTo>
                    <a:pt x="194" y="14"/>
                    <a:pt x="195" y="12"/>
                    <a:pt x="195" y="10"/>
                  </a:cubicBezTo>
                  <a:cubicBezTo>
                    <a:pt x="195" y="8"/>
                    <a:pt x="194" y="7"/>
                    <a:pt x="192" y="6"/>
                  </a:cubicBezTo>
                  <a:cubicBezTo>
                    <a:pt x="191" y="5"/>
                    <a:pt x="189" y="5"/>
                    <a:pt x="187" y="6"/>
                  </a:cubicBezTo>
                  <a:cubicBezTo>
                    <a:pt x="185" y="7"/>
                    <a:pt x="182" y="8"/>
                    <a:pt x="181" y="7"/>
                  </a:cubicBezTo>
                  <a:cubicBezTo>
                    <a:pt x="180" y="7"/>
                    <a:pt x="179" y="6"/>
                    <a:pt x="178" y="6"/>
                  </a:cubicBezTo>
                  <a:cubicBezTo>
                    <a:pt x="177" y="6"/>
                    <a:pt x="174" y="7"/>
                    <a:pt x="172" y="8"/>
                  </a:cubicBezTo>
                  <a:cubicBezTo>
                    <a:pt x="169" y="9"/>
                    <a:pt x="166" y="9"/>
                    <a:pt x="165" y="9"/>
                  </a:cubicBezTo>
                  <a:cubicBezTo>
                    <a:pt x="165" y="8"/>
                    <a:pt x="162" y="9"/>
                    <a:pt x="161" y="12"/>
                  </a:cubicBezTo>
                  <a:cubicBezTo>
                    <a:pt x="159" y="14"/>
                    <a:pt x="157" y="14"/>
                    <a:pt x="155" y="14"/>
                  </a:cubicBezTo>
                  <a:cubicBezTo>
                    <a:pt x="154" y="15"/>
                    <a:pt x="151" y="14"/>
                    <a:pt x="149" y="13"/>
                  </a:cubicBezTo>
                  <a:cubicBezTo>
                    <a:pt x="148" y="12"/>
                    <a:pt x="145" y="11"/>
                    <a:pt x="144" y="10"/>
                  </a:cubicBezTo>
                  <a:cubicBezTo>
                    <a:pt x="142" y="9"/>
                    <a:pt x="140" y="7"/>
                    <a:pt x="139" y="6"/>
                  </a:cubicBezTo>
                  <a:cubicBezTo>
                    <a:pt x="137" y="6"/>
                    <a:pt x="135" y="6"/>
                    <a:pt x="135" y="7"/>
                  </a:cubicBezTo>
                  <a:cubicBezTo>
                    <a:pt x="134" y="9"/>
                    <a:pt x="132" y="11"/>
                    <a:pt x="130" y="12"/>
                  </a:cubicBezTo>
                  <a:cubicBezTo>
                    <a:pt x="128" y="13"/>
                    <a:pt x="125" y="14"/>
                    <a:pt x="124" y="16"/>
                  </a:cubicBezTo>
                  <a:cubicBezTo>
                    <a:pt x="123" y="17"/>
                    <a:pt x="121" y="19"/>
                    <a:pt x="118" y="20"/>
                  </a:cubicBezTo>
                  <a:cubicBezTo>
                    <a:pt x="117" y="21"/>
                    <a:pt x="114" y="22"/>
                    <a:pt x="114" y="24"/>
                  </a:cubicBezTo>
                  <a:cubicBezTo>
                    <a:pt x="113" y="25"/>
                    <a:pt x="112" y="26"/>
                    <a:pt x="112" y="27"/>
                  </a:cubicBezTo>
                  <a:cubicBezTo>
                    <a:pt x="112" y="27"/>
                    <a:pt x="112" y="30"/>
                    <a:pt x="112" y="32"/>
                  </a:cubicBezTo>
                  <a:cubicBezTo>
                    <a:pt x="112" y="33"/>
                    <a:pt x="112" y="36"/>
                    <a:pt x="112" y="37"/>
                  </a:cubicBezTo>
                  <a:cubicBezTo>
                    <a:pt x="112" y="38"/>
                    <a:pt x="112" y="41"/>
                    <a:pt x="110" y="42"/>
                  </a:cubicBezTo>
                  <a:cubicBezTo>
                    <a:pt x="110" y="43"/>
                    <a:pt x="109" y="45"/>
                    <a:pt x="108" y="47"/>
                  </a:cubicBezTo>
                  <a:cubicBezTo>
                    <a:pt x="107" y="48"/>
                    <a:pt x="106" y="50"/>
                    <a:pt x="105" y="52"/>
                  </a:cubicBezTo>
                  <a:cubicBezTo>
                    <a:pt x="105" y="53"/>
                    <a:pt x="104" y="56"/>
                    <a:pt x="104" y="56"/>
                  </a:cubicBezTo>
                  <a:cubicBezTo>
                    <a:pt x="103" y="57"/>
                    <a:pt x="102" y="59"/>
                    <a:pt x="101" y="61"/>
                  </a:cubicBezTo>
                  <a:cubicBezTo>
                    <a:pt x="101" y="62"/>
                    <a:pt x="101" y="64"/>
                    <a:pt x="103" y="66"/>
                  </a:cubicBezTo>
                  <a:cubicBezTo>
                    <a:pt x="104" y="67"/>
                    <a:pt x="104" y="68"/>
                    <a:pt x="102" y="68"/>
                  </a:cubicBezTo>
                  <a:cubicBezTo>
                    <a:pt x="101" y="68"/>
                    <a:pt x="99" y="69"/>
                    <a:pt x="98" y="70"/>
                  </a:cubicBezTo>
                  <a:cubicBezTo>
                    <a:pt x="97" y="72"/>
                    <a:pt x="96" y="74"/>
                    <a:pt x="95" y="76"/>
                  </a:cubicBezTo>
                  <a:cubicBezTo>
                    <a:pt x="94" y="78"/>
                    <a:pt x="92" y="79"/>
                    <a:pt x="90" y="80"/>
                  </a:cubicBezTo>
                  <a:cubicBezTo>
                    <a:pt x="89" y="81"/>
                    <a:pt x="87" y="82"/>
                    <a:pt x="85" y="81"/>
                  </a:cubicBezTo>
                  <a:cubicBezTo>
                    <a:pt x="83" y="81"/>
                    <a:pt x="81" y="81"/>
                    <a:pt x="79" y="81"/>
                  </a:cubicBezTo>
                  <a:cubicBezTo>
                    <a:pt x="77" y="81"/>
                    <a:pt x="74" y="81"/>
                    <a:pt x="73" y="82"/>
                  </a:cubicBezTo>
                  <a:cubicBezTo>
                    <a:pt x="71" y="82"/>
                    <a:pt x="68" y="83"/>
                    <a:pt x="67" y="82"/>
                  </a:cubicBezTo>
                  <a:cubicBezTo>
                    <a:pt x="65" y="82"/>
                    <a:pt x="64" y="84"/>
                    <a:pt x="62" y="85"/>
                  </a:cubicBezTo>
                  <a:cubicBezTo>
                    <a:pt x="61" y="88"/>
                    <a:pt x="59" y="91"/>
                    <a:pt x="58" y="93"/>
                  </a:cubicBezTo>
                  <a:cubicBezTo>
                    <a:pt x="58" y="95"/>
                    <a:pt x="54" y="97"/>
                    <a:pt x="52" y="99"/>
                  </a:cubicBezTo>
                  <a:cubicBezTo>
                    <a:pt x="50" y="101"/>
                    <a:pt x="48" y="103"/>
                    <a:pt x="48" y="105"/>
                  </a:cubicBezTo>
                  <a:cubicBezTo>
                    <a:pt x="48" y="107"/>
                    <a:pt x="48" y="110"/>
                    <a:pt x="48" y="112"/>
                  </a:cubicBezTo>
                  <a:cubicBezTo>
                    <a:pt x="49" y="114"/>
                    <a:pt x="49" y="116"/>
                    <a:pt x="49" y="117"/>
                  </a:cubicBezTo>
                  <a:cubicBezTo>
                    <a:pt x="49" y="119"/>
                    <a:pt x="50" y="121"/>
                    <a:pt x="51" y="123"/>
                  </a:cubicBezTo>
                  <a:cubicBezTo>
                    <a:pt x="52" y="124"/>
                    <a:pt x="52" y="128"/>
                    <a:pt x="53" y="130"/>
                  </a:cubicBezTo>
                  <a:cubicBezTo>
                    <a:pt x="53" y="133"/>
                    <a:pt x="53" y="135"/>
                    <a:pt x="53" y="137"/>
                  </a:cubicBezTo>
                  <a:cubicBezTo>
                    <a:pt x="53" y="139"/>
                    <a:pt x="54" y="141"/>
                    <a:pt x="54" y="141"/>
                  </a:cubicBezTo>
                  <a:cubicBezTo>
                    <a:pt x="55" y="141"/>
                    <a:pt x="58" y="142"/>
                    <a:pt x="60" y="144"/>
                  </a:cubicBezTo>
                  <a:cubicBezTo>
                    <a:pt x="62" y="145"/>
                    <a:pt x="64" y="145"/>
                    <a:pt x="65" y="146"/>
                  </a:cubicBezTo>
                  <a:cubicBezTo>
                    <a:pt x="66" y="147"/>
                    <a:pt x="67" y="149"/>
                    <a:pt x="68" y="150"/>
                  </a:cubicBezTo>
                  <a:cubicBezTo>
                    <a:pt x="68" y="152"/>
                    <a:pt x="67" y="153"/>
                    <a:pt x="65" y="154"/>
                  </a:cubicBezTo>
                  <a:cubicBezTo>
                    <a:pt x="64" y="154"/>
                    <a:pt x="61" y="154"/>
                    <a:pt x="59" y="154"/>
                  </a:cubicBezTo>
                  <a:cubicBezTo>
                    <a:pt x="58" y="153"/>
                    <a:pt x="55" y="152"/>
                    <a:pt x="55" y="152"/>
                  </a:cubicBezTo>
                  <a:cubicBezTo>
                    <a:pt x="53" y="152"/>
                    <a:pt x="50" y="152"/>
                    <a:pt x="49" y="152"/>
                  </a:cubicBezTo>
                  <a:cubicBezTo>
                    <a:pt x="47" y="153"/>
                    <a:pt x="46" y="153"/>
                    <a:pt x="44" y="152"/>
                  </a:cubicBezTo>
                  <a:cubicBezTo>
                    <a:pt x="43" y="150"/>
                    <a:pt x="40" y="148"/>
                    <a:pt x="39" y="147"/>
                  </a:cubicBezTo>
                  <a:cubicBezTo>
                    <a:pt x="38" y="145"/>
                    <a:pt x="35" y="143"/>
                    <a:pt x="33" y="142"/>
                  </a:cubicBezTo>
                  <a:cubicBezTo>
                    <a:pt x="31" y="140"/>
                    <a:pt x="28" y="139"/>
                    <a:pt x="26" y="140"/>
                  </a:cubicBezTo>
                  <a:cubicBezTo>
                    <a:pt x="24" y="140"/>
                    <a:pt x="22" y="141"/>
                    <a:pt x="21" y="143"/>
                  </a:cubicBezTo>
                  <a:cubicBezTo>
                    <a:pt x="21" y="145"/>
                    <a:pt x="21" y="147"/>
                    <a:pt x="21" y="148"/>
                  </a:cubicBezTo>
                  <a:cubicBezTo>
                    <a:pt x="21" y="150"/>
                    <a:pt x="22" y="151"/>
                    <a:pt x="22" y="152"/>
                  </a:cubicBezTo>
                  <a:cubicBezTo>
                    <a:pt x="24" y="152"/>
                    <a:pt x="26" y="154"/>
                    <a:pt x="27" y="155"/>
                  </a:cubicBezTo>
                  <a:cubicBezTo>
                    <a:pt x="28" y="156"/>
                    <a:pt x="29" y="156"/>
                    <a:pt x="30" y="156"/>
                  </a:cubicBezTo>
                  <a:cubicBezTo>
                    <a:pt x="30" y="157"/>
                    <a:pt x="31" y="159"/>
                    <a:pt x="31" y="161"/>
                  </a:cubicBezTo>
                  <a:cubicBezTo>
                    <a:pt x="31" y="162"/>
                    <a:pt x="31" y="165"/>
                    <a:pt x="31" y="166"/>
                  </a:cubicBezTo>
                  <a:cubicBezTo>
                    <a:pt x="31" y="168"/>
                    <a:pt x="32" y="171"/>
                    <a:pt x="32" y="172"/>
                  </a:cubicBezTo>
                  <a:cubicBezTo>
                    <a:pt x="34" y="174"/>
                    <a:pt x="36" y="176"/>
                    <a:pt x="38" y="179"/>
                  </a:cubicBezTo>
                  <a:cubicBezTo>
                    <a:pt x="39" y="181"/>
                    <a:pt x="40" y="184"/>
                    <a:pt x="39" y="187"/>
                  </a:cubicBezTo>
                  <a:cubicBezTo>
                    <a:pt x="38" y="189"/>
                    <a:pt x="38" y="192"/>
                    <a:pt x="40" y="193"/>
                  </a:cubicBezTo>
                  <a:cubicBezTo>
                    <a:pt x="41" y="195"/>
                    <a:pt x="43" y="197"/>
                    <a:pt x="43" y="199"/>
                  </a:cubicBezTo>
                  <a:cubicBezTo>
                    <a:pt x="43" y="201"/>
                    <a:pt x="43" y="203"/>
                    <a:pt x="42" y="204"/>
                  </a:cubicBezTo>
                  <a:cubicBezTo>
                    <a:pt x="42" y="206"/>
                    <a:pt x="40" y="208"/>
                    <a:pt x="39" y="209"/>
                  </a:cubicBezTo>
                  <a:cubicBezTo>
                    <a:pt x="38" y="209"/>
                    <a:pt x="37" y="211"/>
                    <a:pt x="37" y="213"/>
                  </a:cubicBezTo>
                  <a:cubicBezTo>
                    <a:pt x="37" y="214"/>
                    <a:pt x="37" y="216"/>
                    <a:pt x="36" y="215"/>
                  </a:cubicBezTo>
                  <a:cubicBezTo>
                    <a:pt x="35" y="215"/>
                    <a:pt x="32" y="215"/>
                    <a:pt x="29" y="217"/>
                  </a:cubicBezTo>
                  <a:cubicBezTo>
                    <a:pt x="27" y="219"/>
                    <a:pt x="25" y="222"/>
                    <a:pt x="24" y="223"/>
                  </a:cubicBezTo>
                  <a:cubicBezTo>
                    <a:pt x="24" y="224"/>
                    <a:pt x="23" y="226"/>
                    <a:pt x="22" y="228"/>
                  </a:cubicBezTo>
                  <a:cubicBezTo>
                    <a:pt x="21" y="228"/>
                    <a:pt x="21" y="230"/>
                    <a:pt x="19" y="232"/>
                  </a:cubicBezTo>
                  <a:cubicBezTo>
                    <a:pt x="18" y="234"/>
                    <a:pt x="15" y="235"/>
                    <a:pt x="14" y="237"/>
                  </a:cubicBezTo>
                  <a:cubicBezTo>
                    <a:pt x="13" y="239"/>
                    <a:pt x="9" y="241"/>
                    <a:pt x="7" y="241"/>
                  </a:cubicBezTo>
                  <a:cubicBezTo>
                    <a:pt x="6" y="241"/>
                    <a:pt x="4" y="243"/>
                    <a:pt x="4" y="245"/>
                  </a:cubicBezTo>
                  <a:cubicBezTo>
                    <a:pt x="4" y="246"/>
                    <a:pt x="3" y="248"/>
                    <a:pt x="3" y="250"/>
                  </a:cubicBezTo>
                  <a:cubicBezTo>
                    <a:pt x="3" y="251"/>
                    <a:pt x="2" y="254"/>
                    <a:pt x="1" y="256"/>
                  </a:cubicBezTo>
                  <a:cubicBezTo>
                    <a:pt x="0" y="259"/>
                    <a:pt x="0" y="262"/>
                    <a:pt x="1" y="264"/>
                  </a:cubicBezTo>
                  <a:cubicBezTo>
                    <a:pt x="1" y="265"/>
                    <a:pt x="4" y="266"/>
                    <a:pt x="6" y="265"/>
                  </a:cubicBezTo>
                  <a:cubicBezTo>
                    <a:pt x="8" y="265"/>
                    <a:pt x="10" y="264"/>
                    <a:pt x="11" y="264"/>
                  </a:cubicBezTo>
                  <a:cubicBezTo>
                    <a:pt x="13" y="264"/>
                    <a:pt x="15" y="262"/>
                    <a:pt x="16" y="262"/>
                  </a:cubicBezTo>
                  <a:cubicBezTo>
                    <a:pt x="18" y="260"/>
                    <a:pt x="21" y="258"/>
                    <a:pt x="23" y="257"/>
                  </a:cubicBezTo>
                  <a:cubicBezTo>
                    <a:pt x="24" y="256"/>
                    <a:pt x="28" y="255"/>
                    <a:pt x="31" y="254"/>
                  </a:cubicBezTo>
                  <a:cubicBezTo>
                    <a:pt x="32" y="254"/>
                    <a:pt x="36" y="253"/>
                    <a:pt x="38" y="253"/>
                  </a:cubicBezTo>
                  <a:cubicBezTo>
                    <a:pt x="40" y="254"/>
                    <a:pt x="42" y="254"/>
                    <a:pt x="44" y="253"/>
                  </a:cubicBezTo>
                  <a:cubicBezTo>
                    <a:pt x="45" y="253"/>
                    <a:pt x="48" y="251"/>
                    <a:pt x="48" y="251"/>
                  </a:cubicBezTo>
                  <a:cubicBezTo>
                    <a:pt x="49" y="249"/>
                    <a:pt x="50" y="247"/>
                    <a:pt x="50" y="245"/>
                  </a:cubicBezTo>
                  <a:cubicBezTo>
                    <a:pt x="50" y="244"/>
                    <a:pt x="50" y="241"/>
                    <a:pt x="49" y="240"/>
                  </a:cubicBezTo>
                  <a:cubicBezTo>
                    <a:pt x="49" y="238"/>
                    <a:pt x="50" y="235"/>
                    <a:pt x="51" y="234"/>
                  </a:cubicBezTo>
                  <a:cubicBezTo>
                    <a:pt x="52" y="232"/>
                    <a:pt x="53" y="229"/>
                    <a:pt x="54" y="228"/>
                  </a:cubicBezTo>
                  <a:cubicBezTo>
                    <a:pt x="54" y="227"/>
                    <a:pt x="56" y="228"/>
                    <a:pt x="57" y="228"/>
                  </a:cubicBezTo>
                  <a:cubicBezTo>
                    <a:pt x="58" y="230"/>
                    <a:pt x="59" y="233"/>
                    <a:pt x="61" y="233"/>
                  </a:cubicBezTo>
                  <a:cubicBezTo>
                    <a:pt x="62" y="234"/>
                    <a:pt x="63" y="237"/>
                    <a:pt x="63" y="238"/>
                  </a:cubicBezTo>
                  <a:cubicBezTo>
                    <a:pt x="64" y="239"/>
                    <a:pt x="64" y="239"/>
                    <a:pt x="66" y="238"/>
                  </a:cubicBezTo>
                  <a:cubicBezTo>
                    <a:pt x="68" y="237"/>
                    <a:pt x="71" y="236"/>
                    <a:pt x="71" y="234"/>
                  </a:cubicBezTo>
                  <a:cubicBezTo>
                    <a:pt x="73" y="232"/>
                    <a:pt x="75" y="231"/>
                    <a:pt x="77" y="231"/>
                  </a:cubicBezTo>
                  <a:cubicBezTo>
                    <a:pt x="78" y="231"/>
                    <a:pt x="79" y="232"/>
                    <a:pt x="80" y="234"/>
                  </a:cubicBezTo>
                  <a:cubicBezTo>
                    <a:pt x="80" y="235"/>
                    <a:pt x="81" y="235"/>
                    <a:pt x="82" y="235"/>
                  </a:cubicBezTo>
                  <a:cubicBezTo>
                    <a:pt x="84" y="234"/>
                    <a:pt x="86" y="234"/>
                    <a:pt x="87" y="234"/>
                  </a:cubicBezTo>
                  <a:cubicBezTo>
                    <a:pt x="88" y="234"/>
                    <a:pt x="88" y="232"/>
                    <a:pt x="88" y="231"/>
                  </a:cubicBezTo>
                  <a:cubicBezTo>
                    <a:pt x="88" y="229"/>
                    <a:pt x="88" y="228"/>
                    <a:pt x="89" y="227"/>
                  </a:cubicBezTo>
                  <a:cubicBezTo>
                    <a:pt x="90" y="226"/>
                    <a:pt x="89" y="224"/>
                    <a:pt x="88" y="223"/>
                  </a:cubicBezTo>
                  <a:cubicBezTo>
                    <a:pt x="87" y="223"/>
                    <a:pt x="87" y="221"/>
                    <a:pt x="87" y="219"/>
                  </a:cubicBezTo>
                  <a:cubicBezTo>
                    <a:pt x="87" y="217"/>
                    <a:pt x="89" y="216"/>
                    <a:pt x="91" y="215"/>
                  </a:cubicBezTo>
                  <a:cubicBezTo>
                    <a:pt x="92" y="214"/>
                    <a:pt x="95" y="213"/>
                    <a:pt x="97" y="211"/>
                  </a:cubicBezTo>
                  <a:cubicBezTo>
                    <a:pt x="100" y="210"/>
                    <a:pt x="102" y="209"/>
                    <a:pt x="103" y="208"/>
                  </a:cubicBezTo>
                  <a:cubicBezTo>
                    <a:pt x="104" y="207"/>
                    <a:pt x="104" y="205"/>
                    <a:pt x="104" y="204"/>
                  </a:cubicBezTo>
                  <a:cubicBezTo>
                    <a:pt x="103" y="203"/>
                    <a:pt x="103" y="201"/>
                    <a:pt x="103" y="200"/>
                  </a:cubicBezTo>
                  <a:cubicBezTo>
                    <a:pt x="103" y="199"/>
                    <a:pt x="104" y="199"/>
                    <a:pt x="107" y="199"/>
                  </a:cubicBezTo>
                  <a:cubicBezTo>
                    <a:pt x="109" y="200"/>
                    <a:pt x="110" y="199"/>
                    <a:pt x="110" y="197"/>
                  </a:cubicBezTo>
                  <a:cubicBezTo>
                    <a:pt x="110" y="196"/>
                    <a:pt x="111" y="195"/>
                    <a:pt x="112" y="195"/>
                  </a:cubicBezTo>
                  <a:cubicBezTo>
                    <a:pt x="114" y="196"/>
                    <a:pt x="116" y="196"/>
                    <a:pt x="117" y="196"/>
                  </a:cubicBezTo>
                  <a:cubicBezTo>
                    <a:pt x="117" y="196"/>
                    <a:pt x="119" y="195"/>
                    <a:pt x="121" y="195"/>
                  </a:cubicBezTo>
                  <a:cubicBezTo>
                    <a:pt x="122" y="195"/>
                    <a:pt x="125" y="195"/>
                    <a:pt x="126" y="196"/>
                  </a:cubicBezTo>
                  <a:cubicBezTo>
                    <a:pt x="127" y="197"/>
                    <a:pt x="130" y="199"/>
                    <a:pt x="131" y="200"/>
                  </a:cubicBezTo>
                  <a:cubicBezTo>
                    <a:pt x="131" y="203"/>
                    <a:pt x="133" y="205"/>
                    <a:pt x="134" y="206"/>
                  </a:cubicBezTo>
                  <a:cubicBezTo>
                    <a:pt x="135" y="207"/>
                    <a:pt x="137" y="208"/>
                    <a:pt x="139" y="208"/>
                  </a:cubicBezTo>
                  <a:cubicBezTo>
                    <a:pt x="142" y="208"/>
                    <a:pt x="144" y="208"/>
                    <a:pt x="145" y="208"/>
                  </a:cubicBezTo>
                  <a:cubicBezTo>
                    <a:pt x="147" y="208"/>
                    <a:pt x="149" y="207"/>
                    <a:pt x="151" y="207"/>
                  </a:cubicBezTo>
                  <a:cubicBezTo>
                    <a:pt x="152" y="207"/>
                    <a:pt x="155" y="206"/>
                    <a:pt x="157" y="206"/>
                  </a:cubicBezTo>
                  <a:cubicBezTo>
                    <a:pt x="159" y="205"/>
                    <a:pt x="160" y="204"/>
                    <a:pt x="161" y="203"/>
                  </a:cubicBezTo>
                  <a:cubicBezTo>
                    <a:pt x="162" y="201"/>
                    <a:pt x="163" y="200"/>
                    <a:pt x="165" y="200"/>
                  </a:cubicBezTo>
                  <a:cubicBezTo>
                    <a:pt x="166" y="200"/>
                    <a:pt x="167" y="199"/>
                    <a:pt x="168" y="198"/>
                  </a:cubicBezTo>
                  <a:cubicBezTo>
                    <a:pt x="168" y="196"/>
                    <a:pt x="170" y="193"/>
                    <a:pt x="171" y="193"/>
                  </a:cubicBezTo>
                  <a:cubicBezTo>
                    <a:pt x="172" y="192"/>
                    <a:pt x="175" y="190"/>
                    <a:pt x="179" y="189"/>
                  </a:cubicBezTo>
                  <a:cubicBezTo>
                    <a:pt x="182" y="187"/>
                    <a:pt x="185" y="186"/>
                    <a:pt x="186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8" y="184"/>
                    <a:pt x="190" y="181"/>
                    <a:pt x="193" y="179"/>
                  </a:cubicBezTo>
                  <a:cubicBezTo>
                    <a:pt x="195" y="178"/>
                    <a:pt x="198" y="175"/>
                    <a:pt x="199" y="174"/>
                  </a:cubicBezTo>
                  <a:cubicBezTo>
                    <a:pt x="200" y="173"/>
                    <a:pt x="201" y="171"/>
                    <a:pt x="202" y="171"/>
                  </a:cubicBezTo>
                  <a:cubicBezTo>
                    <a:pt x="203" y="171"/>
                    <a:pt x="205" y="169"/>
                    <a:pt x="205" y="168"/>
                  </a:cubicBezTo>
                  <a:cubicBezTo>
                    <a:pt x="206" y="167"/>
                    <a:pt x="207" y="166"/>
                    <a:pt x="208" y="165"/>
                  </a:cubicBezTo>
                  <a:cubicBezTo>
                    <a:pt x="208" y="165"/>
                    <a:pt x="209" y="164"/>
                    <a:pt x="211" y="164"/>
                  </a:cubicBezTo>
                  <a:cubicBezTo>
                    <a:pt x="212" y="164"/>
                    <a:pt x="213" y="163"/>
                    <a:pt x="213" y="162"/>
                  </a:cubicBezTo>
                  <a:cubicBezTo>
                    <a:pt x="213" y="161"/>
                    <a:pt x="212" y="160"/>
                    <a:pt x="212" y="160"/>
                  </a:cubicBezTo>
                  <a:cubicBezTo>
                    <a:pt x="212" y="159"/>
                    <a:pt x="210" y="159"/>
                    <a:pt x="209" y="160"/>
                  </a:cubicBezTo>
                  <a:cubicBezTo>
                    <a:pt x="207" y="160"/>
                    <a:pt x="205" y="161"/>
                    <a:pt x="205" y="162"/>
                  </a:cubicBezTo>
                  <a:cubicBezTo>
                    <a:pt x="204" y="163"/>
                    <a:pt x="203" y="165"/>
                    <a:pt x="203" y="166"/>
                  </a:cubicBezTo>
                  <a:cubicBezTo>
                    <a:pt x="204" y="166"/>
                    <a:pt x="203" y="167"/>
                    <a:pt x="201" y="167"/>
                  </a:cubicBezTo>
                  <a:cubicBezTo>
                    <a:pt x="200" y="167"/>
                    <a:pt x="199" y="166"/>
                    <a:pt x="199" y="165"/>
                  </a:cubicBezTo>
                  <a:cubicBezTo>
                    <a:pt x="199" y="164"/>
                    <a:pt x="201" y="162"/>
                    <a:pt x="202" y="161"/>
                  </a:cubicBezTo>
                  <a:cubicBezTo>
                    <a:pt x="204" y="160"/>
                    <a:pt x="205" y="158"/>
                    <a:pt x="206" y="157"/>
                  </a:cubicBezTo>
                  <a:cubicBezTo>
                    <a:pt x="207" y="156"/>
                    <a:pt x="208" y="154"/>
                    <a:pt x="209" y="154"/>
                  </a:cubicBezTo>
                  <a:cubicBezTo>
                    <a:pt x="209" y="154"/>
                    <a:pt x="211" y="153"/>
                    <a:pt x="212" y="152"/>
                  </a:cubicBezTo>
                  <a:cubicBezTo>
                    <a:pt x="212" y="152"/>
                    <a:pt x="214" y="150"/>
                    <a:pt x="215" y="149"/>
                  </a:cubicBezTo>
                  <a:cubicBezTo>
                    <a:pt x="217" y="147"/>
                    <a:pt x="219" y="147"/>
                    <a:pt x="220" y="148"/>
                  </a:cubicBezTo>
                  <a:cubicBezTo>
                    <a:pt x="220" y="148"/>
                    <a:pt x="221" y="150"/>
                    <a:pt x="221" y="151"/>
                  </a:cubicBezTo>
                  <a:cubicBezTo>
                    <a:pt x="221" y="152"/>
                    <a:pt x="221" y="153"/>
                    <a:pt x="221" y="154"/>
                  </a:cubicBezTo>
                  <a:cubicBezTo>
                    <a:pt x="221" y="155"/>
                    <a:pt x="221" y="156"/>
                    <a:pt x="219" y="157"/>
                  </a:cubicBezTo>
                  <a:cubicBezTo>
                    <a:pt x="218" y="157"/>
                    <a:pt x="217" y="158"/>
                    <a:pt x="217" y="158"/>
                  </a:cubicBezTo>
                  <a:cubicBezTo>
                    <a:pt x="218" y="159"/>
                    <a:pt x="219" y="159"/>
                    <a:pt x="220" y="159"/>
                  </a:cubicBezTo>
                  <a:cubicBezTo>
                    <a:pt x="221" y="159"/>
                    <a:pt x="222" y="158"/>
                    <a:pt x="224" y="158"/>
                  </a:cubicBezTo>
                  <a:cubicBezTo>
                    <a:pt x="225" y="157"/>
                    <a:pt x="227" y="156"/>
                    <a:pt x="229" y="156"/>
                  </a:cubicBezTo>
                  <a:cubicBezTo>
                    <a:pt x="229" y="155"/>
                    <a:pt x="231" y="154"/>
                    <a:pt x="232" y="154"/>
                  </a:cubicBezTo>
                  <a:cubicBezTo>
                    <a:pt x="233" y="153"/>
                    <a:pt x="236" y="152"/>
                    <a:pt x="238" y="151"/>
                  </a:cubicBezTo>
                  <a:cubicBezTo>
                    <a:pt x="241" y="151"/>
                    <a:pt x="245" y="149"/>
                    <a:pt x="246" y="149"/>
                  </a:cubicBezTo>
                  <a:cubicBezTo>
                    <a:pt x="249" y="148"/>
                    <a:pt x="252" y="147"/>
                    <a:pt x="254" y="146"/>
                  </a:cubicBezTo>
                  <a:cubicBezTo>
                    <a:pt x="256" y="146"/>
                    <a:pt x="259" y="144"/>
                    <a:pt x="261" y="143"/>
                  </a:cubicBezTo>
                  <a:cubicBezTo>
                    <a:pt x="262" y="142"/>
                    <a:pt x="262" y="140"/>
                    <a:pt x="261" y="140"/>
                  </a:cubicBezTo>
                  <a:cubicBezTo>
                    <a:pt x="260" y="140"/>
                    <a:pt x="258" y="138"/>
                    <a:pt x="257" y="137"/>
                  </a:cubicBezTo>
                  <a:cubicBezTo>
                    <a:pt x="255" y="136"/>
                    <a:pt x="255" y="136"/>
                    <a:pt x="255" y="136"/>
                  </a:cubicBezTo>
                  <a:cubicBezTo>
                    <a:pt x="255" y="135"/>
                    <a:pt x="255" y="135"/>
                    <a:pt x="255" y="135"/>
                  </a:cubicBezTo>
                  <a:cubicBezTo>
                    <a:pt x="255" y="135"/>
                    <a:pt x="255" y="135"/>
                    <a:pt x="257" y="135"/>
                  </a:cubicBezTo>
                  <a:cubicBezTo>
                    <a:pt x="258" y="135"/>
                    <a:pt x="260" y="135"/>
                    <a:pt x="261" y="136"/>
                  </a:cubicBezTo>
                  <a:cubicBezTo>
                    <a:pt x="263" y="137"/>
                    <a:pt x="265" y="138"/>
                    <a:pt x="265" y="139"/>
                  </a:cubicBezTo>
                  <a:cubicBezTo>
                    <a:pt x="266" y="139"/>
                    <a:pt x="268" y="139"/>
                    <a:pt x="268" y="138"/>
                  </a:cubicBezTo>
                  <a:cubicBezTo>
                    <a:pt x="268" y="137"/>
                    <a:pt x="270" y="136"/>
                    <a:pt x="270" y="135"/>
                  </a:cubicBezTo>
                  <a:cubicBezTo>
                    <a:pt x="271" y="134"/>
                    <a:pt x="271" y="133"/>
                    <a:pt x="272" y="132"/>
                  </a:cubicBezTo>
                  <a:cubicBezTo>
                    <a:pt x="272" y="130"/>
                    <a:pt x="273" y="128"/>
                    <a:pt x="274" y="128"/>
                  </a:cubicBezTo>
                  <a:cubicBezTo>
                    <a:pt x="275" y="127"/>
                    <a:pt x="276" y="126"/>
                    <a:pt x="277" y="126"/>
                  </a:cubicBezTo>
                  <a:cubicBezTo>
                    <a:pt x="279" y="126"/>
                    <a:pt x="281" y="125"/>
                    <a:pt x="282" y="124"/>
                  </a:cubicBezTo>
                  <a:cubicBezTo>
                    <a:pt x="283" y="124"/>
                    <a:pt x="285" y="121"/>
                    <a:pt x="286" y="119"/>
                  </a:cubicBezTo>
                  <a:cubicBezTo>
                    <a:pt x="287" y="118"/>
                    <a:pt x="287" y="118"/>
                    <a:pt x="287" y="118"/>
                  </a:cubicBezTo>
                  <a:cubicBezTo>
                    <a:pt x="288" y="117"/>
                    <a:pt x="288" y="116"/>
                    <a:pt x="287" y="115"/>
                  </a:cubicBezTo>
                  <a:cubicBezTo>
                    <a:pt x="287" y="115"/>
                    <a:pt x="287" y="115"/>
                    <a:pt x="286" y="115"/>
                  </a:cubicBezTo>
                  <a:cubicBezTo>
                    <a:pt x="285" y="114"/>
                    <a:pt x="285" y="113"/>
                    <a:pt x="286" y="112"/>
                  </a:cubicBezTo>
                  <a:cubicBezTo>
                    <a:pt x="287" y="110"/>
                    <a:pt x="288" y="108"/>
                    <a:pt x="289" y="108"/>
                  </a:cubicBezTo>
                  <a:cubicBezTo>
                    <a:pt x="290" y="108"/>
                    <a:pt x="291" y="107"/>
                    <a:pt x="292" y="106"/>
                  </a:cubicBezTo>
                  <a:cubicBezTo>
                    <a:pt x="293" y="105"/>
                    <a:pt x="295" y="104"/>
                    <a:pt x="295" y="103"/>
                  </a:cubicBezTo>
                  <a:cubicBezTo>
                    <a:pt x="296" y="103"/>
                    <a:pt x="297" y="101"/>
                    <a:pt x="298" y="101"/>
                  </a:cubicBezTo>
                  <a:cubicBezTo>
                    <a:pt x="298" y="100"/>
                    <a:pt x="298" y="100"/>
                    <a:pt x="298" y="100"/>
                  </a:cubicBezTo>
                  <a:cubicBezTo>
                    <a:pt x="299" y="100"/>
                    <a:pt x="299" y="99"/>
                    <a:pt x="299" y="99"/>
                  </a:cubicBezTo>
                  <a:cubicBezTo>
                    <a:pt x="299" y="99"/>
                    <a:pt x="299" y="99"/>
                    <a:pt x="298" y="98"/>
                  </a:cubicBezTo>
                  <a:cubicBezTo>
                    <a:pt x="298" y="97"/>
                    <a:pt x="297" y="96"/>
                    <a:pt x="296" y="96"/>
                  </a:cubicBezTo>
                  <a:cubicBezTo>
                    <a:pt x="294" y="95"/>
                    <a:pt x="294" y="94"/>
                    <a:pt x="294" y="93"/>
                  </a:cubicBezTo>
                  <a:cubicBezTo>
                    <a:pt x="295" y="92"/>
                    <a:pt x="295" y="90"/>
                    <a:pt x="294" y="88"/>
                  </a:cubicBezTo>
                  <a:cubicBezTo>
                    <a:pt x="293" y="86"/>
                    <a:pt x="291" y="83"/>
                    <a:pt x="290" y="80"/>
                  </a:cubicBezTo>
                  <a:cubicBezTo>
                    <a:pt x="289" y="78"/>
                    <a:pt x="288" y="75"/>
                    <a:pt x="288" y="74"/>
                  </a:cubicBezTo>
                  <a:cubicBezTo>
                    <a:pt x="288" y="72"/>
                    <a:pt x="289" y="69"/>
                    <a:pt x="290" y="69"/>
                  </a:cubicBezTo>
                  <a:cubicBezTo>
                    <a:pt x="291" y="68"/>
                    <a:pt x="292" y="65"/>
                    <a:pt x="294" y="63"/>
                  </a:cubicBezTo>
                  <a:cubicBezTo>
                    <a:pt x="294" y="62"/>
                    <a:pt x="297" y="58"/>
                    <a:pt x="299" y="57"/>
                  </a:cubicBezTo>
                  <a:cubicBezTo>
                    <a:pt x="301" y="56"/>
                    <a:pt x="303" y="54"/>
                    <a:pt x="305" y="53"/>
                  </a:cubicBezTo>
                  <a:cubicBezTo>
                    <a:pt x="306" y="52"/>
                    <a:pt x="309" y="51"/>
                    <a:pt x="311" y="50"/>
                  </a:cubicBezTo>
                  <a:cubicBezTo>
                    <a:pt x="314" y="50"/>
                    <a:pt x="317" y="49"/>
                    <a:pt x="318" y="48"/>
                  </a:cubicBezTo>
                  <a:cubicBezTo>
                    <a:pt x="319" y="48"/>
                    <a:pt x="323" y="47"/>
                    <a:pt x="325" y="46"/>
                  </a:cubicBezTo>
                  <a:cubicBezTo>
                    <a:pt x="326" y="45"/>
                    <a:pt x="330" y="44"/>
                    <a:pt x="331" y="44"/>
                  </a:cubicBezTo>
                  <a:cubicBezTo>
                    <a:pt x="332" y="44"/>
                    <a:pt x="332" y="44"/>
                    <a:pt x="332" y="44"/>
                  </a:cubicBezTo>
                  <a:cubicBezTo>
                    <a:pt x="333" y="43"/>
                    <a:pt x="333" y="41"/>
                    <a:pt x="332" y="41"/>
                  </a:cubicBezTo>
                  <a:cubicBezTo>
                    <a:pt x="330" y="39"/>
                    <a:pt x="326" y="38"/>
                    <a:pt x="325" y="37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0CA01BF-4E61-398E-39BA-DDF3C9C54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846" y="1964022"/>
              <a:ext cx="84172" cy="97946"/>
            </a:xfrm>
            <a:custGeom>
              <a:avLst/>
              <a:gdLst/>
              <a:ahLst/>
              <a:cxnLst>
                <a:cxn ang="0">
                  <a:pos x="7" y="51"/>
                </a:cxn>
                <a:cxn ang="0">
                  <a:pos x="12" y="52"/>
                </a:cxn>
                <a:cxn ang="0">
                  <a:pos x="17" y="53"/>
                </a:cxn>
                <a:cxn ang="0">
                  <a:pos x="21" y="52"/>
                </a:cxn>
                <a:cxn ang="0">
                  <a:pos x="29" y="49"/>
                </a:cxn>
                <a:cxn ang="0">
                  <a:pos x="36" y="49"/>
                </a:cxn>
                <a:cxn ang="0">
                  <a:pos x="41" y="44"/>
                </a:cxn>
                <a:cxn ang="0">
                  <a:pos x="43" y="43"/>
                </a:cxn>
                <a:cxn ang="0">
                  <a:pos x="44" y="42"/>
                </a:cxn>
                <a:cxn ang="0">
                  <a:pos x="44" y="39"/>
                </a:cxn>
                <a:cxn ang="0">
                  <a:pos x="42" y="38"/>
                </a:cxn>
                <a:cxn ang="0">
                  <a:pos x="36" y="31"/>
                </a:cxn>
                <a:cxn ang="0">
                  <a:pos x="37" y="27"/>
                </a:cxn>
                <a:cxn ang="0">
                  <a:pos x="40" y="22"/>
                </a:cxn>
                <a:cxn ang="0">
                  <a:pos x="41" y="17"/>
                </a:cxn>
                <a:cxn ang="0">
                  <a:pos x="41" y="12"/>
                </a:cxn>
                <a:cxn ang="0">
                  <a:pos x="39" y="6"/>
                </a:cxn>
                <a:cxn ang="0">
                  <a:pos x="33" y="2"/>
                </a:cxn>
                <a:cxn ang="0">
                  <a:pos x="25" y="2"/>
                </a:cxn>
                <a:cxn ang="0">
                  <a:pos x="20" y="4"/>
                </a:cxn>
                <a:cxn ang="0">
                  <a:pos x="15" y="7"/>
                </a:cxn>
                <a:cxn ang="0">
                  <a:pos x="10" y="7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3"/>
                </a:cxn>
                <a:cxn ang="0">
                  <a:pos x="5" y="14"/>
                </a:cxn>
                <a:cxn ang="0">
                  <a:pos x="5" y="18"/>
                </a:cxn>
                <a:cxn ang="0">
                  <a:pos x="4" y="25"/>
                </a:cxn>
                <a:cxn ang="0">
                  <a:pos x="1" y="32"/>
                </a:cxn>
                <a:cxn ang="0">
                  <a:pos x="0" y="37"/>
                </a:cxn>
                <a:cxn ang="0">
                  <a:pos x="0" y="43"/>
                </a:cxn>
                <a:cxn ang="0">
                  <a:pos x="0" y="45"/>
                </a:cxn>
                <a:cxn ang="0">
                  <a:pos x="3" y="49"/>
                </a:cxn>
                <a:cxn ang="0">
                  <a:pos x="7" y="51"/>
                </a:cxn>
              </a:cxnLst>
              <a:rect l="0" t="0" r="r" b="b"/>
              <a:pathLst>
                <a:path w="45" h="53">
                  <a:moveTo>
                    <a:pt x="7" y="51"/>
                  </a:moveTo>
                  <a:cubicBezTo>
                    <a:pt x="8" y="51"/>
                    <a:pt x="11" y="51"/>
                    <a:pt x="12" y="52"/>
                  </a:cubicBezTo>
                  <a:cubicBezTo>
                    <a:pt x="13" y="52"/>
                    <a:pt x="16" y="53"/>
                    <a:pt x="17" y="53"/>
                  </a:cubicBezTo>
                  <a:cubicBezTo>
                    <a:pt x="18" y="53"/>
                    <a:pt x="21" y="53"/>
                    <a:pt x="21" y="52"/>
                  </a:cubicBezTo>
                  <a:cubicBezTo>
                    <a:pt x="23" y="51"/>
                    <a:pt x="27" y="49"/>
                    <a:pt x="29" y="49"/>
                  </a:cubicBezTo>
                  <a:cubicBezTo>
                    <a:pt x="31" y="49"/>
                    <a:pt x="35" y="49"/>
                    <a:pt x="36" y="49"/>
                  </a:cubicBezTo>
                  <a:cubicBezTo>
                    <a:pt x="38" y="48"/>
                    <a:pt x="39" y="46"/>
                    <a:pt x="41" y="44"/>
                  </a:cubicBezTo>
                  <a:cubicBezTo>
                    <a:pt x="41" y="44"/>
                    <a:pt x="41" y="44"/>
                    <a:pt x="43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1"/>
                    <a:pt x="45" y="40"/>
                    <a:pt x="44" y="39"/>
                  </a:cubicBezTo>
                  <a:cubicBezTo>
                    <a:pt x="44" y="39"/>
                    <a:pt x="44" y="39"/>
                    <a:pt x="42" y="38"/>
                  </a:cubicBezTo>
                  <a:cubicBezTo>
                    <a:pt x="39" y="36"/>
                    <a:pt x="37" y="33"/>
                    <a:pt x="36" y="31"/>
                  </a:cubicBezTo>
                  <a:cubicBezTo>
                    <a:pt x="36" y="29"/>
                    <a:pt x="36" y="28"/>
                    <a:pt x="37" y="27"/>
                  </a:cubicBezTo>
                  <a:cubicBezTo>
                    <a:pt x="38" y="26"/>
                    <a:pt x="39" y="24"/>
                    <a:pt x="40" y="22"/>
                  </a:cubicBezTo>
                  <a:cubicBezTo>
                    <a:pt x="40" y="20"/>
                    <a:pt x="41" y="17"/>
                    <a:pt x="41" y="17"/>
                  </a:cubicBezTo>
                  <a:cubicBezTo>
                    <a:pt x="41" y="15"/>
                    <a:pt x="41" y="12"/>
                    <a:pt x="41" y="12"/>
                  </a:cubicBezTo>
                  <a:cubicBezTo>
                    <a:pt x="41" y="10"/>
                    <a:pt x="40" y="7"/>
                    <a:pt x="39" y="6"/>
                  </a:cubicBezTo>
                  <a:cubicBezTo>
                    <a:pt x="37" y="5"/>
                    <a:pt x="34" y="2"/>
                    <a:pt x="33" y="2"/>
                  </a:cubicBezTo>
                  <a:cubicBezTo>
                    <a:pt x="30" y="1"/>
                    <a:pt x="27" y="0"/>
                    <a:pt x="25" y="2"/>
                  </a:cubicBezTo>
                  <a:cubicBezTo>
                    <a:pt x="24" y="3"/>
                    <a:pt x="21" y="4"/>
                    <a:pt x="20" y="4"/>
                  </a:cubicBezTo>
                  <a:cubicBezTo>
                    <a:pt x="18" y="5"/>
                    <a:pt x="16" y="6"/>
                    <a:pt x="15" y="7"/>
                  </a:cubicBezTo>
                  <a:cubicBezTo>
                    <a:pt x="14" y="7"/>
                    <a:pt x="12" y="7"/>
                    <a:pt x="10" y="7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5"/>
                    <a:pt x="6" y="17"/>
                    <a:pt x="5" y="18"/>
                  </a:cubicBezTo>
                  <a:cubicBezTo>
                    <a:pt x="5" y="19"/>
                    <a:pt x="5" y="23"/>
                    <a:pt x="4" y="25"/>
                  </a:cubicBezTo>
                  <a:cubicBezTo>
                    <a:pt x="3" y="27"/>
                    <a:pt x="2" y="30"/>
                    <a:pt x="1" y="32"/>
                  </a:cubicBezTo>
                  <a:cubicBezTo>
                    <a:pt x="1" y="34"/>
                    <a:pt x="1" y="36"/>
                    <a:pt x="0" y="37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" y="47"/>
                    <a:pt x="3" y="49"/>
                  </a:cubicBezTo>
                  <a:cubicBezTo>
                    <a:pt x="3" y="50"/>
                    <a:pt x="6" y="51"/>
                    <a:pt x="7" y="5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7AD1188-C7EF-EEF9-28C2-7010E180E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563" y="3448516"/>
              <a:ext cx="433104" cy="554007"/>
            </a:xfrm>
            <a:custGeom>
              <a:avLst/>
              <a:gdLst/>
              <a:ahLst/>
              <a:cxnLst>
                <a:cxn ang="0">
                  <a:pos x="218" y="4"/>
                </a:cxn>
                <a:cxn ang="0">
                  <a:pos x="201" y="10"/>
                </a:cxn>
                <a:cxn ang="0">
                  <a:pos x="186" y="14"/>
                </a:cxn>
                <a:cxn ang="0">
                  <a:pos x="172" y="21"/>
                </a:cxn>
                <a:cxn ang="0">
                  <a:pos x="154" y="22"/>
                </a:cxn>
                <a:cxn ang="0">
                  <a:pos x="140" y="36"/>
                </a:cxn>
                <a:cxn ang="0">
                  <a:pos x="121" y="42"/>
                </a:cxn>
                <a:cxn ang="0">
                  <a:pos x="107" y="36"/>
                </a:cxn>
                <a:cxn ang="0">
                  <a:pos x="91" y="42"/>
                </a:cxn>
                <a:cxn ang="0">
                  <a:pos x="82" y="55"/>
                </a:cxn>
                <a:cxn ang="0">
                  <a:pos x="69" y="69"/>
                </a:cxn>
                <a:cxn ang="0">
                  <a:pos x="83" y="72"/>
                </a:cxn>
                <a:cxn ang="0">
                  <a:pos x="82" y="85"/>
                </a:cxn>
                <a:cxn ang="0">
                  <a:pos x="68" y="93"/>
                </a:cxn>
                <a:cxn ang="0">
                  <a:pos x="41" y="93"/>
                </a:cxn>
                <a:cxn ang="0">
                  <a:pos x="23" y="102"/>
                </a:cxn>
                <a:cxn ang="0">
                  <a:pos x="10" y="101"/>
                </a:cxn>
                <a:cxn ang="0">
                  <a:pos x="4" y="111"/>
                </a:cxn>
                <a:cxn ang="0">
                  <a:pos x="14" y="123"/>
                </a:cxn>
                <a:cxn ang="0">
                  <a:pos x="28" y="127"/>
                </a:cxn>
                <a:cxn ang="0">
                  <a:pos x="26" y="140"/>
                </a:cxn>
                <a:cxn ang="0">
                  <a:pos x="37" y="155"/>
                </a:cxn>
                <a:cxn ang="0">
                  <a:pos x="33" y="173"/>
                </a:cxn>
                <a:cxn ang="0">
                  <a:pos x="49" y="178"/>
                </a:cxn>
                <a:cxn ang="0">
                  <a:pos x="58" y="188"/>
                </a:cxn>
                <a:cxn ang="0">
                  <a:pos x="56" y="206"/>
                </a:cxn>
                <a:cxn ang="0">
                  <a:pos x="61" y="220"/>
                </a:cxn>
                <a:cxn ang="0">
                  <a:pos x="57" y="244"/>
                </a:cxn>
                <a:cxn ang="0">
                  <a:pos x="52" y="259"/>
                </a:cxn>
                <a:cxn ang="0">
                  <a:pos x="54" y="276"/>
                </a:cxn>
                <a:cxn ang="0">
                  <a:pos x="50" y="289"/>
                </a:cxn>
                <a:cxn ang="0">
                  <a:pos x="56" y="305"/>
                </a:cxn>
                <a:cxn ang="0">
                  <a:pos x="83" y="300"/>
                </a:cxn>
                <a:cxn ang="0">
                  <a:pos x="105" y="280"/>
                </a:cxn>
                <a:cxn ang="0">
                  <a:pos x="109" y="261"/>
                </a:cxn>
                <a:cxn ang="0">
                  <a:pos x="136" y="245"/>
                </a:cxn>
                <a:cxn ang="0">
                  <a:pos x="169" y="240"/>
                </a:cxn>
                <a:cxn ang="0">
                  <a:pos x="183" y="244"/>
                </a:cxn>
                <a:cxn ang="0">
                  <a:pos x="167" y="236"/>
                </a:cxn>
                <a:cxn ang="0">
                  <a:pos x="155" y="222"/>
                </a:cxn>
                <a:cxn ang="0">
                  <a:pos x="170" y="200"/>
                </a:cxn>
                <a:cxn ang="0">
                  <a:pos x="177" y="183"/>
                </a:cxn>
                <a:cxn ang="0">
                  <a:pos x="188" y="177"/>
                </a:cxn>
                <a:cxn ang="0">
                  <a:pos x="198" y="180"/>
                </a:cxn>
                <a:cxn ang="0">
                  <a:pos x="205" y="181"/>
                </a:cxn>
                <a:cxn ang="0">
                  <a:pos x="208" y="164"/>
                </a:cxn>
                <a:cxn ang="0">
                  <a:pos x="208" y="145"/>
                </a:cxn>
                <a:cxn ang="0">
                  <a:pos x="206" y="139"/>
                </a:cxn>
                <a:cxn ang="0">
                  <a:pos x="209" y="130"/>
                </a:cxn>
                <a:cxn ang="0">
                  <a:pos x="205" y="116"/>
                </a:cxn>
                <a:cxn ang="0">
                  <a:pos x="207" y="94"/>
                </a:cxn>
                <a:cxn ang="0">
                  <a:pos x="200" y="87"/>
                </a:cxn>
                <a:cxn ang="0">
                  <a:pos x="197" y="89"/>
                </a:cxn>
                <a:cxn ang="0">
                  <a:pos x="207" y="82"/>
                </a:cxn>
                <a:cxn ang="0">
                  <a:pos x="223" y="65"/>
                </a:cxn>
                <a:cxn ang="0">
                  <a:pos x="232" y="44"/>
                </a:cxn>
                <a:cxn ang="0">
                  <a:pos x="236" y="18"/>
                </a:cxn>
              </a:cxnLst>
              <a:rect l="0" t="0" r="r" b="b"/>
              <a:pathLst>
                <a:path w="239" h="306">
                  <a:moveTo>
                    <a:pt x="232" y="0"/>
                  </a:moveTo>
                  <a:cubicBezTo>
                    <a:pt x="232" y="0"/>
                    <a:pt x="230" y="0"/>
                    <a:pt x="227" y="0"/>
                  </a:cubicBezTo>
                  <a:cubicBezTo>
                    <a:pt x="224" y="0"/>
                    <a:pt x="221" y="0"/>
                    <a:pt x="220" y="1"/>
                  </a:cubicBezTo>
                  <a:cubicBezTo>
                    <a:pt x="219" y="2"/>
                    <a:pt x="218" y="3"/>
                    <a:pt x="218" y="4"/>
                  </a:cubicBezTo>
                  <a:cubicBezTo>
                    <a:pt x="218" y="5"/>
                    <a:pt x="217" y="5"/>
                    <a:pt x="217" y="6"/>
                  </a:cubicBezTo>
                  <a:cubicBezTo>
                    <a:pt x="215" y="7"/>
                    <a:pt x="212" y="9"/>
                    <a:pt x="210" y="10"/>
                  </a:cubicBezTo>
                  <a:cubicBezTo>
                    <a:pt x="209" y="11"/>
                    <a:pt x="207" y="11"/>
                    <a:pt x="205" y="11"/>
                  </a:cubicBezTo>
                  <a:cubicBezTo>
                    <a:pt x="204" y="10"/>
                    <a:pt x="201" y="10"/>
                    <a:pt x="201" y="10"/>
                  </a:cubicBezTo>
                  <a:cubicBezTo>
                    <a:pt x="199" y="10"/>
                    <a:pt x="197" y="9"/>
                    <a:pt x="196" y="9"/>
                  </a:cubicBezTo>
                  <a:cubicBezTo>
                    <a:pt x="195" y="9"/>
                    <a:pt x="193" y="8"/>
                    <a:pt x="193" y="7"/>
                  </a:cubicBezTo>
                  <a:cubicBezTo>
                    <a:pt x="192" y="7"/>
                    <a:pt x="190" y="8"/>
                    <a:pt x="190" y="10"/>
                  </a:cubicBezTo>
                  <a:cubicBezTo>
                    <a:pt x="189" y="10"/>
                    <a:pt x="188" y="13"/>
                    <a:pt x="186" y="14"/>
                  </a:cubicBezTo>
                  <a:cubicBezTo>
                    <a:pt x="185" y="15"/>
                    <a:pt x="185" y="16"/>
                    <a:pt x="184" y="16"/>
                  </a:cubicBezTo>
                  <a:cubicBezTo>
                    <a:pt x="184" y="17"/>
                    <a:pt x="182" y="18"/>
                    <a:pt x="181" y="18"/>
                  </a:cubicBezTo>
                  <a:cubicBezTo>
                    <a:pt x="180" y="18"/>
                    <a:pt x="177" y="18"/>
                    <a:pt x="177" y="18"/>
                  </a:cubicBezTo>
                  <a:cubicBezTo>
                    <a:pt x="175" y="19"/>
                    <a:pt x="173" y="20"/>
                    <a:pt x="172" y="21"/>
                  </a:cubicBezTo>
                  <a:cubicBezTo>
                    <a:pt x="171" y="22"/>
                    <a:pt x="169" y="24"/>
                    <a:pt x="169" y="24"/>
                  </a:cubicBezTo>
                  <a:cubicBezTo>
                    <a:pt x="168" y="24"/>
                    <a:pt x="166" y="25"/>
                    <a:pt x="164" y="24"/>
                  </a:cubicBezTo>
                  <a:cubicBezTo>
                    <a:pt x="162" y="24"/>
                    <a:pt x="161" y="24"/>
                    <a:pt x="159" y="23"/>
                  </a:cubicBezTo>
                  <a:cubicBezTo>
                    <a:pt x="158" y="23"/>
                    <a:pt x="155" y="22"/>
                    <a:pt x="154" y="22"/>
                  </a:cubicBezTo>
                  <a:cubicBezTo>
                    <a:pt x="153" y="22"/>
                    <a:pt x="151" y="23"/>
                    <a:pt x="148" y="23"/>
                  </a:cubicBezTo>
                  <a:cubicBezTo>
                    <a:pt x="146" y="24"/>
                    <a:pt x="144" y="25"/>
                    <a:pt x="144" y="26"/>
                  </a:cubicBezTo>
                  <a:cubicBezTo>
                    <a:pt x="143" y="27"/>
                    <a:pt x="143" y="29"/>
                    <a:pt x="142" y="30"/>
                  </a:cubicBezTo>
                  <a:cubicBezTo>
                    <a:pt x="142" y="32"/>
                    <a:pt x="141" y="34"/>
                    <a:pt x="140" y="36"/>
                  </a:cubicBezTo>
                  <a:cubicBezTo>
                    <a:pt x="139" y="37"/>
                    <a:pt x="138" y="40"/>
                    <a:pt x="136" y="41"/>
                  </a:cubicBezTo>
                  <a:cubicBezTo>
                    <a:pt x="134" y="43"/>
                    <a:pt x="131" y="45"/>
                    <a:pt x="130" y="45"/>
                  </a:cubicBezTo>
                  <a:cubicBezTo>
                    <a:pt x="129" y="46"/>
                    <a:pt x="126" y="45"/>
                    <a:pt x="124" y="44"/>
                  </a:cubicBezTo>
                  <a:cubicBezTo>
                    <a:pt x="122" y="43"/>
                    <a:pt x="121" y="42"/>
                    <a:pt x="121" y="42"/>
                  </a:cubicBezTo>
                  <a:cubicBezTo>
                    <a:pt x="121" y="42"/>
                    <a:pt x="121" y="41"/>
                    <a:pt x="119" y="40"/>
                  </a:cubicBezTo>
                  <a:cubicBezTo>
                    <a:pt x="118" y="39"/>
                    <a:pt x="115" y="38"/>
                    <a:pt x="114" y="38"/>
                  </a:cubicBezTo>
                  <a:cubicBezTo>
                    <a:pt x="113" y="39"/>
                    <a:pt x="112" y="38"/>
                    <a:pt x="111" y="37"/>
                  </a:cubicBezTo>
                  <a:cubicBezTo>
                    <a:pt x="110" y="36"/>
                    <a:pt x="108" y="36"/>
                    <a:pt x="107" y="36"/>
                  </a:cubicBezTo>
                  <a:cubicBezTo>
                    <a:pt x="106" y="36"/>
                    <a:pt x="104" y="36"/>
                    <a:pt x="102" y="35"/>
                  </a:cubicBezTo>
                  <a:cubicBezTo>
                    <a:pt x="99" y="34"/>
                    <a:pt x="96" y="34"/>
                    <a:pt x="96" y="35"/>
                  </a:cubicBezTo>
                  <a:cubicBezTo>
                    <a:pt x="94" y="36"/>
                    <a:pt x="93" y="36"/>
                    <a:pt x="93" y="38"/>
                  </a:cubicBezTo>
                  <a:cubicBezTo>
                    <a:pt x="93" y="39"/>
                    <a:pt x="92" y="41"/>
                    <a:pt x="91" y="42"/>
                  </a:cubicBezTo>
                  <a:cubicBezTo>
                    <a:pt x="90" y="43"/>
                    <a:pt x="88" y="43"/>
                    <a:pt x="87" y="43"/>
                  </a:cubicBezTo>
                  <a:cubicBezTo>
                    <a:pt x="84" y="43"/>
                    <a:pt x="82" y="44"/>
                    <a:pt x="82" y="45"/>
                  </a:cubicBezTo>
                  <a:cubicBezTo>
                    <a:pt x="81" y="46"/>
                    <a:pt x="81" y="49"/>
                    <a:pt x="81" y="50"/>
                  </a:cubicBezTo>
                  <a:cubicBezTo>
                    <a:pt x="82" y="52"/>
                    <a:pt x="82" y="55"/>
                    <a:pt x="82" y="55"/>
                  </a:cubicBezTo>
                  <a:cubicBezTo>
                    <a:pt x="82" y="56"/>
                    <a:pt x="81" y="58"/>
                    <a:pt x="81" y="60"/>
                  </a:cubicBezTo>
                  <a:cubicBezTo>
                    <a:pt x="81" y="61"/>
                    <a:pt x="80" y="63"/>
                    <a:pt x="78" y="64"/>
                  </a:cubicBezTo>
                  <a:cubicBezTo>
                    <a:pt x="77" y="65"/>
                    <a:pt x="74" y="66"/>
                    <a:pt x="73" y="67"/>
                  </a:cubicBezTo>
                  <a:cubicBezTo>
                    <a:pt x="71" y="68"/>
                    <a:pt x="69" y="69"/>
                    <a:pt x="69" y="69"/>
                  </a:cubicBezTo>
                  <a:cubicBezTo>
                    <a:pt x="69" y="69"/>
                    <a:pt x="70" y="70"/>
                    <a:pt x="71" y="71"/>
                  </a:cubicBezTo>
                  <a:cubicBezTo>
                    <a:pt x="72" y="72"/>
                    <a:pt x="73" y="73"/>
                    <a:pt x="74" y="73"/>
                  </a:cubicBezTo>
                  <a:cubicBezTo>
                    <a:pt x="74" y="72"/>
                    <a:pt x="76" y="72"/>
                    <a:pt x="77" y="72"/>
                  </a:cubicBezTo>
                  <a:cubicBezTo>
                    <a:pt x="79" y="72"/>
                    <a:pt x="82" y="72"/>
                    <a:pt x="83" y="72"/>
                  </a:cubicBezTo>
                  <a:cubicBezTo>
                    <a:pt x="85" y="73"/>
                    <a:pt x="87" y="74"/>
                    <a:pt x="88" y="75"/>
                  </a:cubicBezTo>
                  <a:cubicBezTo>
                    <a:pt x="89" y="76"/>
                    <a:pt x="89" y="77"/>
                    <a:pt x="88" y="79"/>
                  </a:cubicBezTo>
                  <a:cubicBezTo>
                    <a:pt x="87" y="80"/>
                    <a:pt x="85" y="82"/>
                    <a:pt x="84" y="82"/>
                  </a:cubicBezTo>
                  <a:cubicBezTo>
                    <a:pt x="83" y="84"/>
                    <a:pt x="82" y="85"/>
                    <a:pt x="82" y="85"/>
                  </a:cubicBezTo>
                  <a:cubicBezTo>
                    <a:pt x="82" y="85"/>
                    <a:pt x="81" y="84"/>
                    <a:pt x="79" y="84"/>
                  </a:cubicBezTo>
                  <a:cubicBezTo>
                    <a:pt x="77" y="84"/>
                    <a:pt x="76" y="85"/>
                    <a:pt x="75" y="86"/>
                  </a:cubicBezTo>
                  <a:cubicBezTo>
                    <a:pt x="73" y="87"/>
                    <a:pt x="72" y="89"/>
                    <a:pt x="71" y="90"/>
                  </a:cubicBezTo>
                  <a:cubicBezTo>
                    <a:pt x="71" y="91"/>
                    <a:pt x="69" y="93"/>
                    <a:pt x="68" y="93"/>
                  </a:cubicBezTo>
                  <a:cubicBezTo>
                    <a:pt x="67" y="94"/>
                    <a:pt x="65" y="93"/>
                    <a:pt x="63" y="93"/>
                  </a:cubicBezTo>
                  <a:cubicBezTo>
                    <a:pt x="62" y="92"/>
                    <a:pt x="59" y="92"/>
                    <a:pt x="56" y="92"/>
                  </a:cubicBezTo>
                  <a:cubicBezTo>
                    <a:pt x="54" y="92"/>
                    <a:pt x="50" y="92"/>
                    <a:pt x="48" y="91"/>
                  </a:cubicBezTo>
                  <a:cubicBezTo>
                    <a:pt x="46" y="91"/>
                    <a:pt x="43" y="92"/>
                    <a:pt x="41" y="93"/>
                  </a:cubicBezTo>
                  <a:cubicBezTo>
                    <a:pt x="39" y="95"/>
                    <a:pt x="36" y="97"/>
                    <a:pt x="36" y="99"/>
                  </a:cubicBezTo>
                  <a:cubicBezTo>
                    <a:pt x="36" y="101"/>
                    <a:pt x="35" y="102"/>
                    <a:pt x="33" y="102"/>
                  </a:cubicBezTo>
                  <a:cubicBezTo>
                    <a:pt x="32" y="102"/>
                    <a:pt x="29" y="102"/>
                    <a:pt x="28" y="102"/>
                  </a:cubicBezTo>
                  <a:cubicBezTo>
                    <a:pt x="28" y="102"/>
                    <a:pt x="25" y="102"/>
                    <a:pt x="23" y="102"/>
                  </a:cubicBezTo>
                  <a:cubicBezTo>
                    <a:pt x="21" y="102"/>
                    <a:pt x="19" y="100"/>
                    <a:pt x="19" y="99"/>
                  </a:cubicBezTo>
                  <a:cubicBezTo>
                    <a:pt x="18" y="98"/>
                    <a:pt x="16" y="98"/>
                    <a:pt x="14" y="99"/>
                  </a:cubicBezTo>
                  <a:cubicBezTo>
                    <a:pt x="13" y="99"/>
                    <a:pt x="11" y="99"/>
                    <a:pt x="11" y="99"/>
                  </a:cubicBezTo>
                  <a:cubicBezTo>
                    <a:pt x="11" y="99"/>
                    <a:pt x="11" y="100"/>
                    <a:pt x="10" y="101"/>
                  </a:cubicBezTo>
                  <a:cubicBezTo>
                    <a:pt x="9" y="103"/>
                    <a:pt x="6" y="104"/>
                    <a:pt x="5" y="104"/>
                  </a:cubicBezTo>
                  <a:cubicBezTo>
                    <a:pt x="3" y="104"/>
                    <a:pt x="2" y="105"/>
                    <a:pt x="1" y="105"/>
                  </a:cubicBezTo>
                  <a:cubicBezTo>
                    <a:pt x="0" y="105"/>
                    <a:pt x="0" y="106"/>
                    <a:pt x="1" y="107"/>
                  </a:cubicBezTo>
                  <a:cubicBezTo>
                    <a:pt x="1" y="109"/>
                    <a:pt x="3" y="111"/>
                    <a:pt x="4" y="111"/>
                  </a:cubicBezTo>
                  <a:cubicBezTo>
                    <a:pt x="5" y="111"/>
                    <a:pt x="7" y="112"/>
                    <a:pt x="9" y="113"/>
                  </a:cubicBezTo>
                  <a:cubicBezTo>
                    <a:pt x="10" y="113"/>
                    <a:pt x="12" y="115"/>
                    <a:pt x="13" y="115"/>
                  </a:cubicBezTo>
                  <a:cubicBezTo>
                    <a:pt x="14" y="115"/>
                    <a:pt x="16" y="117"/>
                    <a:pt x="16" y="119"/>
                  </a:cubicBezTo>
                  <a:cubicBezTo>
                    <a:pt x="16" y="120"/>
                    <a:pt x="15" y="122"/>
                    <a:pt x="14" y="123"/>
                  </a:cubicBezTo>
                  <a:cubicBezTo>
                    <a:pt x="13" y="124"/>
                    <a:pt x="13" y="125"/>
                    <a:pt x="14" y="126"/>
                  </a:cubicBezTo>
                  <a:cubicBezTo>
                    <a:pt x="15" y="126"/>
                    <a:pt x="18" y="126"/>
                    <a:pt x="21" y="125"/>
                  </a:cubicBezTo>
                  <a:cubicBezTo>
                    <a:pt x="22" y="125"/>
                    <a:pt x="25" y="125"/>
                    <a:pt x="26" y="125"/>
                  </a:cubicBezTo>
                  <a:cubicBezTo>
                    <a:pt x="27" y="125"/>
                    <a:pt x="28" y="126"/>
                    <a:pt x="28" y="127"/>
                  </a:cubicBezTo>
                  <a:cubicBezTo>
                    <a:pt x="28" y="128"/>
                    <a:pt x="28" y="130"/>
                    <a:pt x="28" y="131"/>
                  </a:cubicBezTo>
                  <a:cubicBezTo>
                    <a:pt x="28" y="132"/>
                    <a:pt x="29" y="134"/>
                    <a:pt x="29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6" y="138"/>
                    <a:pt x="26" y="140"/>
                  </a:cubicBezTo>
                  <a:cubicBezTo>
                    <a:pt x="26" y="141"/>
                    <a:pt x="27" y="143"/>
                    <a:pt x="28" y="144"/>
                  </a:cubicBezTo>
                  <a:cubicBezTo>
                    <a:pt x="30" y="145"/>
                    <a:pt x="32" y="145"/>
                    <a:pt x="34" y="146"/>
                  </a:cubicBezTo>
                  <a:cubicBezTo>
                    <a:pt x="36" y="147"/>
                    <a:pt x="38" y="149"/>
                    <a:pt x="39" y="150"/>
                  </a:cubicBezTo>
                  <a:cubicBezTo>
                    <a:pt x="39" y="152"/>
                    <a:pt x="38" y="154"/>
                    <a:pt x="37" y="155"/>
                  </a:cubicBezTo>
                  <a:cubicBezTo>
                    <a:pt x="36" y="156"/>
                    <a:pt x="35" y="157"/>
                    <a:pt x="34" y="159"/>
                  </a:cubicBezTo>
                  <a:cubicBezTo>
                    <a:pt x="33" y="160"/>
                    <a:pt x="33" y="162"/>
                    <a:pt x="33" y="163"/>
                  </a:cubicBezTo>
                  <a:cubicBezTo>
                    <a:pt x="32" y="164"/>
                    <a:pt x="32" y="167"/>
                    <a:pt x="32" y="168"/>
                  </a:cubicBezTo>
                  <a:cubicBezTo>
                    <a:pt x="32" y="168"/>
                    <a:pt x="33" y="171"/>
                    <a:pt x="33" y="173"/>
                  </a:cubicBezTo>
                  <a:cubicBezTo>
                    <a:pt x="34" y="175"/>
                    <a:pt x="35" y="178"/>
                    <a:pt x="36" y="178"/>
                  </a:cubicBezTo>
                  <a:cubicBezTo>
                    <a:pt x="37" y="180"/>
                    <a:pt x="39" y="181"/>
                    <a:pt x="40" y="182"/>
                  </a:cubicBezTo>
                  <a:cubicBezTo>
                    <a:pt x="41" y="182"/>
                    <a:pt x="43" y="182"/>
                    <a:pt x="44" y="181"/>
                  </a:cubicBezTo>
                  <a:cubicBezTo>
                    <a:pt x="46" y="180"/>
                    <a:pt x="48" y="178"/>
                    <a:pt x="49" y="178"/>
                  </a:cubicBezTo>
                  <a:cubicBezTo>
                    <a:pt x="51" y="178"/>
                    <a:pt x="52" y="177"/>
                    <a:pt x="54" y="178"/>
                  </a:cubicBezTo>
                  <a:cubicBezTo>
                    <a:pt x="55" y="178"/>
                    <a:pt x="57" y="179"/>
                    <a:pt x="57" y="180"/>
                  </a:cubicBezTo>
                  <a:cubicBezTo>
                    <a:pt x="57" y="181"/>
                    <a:pt x="58" y="183"/>
                    <a:pt x="59" y="184"/>
                  </a:cubicBezTo>
                  <a:cubicBezTo>
                    <a:pt x="59" y="184"/>
                    <a:pt x="59" y="186"/>
                    <a:pt x="58" y="188"/>
                  </a:cubicBezTo>
                  <a:cubicBezTo>
                    <a:pt x="57" y="190"/>
                    <a:pt x="56" y="191"/>
                    <a:pt x="57" y="193"/>
                  </a:cubicBezTo>
                  <a:cubicBezTo>
                    <a:pt x="57" y="194"/>
                    <a:pt x="58" y="196"/>
                    <a:pt x="58" y="196"/>
                  </a:cubicBezTo>
                  <a:cubicBezTo>
                    <a:pt x="58" y="198"/>
                    <a:pt x="57" y="200"/>
                    <a:pt x="57" y="201"/>
                  </a:cubicBezTo>
                  <a:cubicBezTo>
                    <a:pt x="57" y="202"/>
                    <a:pt x="56" y="204"/>
                    <a:pt x="56" y="206"/>
                  </a:cubicBezTo>
                  <a:cubicBezTo>
                    <a:pt x="56" y="208"/>
                    <a:pt x="56" y="210"/>
                    <a:pt x="55" y="212"/>
                  </a:cubicBezTo>
                  <a:cubicBezTo>
                    <a:pt x="55" y="213"/>
                    <a:pt x="55" y="216"/>
                    <a:pt x="55" y="217"/>
                  </a:cubicBezTo>
                  <a:cubicBezTo>
                    <a:pt x="55" y="218"/>
                    <a:pt x="56" y="219"/>
                    <a:pt x="56" y="219"/>
                  </a:cubicBezTo>
                  <a:cubicBezTo>
                    <a:pt x="57" y="219"/>
                    <a:pt x="60" y="220"/>
                    <a:pt x="61" y="220"/>
                  </a:cubicBezTo>
                  <a:cubicBezTo>
                    <a:pt x="63" y="221"/>
                    <a:pt x="64" y="222"/>
                    <a:pt x="64" y="223"/>
                  </a:cubicBezTo>
                  <a:cubicBezTo>
                    <a:pt x="64" y="223"/>
                    <a:pt x="64" y="225"/>
                    <a:pt x="64" y="228"/>
                  </a:cubicBezTo>
                  <a:cubicBezTo>
                    <a:pt x="63" y="229"/>
                    <a:pt x="61" y="233"/>
                    <a:pt x="60" y="235"/>
                  </a:cubicBezTo>
                  <a:cubicBezTo>
                    <a:pt x="59" y="239"/>
                    <a:pt x="58" y="242"/>
                    <a:pt x="57" y="244"/>
                  </a:cubicBezTo>
                  <a:cubicBezTo>
                    <a:pt x="56" y="245"/>
                    <a:pt x="55" y="247"/>
                    <a:pt x="54" y="248"/>
                  </a:cubicBezTo>
                  <a:cubicBezTo>
                    <a:pt x="53" y="249"/>
                    <a:pt x="53" y="250"/>
                    <a:pt x="53" y="252"/>
                  </a:cubicBezTo>
                  <a:cubicBezTo>
                    <a:pt x="53" y="252"/>
                    <a:pt x="53" y="254"/>
                    <a:pt x="53" y="256"/>
                  </a:cubicBezTo>
                  <a:cubicBezTo>
                    <a:pt x="53" y="257"/>
                    <a:pt x="52" y="258"/>
                    <a:pt x="52" y="259"/>
                  </a:cubicBezTo>
                  <a:cubicBezTo>
                    <a:pt x="51" y="260"/>
                    <a:pt x="52" y="263"/>
                    <a:pt x="52" y="264"/>
                  </a:cubicBezTo>
                  <a:cubicBezTo>
                    <a:pt x="52" y="266"/>
                    <a:pt x="52" y="268"/>
                    <a:pt x="52" y="269"/>
                  </a:cubicBezTo>
                  <a:cubicBezTo>
                    <a:pt x="51" y="269"/>
                    <a:pt x="51" y="271"/>
                    <a:pt x="52" y="272"/>
                  </a:cubicBezTo>
                  <a:cubicBezTo>
                    <a:pt x="52" y="274"/>
                    <a:pt x="53" y="275"/>
                    <a:pt x="54" y="276"/>
                  </a:cubicBezTo>
                  <a:cubicBezTo>
                    <a:pt x="56" y="277"/>
                    <a:pt x="56" y="279"/>
                    <a:pt x="56" y="279"/>
                  </a:cubicBezTo>
                  <a:cubicBezTo>
                    <a:pt x="56" y="280"/>
                    <a:pt x="55" y="281"/>
                    <a:pt x="54" y="281"/>
                  </a:cubicBezTo>
                  <a:cubicBezTo>
                    <a:pt x="53" y="281"/>
                    <a:pt x="53" y="282"/>
                    <a:pt x="53" y="284"/>
                  </a:cubicBezTo>
                  <a:cubicBezTo>
                    <a:pt x="53" y="285"/>
                    <a:pt x="52" y="287"/>
                    <a:pt x="50" y="289"/>
                  </a:cubicBezTo>
                  <a:cubicBezTo>
                    <a:pt x="48" y="291"/>
                    <a:pt x="46" y="293"/>
                    <a:pt x="46" y="294"/>
                  </a:cubicBezTo>
                  <a:cubicBezTo>
                    <a:pt x="45" y="296"/>
                    <a:pt x="44" y="297"/>
                    <a:pt x="44" y="297"/>
                  </a:cubicBezTo>
                  <a:cubicBezTo>
                    <a:pt x="46" y="298"/>
                    <a:pt x="47" y="298"/>
                    <a:pt x="47" y="300"/>
                  </a:cubicBezTo>
                  <a:cubicBezTo>
                    <a:pt x="50" y="302"/>
                    <a:pt x="54" y="304"/>
                    <a:pt x="56" y="305"/>
                  </a:cubicBezTo>
                  <a:cubicBezTo>
                    <a:pt x="58" y="306"/>
                    <a:pt x="63" y="306"/>
                    <a:pt x="65" y="306"/>
                  </a:cubicBezTo>
                  <a:cubicBezTo>
                    <a:pt x="68" y="306"/>
                    <a:pt x="71" y="306"/>
                    <a:pt x="72" y="304"/>
                  </a:cubicBezTo>
                  <a:cubicBezTo>
                    <a:pt x="73" y="304"/>
                    <a:pt x="75" y="303"/>
                    <a:pt x="77" y="303"/>
                  </a:cubicBezTo>
                  <a:cubicBezTo>
                    <a:pt x="79" y="302"/>
                    <a:pt x="81" y="301"/>
                    <a:pt x="83" y="300"/>
                  </a:cubicBezTo>
                  <a:cubicBezTo>
                    <a:pt x="84" y="299"/>
                    <a:pt x="87" y="297"/>
                    <a:pt x="89" y="296"/>
                  </a:cubicBezTo>
                  <a:cubicBezTo>
                    <a:pt x="92" y="294"/>
                    <a:pt x="96" y="292"/>
                    <a:pt x="96" y="291"/>
                  </a:cubicBezTo>
                  <a:cubicBezTo>
                    <a:pt x="98" y="290"/>
                    <a:pt x="101" y="289"/>
                    <a:pt x="103" y="287"/>
                  </a:cubicBezTo>
                  <a:cubicBezTo>
                    <a:pt x="104" y="285"/>
                    <a:pt x="105" y="282"/>
                    <a:pt x="105" y="280"/>
                  </a:cubicBezTo>
                  <a:cubicBezTo>
                    <a:pt x="105" y="278"/>
                    <a:pt x="105" y="276"/>
                    <a:pt x="104" y="275"/>
                  </a:cubicBezTo>
                  <a:cubicBezTo>
                    <a:pt x="103" y="275"/>
                    <a:pt x="104" y="272"/>
                    <a:pt x="106" y="271"/>
                  </a:cubicBezTo>
                  <a:cubicBezTo>
                    <a:pt x="108" y="269"/>
                    <a:pt x="109" y="266"/>
                    <a:pt x="108" y="266"/>
                  </a:cubicBezTo>
                  <a:cubicBezTo>
                    <a:pt x="108" y="265"/>
                    <a:pt x="108" y="263"/>
                    <a:pt x="109" y="261"/>
                  </a:cubicBezTo>
                  <a:cubicBezTo>
                    <a:pt x="110" y="259"/>
                    <a:pt x="112" y="256"/>
                    <a:pt x="114" y="254"/>
                  </a:cubicBezTo>
                  <a:cubicBezTo>
                    <a:pt x="116" y="253"/>
                    <a:pt x="118" y="251"/>
                    <a:pt x="121" y="250"/>
                  </a:cubicBezTo>
                  <a:cubicBezTo>
                    <a:pt x="124" y="249"/>
                    <a:pt x="127" y="248"/>
                    <a:pt x="130" y="248"/>
                  </a:cubicBezTo>
                  <a:cubicBezTo>
                    <a:pt x="132" y="247"/>
                    <a:pt x="134" y="246"/>
                    <a:pt x="136" y="245"/>
                  </a:cubicBezTo>
                  <a:cubicBezTo>
                    <a:pt x="137" y="244"/>
                    <a:pt x="141" y="244"/>
                    <a:pt x="143" y="243"/>
                  </a:cubicBezTo>
                  <a:cubicBezTo>
                    <a:pt x="146" y="242"/>
                    <a:pt x="150" y="241"/>
                    <a:pt x="153" y="240"/>
                  </a:cubicBezTo>
                  <a:cubicBezTo>
                    <a:pt x="156" y="240"/>
                    <a:pt x="159" y="240"/>
                    <a:pt x="162" y="240"/>
                  </a:cubicBezTo>
                  <a:cubicBezTo>
                    <a:pt x="164" y="240"/>
                    <a:pt x="167" y="239"/>
                    <a:pt x="169" y="240"/>
                  </a:cubicBezTo>
                  <a:cubicBezTo>
                    <a:pt x="171" y="240"/>
                    <a:pt x="174" y="241"/>
                    <a:pt x="174" y="242"/>
                  </a:cubicBezTo>
                  <a:cubicBezTo>
                    <a:pt x="176" y="242"/>
                    <a:pt x="178" y="243"/>
                    <a:pt x="180" y="244"/>
                  </a:cubicBezTo>
                  <a:cubicBezTo>
                    <a:pt x="181" y="245"/>
                    <a:pt x="182" y="246"/>
                    <a:pt x="183" y="246"/>
                  </a:cubicBezTo>
                  <a:cubicBezTo>
                    <a:pt x="183" y="246"/>
                    <a:pt x="183" y="245"/>
                    <a:pt x="183" y="244"/>
                  </a:cubicBezTo>
                  <a:cubicBezTo>
                    <a:pt x="183" y="243"/>
                    <a:pt x="182" y="242"/>
                    <a:pt x="182" y="241"/>
                  </a:cubicBezTo>
                  <a:cubicBezTo>
                    <a:pt x="181" y="239"/>
                    <a:pt x="179" y="238"/>
                    <a:pt x="178" y="237"/>
                  </a:cubicBezTo>
                  <a:cubicBezTo>
                    <a:pt x="177" y="236"/>
                    <a:pt x="175" y="236"/>
                    <a:pt x="173" y="236"/>
                  </a:cubicBezTo>
                  <a:cubicBezTo>
                    <a:pt x="172" y="236"/>
                    <a:pt x="169" y="236"/>
                    <a:pt x="167" y="236"/>
                  </a:cubicBezTo>
                  <a:cubicBezTo>
                    <a:pt x="165" y="236"/>
                    <a:pt x="163" y="235"/>
                    <a:pt x="161" y="235"/>
                  </a:cubicBezTo>
                  <a:cubicBezTo>
                    <a:pt x="159" y="234"/>
                    <a:pt x="156" y="232"/>
                    <a:pt x="156" y="232"/>
                  </a:cubicBezTo>
                  <a:cubicBezTo>
                    <a:pt x="154" y="231"/>
                    <a:pt x="153" y="229"/>
                    <a:pt x="153" y="228"/>
                  </a:cubicBezTo>
                  <a:cubicBezTo>
                    <a:pt x="153" y="226"/>
                    <a:pt x="154" y="224"/>
                    <a:pt x="155" y="222"/>
                  </a:cubicBezTo>
                  <a:cubicBezTo>
                    <a:pt x="155" y="220"/>
                    <a:pt x="156" y="218"/>
                    <a:pt x="157" y="217"/>
                  </a:cubicBezTo>
                  <a:cubicBezTo>
                    <a:pt x="157" y="215"/>
                    <a:pt x="159" y="213"/>
                    <a:pt x="161" y="212"/>
                  </a:cubicBezTo>
                  <a:cubicBezTo>
                    <a:pt x="163" y="210"/>
                    <a:pt x="164" y="207"/>
                    <a:pt x="165" y="206"/>
                  </a:cubicBezTo>
                  <a:cubicBezTo>
                    <a:pt x="167" y="204"/>
                    <a:pt x="169" y="202"/>
                    <a:pt x="170" y="200"/>
                  </a:cubicBezTo>
                  <a:cubicBezTo>
                    <a:pt x="170" y="200"/>
                    <a:pt x="171" y="197"/>
                    <a:pt x="172" y="195"/>
                  </a:cubicBezTo>
                  <a:cubicBezTo>
                    <a:pt x="173" y="194"/>
                    <a:pt x="173" y="192"/>
                    <a:pt x="173" y="190"/>
                  </a:cubicBezTo>
                  <a:cubicBezTo>
                    <a:pt x="173" y="189"/>
                    <a:pt x="174" y="188"/>
                    <a:pt x="174" y="187"/>
                  </a:cubicBezTo>
                  <a:cubicBezTo>
                    <a:pt x="175" y="186"/>
                    <a:pt x="176" y="184"/>
                    <a:pt x="177" y="183"/>
                  </a:cubicBezTo>
                  <a:cubicBezTo>
                    <a:pt x="176" y="182"/>
                    <a:pt x="178" y="180"/>
                    <a:pt x="180" y="180"/>
                  </a:cubicBezTo>
                  <a:cubicBezTo>
                    <a:pt x="181" y="179"/>
                    <a:pt x="183" y="179"/>
                    <a:pt x="184" y="179"/>
                  </a:cubicBezTo>
                  <a:cubicBezTo>
                    <a:pt x="185" y="179"/>
                    <a:pt x="186" y="179"/>
                    <a:pt x="187" y="178"/>
                  </a:cubicBezTo>
                  <a:cubicBezTo>
                    <a:pt x="188" y="177"/>
                    <a:pt x="188" y="177"/>
                    <a:pt x="188" y="177"/>
                  </a:cubicBezTo>
                  <a:cubicBezTo>
                    <a:pt x="188" y="177"/>
                    <a:pt x="189" y="178"/>
                    <a:pt x="191" y="179"/>
                  </a:cubicBezTo>
                  <a:cubicBezTo>
                    <a:pt x="192" y="180"/>
                    <a:pt x="193" y="180"/>
                    <a:pt x="194" y="181"/>
                  </a:cubicBezTo>
                  <a:cubicBezTo>
                    <a:pt x="195" y="182"/>
                    <a:pt x="197" y="182"/>
                    <a:pt x="198" y="182"/>
                  </a:cubicBezTo>
                  <a:cubicBezTo>
                    <a:pt x="199" y="182"/>
                    <a:pt x="199" y="181"/>
                    <a:pt x="198" y="180"/>
                  </a:cubicBezTo>
                  <a:cubicBezTo>
                    <a:pt x="197" y="179"/>
                    <a:pt x="197" y="179"/>
                    <a:pt x="198" y="179"/>
                  </a:cubicBezTo>
                  <a:cubicBezTo>
                    <a:pt x="199" y="179"/>
                    <a:pt x="201" y="179"/>
                    <a:pt x="201" y="178"/>
                  </a:cubicBezTo>
                  <a:cubicBezTo>
                    <a:pt x="201" y="179"/>
                    <a:pt x="203" y="179"/>
                    <a:pt x="203" y="180"/>
                  </a:cubicBezTo>
                  <a:cubicBezTo>
                    <a:pt x="204" y="181"/>
                    <a:pt x="205" y="181"/>
                    <a:pt x="205" y="181"/>
                  </a:cubicBezTo>
                  <a:cubicBezTo>
                    <a:pt x="206" y="181"/>
                    <a:pt x="207" y="181"/>
                    <a:pt x="208" y="180"/>
                  </a:cubicBezTo>
                  <a:cubicBezTo>
                    <a:pt x="208" y="179"/>
                    <a:pt x="209" y="177"/>
                    <a:pt x="209" y="175"/>
                  </a:cubicBezTo>
                  <a:cubicBezTo>
                    <a:pt x="209" y="173"/>
                    <a:pt x="209" y="171"/>
                    <a:pt x="209" y="169"/>
                  </a:cubicBezTo>
                  <a:cubicBezTo>
                    <a:pt x="209" y="168"/>
                    <a:pt x="208" y="166"/>
                    <a:pt x="208" y="164"/>
                  </a:cubicBezTo>
                  <a:cubicBezTo>
                    <a:pt x="208" y="163"/>
                    <a:pt x="208" y="161"/>
                    <a:pt x="207" y="159"/>
                  </a:cubicBezTo>
                  <a:cubicBezTo>
                    <a:pt x="207" y="158"/>
                    <a:pt x="207" y="155"/>
                    <a:pt x="208" y="154"/>
                  </a:cubicBezTo>
                  <a:cubicBezTo>
                    <a:pt x="208" y="153"/>
                    <a:pt x="208" y="151"/>
                    <a:pt x="208" y="151"/>
                  </a:cubicBezTo>
                  <a:cubicBezTo>
                    <a:pt x="208" y="145"/>
                    <a:pt x="208" y="145"/>
                    <a:pt x="208" y="145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9" y="137"/>
                    <a:pt x="209" y="135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2"/>
                    <a:pt x="209" y="130"/>
                  </a:cubicBezTo>
                  <a:cubicBezTo>
                    <a:pt x="209" y="128"/>
                    <a:pt x="208" y="127"/>
                    <a:pt x="208" y="126"/>
                  </a:cubicBezTo>
                  <a:cubicBezTo>
                    <a:pt x="208" y="125"/>
                    <a:pt x="207" y="123"/>
                    <a:pt x="207" y="122"/>
                  </a:cubicBezTo>
                  <a:cubicBezTo>
                    <a:pt x="206" y="120"/>
                    <a:pt x="206" y="118"/>
                    <a:pt x="206" y="118"/>
                  </a:cubicBezTo>
                  <a:cubicBezTo>
                    <a:pt x="206" y="118"/>
                    <a:pt x="206" y="117"/>
                    <a:pt x="205" y="116"/>
                  </a:cubicBezTo>
                  <a:cubicBezTo>
                    <a:pt x="205" y="115"/>
                    <a:pt x="204" y="112"/>
                    <a:pt x="203" y="112"/>
                  </a:cubicBezTo>
                  <a:cubicBezTo>
                    <a:pt x="203" y="111"/>
                    <a:pt x="203" y="108"/>
                    <a:pt x="203" y="107"/>
                  </a:cubicBezTo>
                  <a:cubicBezTo>
                    <a:pt x="204" y="105"/>
                    <a:pt x="204" y="102"/>
                    <a:pt x="205" y="101"/>
                  </a:cubicBezTo>
                  <a:cubicBezTo>
                    <a:pt x="206" y="99"/>
                    <a:pt x="207" y="95"/>
                    <a:pt x="207" y="94"/>
                  </a:cubicBezTo>
                  <a:cubicBezTo>
                    <a:pt x="207" y="93"/>
                    <a:pt x="207" y="93"/>
                    <a:pt x="208" y="92"/>
                  </a:cubicBezTo>
                  <a:cubicBezTo>
                    <a:pt x="206" y="89"/>
                    <a:pt x="206" y="89"/>
                    <a:pt x="206" y="89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5" y="90"/>
                    <a:pt x="205" y="90"/>
                    <a:pt x="205" y="90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6"/>
                    <a:pt x="197" y="86"/>
                    <a:pt x="197" y="86"/>
                  </a:cubicBezTo>
                  <a:cubicBezTo>
                    <a:pt x="198" y="82"/>
                    <a:pt x="198" y="82"/>
                    <a:pt x="198" y="82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13" y="80"/>
                    <a:pt x="213" y="80"/>
                    <a:pt x="213" y="80"/>
                  </a:cubicBezTo>
                  <a:cubicBezTo>
                    <a:pt x="214" y="78"/>
                    <a:pt x="215" y="76"/>
                    <a:pt x="216" y="75"/>
                  </a:cubicBezTo>
                  <a:cubicBezTo>
                    <a:pt x="216" y="74"/>
                    <a:pt x="218" y="71"/>
                    <a:pt x="219" y="70"/>
                  </a:cubicBezTo>
                  <a:cubicBezTo>
                    <a:pt x="221" y="69"/>
                    <a:pt x="223" y="66"/>
                    <a:pt x="223" y="65"/>
                  </a:cubicBezTo>
                  <a:cubicBezTo>
                    <a:pt x="224" y="63"/>
                    <a:pt x="225" y="60"/>
                    <a:pt x="226" y="59"/>
                  </a:cubicBezTo>
                  <a:cubicBezTo>
                    <a:pt x="227" y="59"/>
                    <a:pt x="228" y="57"/>
                    <a:pt x="229" y="54"/>
                  </a:cubicBezTo>
                  <a:cubicBezTo>
                    <a:pt x="229" y="53"/>
                    <a:pt x="230" y="50"/>
                    <a:pt x="230" y="49"/>
                  </a:cubicBezTo>
                  <a:cubicBezTo>
                    <a:pt x="231" y="47"/>
                    <a:pt x="232" y="46"/>
                    <a:pt x="232" y="44"/>
                  </a:cubicBezTo>
                  <a:cubicBezTo>
                    <a:pt x="232" y="43"/>
                    <a:pt x="233" y="41"/>
                    <a:pt x="233" y="40"/>
                  </a:cubicBezTo>
                  <a:cubicBezTo>
                    <a:pt x="233" y="38"/>
                    <a:pt x="234" y="35"/>
                    <a:pt x="234" y="32"/>
                  </a:cubicBezTo>
                  <a:cubicBezTo>
                    <a:pt x="234" y="30"/>
                    <a:pt x="234" y="26"/>
                    <a:pt x="234" y="25"/>
                  </a:cubicBezTo>
                  <a:cubicBezTo>
                    <a:pt x="235" y="24"/>
                    <a:pt x="235" y="21"/>
                    <a:pt x="236" y="18"/>
                  </a:cubicBezTo>
                  <a:cubicBezTo>
                    <a:pt x="237" y="16"/>
                    <a:pt x="238" y="13"/>
                    <a:pt x="238" y="11"/>
                  </a:cubicBezTo>
                  <a:cubicBezTo>
                    <a:pt x="239" y="9"/>
                    <a:pt x="238" y="6"/>
                    <a:pt x="236" y="4"/>
                  </a:cubicBezTo>
                  <a:cubicBezTo>
                    <a:pt x="235" y="3"/>
                    <a:pt x="233" y="1"/>
                    <a:pt x="232" y="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B4263B0-8AD7-CF29-5E1B-D870BE792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147" y="3593138"/>
              <a:ext cx="32139" cy="2219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2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8" y="9"/>
                </a:cxn>
                <a:cxn ang="0">
                  <a:pos x="4" y="7"/>
                </a:cxn>
                <a:cxn ang="0">
                  <a:pos x="7" y="6"/>
                </a:cxn>
                <a:cxn ang="0">
                  <a:pos x="9" y="9"/>
                </a:cxn>
                <a:cxn ang="0">
                  <a:pos x="11" y="12"/>
                </a:cxn>
                <a:cxn ang="0">
                  <a:pos x="13" y="7"/>
                </a:cxn>
                <a:cxn ang="0">
                  <a:pos x="17" y="0"/>
                </a:cxn>
                <a:cxn ang="0">
                  <a:pos x="10" y="2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17" h="12">
                  <a:moveTo>
                    <a:pt x="3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0"/>
                    <a:pt x="12" y="9"/>
                    <a:pt x="13" y="7"/>
                  </a:cubicBezTo>
                  <a:cubicBezTo>
                    <a:pt x="14" y="6"/>
                    <a:pt x="16" y="3"/>
                    <a:pt x="1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05B8515-10FB-C043-E6C8-78E55BEA3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685" y="3695676"/>
              <a:ext cx="9183" cy="1147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5" y="5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4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813F5EDD-BC41-AC54-0F4D-41C6C1933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113" y="3512027"/>
              <a:ext cx="266290" cy="471364"/>
            </a:xfrm>
            <a:custGeom>
              <a:avLst/>
              <a:gdLst/>
              <a:ahLst/>
              <a:cxnLst>
                <a:cxn ang="0">
                  <a:pos x="137" y="246"/>
                </a:cxn>
                <a:cxn ang="0">
                  <a:pos x="134" y="236"/>
                </a:cxn>
                <a:cxn ang="0">
                  <a:pos x="134" y="224"/>
                </a:cxn>
                <a:cxn ang="0">
                  <a:pos x="136" y="213"/>
                </a:cxn>
                <a:cxn ang="0">
                  <a:pos x="146" y="192"/>
                </a:cxn>
                <a:cxn ang="0">
                  <a:pos x="139" y="184"/>
                </a:cxn>
                <a:cxn ang="0">
                  <a:pos x="138" y="170"/>
                </a:cxn>
                <a:cxn ang="0">
                  <a:pos x="139" y="158"/>
                </a:cxn>
                <a:cxn ang="0">
                  <a:pos x="139" y="145"/>
                </a:cxn>
                <a:cxn ang="0">
                  <a:pos x="127" y="145"/>
                </a:cxn>
                <a:cxn ang="0">
                  <a:pos x="115" y="138"/>
                </a:cxn>
                <a:cxn ang="0">
                  <a:pos x="116" y="124"/>
                </a:cxn>
                <a:cxn ang="0">
                  <a:pos x="116" y="111"/>
                </a:cxn>
                <a:cxn ang="0">
                  <a:pos x="109" y="101"/>
                </a:cxn>
                <a:cxn ang="0">
                  <a:pos x="110" y="92"/>
                </a:cxn>
                <a:cxn ang="0">
                  <a:pos x="96" y="90"/>
                </a:cxn>
                <a:cxn ang="0">
                  <a:pos x="95" y="79"/>
                </a:cxn>
                <a:cxn ang="0">
                  <a:pos x="83" y="72"/>
                </a:cxn>
                <a:cxn ang="0">
                  <a:pos x="92" y="66"/>
                </a:cxn>
                <a:cxn ang="0">
                  <a:pos x="89" y="60"/>
                </a:cxn>
                <a:cxn ang="0">
                  <a:pos x="79" y="54"/>
                </a:cxn>
                <a:cxn ang="0">
                  <a:pos x="72" y="48"/>
                </a:cxn>
                <a:cxn ang="0">
                  <a:pos x="55" y="43"/>
                </a:cxn>
                <a:cxn ang="0">
                  <a:pos x="40" y="31"/>
                </a:cxn>
                <a:cxn ang="0">
                  <a:pos x="32" y="20"/>
                </a:cxn>
                <a:cxn ang="0">
                  <a:pos x="23" y="9"/>
                </a:cxn>
                <a:cxn ang="0">
                  <a:pos x="12" y="3"/>
                </a:cxn>
                <a:cxn ang="0">
                  <a:pos x="4" y="10"/>
                </a:cxn>
                <a:cxn ang="0">
                  <a:pos x="17" y="37"/>
                </a:cxn>
                <a:cxn ang="0">
                  <a:pos x="25" y="50"/>
                </a:cxn>
                <a:cxn ang="0">
                  <a:pos x="35" y="61"/>
                </a:cxn>
                <a:cxn ang="0">
                  <a:pos x="44" y="63"/>
                </a:cxn>
                <a:cxn ang="0">
                  <a:pos x="41" y="70"/>
                </a:cxn>
                <a:cxn ang="0">
                  <a:pos x="48" y="84"/>
                </a:cxn>
                <a:cxn ang="0">
                  <a:pos x="58" y="111"/>
                </a:cxn>
                <a:cxn ang="0">
                  <a:pos x="68" y="135"/>
                </a:cxn>
                <a:cxn ang="0">
                  <a:pos x="73" y="147"/>
                </a:cxn>
                <a:cxn ang="0">
                  <a:pos x="74" y="152"/>
                </a:cxn>
                <a:cxn ang="0">
                  <a:pos x="81" y="158"/>
                </a:cxn>
                <a:cxn ang="0">
                  <a:pos x="80" y="166"/>
                </a:cxn>
                <a:cxn ang="0">
                  <a:pos x="87" y="178"/>
                </a:cxn>
                <a:cxn ang="0">
                  <a:pos x="88" y="188"/>
                </a:cxn>
                <a:cxn ang="0">
                  <a:pos x="83" y="179"/>
                </a:cxn>
                <a:cxn ang="0">
                  <a:pos x="78" y="174"/>
                </a:cxn>
                <a:cxn ang="0">
                  <a:pos x="81" y="197"/>
                </a:cxn>
                <a:cxn ang="0">
                  <a:pos x="89" y="209"/>
                </a:cxn>
                <a:cxn ang="0">
                  <a:pos x="95" y="221"/>
                </a:cxn>
                <a:cxn ang="0">
                  <a:pos x="103" y="236"/>
                </a:cxn>
                <a:cxn ang="0">
                  <a:pos x="121" y="258"/>
                </a:cxn>
                <a:cxn ang="0">
                  <a:pos x="132" y="253"/>
                </a:cxn>
              </a:cxnLst>
              <a:rect l="0" t="0" r="r" b="b"/>
              <a:pathLst>
                <a:path w="147" h="261">
                  <a:moveTo>
                    <a:pt x="132" y="253"/>
                  </a:moveTo>
                  <a:cubicBezTo>
                    <a:pt x="134" y="252"/>
                    <a:pt x="135" y="249"/>
                    <a:pt x="135" y="248"/>
                  </a:cubicBezTo>
                  <a:cubicBezTo>
                    <a:pt x="135" y="247"/>
                    <a:pt x="136" y="246"/>
                    <a:pt x="137" y="246"/>
                  </a:cubicBezTo>
                  <a:cubicBezTo>
                    <a:pt x="137" y="246"/>
                    <a:pt x="138" y="245"/>
                    <a:pt x="138" y="244"/>
                  </a:cubicBezTo>
                  <a:cubicBezTo>
                    <a:pt x="138" y="243"/>
                    <a:pt x="138" y="241"/>
                    <a:pt x="136" y="241"/>
                  </a:cubicBezTo>
                  <a:cubicBezTo>
                    <a:pt x="136" y="240"/>
                    <a:pt x="134" y="238"/>
                    <a:pt x="134" y="236"/>
                  </a:cubicBezTo>
                  <a:cubicBezTo>
                    <a:pt x="133" y="236"/>
                    <a:pt x="133" y="234"/>
                    <a:pt x="134" y="233"/>
                  </a:cubicBezTo>
                  <a:cubicBezTo>
                    <a:pt x="135" y="232"/>
                    <a:pt x="135" y="231"/>
                    <a:pt x="135" y="229"/>
                  </a:cubicBezTo>
                  <a:cubicBezTo>
                    <a:pt x="134" y="227"/>
                    <a:pt x="134" y="225"/>
                    <a:pt x="134" y="224"/>
                  </a:cubicBezTo>
                  <a:cubicBezTo>
                    <a:pt x="134" y="223"/>
                    <a:pt x="135" y="221"/>
                    <a:pt x="135" y="220"/>
                  </a:cubicBezTo>
                  <a:cubicBezTo>
                    <a:pt x="135" y="219"/>
                    <a:pt x="135" y="217"/>
                    <a:pt x="135" y="216"/>
                  </a:cubicBezTo>
                  <a:cubicBezTo>
                    <a:pt x="135" y="214"/>
                    <a:pt x="135" y="214"/>
                    <a:pt x="136" y="213"/>
                  </a:cubicBezTo>
                  <a:cubicBezTo>
                    <a:pt x="137" y="212"/>
                    <a:pt x="138" y="209"/>
                    <a:pt x="139" y="208"/>
                  </a:cubicBezTo>
                  <a:cubicBezTo>
                    <a:pt x="140" y="207"/>
                    <a:pt x="141" y="203"/>
                    <a:pt x="142" y="200"/>
                  </a:cubicBezTo>
                  <a:cubicBezTo>
                    <a:pt x="143" y="197"/>
                    <a:pt x="145" y="194"/>
                    <a:pt x="146" y="192"/>
                  </a:cubicBezTo>
                  <a:cubicBezTo>
                    <a:pt x="147" y="190"/>
                    <a:pt x="147" y="188"/>
                    <a:pt x="147" y="187"/>
                  </a:cubicBezTo>
                  <a:cubicBezTo>
                    <a:pt x="146" y="186"/>
                    <a:pt x="145" y="185"/>
                    <a:pt x="143" y="185"/>
                  </a:cubicBezTo>
                  <a:cubicBezTo>
                    <a:pt x="142" y="185"/>
                    <a:pt x="139" y="184"/>
                    <a:pt x="139" y="184"/>
                  </a:cubicBezTo>
                  <a:cubicBezTo>
                    <a:pt x="138" y="183"/>
                    <a:pt x="137" y="182"/>
                    <a:pt x="137" y="181"/>
                  </a:cubicBezTo>
                  <a:cubicBezTo>
                    <a:pt x="137" y="181"/>
                    <a:pt x="137" y="178"/>
                    <a:pt x="138" y="176"/>
                  </a:cubicBezTo>
                  <a:cubicBezTo>
                    <a:pt x="138" y="175"/>
                    <a:pt x="138" y="172"/>
                    <a:pt x="138" y="170"/>
                  </a:cubicBezTo>
                  <a:cubicBezTo>
                    <a:pt x="138" y="169"/>
                    <a:pt x="139" y="166"/>
                    <a:pt x="139" y="165"/>
                  </a:cubicBezTo>
                  <a:cubicBezTo>
                    <a:pt x="139" y="164"/>
                    <a:pt x="140" y="163"/>
                    <a:pt x="140" y="161"/>
                  </a:cubicBezTo>
                  <a:cubicBezTo>
                    <a:pt x="140" y="160"/>
                    <a:pt x="139" y="158"/>
                    <a:pt x="139" y="158"/>
                  </a:cubicBezTo>
                  <a:cubicBezTo>
                    <a:pt x="138" y="156"/>
                    <a:pt x="139" y="154"/>
                    <a:pt x="140" y="153"/>
                  </a:cubicBezTo>
                  <a:cubicBezTo>
                    <a:pt x="141" y="151"/>
                    <a:pt x="141" y="148"/>
                    <a:pt x="141" y="148"/>
                  </a:cubicBezTo>
                  <a:cubicBezTo>
                    <a:pt x="140" y="147"/>
                    <a:pt x="139" y="146"/>
                    <a:pt x="139" y="145"/>
                  </a:cubicBezTo>
                  <a:cubicBezTo>
                    <a:pt x="139" y="143"/>
                    <a:pt x="137" y="142"/>
                    <a:pt x="136" y="142"/>
                  </a:cubicBezTo>
                  <a:cubicBezTo>
                    <a:pt x="135" y="142"/>
                    <a:pt x="133" y="143"/>
                    <a:pt x="131" y="143"/>
                  </a:cubicBezTo>
                  <a:cubicBezTo>
                    <a:pt x="130" y="143"/>
                    <a:pt x="128" y="144"/>
                    <a:pt x="127" y="145"/>
                  </a:cubicBezTo>
                  <a:cubicBezTo>
                    <a:pt x="125" y="146"/>
                    <a:pt x="123" y="146"/>
                    <a:pt x="122" y="146"/>
                  </a:cubicBezTo>
                  <a:cubicBezTo>
                    <a:pt x="121" y="145"/>
                    <a:pt x="119" y="145"/>
                    <a:pt x="118" y="143"/>
                  </a:cubicBezTo>
                  <a:cubicBezTo>
                    <a:pt x="118" y="142"/>
                    <a:pt x="116" y="140"/>
                    <a:pt x="115" y="138"/>
                  </a:cubicBezTo>
                  <a:cubicBezTo>
                    <a:pt x="115" y="135"/>
                    <a:pt x="114" y="133"/>
                    <a:pt x="114" y="132"/>
                  </a:cubicBezTo>
                  <a:cubicBezTo>
                    <a:pt x="114" y="131"/>
                    <a:pt x="114" y="129"/>
                    <a:pt x="115" y="128"/>
                  </a:cubicBezTo>
                  <a:cubicBezTo>
                    <a:pt x="115" y="126"/>
                    <a:pt x="116" y="124"/>
                    <a:pt x="116" y="124"/>
                  </a:cubicBezTo>
                  <a:cubicBezTo>
                    <a:pt x="117" y="122"/>
                    <a:pt x="118" y="120"/>
                    <a:pt x="119" y="119"/>
                  </a:cubicBezTo>
                  <a:cubicBezTo>
                    <a:pt x="120" y="118"/>
                    <a:pt x="121" y="117"/>
                    <a:pt x="121" y="115"/>
                  </a:cubicBezTo>
                  <a:cubicBezTo>
                    <a:pt x="120" y="113"/>
                    <a:pt x="118" y="112"/>
                    <a:pt x="116" y="111"/>
                  </a:cubicBezTo>
                  <a:cubicBezTo>
                    <a:pt x="115" y="110"/>
                    <a:pt x="112" y="109"/>
                    <a:pt x="110" y="108"/>
                  </a:cubicBezTo>
                  <a:cubicBezTo>
                    <a:pt x="109" y="108"/>
                    <a:pt x="108" y="106"/>
                    <a:pt x="108" y="104"/>
                  </a:cubicBezTo>
                  <a:cubicBezTo>
                    <a:pt x="108" y="103"/>
                    <a:pt x="109" y="101"/>
                    <a:pt x="109" y="101"/>
                  </a:cubicBezTo>
                  <a:cubicBezTo>
                    <a:pt x="110" y="101"/>
                    <a:pt x="111" y="100"/>
                    <a:pt x="111" y="99"/>
                  </a:cubicBezTo>
                  <a:cubicBezTo>
                    <a:pt x="111" y="98"/>
                    <a:pt x="110" y="97"/>
                    <a:pt x="110" y="96"/>
                  </a:cubicBezTo>
                  <a:cubicBezTo>
                    <a:pt x="110" y="94"/>
                    <a:pt x="110" y="92"/>
                    <a:pt x="110" y="92"/>
                  </a:cubicBezTo>
                  <a:cubicBezTo>
                    <a:pt x="110" y="91"/>
                    <a:pt x="109" y="90"/>
                    <a:pt x="108" y="90"/>
                  </a:cubicBezTo>
                  <a:cubicBezTo>
                    <a:pt x="107" y="90"/>
                    <a:pt x="104" y="90"/>
                    <a:pt x="103" y="90"/>
                  </a:cubicBezTo>
                  <a:cubicBezTo>
                    <a:pt x="100" y="90"/>
                    <a:pt x="97" y="90"/>
                    <a:pt x="96" y="90"/>
                  </a:cubicBezTo>
                  <a:cubicBezTo>
                    <a:pt x="95" y="89"/>
                    <a:pt x="95" y="89"/>
                    <a:pt x="96" y="88"/>
                  </a:cubicBezTo>
                  <a:cubicBezTo>
                    <a:pt x="97" y="87"/>
                    <a:pt x="98" y="84"/>
                    <a:pt x="98" y="83"/>
                  </a:cubicBezTo>
                  <a:cubicBezTo>
                    <a:pt x="98" y="82"/>
                    <a:pt x="96" y="80"/>
                    <a:pt x="95" y="79"/>
                  </a:cubicBezTo>
                  <a:cubicBezTo>
                    <a:pt x="95" y="79"/>
                    <a:pt x="92" y="78"/>
                    <a:pt x="91" y="78"/>
                  </a:cubicBezTo>
                  <a:cubicBezTo>
                    <a:pt x="89" y="77"/>
                    <a:pt x="87" y="76"/>
                    <a:pt x="86" y="75"/>
                  </a:cubicBezTo>
                  <a:cubicBezTo>
                    <a:pt x="85" y="75"/>
                    <a:pt x="83" y="74"/>
                    <a:pt x="83" y="72"/>
                  </a:cubicBezTo>
                  <a:cubicBezTo>
                    <a:pt x="82" y="70"/>
                    <a:pt x="82" y="69"/>
                    <a:pt x="83" y="69"/>
                  </a:cubicBezTo>
                  <a:cubicBezTo>
                    <a:pt x="84" y="69"/>
                    <a:pt x="85" y="68"/>
                    <a:pt x="87" y="68"/>
                  </a:cubicBezTo>
                  <a:cubicBezTo>
                    <a:pt x="88" y="68"/>
                    <a:pt x="91" y="67"/>
                    <a:pt x="92" y="66"/>
                  </a:cubicBezTo>
                  <a:cubicBezTo>
                    <a:pt x="93" y="65"/>
                    <a:pt x="93" y="64"/>
                    <a:pt x="93" y="64"/>
                  </a:cubicBezTo>
                  <a:cubicBezTo>
                    <a:pt x="93" y="64"/>
                    <a:pt x="93" y="63"/>
                    <a:pt x="93" y="62"/>
                  </a:cubicBezTo>
                  <a:cubicBezTo>
                    <a:pt x="92" y="61"/>
                    <a:pt x="90" y="60"/>
                    <a:pt x="89" y="60"/>
                  </a:cubicBezTo>
                  <a:cubicBezTo>
                    <a:pt x="87" y="59"/>
                    <a:pt x="85" y="58"/>
                    <a:pt x="85" y="57"/>
                  </a:cubicBezTo>
                  <a:cubicBezTo>
                    <a:pt x="84" y="57"/>
                    <a:pt x="83" y="57"/>
                    <a:pt x="82" y="56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79" y="53"/>
                    <a:pt x="77" y="53"/>
                    <a:pt x="76" y="52"/>
                  </a:cubicBezTo>
                  <a:cubicBezTo>
                    <a:pt x="75" y="51"/>
                    <a:pt x="75" y="50"/>
                    <a:pt x="75" y="49"/>
                  </a:cubicBezTo>
                  <a:cubicBezTo>
                    <a:pt x="75" y="48"/>
                    <a:pt x="73" y="48"/>
                    <a:pt x="72" y="48"/>
                  </a:cubicBezTo>
                  <a:cubicBezTo>
                    <a:pt x="70" y="49"/>
                    <a:pt x="67" y="49"/>
                    <a:pt x="66" y="49"/>
                  </a:cubicBezTo>
                  <a:cubicBezTo>
                    <a:pt x="64" y="49"/>
                    <a:pt x="61" y="48"/>
                    <a:pt x="59" y="47"/>
                  </a:cubicBezTo>
                  <a:cubicBezTo>
                    <a:pt x="58" y="47"/>
                    <a:pt x="57" y="45"/>
                    <a:pt x="55" y="43"/>
                  </a:cubicBezTo>
                  <a:cubicBezTo>
                    <a:pt x="54" y="41"/>
                    <a:pt x="51" y="39"/>
                    <a:pt x="50" y="39"/>
                  </a:cubicBezTo>
                  <a:cubicBezTo>
                    <a:pt x="49" y="38"/>
                    <a:pt x="46" y="36"/>
                    <a:pt x="44" y="36"/>
                  </a:cubicBezTo>
                  <a:cubicBezTo>
                    <a:pt x="42" y="35"/>
                    <a:pt x="40" y="32"/>
                    <a:pt x="40" y="31"/>
                  </a:cubicBezTo>
                  <a:cubicBezTo>
                    <a:pt x="39" y="31"/>
                    <a:pt x="37" y="28"/>
                    <a:pt x="36" y="27"/>
                  </a:cubicBezTo>
                  <a:cubicBezTo>
                    <a:pt x="35" y="27"/>
                    <a:pt x="33" y="25"/>
                    <a:pt x="33" y="24"/>
                  </a:cubicBezTo>
                  <a:cubicBezTo>
                    <a:pt x="33" y="24"/>
                    <a:pt x="32" y="22"/>
                    <a:pt x="32" y="20"/>
                  </a:cubicBezTo>
                  <a:cubicBezTo>
                    <a:pt x="32" y="18"/>
                    <a:pt x="31" y="16"/>
                    <a:pt x="30" y="16"/>
                  </a:cubicBezTo>
                  <a:cubicBezTo>
                    <a:pt x="30" y="15"/>
                    <a:pt x="28" y="13"/>
                    <a:pt x="28" y="11"/>
                  </a:cubicBezTo>
                  <a:cubicBezTo>
                    <a:pt x="28" y="11"/>
                    <a:pt x="25" y="9"/>
                    <a:pt x="23" y="9"/>
                  </a:cubicBezTo>
                  <a:cubicBezTo>
                    <a:pt x="21" y="9"/>
                    <a:pt x="19" y="8"/>
                    <a:pt x="19" y="8"/>
                  </a:cubicBezTo>
                  <a:cubicBezTo>
                    <a:pt x="19" y="7"/>
                    <a:pt x="17" y="6"/>
                    <a:pt x="15" y="6"/>
                  </a:cubicBezTo>
                  <a:cubicBezTo>
                    <a:pt x="14" y="5"/>
                    <a:pt x="12" y="3"/>
                    <a:pt x="12" y="3"/>
                  </a:cubicBezTo>
                  <a:cubicBezTo>
                    <a:pt x="11" y="3"/>
                    <a:pt x="8" y="1"/>
                    <a:pt x="5" y="1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1" y="3"/>
                    <a:pt x="3" y="7"/>
                    <a:pt x="4" y="10"/>
                  </a:cubicBezTo>
                  <a:cubicBezTo>
                    <a:pt x="5" y="12"/>
                    <a:pt x="7" y="16"/>
                    <a:pt x="9" y="20"/>
                  </a:cubicBezTo>
                  <a:cubicBezTo>
                    <a:pt x="10" y="22"/>
                    <a:pt x="13" y="27"/>
                    <a:pt x="14" y="30"/>
                  </a:cubicBezTo>
                  <a:cubicBezTo>
                    <a:pt x="15" y="32"/>
                    <a:pt x="17" y="35"/>
                    <a:pt x="17" y="37"/>
                  </a:cubicBezTo>
                  <a:cubicBezTo>
                    <a:pt x="18" y="40"/>
                    <a:pt x="18" y="41"/>
                    <a:pt x="19" y="42"/>
                  </a:cubicBezTo>
                  <a:cubicBezTo>
                    <a:pt x="19" y="43"/>
                    <a:pt x="20" y="45"/>
                    <a:pt x="21" y="45"/>
                  </a:cubicBezTo>
                  <a:cubicBezTo>
                    <a:pt x="23" y="47"/>
                    <a:pt x="25" y="49"/>
                    <a:pt x="25" y="50"/>
                  </a:cubicBezTo>
                  <a:cubicBezTo>
                    <a:pt x="26" y="50"/>
                    <a:pt x="27" y="51"/>
                    <a:pt x="27" y="52"/>
                  </a:cubicBezTo>
                  <a:cubicBezTo>
                    <a:pt x="27" y="52"/>
                    <a:pt x="29" y="54"/>
                    <a:pt x="31" y="55"/>
                  </a:cubicBezTo>
                  <a:cubicBezTo>
                    <a:pt x="33" y="58"/>
                    <a:pt x="34" y="60"/>
                    <a:pt x="35" y="61"/>
                  </a:cubicBezTo>
                  <a:cubicBezTo>
                    <a:pt x="36" y="62"/>
                    <a:pt x="36" y="63"/>
                    <a:pt x="37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2" y="72"/>
                    <a:pt x="42" y="73"/>
                  </a:cubicBezTo>
                  <a:cubicBezTo>
                    <a:pt x="43" y="75"/>
                    <a:pt x="44" y="76"/>
                    <a:pt x="44" y="77"/>
                  </a:cubicBezTo>
                  <a:cubicBezTo>
                    <a:pt x="45" y="77"/>
                    <a:pt x="47" y="80"/>
                    <a:pt x="48" y="84"/>
                  </a:cubicBezTo>
                  <a:cubicBezTo>
                    <a:pt x="50" y="87"/>
                    <a:pt x="52" y="91"/>
                    <a:pt x="53" y="94"/>
                  </a:cubicBezTo>
                  <a:cubicBezTo>
                    <a:pt x="54" y="95"/>
                    <a:pt x="55" y="99"/>
                    <a:pt x="55" y="101"/>
                  </a:cubicBezTo>
                  <a:cubicBezTo>
                    <a:pt x="55" y="104"/>
                    <a:pt x="56" y="108"/>
                    <a:pt x="58" y="111"/>
                  </a:cubicBezTo>
                  <a:cubicBezTo>
                    <a:pt x="59" y="115"/>
                    <a:pt x="61" y="120"/>
                    <a:pt x="62" y="122"/>
                  </a:cubicBezTo>
                  <a:cubicBezTo>
                    <a:pt x="64" y="125"/>
                    <a:pt x="66" y="128"/>
                    <a:pt x="66" y="130"/>
                  </a:cubicBezTo>
                  <a:cubicBezTo>
                    <a:pt x="66" y="132"/>
                    <a:pt x="67" y="134"/>
                    <a:pt x="68" y="135"/>
                  </a:cubicBezTo>
                  <a:cubicBezTo>
                    <a:pt x="68" y="137"/>
                    <a:pt x="69" y="139"/>
                    <a:pt x="70" y="141"/>
                  </a:cubicBezTo>
                  <a:cubicBezTo>
                    <a:pt x="70" y="142"/>
                    <a:pt x="70" y="145"/>
                    <a:pt x="71" y="147"/>
                  </a:cubicBezTo>
                  <a:cubicBezTo>
                    <a:pt x="71" y="147"/>
                    <a:pt x="72" y="148"/>
                    <a:pt x="73" y="147"/>
                  </a:cubicBezTo>
                  <a:cubicBezTo>
                    <a:pt x="73" y="147"/>
                    <a:pt x="75" y="147"/>
                    <a:pt x="76" y="147"/>
                  </a:cubicBezTo>
                  <a:cubicBezTo>
                    <a:pt x="76" y="148"/>
                    <a:pt x="77" y="149"/>
                    <a:pt x="76" y="150"/>
                  </a:cubicBezTo>
                  <a:cubicBezTo>
                    <a:pt x="76" y="150"/>
                    <a:pt x="75" y="151"/>
                    <a:pt x="74" y="152"/>
                  </a:cubicBezTo>
                  <a:cubicBezTo>
                    <a:pt x="74" y="153"/>
                    <a:pt x="74" y="155"/>
                    <a:pt x="75" y="156"/>
                  </a:cubicBezTo>
                  <a:cubicBezTo>
                    <a:pt x="75" y="158"/>
                    <a:pt x="76" y="158"/>
                    <a:pt x="77" y="158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3" y="159"/>
                    <a:pt x="83" y="161"/>
                    <a:pt x="81" y="162"/>
                  </a:cubicBezTo>
                  <a:cubicBezTo>
                    <a:pt x="80" y="162"/>
                    <a:pt x="78" y="164"/>
                    <a:pt x="78" y="165"/>
                  </a:cubicBezTo>
                  <a:cubicBezTo>
                    <a:pt x="78" y="166"/>
                    <a:pt x="78" y="166"/>
                    <a:pt x="80" y="166"/>
                  </a:cubicBezTo>
                  <a:cubicBezTo>
                    <a:pt x="82" y="166"/>
                    <a:pt x="84" y="166"/>
                    <a:pt x="85" y="167"/>
                  </a:cubicBezTo>
                  <a:cubicBezTo>
                    <a:pt x="86" y="167"/>
                    <a:pt x="86" y="170"/>
                    <a:pt x="87" y="172"/>
                  </a:cubicBezTo>
                  <a:cubicBezTo>
                    <a:pt x="87" y="174"/>
                    <a:pt x="87" y="177"/>
                    <a:pt x="87" y="178"/>
                  </a:cubicBezTo>
                  <a:cubicBezTo>
                    <a:pt x="87" y="179"/>
                    <a:pt x="87" y="181"/>
                    <a:pt x="87" y="182"/>
                  </a:cubicBezTo>
                  <a:cubicBezTo>
                    <a:pt x="87" y="184"/>
                    <a:pt x="87" y="185"/>
                    <a:pt x="88" y="186"/>
                  </a:cubicBezTo>
                  <a:cubicBezTo>
                    <a:pt x="89" y="187"/>
                    <a:pt x="89" y="188"/>
                    <a:pt x="88" y="188"/>
                  </a:cubicBezTo>
                  <a:cubicBezTo>
                    <a:pt x="86" y="189"/>
                    <a:pt x="85" y="188"/>
                    <a:pt x="84" y="187"/>
                  </a:cubicBezTo>
                  <a:cubicBezTo>
                    <a:pt x="83" y="187"/>
                    <a:pt x="83" y="185"/>
                    <a:pt x="83" y="184"/>
                  </a:cubicBezTo>
                  <a:cubicBezTo>
                    <a:pt x="84" y="182"/>
                    <a:pt x="84" y="179"/>
                    <a:pt x="83" y="179"/>
                  </a:cubicBezTo>
                  <a:cubicBezTo>
                    <a:pt x="83" y="177"/>
                    <a:pt x="82" y="175"/>
                    <a:pt x="82" y="173"/>
                  </a:cubicBezTo>
                  <a:cubicBezTo>
                    <a:pt x="82" y="173"/>
                    <a:pt x="81" y="172"/>
                    <a:pt x="80" y="172"/>
                  </a:cubicBezTo>
                  <a:cubicBezTo>
                    <a:pt x="79" y="172"/>
                    <a:pt x="79" y="173"/>
                    <a:pt x="78" y="174"/>
                  </a:cubicBezTo>
                  <a:cubicBezTo>
                    <a:pt x="78" y="176"/>
                    <a:pt x="78" y="179"/>
                    <a:pt x="78" y="181"/>
                  </a:cubicBezTo>
                  <a:cubicBezTo>
                    <a:pt x="78" y="183"/>
                    <a:pt x="78" y="187"/>
                    <a:pt x="79" y="190"/>
                  </a:cubicBezTo>
                  <a:cubicBezTo>
                    <a:pt x="80" y="192"/>
                    <a:pt x="81" y="195"/>
                    <a:pt x="81" y="197"/>
                  </a:cubicBezTo>
                  <a:cubicBezTo>
                    <a:pt x="82" y="199"/>
                    <a:pt x="83" y="201"/>
                    <a:pt x="84" y="203"/>
                  </a:cubicBezTo>
                  <a:cubicBezTo>
                    <a:pt x="84" y="205"/>
                    <a:pt x="86" y="206"/>
                    <a:pt x="88" y="206"/>
                  </a:cubicBezTo>
                  <a:cubicBezTo>
                    <a:pt x="89" y="207"/>
                    <a:pt x="90" y="208"/>
                    <a:pt x="89" y="209"/>
                  </a:cubicBezTo>
                  <a:cubicBezTo>
                    <a:pt x="88" y="211"/>
                    <a:pt x="88" y="213"/>
                    <a:pt x="90" y="215"/>
                  </a:cubicBezTo>
                  <a:cubicBezTo>
                    <a:pt x="91" y="216"/>
                    <a:pt x="92" y="218"/>
                    <a:pt x="95" y="218"/>
                  </a:cubicBezTo>
                  <a:cubicBezTo>
                    <a:pt x="97" y="218"/>
                    <a:pt x="97" y="220"/>
                    <a:pt x="95" y="221"/>
                  </a:cubicBezTo>
                  <a:cubicBezTo>
                    <a:pt x="93" y="221"/>
                    <a:pt x="93" y="224"/>
                    <a:pt x="94" y="226"/>
                  </a:cubicBezTo>
                  <a:cubicBezTo>
                    <a:pt x="95" y="228"/>
                    <a:pt x="97" y="230"/>
                    <a:pt x="98" y="231"/>
                  </a:cubicBezTo>
                  <a:cubicBezTo>
                    <a:pt x="99" y="231"/>
                    <a:pt x="102" y="233"/>
                    <a:pt x="103" y="236"/>
                  </a:cubicBezTo>
                  <a:cubicBezTo>
                    <a:pt x="105" y="238"/>
                    <a:pt x="108" y="241"/>
                    <a:pt x="110" y="244"/>
                  </a:cubicBezTo>
                  <a:cubicBezTo>
                    <a:pt x="111" y="246"/>
                    <a:pt x="114" y="250"/>
                    <a:pt x="115" y="251"/>
                  </a:cubicBezTo>
                  <a:cubicBezTo>
                    <a:pt x="117" y="254"/>
                    <a:pt x="120" y="256"/>
                    <a:pt x="121" y="258"/>
                  </a:cubicBezTo>
                  <a:cubicBezTo>
                    <a:pt x="123" y="259"/>
                    <a:pt x="124" y="260"/>
                    <a:pt x="126" y="261"/>
                  </a:cubicBezTo>
                  <a:cubicBezTo>
                    <a:pt x="126" y="261"/>
                    <a:pt x="127" y="260"/>
                    <a:pt x="128" y="259"/>
                  </a:cubicBezTo>
                  <a:cubicBezTo>
                    <a:pt x="129" y="258"/>
                    <a:pt x="130" y="255"/>
                    <a:pt x="132" y="253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4A9A1D3-00A1-6021-6AE6-2B36F09B5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291" y="2579245"/>
              <a:ext cx="824888" cy="646597"/>
            </a:xfrm>
            <a:custGeom>
              <a:avLst/>
              <a:gdLst/>
              <a:ahLst/>
              <a:cxnLst>
                <a:cxn ang="0">
                  <a:pos x="432" y="129"/>
                </a:cxn>
                <a:cxn ang="0">
                  <a:pos x="429" y="108"/>
                </a:cxn>
                <a:cxn ang="0">
                  <a:pos x="435" y="87"/>
                </a:cxn>
                <a:cxn ang="0">
                  <a:pos x="430" y="61"/>
                </a:cxn>
                <a:cxn ang="0">
                  <a:pos x="430" y="41"/>
                </a:cxn>
                <a:cxn ang="0">
                  <a:pos x="397" y="33"/>
                </a:cxn>
                <a:cxn ang="0">
                  <a:pos x="360" y="29"/>
                </a:cxn>
                <a:cxn ang="0">
                  <a:pos x="319" y="32"/>
                </a:cxn>
                <a:cxn ang="0">
                  <a:pos x="272" y="40"/>
                </a:cxn>
                <a:cxn ang="0">
                  <a:pos x="256" y="24"/>
                </a:cxn>
                <a:cxn ang="0">
                  <a:pos x="225" y="45"/>
                </a:cxn>
                <a:cxn ang="0">
                  <a:pos x="195" y="55"/>
                </a:cxn>
                <a:cxn ang="0">
                  <a:pos x="159" y="42"/>
                </a:cxn>
                <a:cxn ang="0">
                  <a:pos x="122" y="28"/>
                </a:cxn>
                <a:cxn ang="0">
                  <a:pos x="96" y="8"/>
                </a:cxn>
                <a:cxn ang="0">
                  <a:pos x="71" y="18"/>
                </a:cxn>
                <a:cxn ang="0">
                  <a:pos x="90" y="29"/>
                </a:cxn>
                <a:cxn ang="0">
                  <a:pos x="72" y="45"/>
                </a:cxn>
                <a:cxn ang="0">
                  <a:pos x="74" y="68"/>
                </a:cxn>
                <a:cxn ang="0">
                  <a:pos x="49" y="77"/>
                </a:cxn>
                <a:cxn ang="0">
                  <a:pos x="39" y="103"/>
                </a:cxn>
                <a:cxn ang="0">
                  <a:pos x="9" y="108"/>
                </a:cxn>
                <a:cxn ang="0">
                  <a:pos x="0" y="127"/>
                </a:cxn>
                <a:cxn ang="0">
                  <a:pos x="7" y="140"/>
                </a:cxn>
                <a:cxn ang="0">
                  <a:pos x="14" y="153"/>
                </a:cxn>
                <a:cxn ang="0">
                  <a:pos x="4" y="160"/>
                </a:cxn>
                <a:cxn ang="0">
                  <a:pos x="16" y="170"/>
                </a:cxn>
                <a:cxn ang="0">
                  <a:pos x="12" y="182"/>
                </a:cxn>
                <a:cxn ang="0">
                  <a:pos x="11" y="197"/>
                </a:cxn>
                <a:cxn ang="0">
                  <a:pos x="16" y="209"/>
                </a:cxn>
                <a:cxn ang="0">
                  <a:pos x="12" y="227"/>
                </a:cxn>
                <a:cxn ang="0">
                  <a:pos x="20" y="249"/>
                </a:cxn>
                <a:cxn ang="0">
                  <a:pos x="23" y="279"/>
                </a:cxn>
                <a:cxn ang="0">
                  <a:pos x="26" y="311"/>
                </a:cxn>
                <a:cxn ang="0">
                  <a:pos x="35" y="339"/>
                </a:cxn>
                <a:cxn ang="0">
                  <a:pos x="56" y="354"/>
                </a:cxn>
                <a:cxn ang="0">
                  <a:pos x="77" y="350"/>
                </a:cxn>
                <a:cxn ang="0">
                  <a:pos x="92" y="325"/>
                </a:cxn>
                <a:cxn ang="0">
                  <a:pos x="97" y="304"/>
                </a:cxn>
                <a:cxn ang="0">
                  <a:pos x="124" y="284"/>
                </a:cxn>
                <a:cxn ang="0">
                  <a:pos x="154" y="284"/>
                </a:cxn>
                <a:cxn ang="0">
                  <a:pos x="158" y="258"/>
                </a:cxn>
                <a:cxn ang="0">
                  <a:pos x="193" y="262"/>
                </a:cxn>
                <a:cxn ang="0">
                  <a:pos x="210" y="244"/>
                </a:cxn>
                <a:cxn ang="0">
                  <a:pos x="230" y="234"/>
                </a:cxn>
                <a:cxn ang="0">
                  <a:pos x="250" y="209"/>
                </a:cxn>
                <a:cxn ang="0">
                  <a:pos x="267" y="211"/>
                </a:cxn>
                <a:cxn ang="0">
                  <a:pos x="283" y="187"/>
                </a:cxn>
                <a:cxn ang="0">
                  <a:pos x="289" y="160"/>
                </a:cxn>
                <a:cxn ang="0">
                  <a:pos x="311" y="145"/>
                </a:cxn>
                <a:cxn ang="0">
                  <a:pos x="337" y="132"/>
                </a:cxn>
                <a:cxn ang="0">
                  <a:pos x="366" y="141"/>
                </a:cxn>
                <a:cxn ang="0">
                  <a:pos x="396" y="142"/>
                </a:cxn>
                <a:cxn ang="0">
                  <a:pos x="399" y="171"/>
                </a:cxn>
                <a:cxn ang="0">
                  <a:pos x="423" y="187"/>
                </a:cxn>
                <a:cxn ang="0">
                  <a:pos x="433" y="154"/>
                </a:cxn>
                <a:cxn ang="0">
                  <a:pos x="454" y="145"/>
                </a:cxn>
              </a:cxnLst>
              <a:rect l="0" t="0" r="r" b="b"/>
              <a:pathLst>
                <a:path w="455" h="357">
                  <a:moveTo>
                    <a:pt x="454" y="145"/>
                  </a:moveTo>
                  <a:cubicBezTo>
                    <a:pt x="453" y="144"/>
                    <a:pt x="450" y="142"/>
                    <a:pt x="448" y="141"/>
                  </a:cubicBezTo>
                  <a:cubicBezTo>
                    <a:pt x="446" y="139"/>
                    <a:pt x="443" y="138"/>
                    <a:pt x="442" y="137"/>
                  </a:cubicBezTo>
                  <a:cubicBezTo>
                    <a:pt x="441" y="135"/>
                    <a:pt x="440" y="135"/>
                    <a:pt x="438" y="135"/>
                  </a:cubicBezTo>
                  <a:cubicBezTo>
                    <a:pt x="438" y="134"/>
                    <a:pt x="437" y="133"/>
                    <a:pt x="436" y="131"/>
                  </a:cubicBezTo>
                  <a:cubicBezTo>
                    <a:pt x="435" y="130"/>
                    <a:pt x="434" y="129"/>
                    <a:pt x="432" y="129"/>
                  </a:cubicBezTo>
                  <a:cubicBezTo>
                    <a:pt x="431" y="128"/>
                    <a:pt x="430" y="126"/>
                    <a:pt x="429" y="126"/>
                  </a:cubicBezTo>
                  <a:cubicBezTo>
                    <a:pt x="429" y="124"/>
                    <a:pt x="430" y="122"/>
                    <a:pt x="432" y="122"/>
                  </a:cubicBezTo>
                  <a:cubicBezTo>
                    <a:pt x="434" y="122"/>
                    <a:pt x="435" y="120"/>
                    <a:pt x="435" y="120"/>
                  </a:cubicBezTo>
                  <a:cubicBezTo>
                    <a:pt x="435" y="119"/>
                    <a:pt x="435" y="116"/>
                    <a:pt x="435" y="115"/>
                  </a:cubicBezTo>
                  <a:cubicBezTo>
                    <a:pt x="435" y="114"/>
                    <a:pt x="434" y="112"/>
                    <a:pt x="433" y="111"/>
                  </a:cubicBezTo>
                  <a:cubicBezTo>
                    <a:pt x="431" y="110"/>
                    <a:pt x="430" y="109"/>
                    <a:pt x="429" y="108"/>
                  </a:cubicBezTo>
                  <a:cubicBezTo>
                    <a:pt x="429" y="107"/>
                    <a:pt x="429" y="105"/>
                    <a:pt x="431" y="104"/>
                  </a:cubicBezTo>
                  <a:cubicBezTo>
                    <a:pt x="432" y="104"/>
                    <a:pt x="434" y="103"/>
                    <a:pt x="435" y="103"/>
                  </a:cubicBezTo>
                  <a:cubicBezTo>
                    <a:pt x="435" y="102"/>
                    <a:pt x="437" y="101"/>
                    <a:pt x="438" y="99"/>
                  </a:cubicBezTo>
                  <a:cubicBezTo>
                    <a:pt x="439" y="98"/>
                    <a:pt x="440" y="97"/>
                    <a:pt x="440" y="95"/>
                  </a:cubicBezTo>
                  <a:cubicBezTo>
                    <a:pt x="440" y="93"/>
                    <a:pt x="439" y="92"/>
                    <a:pt x="438" y="90"/>
                  </a:cubicBezTo>
                  <a:cubicBezTo>
                    <a:pt x="438" y="88"/>
                    <a:pt x="436" y="87"/>
                    <a:pt x="435" y="87"/>
                  </a:cubicBezTo>
                  <a:cubicBezTo>
                    <a:pt x="434" y="87"/>
                    <a:pt x="434" y="86"/>
                    <a:pt x="435" y="85"/>
                  </a:cubicBezTo>
                  <a:cubicBezTo>
                    <a:pt x="436" y="84"/>
                    <a:pt x="437" y="81"/>
                    <a:pt x="437" y="80"/>
                  </a:cubicBezTo>
                  <a:cubicBezTo>
                    <a:pt x="437" y="78"/>
                    <a:pt x="437" y="76"/>
                    <a:pt x="436" y="74"/>
                  </a:cubicBezTo>
                  <a:cubicBezTo>
                    <a:pt x="435" y="71"/>
                    <a:pt x="434" y="70"/>
                    <a:pt x="434" y="69"/>
                  </a:cubicBezTo>
                  <a:cubicBezTo>
                    <a:pt x="433" y="68"/>
                    <a:pt x="432" y="66"/>
                    <a:pt x="431" y="65"/>
                  </a:cubicBezTo>
                  <a:cubicBezTo>
                    <a:pt x="431" y="64"/>
                    <a:pt x="430" y="61"/>
                    <a:pt x="430" y="61"/>
                  </a:cubicBezTo>
                  <a:cubicBezTo>
                    <a:pt x="429" y="59"/>
                    <a:pt x="430" y="57"/>
                    <a:pt x="430" y="56"/>
                  </a:cubicBezTo>
                  <a:cubicBezTo>
                    <a:pt x="430" y="55"/>
                    <a:pt x="433" y="54"/>
                    <a:pt x="435" y="52"/>
                  </a:cubicBezTo>
                  <a:cubicBezTo>
                    <a:pt x="438" y="51"/>
                    <a:pt x="440" y="49"/>
                    <a:pt x="440" y="48"/>
                  </a:cubicBezTo>
                  <a:cubicBezTo>
                    <a:pt x="441" y="48"/>
                    <a:pt x="442" y="48"/>
                    <a:pt x="441" y="46"/>
                  </a:cubicBezTo>
                  <a:cubicBezTo>
                    <a:pt x="441" y="45"/>
                    <a:pt x="438" y="43"/>
                    <a:pt x="437" y="43"/>
                  </a:cubicBezTo>
                  <a:cubicBezTo>
                    <a:pt x="435" y="43"/>
                    <a:pt x="432" y="42"/>
                    <a:pt x="430" y="41"/>
                  </a:cubicBezTo>
                  <a:cubicBezTo>
                    <a:pt x="428" y="41"/>
                    <a:pt x="428" y="40"/>
                    <a:pt x="427" y="39"/>
                  </a:cubicBezTo>
                  <a:cubicBezTo>
                    <a:pt x="427" y="37"/>
                    <a:pt x="425" y="35"/>
                    <a:pt x="424" y="35"/>
                  </a:cubicBezTo>
                  <a:cubicBezTo>
                    <a:pt x="422" y="33"/>
                    <a:pt x="420" y="32"/>
                    <a:pt x="419" y="31"/>
                  </a:cubicBezTo>
                  <a:cubicBezTo>
                    <a:pt x="417" y="30"/>
                    <a:pt x="413" y="30"/>
                    <a:pt x="411" y="31"/>
                  </a:cubicBezTo>
                  <a:cubicBezTo>
                    <a:pt x="410" y="31"/>
                    <a:pt x="406" y="32"/>
                    <a:pt x="403" y="32"/>
                  </a:cubicBezTo>
                  <a:cubicBezTo>
                    <a:pt x="402" y="33"/>
                    <a:pt x="398" y="33"/>
                    <a:pt x="397" y="33"/>
                  </a:cubicBezTo>
                  <a:cubicBezTo>
                    <a:pt x="396" y="32"/>
                    <a:pt x="394" y="31"/>
                    <a:pt x="392" y="31"/>
                  </a:cubicBezTo>
                  <a:cubicBezTo>
                    <a:pt x="390" y="31"/>
                    <a:pt x="387" y="32"/>
                    <a:pt x="386" y="33"/>
                  </a:cubicBezTo>
                  <a:cubicBezTo>
                    <a:pt x="384" y="34"/>
                    <a:pt x="381" y="33"/>
                    <a:pt x="379" y="31"/>
                  </a:cubicBezTo>
                  <a:cubicBezTo>
                    <a:pt x="378" y="29"/>
                    <a:pt x="376" y="27"/>
                    <a:pt x="375" y="26"/>
                  </a:cubicBezTo>
                  <a:cubicBezTo>
                    <a:pt x="373" y="27"/>
                    <a:pt x="370" y="27"/>
                    <a:pt x="368" y="27"/>
                  </a:cubicBezTo>
                  <a:cubicBezTo>
                    <a:pt x="367" y="28"/>
                    <a:pt x="363" y="28"/>
                    <a:pt x="360" y="29"/>
                  </a:cubicBezTo>
                  <a:cubicBezTo>
                    <a:pt x="358" y="30"/>
                    <a:pt x="354" y="31"/>
                    <a:pt x="352" y="31"/>
                  </a:cubicBezTo>
                  <a:cubicBezTo>
                    <a:pt x="350" y="31"/>
                    <a:pt x="348" y="32"/>
                    <a:pt x="348" y="33"/>
                  </a:cubicBezTo>
                  <a:cubicBezTo>
                    <a:pt x="348" y="34"/>
                    <a:pt x="346" y="36"/>
                    <a:pt x="345" y="36"/>
                  </a:cubicBezTo>
                  <a:cubicBezTo>
                    <a:pt x="344" y="37"/>
                    <a:pt x="340" y="37"/>
                    <a:pt x="336" y="37"/>
                  </a:cubicBezTo>
                  <a:cubicBezTo>
                    <a:pt x="334" y="38"/>
                    <a:pt x="329" y="37"/>
                    <a:pt x="327" y="36"/>
                  </a:cubicBezTo>
                  <a:cubicBezTo>
                    <a:pt x="325" y="35"/>
                    <a:pt x="321" y="34"/>
                    <a:pt x="319" y="32"/>
                  </a:cubicBezTo>
                  <a:cubicBezTo>
                    <a:pt x="318" y="30"/>
                    <a:pt x="313" y="31"/>
                    <a:pt x="311" y="32"/>
                  </a:cubicBezTo>
                  <a:cubicBezTo>
                    <a:pt x="309" y="33"/>
                    <a:pt x="305" y="36"/>
                    <a:pt x="303" y="38"/>
                  </a:cubicBezTo>
                  <a:cubicBezTo>
                    <a:pt x="302" y="38"/>
                    <a:pt x="298" y="40"/>
                    <a:pt x="295" y="41"/>
                  </a:cubicBezTo>
                  <a:cubicBezTo>
                    <a:pt x="293" y="41"/>
                    <a:pt x="289" y="41"/>
                    <a:pt x="287" y="41"/>
                  </a:cubicBezTo>
                  <a:cubicBezTo>
                    <a:pt x="286" y="41"/>
                    <a:pt x="282" y="41"/>
                    <a:pt x="279" y="42"/>
                  </a:cubicBezTo>
                  <a:cubicBezTo>
                    <a:pt x="277" y="42"/>
                    <a:pt x="274" y="42"/>
                    <a:pt x="272" y="40"/>
                  </a:cubicBezTo>
                  <a:cubicBezTo>
                    <a:pt x="270" y="39"/>
                    <a:pt x="269" y="38"/>
                    <a:pt x="270" y="37"/>
                  </a:cubicBezTo>
                  <a:cubicBezTo>
                    <a:pt x="271" y="36"/>
                    <a:pt x="273" y="33"/>
                    <a:pt x="273" y="32"/>
                  </a:cubicBezTo>
                  <a:cubicBezTo>
                    <a:pt x="273" y="30"/>
                    <a:pt x="272" y="27"/>
                    <a:pt x="272" y="26"/>
                  </a:cubicBezTo>
                  <a:cubicBezTo>
                    <a:pt x="272" y="25"/>
                    <a:pt x="270" y="23"/>
                    <a:pt x="268" y="22"/>
                  </a:cubicBezTo>
                  <a:cubicBezTo>
                    <a:pt x="267" y="22"/>
                    <a:pt x="264" y="22"/>
                    <a:pt x="262" y="23"/>
                  </a:cubicBezTo>
                  <a:cubicBezTo>
                    <a:pt x="260" y="23"/>
                    <a:pt x="258" y="24"/>
                    <a:pt x="256" y="24"/>
                  </a:cubicBezTo>
                  <a:cubicBezTo>
                    <a:pt x="254" y="24"/>
                    <a:pt x="250" y="25"/>
                    <a:pt x="248" y="26"/>
                  </a:cubicBezTo>
                  <a:cubicBezTo>
                    <a:pt x="245" y="27"/>
                    <a:pt x="240" y="29"/>
                    <a:pt x="237" y="30"/>
                  </a:cubicBezTo>
                  <a:cubicBezTo>
                    <a:pt x="234" y="30"/>
                    <a:pt x="232" y="32"/>
                    <a:pt x="232" y="33"/>
                  </a:cubicBezTo>
                  <a:cubicBezTo>
                    <a:pt x="231" y="34"/>
                    <a:pt x="231" y="37"/>
                    <a:pt x="230" y="39"/>
                  </a:cubicBezTo>
                  <a:cubicBezTo>
                    <a:pt x="229" y="40"/>
                    <a:pt x="227" y="42"/>
                    <a:pt x="227" y="42"/>
                  </a:cubicBezTo>
                  <a:cubicBezTo>
                    <a:pt x="226" y="42"/>
                    <a:pt x="225" y="43"/>
                    <a:pt x="225" y="45"/>
                  </a:cubicBezTo>
                  <a:cubicBezTo>
                    <a:pt x="225" y="46"/>
                    <a:pt x="225" y="49"/>
                    <a:pt x="224" y="50"/>
                  </a:cubicBezTo>
                  <a:cubicBezTo>
                    <a:pt x="224" y="52"/>
                    <a:pt x="222" y="53"/>
                    <a:pt x="220" y="52"/>
                  </a:cubicBezTo>
                  <a:cubicBezTo>
                    <a:pt x="219" y="52"/>
                    <a:pt x="215" y="53"/>
                    <a:pt x="211" y="56"/>
                  </a:cubicBezTo>
                  <a:cubicBezTo>
                    <a:pt x="209" y="58"/>
                    <a:pt x="205" y="59"/>
                    <a:pt x="203" y="59"/>
                  </a:cubicBezTo>
                  <a:cubicBezTo>
                    <a:pt x="203" y="59"/>
                    <a:pt x="200" y="58"/>
                    <a:pt x="199" y="58"/>
                  </a:cubicBezTo>
                  <a:cubicBezTo>
                    <a:pt x="197" y="57"/>
                    <a:pt x="195" y="55"/>
                    <a:pt x="195" y="55"/>
                  </a:cubicBezTo>
                  <a:cubicBezTo>
                    <a:pt x="195" y="54"/>
                    <a:pt x="195" y="51"/>
                    <a:pt x="195" y="50"/>
                  </a:cubicBezTo>
                  <a:cubicBezTo>
                    <a:pt x="195" y="49"/>
                    <a:pt x="193" y="45"/>
                    <a:pt x="193" y="44"/>
                  </a:cubicBezTo>
                  <a:cubicBezTo>
                    <a:pt x="192" y="42"/>
                    <a:pt x="189" y="41"/>
                    <a:pt x="187" y="41"/>
                  </a:cubicBezTo>
                  <a:cubicBezTo>
                    <a:pt x="185" y="41"/>
                    <a:pt x="181" y="41"/>
                    <a:pt x="179" y="41"/>
                  </a:cubicBezTo>
                  <a:cubicBezTo>
                    <a:pt x="176" y="42"/>
                    <a:pt x="172" y="42"/>
                    <a:pt x="169" y="42"/>
                  </a:cubicBezTo>
                  <a:cubicBezTo>
                    <a:pt x="167" y="42"/>
                    <a:pt x="161" y="42"/>
                    <a:pt x="159" y="42"/>
                  </a:cubicBezTo>
                  <a:cubicBezTo>
                    <a:pt x="155" y="42"/>
                    <a:pt x="152" y="41"/>
                    <a:pt x="151" y="40"/>
                  </a:cubicBezTo>
                  <a:cubicBezTo>
                    <a:pt x="151" y="41"/>
                    <a:pt x="149" y="40"/>
                    <a:pt x="146" y="40"/>
                  </a:cubicBezTo>
                  <a:cubicBezTo>
                    <a:pt x="144" y="40"/>
                    <a:pt x="142" y="38"/>
                    <a:pt x="140" y="36"/>
                  </a:cubicBezTo>
                  <a:cubicBezTo>
                    <a:pt x="138" y="34"/>
                    <a:pt x="135" y="32"/>
                    <a:pt x="134" y="31"/>
                  </a:cubicBezTo>
                  <a:cubicBezTo>
                    <a:pt x="133" y="29"/>
                    <a:pt x="130" y="28"/>
                    <a:pt x="128" y="28"/>
                  </a:cubicBezTo>
                  <a:cubicBezTo>
                    <a:pt x="127" y="28"/>
                    <a:pt x="124" y="29"/>
                    <a:pt x="122" y="28"/>
                  </a:cubicBezTo>
                  <a:cubicBezTo>
                    <a:pt x="119" y="27"/>
                    <a:pt x="116" y="25"/>
                    <a:pt x="113" y="24"/>
                  </a:cubicBezTo>
                  <a:cubicBezTo>
                    <a:pt x="110" y="22"/>
                    <a:pt x="107" y="20"/>
                    <a:pt x="107" y="19"/>
                  </a:cubicBezTo>
                  <a:cubicBezTo>
                    <a:pt x="107" y="18"/>
                    <a:pt x="107" y="15"/>
                    <a:pt x="107" y="12"/>
                  </a:cubicBezTo>
                  <a:cubicBezTo>
                    <a:pt x="106" y="10"/>
                    <a:pt x="106" y="7"/>
                    <a:pt x="105" y="7"/>
                  </a:cubicBezTo>
                  <a:cubicBezTo>
                    <a:pt x="104" y="6"/>
                    <a:pt x="101" y="7"/>
                    <a:pt x="99" y="8"/>
                  </a:cubicBezTo>
                  <a:cubicBezTo>
                    <a:pt x="98" y="9"/>
                    <a:pt x="96" y="9"/>
                    <a:pt x="96" y="8"/>
                  </a:cubicBezTo>
                  <a:cubicBezTo>
                    <a:pt x="95" y="7"/>
                    <a:pt x="93" y="5"/>
                    <a:pt x="92" y="3"/>
                  </a:cubicBezTo>
                  <a:cubicBezTo>
                    <a:pt x="90" y="1"/>
                    <a:pt x="89" y="0"/>
                    <a:pt x="89" y="0"/>
                  </a:cubicBezTo>
                  <a:cubicBezTo>
                    <a:pt x="89" y="0"/>
                    <a:pt x="87" y="2"/>
                    <a:pt x="85" y="6"/>
                  </a:cubicBezTo>
                  <a:cubicBezTo>
                    <a:pt x="82" y="8"/>
                    <a:pt x="78" y="12"/>
                    <a:pt x="76" y="12"/>
                  </a:cubicBezTo>
                  <a:cubicBezTo>
                    <a:pt x="74" y="13"/>
                    <a:pt x="72" y="13"/>
                    <a:pt x="72" y="14"/>
                  </a:cubicBezTo>
                  <a:cubicBezTo>
                    <a:pt x="71" y="14"/>
                    <a:pt x="70" y="16"/>
                    <a:pt x="71" y="18"/>
                  </a:cubicBezTo>
                  <a:cubicBezTo>
                    <a:pt x="71" y="20"/>
                    <a:pt x="71" y="22"/>
                    <a:pt x="72" y="24"/>
                  </a:cubicBezTo>
                  <a:cubicBezTo>
                    <a:pt x="72" y="25"/>
                    <a:pt x="71" y="26"/>
                    <a:pt x="70" y="26"/>
                  </a:cubicBezTo>
                  <a:cubicBezTo>
                    <a:pt x="69" y="25"/>
                    <a:pt x="68" y="27"/>
                    <a:pt x="69" y="28"/>
                  </a:cubicBezTo>
                  <a:cubicBezTo>
                    <a:pt x="70" y="30"/>
                    <a:pt x="72" y="31"/>
                    <a:pt x="74" y="31"/>
                  </a:cubicBezTo>
                  <a:cubicBezTo>
                    <a:pt x="77" y="31"/>
                    <a:pt x="80" y="30"/>
                    <a:pt x="82" y="30"/>
                  </a:cubicBezTo>
                  <a:cubicBezTo>
                    <a:pt x="83" y="29"/>
                    <a:pt x="87" y="29"/>
                    <a:pt x="90" y="29"/>
                  </a:cubicBezTo>
                  <a:cubicBezTo>
                    <a:pt x="91" y="28"/>
                    <a:pt x="94" y="29"/>
                    <a:pt x="94" y="31"/>
                  </a:cubicBezTo>
                  <a:cubicBezTo>
                    <a:pt x="94" y="33"/>
                    <a:pt x="92" y="34"/>
                    <a:pt x="91" y="34"/>
                  </a:cubicBezTo>
                  <a:cubicBezTo>
                    <a:pt x="88" y="34"/>
                    <a:pt x="85" y="35"/>
                    <a:pt x="84" y="35"/>
                  </a:cubicBezTo>
                  <a:cubicBezTo>
                    <a:pt x="83" y="35"/>
                    <a:pt x="81" y="36"/>
                    <a:pt x="79" y="36"/>
                  </a:cubicBezTo>
                  <a:cubicBezTo>
                    <a:pt x="77" y="38"/>
                    <a:pt x="75" y="40"/>
                    <a:pt x="75" y="42"/>
                  </a:cubicBezTo>
                  <a:cubicBezTo>
                    <a:pt x="74" y="42"/>
                    <a:pt x="73" y="44"/>
                    <a:pt x="72" y="45"/>
                  </a:cubicBezTo>
                  <a:cubicBezTo>
                    <a:pt x="71" y="45"/>
                    <a:pt x="69" y="47"/>
                    <a:pt x="67" y="47"/>
                  </a:cubicBezTo>
                  <a:cubicBezTo>
                    <a:pt x="67" y="48"/>
                    <a:pt x="63" y="49"/>
                    <a:pt x="61" y="49"/>
                  </a:cubicBezTo>
                  <a:cubicBezTo>
                    <a:pt x="59" y="50"/>
                    <a:pt x="58" y="50"/>
                    <a:pt x="59" y="51"/>
                  </a:cubicBezTo>
                  <a:cubicBezTo>
                    <a:pt x="61" y="53"/>
                    <a:pt x="64" y="55"/>
                    <a:pt x="66" y="57"/>
                  </a:cubicBezTo>
                  <a:cubicBezTo>
                    <a:pt x="68" y="59"/>
                    <a:pt x="70" y="61"/>
                    <a:pt x="71" y="63"/>
                  </a:cubicBezTo>
                  <a:cubicBezTo>
                    <a:pt x="73" y="64"/>
                    <a:pt x="74" y="66"/>
                    <a:pt x="74" y="68"/>
                  </a:cubicBezTo>
                  <a:cubicBezTo>
                    <a:pt x="75" y="69"/>
                    <a:pt x="74" y="71"/>
                    <a:pt x="73" y="73"/>
                  </a:cubicBezTo>
                  <a:cubicBezTo>
                    <a:pt x="71" y="74"/>
                    <a:pt x="70" y="75"/>
                    <a:pt x="69" y="77"/>
                  </a:cubicBezTo>
                  <a:cubicBezTo>
                    <a:pt x="68" y="79"/>
                    <a:pt x="65" y="81"/>
                    <a:pt x="63" y="82"/>
                  </a:cubicBezTo>
                  <a:cubicBezTo>
                    <a:pt x="61" y="82"/>
                    <a:pt x="58" y="83"/>
                    <a:pt x="56" y="83"/>
                  </a:cubicBezTo>
                  <a:cubicBezTo>
                    <a:pt x="55" y="82"/>
                    <a:pt x="53" y="80"/>
                    <a:pt x="52" y="79"/>
                  </a:cubicBezTo>
                  <a:cubicBezTo>
                    <a:pt x="52" y="78"/>
                    <a:pt x="50" y="77"/>
                    <a:pt x="49" y="77"/>
                  </a:cubicBezTo>
                  <a:cubicBezTo>
                    <a:pt x="48" y="76"/>
                    <a:pt x="47" y="77"/>
                    <a:pt x="46" y="78"/>
                  </a:cubicBezTo>
                  <a:cubicBezTo>
                    <a:pt x="46" y="79"/>
                    <a:pt x="46" y="81"/>
                    <a:pt x="47" y="83"/>
                  </a:cubicBezTo>
                  <a:cubicBezTo>
                    <a:pt x="47" y="84"/>
                    <a:pt x="46" y="87"/>
                    <a:pt x="45" y="89"/>
                  </a:cubicBezTo>
                  <a:cubicBezTo>
                    <a:pt x="43" y="90"/>
                    <a:pt x="42" y="93"/>
                    <a:pt x="42" y="96"/>
                  </a:cubicBezTo>
                  <a:cubicBezTo>
                    <a:pt x="42" y="98"/>
                    <a:pt x="41" y="101"/>
                    <a:pt x="40" y="102"/>
                  </a:cubicBezTo>
                  <a:cubicBezTo>
                    <a:pt x="39" y="102"/>
                    <a:pt x="39" y="103"/>
                    <a:pt x="39" y="103"/>
                  </a:cubicBezTo>
                  <a:cubicBezTo>
                    <a:pt x="39" y="103"/>
                    <a:pt x="38" y="104"/>
                    <a:pt x="36" y="105"/>
                  </a:cubicBezTo>
                  <a:cubicBezTo>
                    <a:pt x="34" y="106"/>
                    <a:pt x="31" y="108"/>
                    <a:pt x="31" y="109"/>
                  </a:cubicBezTo>
                  <a:cubicBezTo>
                    <a:pt x="30" y="111"/>
                    <a:pt x="28" y="112"/>
                    <a:pt x="27" y="111"/>
                  </a:cubicBezTo>
                  <a:cubicBezTo>
                    <a:pt x="26" y="110"/>
                    <a:pt x="23" y="110"/>
                    <a:pt x="22" y="109"/>
                  </a:cubicBezTo>
                  <a:cubicBezTo>
                    <a:pt x="20" y="109"/>
                    <a:pt x="18" y="104"/>
                    <a:pt x="16" y="104"/>
                  </a:cubicBezTo>
                  <a:cubicBezTo>
                    <a:pt x="14" y="104"/>
                    <a:pt x="11" y="108"/>
                    <a:pt x="9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5" y="110"/>
                    <a:pt x="4" y="113"/>
                    <a:pt x="4" y="113"/>
                  </a:cubicBezTo>
                  <a:cubicBezTo>
                    <a:pt x="3" y="115"/>
                    <a:pt x="2" y="116"/>
                    <a:pt x="1" y="117"/>
                  </a:cubicBezTo>
                  <a:cubicBezTo>
                    <a:pt x="1" y="118"/>
                    <a:pt x="0" y="119"/>
                    <a:pt x="0" y="120"/>
                  </a:cubicBezTo>
                  <a:cubicBezTo>
                    <a:pt x="0" y="122"/>
                    <a:pt x="0" y="124"/>
                    <a:pt x="0" y="124"/>
                  </a:cubicBezTo>
                  <a:cubicBezTo>
                    <a:pt x="0" y="124"/>
                    <a:pt x="0" y="126"/>
                    <a:pt x="0" y="127"/>
                  </a:cubicBezTo>
                  <a:cubicBezTo>
                    <a:pt x="1" y="128"/>
                    <a:pt x="2" y="129"/>
                    <a:pt x="2" y="129"/>
                  </a:cubicBezTo>
                  <a:cubicBezTo>
                    <a:pt x="3" y="129"/>
                    <a:pt x="3" y="129"/>
                    <a:pt x="2" y="130"/>
                  </a:cubicBezTo>
                  <a:cubicBezTo>
                    <a:pt x="2" y="131"/>
                    <a:pt x="1" y="132"/>
                    <a:pt x="2" y="134"/>
                  </a:cubicBezTo>
                  <a:cubicBezTo>
                    <a:pt x="3" y="135"/>
                    <a:pt x="3" y="136"/>
                    <a:pt x="3" y="137"/>
                  </a:cubicBezTo>
                  <a:cubicBezTo>
                    <a:pt x="3" y="139"/>
                    <a:pt x="4" y="140"/>
                    <a:pt x="4" y="140"/>
                  </a:cubicBezTo>
                  <a:cubicBezTo>
                    <a:pt x="5" y="140"/>
                    <a:pt x="6" y="140"/>
                    <a:pt x="7" y="140"/>
                  </a:cubicBezTo>
                  <a:cubicBezTo>
                    <a:pt x="8" y="140"/>
                    <a:pt x="8" y="140"/>
                    <a:pt x="6" y="141"/>
                  </a:cubicBezTo>
                  <a:cubicBezTo>
                    <a:pt x="4" y="142"/>
                    <a:pt x="3" y="143"/>
                    <a:pt x="3" y="144"/>
                  </a:cubicBezTo>
                  <a:cubicBezTo>
                    <a:pt x="3" y="145"/>
                    <a:pt x="3" y="146"/>
                    <a:pt x="3" y="147"/>
                  </a:cubicBezTo>
                  <a:cubicBezTo>
                    <a:pt x="4" y="148"/>
                    <a:pt x="5" y="149"/>
                    <a:pt x="6" y="150"/>
                  </a:cubicBezTo>
                  <a:cubicBezTo>
                    <a:pt x="7" y="150"/>
                    <a:pt x="9" y="150"/>
                    <a:pt x="10" y="150"/>
                  </a:cubicBezTo>
                  <a:cubicBezTo>
                    <a:pt x="11" y="151"/>
                    <a:pt x="13" y="152"/>
                    <a:pt x="14" y="153"/>
                  </a:cubicBezTo>
                  <a:cubicBezTo>
                    <a:pt x="14" y="154"/>
                    <a:pt x="16" y="154"/>
                    <a:pt x="17" y="156"/>
                  </a:cubicBezTo>
                  <a:cubicBezTo>
                    <a:pt x="18" y="157"/>
                    <a:pt x="18" y="157"/>
                    <a:pt x="16" y="155"/>
                  </a:cubicBezTo>
                  <a:cubicBezTo>
                    <a:pt x="14" y="155"/>
                    <a:pt x="11" y="153"/>
                    <a:pt x="11" y="153"/>
                  </a:cubicBezTo>
                  <a:cubicBezTo>
                    <a:pt x="9" y="153"/>
                    <a:pt x="7" y="153"/>
                    <a:pt x="6" y="153"/>
                  </a:cubicBezTo>
                  <a:cubicBezTo>
                    <a:pt x="5" y="153"/>
                    <a:pt x="4" y="154"/>
                    <a:pt x="4" y="156"/>
                  </a:cubicBezTo>
                  <a:cubicBezTo>
                    <a:pt x="4" y="156"/>
                    <a:pt x="4" y="159"/>
                    <a:pt x="4" y="160"/>
                  </a:cubicBezTo>
                  <a:cubicBezTo>
                    <a:pt x="4" y="161"/>
                    <a:pt x="4" y="162"/>
                    <a:pt x="4" y="163"/>
                  </a:cubicBezTo>
                  <a:cubicBezTo>
                    <a:pt x="4" y="164"/>
                    <a:pt x="4" y="166"/>
                    <a:pt x="4" y="167"/>
                  </a:cubicBezTo>
                  <a:cubicBezTo>
                    <a:pt x="4" y="168"/>
                    <a:pt x="4" y="170"/>
                    <a:pt x="4" y="171"/>
                  </a:cubicBezTo>
                  <a:cubicBezTo>
                    <a:pt x="4" y="172"/>
                    <a:pt x="5" y="172"/>
                    <a:pt x="7" y="171"/>
                  </a:cubicBezTo>
                  <a:cubicBezTo>
                    <a:pt x="8" y="170"/>
                    <a:pt x="11" y="169"/>
                    <a:pt x="12" y="169"/>
                  </a:cubicBezTo>
                  <a:cubicBezTo>
                    <a:pt x="14" y="169"/>
                    <a:pt x="16" y="170"/>
                    <a:pt x="16" y="170"/>
                  </a:cubicBezTo>
                  <a:cubicBezTo>
                    <a:pt x="16" y="171"/>
                    <a:pt x="15" y="173"/>
                    <a:pt x="13" y="173"/>
                  </a:cubicBezTo>
                  <a:cubicBezTo>
                    <a:pt x="13" y="173"/>
                    <a:pt x="12" y="174"/>
                    <a:pt x="11" y="175"/>
                  </a:cubicBezTo>
                  <a:cubicBezTo>
                    <a:pt x="11" y="175"/>
                    <a:pt x="11" y="176"/>
                    <a:pt x="12" y="177"/>
                  </a:cubicBezTo>
                  <a:cubicBezTo>
                    <a:pt x="12" y="177"/>
                    <a:pt x="13" y="177"/>
                    <a:pt x="13" y="178"/>
                  </a:cubicBezTo>
                  <a:cubicBezTo>
                    <a:pt x="13" y="179"/>
                    <a:pt x="13" y="181"/>
                    <a:pt x="14" y="182"/>
                  </a:cubicBezTo>
                  <a:cubicBezTo>
                    <a:pt x="14" y="183"/>
                    <a:pt x="13" y="183"/>
                    <a:pt x="12" y="182"/>
                  </a:cubicBezTo>
                  <a:cubicBezTo>
                    <a:pt x="12" y="182"/>
                    <a:pt x="11" y="181"/>
                    <a:pt x="10" y="181"/>
                  </a:cubicBezTo>
                  <a:cubicBezTo>
                    <a:pt x="9" y="181"/>
                    <a:pt x="8" y="181"/>
                    <a:pt x="8" y="182"/>
                  </a:cubicBezTo>
                  <a:cubicBezTo>
                    <a:pt x="7" y="183"/>
                    <a:pt x="7" y="184"/>
                    <a:pt x="6" y="185"/>
                  </a:cubicBezTo>
                  <a:cubicBezTo>
                    <a:pt x="6" y="187"/>
                    <a:pt x="6" y="188"/>
                    <a:pt x="6" y="189"/>
                  </a:cubicBezTo>
                  <a:cubicBezTo>
                    <a:pt x="6" y="191"/>
                    <a:pt x="7" y="193"/>
                    <a:pt x="8" y="193"/>
                  </a:cubicBezTo>
                  <a:cubicBezTo>
                    <a:pt x="9" y="194"/>
                    <a:pt x="10" y="196"/>
                    <a:pt x="11" y="197"/>
                  </a:cubicBezTo>
                  <a:cubicBezTo>
                    <a:pt x="11" y="197"/>
                    <a:pt x="11" y="198"/>
                    <a:pt x="10" y="198"/>
                  </a:cubicBezTo>
                  <a:cubicBezTo>
                    <a:pt x="8" y="198"/>
                    <a:pt x="7" y="199"/>
                    <a:pt x="7" y="200"/>
                  </a:cubicBezTo>
                  <a:cubicBezTo>
                    <a:pt x="7" y="202"/>
                    <a:pt x="7" y="204"/>
                    <a:pt x="7" y="204"/>
                  </a:cubicBezTo>
                  <a:cubicBezTo>
                    <a:pt x="7" y="204"/>
                    <a:pt x="9" y="205"/>
                    <a:pt x="10" y="206"/>
                  </a:cubicBezTo>
                  <a:cubicBezTo>
                    <a:pt x="10" y="207"/>
                    <a:pt x="12" y="208"/>
                    <a:pt x="13" y="208"/>
                  </a:cubicBezTo>
                  <a:cubicBezTo>
                    <a:pt x="13" y="208"/>
                    <a:pt x="15" y="209"/>
                    <a:pt x="16" y="209"/>
                  </a:cubicBezTo>
                  <a:cubicBezTo>
                    <a:pt x="16" y="210"/>
                    <a:pt x="17" y="212"/>
                    <a:pt x="16" y="213"/>
                  </a:cubicBezTo>
                  <a:cubicBezTo>
                    <a:pt x="15" y="214"/>
                    <a:pt x="14" y="214"/>
                    <a:pt x="12" y="213"/>
                  </a:cubicBezTo>
                  <a:cubicBezTo>
                    <a:pt x="11" y="212"/>
                    <a:pt x="10" y="212"/>
                    <a:pt x="10" y="214"/>
                  </a:cubicBezTo>
                  <a:cubicBezTo>
                    <a:pt x="10" y="215"/>
                    <a:pt x="10" y="218"/>
                    <a:pt x="11" y="220"/>
                  </a:cubicBezTo>
                  <a:cubicBezTo>
                    <a:pt x="11" y="221"/>
                    <a:pt x="12" y="223"/>
                    <a:pt x="12" y="224"/>
                  </a:cubicBezTo>
                  <a:cubicBezTo>
                    <a:pt x="12" y="225"/>
                    <a:pt x="12" y="226"/>
                    <a:pt x="12" y="227"/>
                  </a:cubicBezTo>
                  <a:cubicBezTo>
                    <a:pt x="12" y="228"/>
                    <a:pt x="13" y="230"/>
                    <a:pt x="14" y="231"/>
                  </a:cubicBezTo>
                  <a:cubicBezTo>
                    <a:pt x="15" y="233"/>
                    <a:pt x="16" y="235"/>
                    <a:pt x="16" y="237"/>
                  </a:cubicBezTo>
                  <a:cubicBezTo>
                    <a:pt x="17" y="239"/>
                    <a:pt x="17" y="241"/>
                    <a:pt x="17" y="242"/>
                  </a:cubicBezTo>
                  <a:cubicBezTo>
                    <a:pt x="17" y="244"/>
                    <a:pt x="17" y="246"/>
                    <a:pt x="17" y="246"/>
                  </a:cubicBezTo>
                  <a:cubicBezTo>
                    <a:pt x="18" y="246"/>
                    <a:pt x="19" y="247"/>
                    <a:pt x="19" y="247"/>
                  </a:cubicBezTo>
                  <a:cubicBezTo>
                    <a:pt x="20" y="248"/>
                    <a:pt x="20" y="249"/>
                    <a:pt x="20" y="249"/>
                  </a:cubicBezTo>
                  <a:cubicBezTo>
                    <a:pt x="19" y="250"/>
                    <a:pt x="19" y="251"/>
                    <a:pt x="19" y="253"/>
                  </a:cubicBezTo>
                  <a:cubicBezTo>
                    <a:pt x="20" y="254"/>
                    <a:pt x="20" y="257"/>
                    <a:pt x="19" y="257"/>
                  </a:cubicBezTo>
                  <a:cubicBezTo>
                    <a:pt x="19" y="257"/>
                    <a:pt x="20" y="259"/>
                    <a:pt x="21" y="260"/>
                  </a:cubicBezTo>
                  <a:cubicBezTo>
                    <a:pt x="21" y="261"/>
                    <a:pt x="22" y="263"/>
                    <a:pt x="22" y="264"/>
                  </a:cubicBezTo>
                  <a:cubicBezTo>
                    <a:pt x="22" y="266"/>
                    <a:pt x="22" y="269"/>
                    <a:pt x="22" y="272"/>
                  </a:cubicBezTo>
                  <a:cubicBezTo>
                    <a:pt x="23" y="275"/>
                    <a:pt x="23" y="278"/>
                    <a:pt x="23" y="279"/>
                  </a:cubicBezTo>
                  <a:cubicBezTo>
                    <a:pt x="23" y="280"/>
                    <a:pt x="23" y="283"/>
                    <a:pt x="23" y="286"/>
                  </a:cubicBezTo>
                  <a:cubicBezTo>
                    <a:pt x="24" y="288"/>
                    <a:pt x="24" y="292"/>
                    <a:pt x="24" y="294"/>
                  </a:cubicBezTo>
                  <a:cubicBezTo>
                    <a:pt x="25" y="296"/>
                    <a:pt x="25" y="299"/>
                    <a:pt x="25" y="301"/>
                  </a:cubicBezTo>
                  <a:cubicBezTo>
                    <a:pt x="26" y="303"/>
                    <a:pt x="26" y="304"/>
                    <a:pt x="26" y="305"/>
                  </a:cubicBezTo>
                  <a:cubicBezTo>
                    <a:pt x="26" y="306"/>
                    <a:pt x="26" y="307"/>
                    <a:pt x="26" y="307"/>
                  </a:cubicBezTo>
                  <a:cubicBezTo>
                    <a:pt x="25" y="307"/>
                    <a:pt x="25" y="310"/>
                    <a:pt x="26" y="311"/>
                  </a:cubicBezTo>
                  <a:cubicBezTo>
                    <a:pt x="26" y="314"/>
                    <a:pt x="27" y="318"/>
                    <a:pt x="28" y="320"/>
                  </a:cubicBezTo>
                  <a:cubicBezTo>
                    <a:pt x="28" y="322"/>
                    <a:pt x="29" y="325"/>
                    <a:pt x="30" y="326"/>
                  </a:cubicBezTo>
                  <a:cubicBezTo>
                    <a:pt x="30" y="328"/>
                    <a:pt x="31" y="329"/>
                    <a:pt x="32" y="328"/>
                  </a:cubicBezTo>
                  <a:cubicBezTo>
                    <a:pt x="33" y="328"/>
                    <a:pt x="33" y="328"/>
                    <a:pt x="32" y="330"/>
                  </a:cubicBezTo>
                  <a:cubicBezTo>
                    <a:pt x="31" y="331"/>
                    <a:pt x="31" y="332"/>
                    <a:pt x="31" y="334"/>
                  </a:cubicBezTo>
                  <a:cubicBezTo>
                    <a:pt x="32" y="336"/>
                    <a:pt x="33" y="338"/>
                    <a:pt x="35" y="339"/>
                  </a:cubicBezTo>
                  <a:cubicBezTo>
                    <a:pt x="36" y="341"/>
                    <a:pt x="38" y="342"/>
                    <a:pt x="38" y="344"/>
                  </a:cubicBezTo>
                  <a:cubicBezTo>
                    <a:pt x="39" y="345"/>
                    <a:pt x="40" y="346"/>
                    <a:pt x="40" y="348"/>
                  </a:cubicBezTo>
                  <a:cubicBezTo>
                    <a:pt x="40" y="348"/>
                    <a:pt x="40" y="349"/>
                    <a:pt x="40" y="350"/>
                  </a:cubicBezTo>
                  <a:cubicBezTo>
                    <a:pt x="40" y="350"/>
                    <a:pt x="43" y="350"/>
                    <a:pt x="46" y="349"/>
                  </a:cubicBezTo>
                  <a:cubicBezTo>
                    <a:pt x="48" y="349"/>
                    <a:pt x="52" y="349"/>
                    <a:pt x="54" y="349"/>
                  </a:cubicBezTo>
                  <a:cubicBezTo>
                    <a:pt x="55" y="350"/>
                    <a:pt x="56" y="352"/>
                    <a:pt x="56" y="354"/>
                  </a:cubicBezTo>
                  <a:cubicBezTo>
                    <a:pt x="56" y="354"/>
                    <a:pt x="58" y="356"/>
                    <a:pt x="60" y="356"/>
                  </a:cubicBezTo>
                  <a:cubicBezTo>
                    <a:pt x="62" y="357"/>
                    <a:pt x="65" y="357"/>
                    <a:pt x="66" y="356"/>
                  </a:cubicBezTo>
                  <a:cubicBezTo>
                    <a:pt x="67" y="356"/>
                    <a:pt x="69" y="356"/>
                    <a:pt x="69" y="356"/>
                  </a:cubicBezTo>
                  <a:cubicBezTo>
                    <a:pt x="69" y="356"/>
                    <a:pt x="70" y="354"/>
                    <a:pt x="71" y="353"/>
                  </a:cubicBezTo>
                  <a:cubicBezTo>
                    <a:pt x="72" y="352"/>
                    <a:pt x="73" y="351"/>
                    <a:pt x="74" y="350"/>
                  </a:cubicBezTo>
                  <a:cubicBezTo>
                    <a:pt x="74" y="350"/>
                    <a:pt x="76" y="350"/>
                    <a:pt x="77" y="350"/>
                  </a:cubicBezTo>
                  <a:cubicBezTo>
                    <a:pt x="77" y="351"/>
                    <a:pt x="79" y="351"/>
                    <a:pt x="81" y="351"/>
                  </a:cubicBezTo>
                  <a:cubicBezTo>
                    <a:pt x="82" y="350"/>
                    <a:pt x="84" y="349"/>
                    <a:pt x="84" y="349"/>
                  </a:cubicBezTo>
                  <a:cubicBezTo>
                    <a:pt x="85" y="349"/>
                    <a:pt x="86" y="346"/>
                    <a:pt x="86" y="344"/>
                  </a:cubicBezTo>
                  <a:cubicBezTo>
                    <a:pt x="87" y="343"/>
                    <a:pt x="88" y="339"/>
                    <a:pt x="88" y="338"/>
                  </a:cubicBezTo>
                  <a:cubicBezTo>
                    <a:pt x="89" y="336"/>
                    <a:pt x="91" y="332"/>
                    <a:pt x="92" y="331"/>
                  </a:cubicBezTo>
                  <a:cubicBezTo>
                    <a:pt x="93" y="329"/>
                    <a:pt x="93" y="326"/>
                    <a:pt x="92" y="325"/>
                  </a:cubicBezTo>
                  <a:cubicBezTo>
                    <a:pt x="92" y="323"/>
                    <a:pt x="89" y="321"/>
                    <a:pt x="86" y="321"/>
                  </a:cubicBezTo>
                  <a:cubicBezTo>
                    <a:pt x="85" y="320"/>
                    <a:pt x="83" y="318"/>
                    <a:pt x="84" y="317"/>
                  </a:cubicBezTo>
                  <a:cubicBezTo>
                    <a:pt x="86" y="315"/>
                    <a:pt x="85" y="312"/>
                    <a:pt x="82" y="311"/>
                  </a:cubicBezTo>
                  <a:cubicBezTo>
                    <a:pt x="80" y="310"/>
                    <a:pt x="80" y="308"/>
                    <a:pt x="83" y="306"/>
                  </a:cubicBezTo>
                  <a:cubicBezTo>
                    <a:pt x="85" y="306"/>
                    <a:pt x="89" y="304"/>
                    <a:pt x="91" y="304"/>
                  </a:cubicBezTo>
                  <a:cubicBezTo>
                    <a:pt x="93" y="303"/>
                    <a:pt x="96" y="304"/>
                    <a:pt x="97" y="304"/>
                  </a:cubicBezTo>
                  <a:cubicBezTo>
                    <a:pt x="98" y="305"/>
                    <a:pt x="101" y="304"/>
                    <a:pt x="102" y="303"/>
                  </a:cubicBezTo>
                  <a:cubicBezTo>
                    <a:pt x="104" y="301"/>
                    <a:pt x="107" y="299"/>
                    <a:pt x="109" y="298"/>
                  </a:cubicBezTo>
                  <a:cubicBezTo>
                    <a:pt x="110" y="297"/>
                    <a:pt x="112" y="296"/>
                    <a:pt x="113" y="296"/>
                  </a:cubicBezTo>
                  <a:cubicBezTo>
                    <a:pt x="114" y="296"/>
                    <a:pt x="116" y="295"/>
                    <a:pt x="116" y="293"/>
                  </a:cubicBezTo>
                  <a:cubicBezTo>
                    <a:pt x="117" y="292"/>
                    <a:pt x="117" y="290"/>
                    <a:pt x="119" y="288"/>
                  </a:cubicBezTo>
                  <a:cubicBezTo>
                    <a:pt x="120" y="286"/>
                    <a:pt x="122" y="284"/>
                    <a:pt x="124" y="284"/>
                  </a:cubicBezTo>
                  <a:cubicBezTo>
                    <a:pt x="125" y="284"/>
                    <a:pt x="128" y="286"/>
                    <a:pt x="129" y="287"/>
                  </a:cubicBezTo>
                  <a:cubicBezTo>
                    <a:pt x="130" y="288"/>
                    <a:pt x="132" y="289"/>
                    <a:pt x="133" y="289"/>
                  </a:cubicBezTo>
                  <a:cubicBezTo>
                    <a:pt x="134" y="289"/>
                    <a:pt x="136" y="288"/>
                    <a:pt x="137" y="286"/>
                  </a:cubicBezTo>
                  <a:cubicBezTo>
                    <a:pt x="138" y="286"/>
                    <a:pt x="140" y="284"/>
                    <a:pt x="141" y="285"/>
                  </a:cubicBezTo>
                  <a:cubicBezTo>
                    <a:pt x="142" y="285"/>
                    <a:pt x="145" y="285"/>
                    <a:pt x="147" y="285"/>
                  </a:cubicBezTo>
                  <a:cubicBezTo>
                    <a:pt x="149" y="285"/>
                    <a:pt x="152" y="284"/>
                    <a:pt x="154" y="284"/>
                  </a:cubicBezTo>
                  <a:cubicBezTo>
                    <a:pt x="157" y="285"/>
                    <a:pt x="158" y="283"/>
                    <a:pt x="159" y="282"/>
                  </a:cubicBezTo>
                  <a:cubicBezTo>
                    <a:pt x="160" y="280"/>
                    <a:pt x="160" y="278"/>
                    <a:pt x="159" y="277"/>
                  </a:cubicBezTo>
                  <a:cubicBezTo>
                    <a:pt x="158" y="276"/>
                    <a:pt x="158" y="273"/>
                    <a:pt x="158" y="272"/>
                  </a:cubicBezTo>
                  <a:cubicBezTo>
                    <a:pt x="158" y="271"/>
                    <a:pt x="158" y="269"/>
                    <a:pt x="157" y="268"/>
                  </a:cubicBezTo>
                  <a:cubicBezTo>
                    <a:pt x="156" y="267"/>
                    <a:pt x="156" y="264"/>
                    <a:pt x="156" y="263"/>
                  </a:cubicBezTo>
                  <a:cubicBezTo>
                    <a:pt x="156" y="262"/>
                    <a:pt x="156" y="259"/>
                    <a:pt x="158" y="258"/>
                  </a:cubicBezTo>
                  <a:cubicBezTo>
                    <a:pt x="159" y="256"/>
                    <a:pt x="161" y="256"/>
                    <a:pt x="163" y="258"/>
                  </a:cubicBezTo>
                  <a:cubicBezTo>
                    <a:pt x="164" y="260"/>
                    <a:pt x="165" y="261"/>
                    <a:pt x="166" y="262"/>
                  </a:cubicBezTo>
                  <a:cubicBezTo>
                    <a:pt x="167" y="262"/>
                    <a:pt x="169" y="263"/>
                    <a:pt x="171" y="264"/>
                  </a:cubicBezTo>
                  <a:cubicBezTo>
                    <a:pt x="173" y="264"/>
                    <a:pt x="176" y="264"/>
                    <a:pt x="179" y="264"/>
                  </a:cubicBezTo>
                  <a:cubicBezTo>
                    <a:pt x="181" y="264"/>
                    <a:pt x="185" y="263"/>
                    <a:pt x="187" y="263"/>
                  </a:cubicBezTo>
                  <a:cubicBezTo>
                    <a:pt x="188" y="262"/>
                    <a:pt x="191" y="262"/>
                    <a:pt x="193" y="262"/>
                  </a:cubicBezTo>
                  <a:cubicBezTo>
                    <a:pt x="196" y="262"/>
                    <a:pt x="198" y="262"/>
                    <a:pt x="200" y="262"/>
                  </a:cubicBezTo>
                  <a:cubicBezTo>
                    <a:pt x="201" y="262"/>
                    <a:pt x="202" y="261"/>
                    <a:pt x="201" y="260"/>
                  </a:cubicBezTo>
                  <a:cubicBezTo>
                    <a:pt x="199" y="259"/>
                    <a:pt x="199" y="256"/>
                    <a:pt x="199" y="255"/>
                  </a:cubicBezTo>
                  <a:cubicBezTo>
                    <a:pt x="199" y="253"/>
                    <a:pt x="199" y="250"/>
                    <a:pt x="199" y="249"/>
                  </a:cubicBezTo>
                  <a:cubicBezTo>
                    <a:pt x="199" y="248"/>
                    <a:pt x="201" y="246"/>
                    <a:pt x="204" y="245"/>
                  </a:cubicBezTo>
                  <a:cubicBezTo>
                    <a:pt x="205" y="244"/>
                    <a:pt x="208" y="243"/>
                    <a:pt x="210" y="244"/>
                  </a:cubicBezTo>
                  <a:cubicBezTo>
                    <a:pt x="212" y="246"/>
                    <a:pt x="214" y="246"/>
                    <a:pt x="215" y="245"/>
                  </a:cubicBezTo>
                  <a:cubicBezTo>
                    <a:pt x="217" y="244"/>
                    <a:pt x="219" y="242"/>
                    <a:pt x="220" y="241"/>
                  </a:cubicBezTo>
                  <a:cubicBezTo>
                    <a:pt x="221" y="241"/>
                    <a:pt x="221" y="239"/>
                    <a:pt x="222" y="239"/>
                  </a:cubicBezTo>
                  <a:cubicBezTo>
                    <a:pt x="223" y="239"/>
                    <a:pt x="224" y="237"/>
                    <a:pt x="224" y="235"/>
                  </a:cubicBezTo>
                  <a:cubicBezTo>
                    <a:pt x="224" y="235"/>
                    <a:pt x="225" y="234"/>
                    <a:pt x="227" y="234"/>
                  </a:cubicBezTo>
                  <a:cubicBezTo>
                    <a:pt x="228" y="234"/>
                    <a:pt x="229" y="234"/>
                    <a:pt x="230" y="234"/>
                  </a:cubicBezTo>
                  <a:cubicBezTo>
                    <a:pt x="230" y="233"/>
                    <a:pt x="231" y="231"/>
                    <a:pt x="231" y="229"/>
                  </a:cubicBezTo>
                  <a:cubicBezTo>
                    <a:pt x="231" y="228"/>
                    <a:pt x="232" y="226"/>
                    <a:pt x="232" y="224"/>
                  </a:cubicBezTo>
                  <a:cubicBezTo>
                    <a:pt x="232" y="223"/>
                    <a:pt x="234" y="221"/>
                    <a:pt x="236" y="219"/>
                  </a:cubicBezTo>
                  <a:cubicBezTo>
                    <a:pt x="238" y="218"/>
                    <a:pt x="242" y="215"/>
                    <a:pt x="244" y="214"/>
                  </a:cubicBezTo>
                  <a:cubicBezTo>
                    <a:pt x="246" y="213"/>
                    <a:pt x="248" y="211"/>
                    <a:pt x="249" y="212"/>
                  </a:cubicBezTo>
                  <a:cubicBezTo>
                    <a:pt x="250" y="212"/>
                    <a:pt x="250" y="211"/>
                    <a:pt x="250" y="209"/>
                  </a:cubicBezTo>
                  <a:cubicBezTo>
                    <a:pt x="250" y="208"/>
                    <a:pt x="251" y="206"/>
                    <a:pt x="252" y="204"/>
                  </a:cubicBezTo>
                  <a:cubicBezTo>
                    <a:pt x="253" y="203"/>
                    <a:pt x="255" y="203"/>
                    <a:pt x="255" y="204"/>
                  </a:cubicBezTo>
                  <a:cubicBezTo>
                    <a:pt x="256" y="206"/>
                    <a:pt x="257" y="208"/>
                    <a:pt x="258" y="208"/>
                  </a:cubicBezTo>
                  <a:cubicBezTo>
                    <a:pt x="259" y="209"/>
                    <a:pt x="260" y="211"/>
                    <a:pt x="260" y="212"/>
                  </a:cubicBezTo>
                  <a:cubicBezTo>
                    <a:pt x="261" y="212"/>
                    <a:pt x="263" y="213"/>
                    <a:pt x="265" y="212"/>
                  </a:cubicBezTo>
                  <a:cubicBezTo>
                    <a:pt x="266" y="212"/>
                    <a:pt x="267" y="211"/>
                    <a:pt x="267" y="211"/>
                  </a:cubicBezTo>
                  <a:cubicBezTo>
                    <a:pt x="267" y="211"/>
                    <a:pt x="268" y="209"/>
                    <a:pt x="268" y="206"/>
                  </a:cubicBezTo>
                  <a:cubicBezTo>
                    <a:pt x="268" y="204"/>
                    <a:pt x="270" y="200"/>
                    <a:pt x="272" y="200"/>
                  </a:cubicBezTo>
                  <a:cubicBezTo>
                    <a:pt x="273" y="199"/>
                    <a:pt x="276" y="198"/>
                    <a:pt x="276" y="197"/>
                  </a:cubicBezTo>
                  <a:cubicBezTo>
                    <a:pt x="277" y="195"/>
                    <a:pt x="278" y="193"/>
                    <a:pt x="278" y="193"/>
                  </a:cubicBezTo>
                  <a:cubicBezTo>
                    <a:pt x="278" y="191"/>
                    <a:pt x="279" y="190"/>
                    <a:pt x="280" y="190"/>
                  </a:cubicBezTo>
                  <a:cubicBezTo>
                    <a:pt x="281" y="190"/>
                    <a:pt x="283" y="188"/>
                    <a:pt x="283" y="187"/>
                  </a:cubicBezTo>
                  <a:cubicBezTo>
                    <a:pt x="284" y="186"/>
                    <a:pt x="286" y="184"/>
                    <a:pt x="286" y="184"/>
                  </a:cubicBezTo>
                  <a:cubicBezTo>
                    <a:pt x="287" y="183"/>
                    <a:pt x="287" y="181"/>
                    <a:pt x="286" y="178"/>
                  </a:cubicBezTo>
                  <a:cubicBezTo>
                    <a:pt x="284" y="176"/>
                    <a:pt x="283" y="174"/>
                    <a:pt x="283" y="173"/>
                  </a:cubicBezTo>
                  <a:cubicBezTo>
                    <a:pt x="283" y="172"/>
                    <a:pt x="284" y="171"/>
                    <a:pt x="284" y="170"/>
                  </a:cubicBezTo>
                  <a:cubicBezTo>
                    <a:pt x="285" y="168"/>
                    <a:pt x="286" y="167"/>
                    <a:pt x="287" y="165"/>
                  </a:cubicBezTo>
                  <a:cubicBezTo>
                    <a:pt x="289" y="165"/>
                    <a:pt x="289" y="162"/>
                    <a:pt x="289" y="160"/>
                  </a:cubicBezTo>
                  <a:cubicBezTo>
                    <a:pt x="289" y="159"/>
                    <a:pt x="289" y="156"/>
                    <a:pt x="291" y="156"/>
                  </a:cubicBezTo>
                  <a:cubicBezTo>
                    <a:pt x="292" y="155"/>
                    <a:pt x="294" y="156"/>
                    <a:pt x="296" y="158"/>
                  </a:cubicBezTo>
                  <a:cubicBezTo>
                    <a:pt x="297" y="158"/>
                    <a:pt x="299" y="159"/>
                    <a:pt x="301" y="159"/>
                  </a:cubicBezTo>
                  <a:cubicBezTo>
                    <a:pt x="304" y="159"/>
                    <a:pt x="305" y="157"/>
                    <a:pt x="305" y="154"/>
                  </a:cubicBezTo>
                  <a:cubicBezTo>
                    <a:pt x="305" y="152"/>
                    <a:pt x="306" y="150"/>
                    <a:pt x="307" y="150"/>
                  </a:cubicBezTo>
                  <a:cubicBezTo>
                    <a:pt x="308" y="149"/>
                    <a:pt x="310" y="147"/>
                    <a:pt x="311" y="145"/>
                  </a:cubicBezTo>
                  <a:cubicBezTo>
                    <a:pt x="312" y="143"/>
                    <a:pt x="312" y="139"/>
                    <a:pt x="313" y="138"/>
                  </a:cubicBezTo>
                  <a:cubicBezTo>
                    <a:pt x="313" y="136"/>
                    <a:pt x="313" y="132"/>
                    <a:pt x="313" y="129"/>
                  </a:cubicBezTo>
                  <a:cubicBezTo>
                    <a:pt x="313" y="127"/>
                    <a:pt x="315" y="126"/>
                    <a:pt x="318" y="127"/>
                  </a:cubicBezTo>
                  <a:cubicBezTo>
                    <a:pt x="319" y="128"/>
                    <a:pt x="323" y="130"/>
                    <a:pt x="325" y="129"/>
                  </a:cubicBezTo>
                  <a:cubicBezTo>
                    <a:pt x="327" y="129"/>
                    <a:pt x="329" y="129"/>
                    <a:pt x="330" y="130"/>
                  </a:cubicBezTo>
                  <a:cubicBezTo>
                    <a:pt x="331" y="131"/>
                    <a:pt x="335" y="131"/>
                    <a:pt x="337" y="132"/>
                  </a:cubicBezTo>
                  <a:cubicBezTo>
                    <a:pt x="339" y="132"/>
                    <a:pt x="342" y="134"/>
                    <a:pt x="343" y="136"/>
                  </a:cubicBezTo>
                  <a:cubicBezTo>
                    <a:pt x="344" y="138"/>
                    <a:pt x="346" y="139"/>
                    <a:pt x="346" y="139"/>
                  </a:cubicBezTo>
                  <a:cubicBezTo>
                    <a:pt x="347" y="139"/>
                    <a:pt x="350" y="140"/>
                    <a:pt x="352" y="140"/>
                  </a:cubicBezTo>
                  <a:cubicBezTo>
                    <a:pt x="354" y="141"/>
                    <a:pt x="356" y="141"/>
                    <a:pt x="359" y="140"/>
                  </a:cubicBezTo>
                  <a:cubicBezTo>
                    <a:pt x="361" y="139"/>
                    <a:pt x="363" y="140"/>
                    <a:pt x="363" y="141"/>
                  </a:cubicBezTo>
                  <a:cubicBezTo>
                    <a:pt x="364" y="142"/>
                    <a:pt x="365" y="142"/>
                    <a:pt x="366" y="141"/>
                  </a:cubicBezTo>
                  <a:cubicBezTo>
                    <a:pt x="367" y="141"/>
                    <a:pt x="369" y="142"/>
                    <a:pt x="370" y="143"/>
                  </a:cubicBezTo>
                  <a:cubicBezTo>
                    <a:pt x="371" y="143"/>
                    <a:pt x="373" y="144"/>
                    <a:pt x="374" y="145"/>
                  </a:cubicBezTo>
                  <a:cubicBezTo>
                    <a:pt x="376" y="145"/>
                    <a:pt x="378" y="145"/>
                    <a:pt x="379" y="145"/>
                  </a:cubicBezTo>
                  <a:cubicBezTo>
                    <a:pt x="380" y="145"/>
                    <a:pt x="382" y="144"/>
                    <a:pt x="384" y="144"/>
                  </a:cubicBezTo>
                  <a:cubicBezTo>
                    <a:pt x="386" y="143"/>
                    <a:pt x="388" y="142"/>
                    <a:pt x="390" y="142"/>
                  </a:cubicBezTo>
                  <a:cubicBezTo>
                    <a:pt x="392" y="142"/>
                    <a:pt x="395" y="142"/>
                    <a:pt x="396" y="142"/>
                  </a:cubicBezTo>
                  <a:cubicBezTo>
                    <a:pt x="397" y="143"/>
                    <a:pt x="399" y="146"/>
                    <a:pt x="400" y="147"/>
                  </a:cubicBezTo>
                  <a:cubicBezTo>
                    <a:pt x="402" y="148"/>
                    <a:pt x="403" y="151"/>
                    <a:pt x="403" y="152"/>
                  </a:cubicBezTo>
                  <a:cubicBezTo>
                    <a:pt x="404" y="154"/>
                    <a:pt x="403" y="156"/>
                    <a:pt x="402" y="157"/>
                  </a:cubicBezTo>
                  <a:cubicBezTo>
                    <a:pt x="401" y="158"/>
                    <a:pt x="401" y="160"/>
                    <a:pt x="401" y="162"/>
                  </a:cubicBezTo>
                  <a:cubicBezTo>
                    <a:pt x="401" y="163"/>
                    <a:pt x="399" y="166"/>
                    <a:pt x="399" y="167"/>
                  </a:cubicBezTo>
                  <a:cubicBezTo>
                    <a:pt x="398" y="168"/>
                    <a:pt x="398" y="169"/>
                    <a:pt x="399" y="171"/>
                  </a:cubicBezTo>
                  <a:cubicBezTo>
                    <a:pt x="401" y="173"/>
                    <a:pt x="403" y="176"/>
                    <a:pt x="404" y="179"/>
                  </a:cubicBezTo>
                  <a:cubicBezTo>
                    <a:pt x="405" y="181"/>
                    <a:pt x="406" y="184"/>
                    <a:pt x="407" y="185"/>
                  </a:cubicBezTo>
                  <a:cubicBezTo>
                    <a:pt x="407" y="187"/>
                    <a:pt x="409" y="188"/>
                    <a:pt x="411" y="188"/>
                  </a:cubicBezTo>
                  <a:cubicBezTo>
                    <a:pt x="413" y="188"/>
                    <a:pt x="416" y="189"/>
                    <a:pt x="418" y="190"/>
                  </a:cubicBezTo>
                  <a:cubicBezTo>
                    <a:pt x="419" y="190"/>
                    <a:pt x="420" y="190"/>
                    <a:pt x="420" y="190"/>
                  </a:cubicBezTo>
                  <a:cubicBezTo>
                    <a:pt x="420" y="190"/>
                    <a:pt x="422" y="189"/>
                    <a:pt x="423" y="187"/>
                  </a:cubicBezTo>
                  <a:cubicBezTo>
                    <a:pt x="425" y="186"/>
                    <a:pt x="425" y="184"/>
                    <a:pt x="424" y="182"/>
                  </a:cubicBezTo>
                  <a:cubicBezTo>
                    <a:pt x="423" y="181"/>
                    <a:pt x="421" y="178"/>
                    <a:pt x="421" y="176"/>
                  </a:cubicBezTo>
                  <a:cubicBezTo>
                    <a:pt x="420" y="175"/>
                    <a:pt x="421" y="172"/>
                    <a:pt x="422" y="170"/>
                  </a:cubicBezTo>
                  <a:cubicBezTo>
                    <a:pt x="423" y="168"/>
                    <a:pt x="424" y="165"/>
                    <a:pt x="424" y="164"/>
                  </a:cubicBezTo>
                  <a:cubicBezTo>
                    <a:pt x="425" y="163"/>
                    <a:pt x="427" y="161"/>
                    <a:pt x="428" y="159"/>
                  </a:cubicBezTo>
                  <a:cubicBezTo>
                    <a:pt x="429" y="158"/>
                    <a:pt x="431" y="156"/>
                    <a:pt x="433" y="154"/>
                  </a:cubicBezTo>
                  <a:cubicBezTo>
                    <a:pt x="434" y="153"/>
                    <a:pt x="437" y="152"/>
                    <a:pt x="437" y="153"/>
                  </a:cubicBezTo>
                  <a:cubicBezTo>
                    <a:pt x="438" y="154"/>
                    <a:pt x="440" y="155"/>
                    <a:pt x="440" y="155"/>
                  </a:cubicBezTo>
                  <a:cubicBezTo>
                    <a:pt x="441" y="156"/>
                    <a:pt x="443" y="156"/>
                    <a:pt x="446" y="156"/>
                  </a:cubicBezTo>
                  <a:cubicBezTo>
                    <a:pt x="448" y="156"/>
                    <a:pt x="449" y="155"/>
                    <a:pt x="451" y="154"/>
                  </a:cubicBezTo>
                  <a:cubicBezTo>
                    <a:pt x="452" y="153"/>
                    <a:pt x="453" y="150"/>
                    <a:pt x="454" y="149"/>
                  </a:cubicBezTo>
                  <a:cubicBezTo>
                    <a:pt x="455" y="149"/>
                    <a:pt x="454" y="146"/>
                    <a:pt x="454" y="14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0B9662-9871-C380-2613-38985FE3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03" y="2315249"/>
              <a:ext cx="603745" cy="462183"/>
            </a:xfrm>
            <a:custGeom>
              <a:avLst/>
              <a:gdLst/>
              <a:ahLst/>
              <a:cxnLst>
                <a:cxn ang="0">
                  <a:pos x="319" y="86"/>
                </a:cxn>
                <a:cxn ang="0">
                  <a:pos x="290" y="66"/>
                </a:cxn>
                <a:cxn ang="0">
                  <a:pos x="277" y="38"/>
                </a:cxn>
                <a:cxn ang="0">
                  <a:pos x="266" y="16"/>
                </a:cxn>
                <a:cxn ang="0">
                  <a:pos x="238" y="13"/>
                </a:cxn>
                <a:cxn ang="0">
                  <a:pos x="229" y="3"/>
                </a:cxn>
                <a:cxn ang="0">
                  <a:pos x="188" y="1"/>
                </a:cxn>
                <a:cxn ang="0">
                  <a:pos x="156" y="3"/>
                </a:cxn>
                <a:cxn ang="0">
                  <a:pos x="143" y="23"/>
                </a:cxn>
                <a:cxn ang="0">
                  <a:pos x="109" y="19"/>
                </a:cxn>
                <a:cxn ang="0">
                  <a:pos x="78" y="18"/>
                </a:cxn>
                <a:cxn ang="0">
                  <a:pos x="43" y="15"/>
                </a:cxn>
                <a:cxn ang="0">
                  <a:pos x="21" y="31"/>
                </a:cxn>
                <a:cxn ang="0">
                  <a:pos x="6" y="52"/>
                </a:cxn>
                <a:cxn ang="0">
                  <a:pos x="27" y="40"/>
                </a:cxn>
                <a:cxn ang="0">
                  <a:pos x="13" y="54"/>
                </a:cxn>
                <a:cxn ang="0">
                  <a:pos x="21" y="69"/>
                </a:cxn>
                <a:cxn ang="0">
                  <a:pos x="46" y="92"/>
                </a:cxn>
                <a:cxn ang="0">
                  <a:pos x="82" y="98"/>
                </a:cxn>
                <a:cxn ang="0">
                  <a:pos x="112" y="94"/>
                </a:cxn>
                <a:cxn ang="0">
                  <a:pos x="117" y="97"/>
                </a:cxn>
                <a:cxn ang="0">
                  <a:pos x="97" y="113"/>
                </a:cxn>
                <a:cxn ang="0">
                  <a:pos x="74" y="121"/>
                </a:cxn>
                <a:cxn ang="0">
                  <a:pos x="56" y="125"/>
                </a:cxn>
                <a:cxn ang="0">
                  <a:pos x="41" y="116"/>
                </a:cxn>
                <a:cxn ang="0">
                  <a:pos x="42" y="138"/>
                </a:cxn>
                <a:cxn ang="0">
                  <a:pos x="78" y="176"/>
                </a:cxn>
                <a:cxn ang="0">
                  <a:pos x="118" y="213"/>
                </a:cxn>
                <a:cxn ang="0">
                  <a:pos x="159" y="210"/>
                </a:cxn>
                <a:cxn ang="0">
                  <a:pos x="191" y="197"/>
                </a:cxn>
                <a:cxn ang="0">
                  <a:pos x="212" y="171"/>
                </a:cxn>
                <a:cxn ang="0">
                  <a:pos x="200" y="158"/>
                </a:cxn>
                <a:cxn ang="0">
                  <a:pos x="206" y="151"/>
                </a:cxn>
                <a:cxn ang="0">
                  <a:pos x="213" y="135"/>
                </a:cxn>
                <a:cxn ang="0">
                  <a:pos x="231" y="136"/>
                </a:cxn>
                <a:cxn ang="0">
                  <a:pos x="240" y="141"/>
                </a:cxn>
                <a:cxn ang="0">
                  <a:pos x="226" y="154"/>
                </a:cxn>
                <a:cxn ang="0">
                  <a:pos x="227" y="169"/>
                </a:cxn>
                <a:cxn ang="0">
                  <a:pos x="242" y="172"/>
                </a:cxn>
                <a:cxn ang="0">
                  <a:pos x="228" y="185"/>
                </a:cxn>
                <a:cxn ang="0">
                  <a:pos x="229" y="199"/>
                </a:cxn>
                <a:cxn ang="0">
                  <a:pos x="240" y="212"/>
                </a:cxn>
                <a:cxn ang="0">
                  <a:pos x="238" y="235"/>
                </a:cxn>
                <a:cxn ang="0">
                  <a:pos x="231" y="249"/>
                </a:cxn>
                <a:cxn ang="0">
                  <a:pos x="246" y="240"/>
                </a:cxn>
                <a:cxn ang="0">
                  <a:pos x="266" y="247"/>
                </a:cxn>
                <a:cxn ang="0">
                  <a:pos x="277" y="225"/>
                </a:cxn>
                <a:cxn ang="0">
                  <a:pos x="297" y="209"/>
                </a:cxn>
                <a:cxn ang="0">
                  <a:pos x="300" y="187"/>
                </a:cxn>
                <a:cxn ang="0">
                  <a:pos x="307" y="175"/>
                </a:cxn>
                <a:cxn ang="0">
                  <a:pos x="297" y="160"/>
                </a:cxn>
                <a:cxn ang="0">
                  <a:pos x="312" y="135"/>
                </a:cxn>
                <a:cxn ang="0">
                  <a:pos x="313" y="123"/>
                </a:cxn>
              </a:cxnLst>
              <a:rect l="0" t="0" r="r" b="b"/>
              <a:pathLst>
                <a:path w="333" h="254">
                  <a:moveTo>
                    <a:pt x="333" y="106"/>
                  </a:moveTo>
                  <a:cubicBezTo>
                    <a:pt x="332" y="106"/>
                    <a:pt x="331" y="105"/>
                    <a:pt x="330" y="104"/>
                  </a:cubicBezTo>
                  <a:cubicBezTo>
                    <a:pt x="329" y="104"/>
                    <a:pt x="329" y="102"/>
                    <a:pt x="329" y="101"/>
                  </a:cubicBezTo>
                  <a:cubicBezTo>
                    <a:pt x="328" y="99"/>
                    <a:pt x="328" y="98"/>
                    <a:pt x="328" y="98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93"/>
                    <a:pt x="322" y="87"/>
                    <a:pt x="319" y="86"/>
                  </a:cubicBezTo>
                  <a:cubicBezTo>
                    <a:pt x="318" y="84"/>
                    <a:pt x="314" y="81"/>
                    <a:pt x="312" y="81"/>
                  </a:cubicBezTo>
                  <a:cubicBezTo>
                    <a:pt x="310" y="79"/>
                    <a:pt x="308" y="78"/>
                    <a:pt x="306" y="78"/>
                  </a:cubicBezTo>
                  <a:cubicBezTo>
                    <a:pt x="305" y="78"/>
                    <a:pt x="302" y="77"/>
                    <a:pt x="301" y="76"/>
                  </a:cubicBezTo>
                  <a:cubicBezTo>
                    <a:pt x="301" y="74"/>
                    <a:pt x="299" y="73"/>
                    <a:pt x="297" y="73"/>
                  </a:cubicBezTo>
                  <a:cubicBezTo>
                    <a:pt x="295" y="73"/>
                    <a:pt x="293" y="72"/>
                    <a:pt x="292" y="71"/>
                  </a:cubicBezTo>
                  <a:cubicBezTo>
                    <a:pt x="292" y="70"/>
                    <a:pt x="291" y="68"/>
                    <a:pt x="290" y="66"/>
                  </a:cubicBezTo>
                  <a:cubicBezTo>
                    <a:pt x="289" y="64"/>
                    <a:pt x="287" y="61"/>
                    <a:pt x="286" y="59"/>
                  </a:cubicBezTo>
                  <a:cubicBezTo>
                    <a:pt x="284" y="57"/>
                    <a:pt x="283" y="55"/>
                    <a:pt x="281" y="54"/>
                  </a:cubicBezTo>
                  <a:cubicBezTo>
                    <a:pt x="280" y="54"/>
                    <a:pt x="279" y="53"/>
                    <a:pt x="280" y="51"/>
                  </a:cubicBezTo>
                  <a:cubicBezTo>
                    <a:pt x="280" y="50"/>
                    <a:pt x="281" y="48"/>
                    <a:pt x="282" y="46"/>
                  </a:cubicBezTo>
                  <a:cubicBezTo>
                    <a:pt x="282" y="44"/>
                    <a:pt x="282" y="42"/>
                    <a:pt x="281" y="40"/>
                  </a:cubicBezTo>
                  <a:cubicBezTo>
                    <a:pt x="279" y="38"/>
                    <a:pt x="278" y="38"/>
                    <a:pt x="277" y="38"/>
                  </a:cubicBezTo>
                  <a:cubicBezTo>
                    <a:pt x="277" y="39"/>
                    <a:pt x="275" y="40"/>
                    <a:pt x="273" y="39"/>
                  </a:cubicBezTo>
                  <a:cubicBezTo>
                    <a:pt x="272" y="39"/>
                    <a:pt x="269" y="38"/>
                    <a:pt x="268" y="37"/>
                  </a:cubicBezTo>
                  <a:cubicBezTo>
                    <a:pt x="266" y="35"/>
                    <a:pt x="265" y="32"/>
                    <a:pt x="265" y="30"/>
                  </a:cubicBezTo>
                  <a:cubicBezTo>
                    <a:pt x="265" y="29"/>
                    <a:pt x="267" y="26"/>
                    <a:pt x="268" y="25"/>
                  </a:cubicBezTo>
                  <a:cubicBezTo>
                    <a:pt x="270" y="23"/>
                    <a:pt x="270" y="22"/>
                    <a:pt x="269" y="20"/>
                  </a:cubicBezTo>
                  <a:cubicBezTo>
                    <a:pt x="267" y="19"/>
                    <a:pt x="266" y="17"/>
                    <a:pt x="266" y="16"/>
                  </a:cubicBezTo>
                  <a:cubicBezTo>
                    <a:pt x="266" y="14"/>
                    <a:pt x="264" y="14"/>
                    <a:pt x="263" y="15"/>
                  </a:cubicBezTo>
                  <a:cubicBezTo>
                    <a:pt x="262" y="15"/>
                    <a:pt x="260" y="17"/>
                    <a:pt x="259" y="19"/>
                  </a:cubicBezTo>
                  <a:cubicBezTo>
                    <a:pt x="258" y="20"/>
                    <a:pt x="256" y="21"/>
                    <a:pt x="255" y="21"/>
                  </a:cubicBezTo>
                  <a:cubicBezTo>
                    <a:pt x="254" y="21"/>
                    <a:pt x="251" y="21"/>
                    <a:pt x="250" y="20"/>
                  </a:cubicBezTo>
                  <a:cubicBezTo>
                    <a:pt x="248" y="18"/>
                    <a:pt x="246" y="16"/>
                    <a:pt x="244" y="16"/>
                  </a:cubicBezTo>
                  <a:cubicBezTo>
                    <a:pt x="242" y="15"/>
                    <a:pt x="240" y="14"/>
                    <a:pt x="238" y="13"/>
                  </a:cubicBezTo>
                  <a:cubicBezTo>
                    <a:pt x="237" y="13"/>
                    <a:pt x="235" y="13"/>
                    <a:pt x="234" y="15"/>
                  </a:cubicBezTo>
                  <a:cubicBezTo>
                    <a:pt x="233" y="16"/>
                    <a:pt x="231" y="16"/>
                    <a:pt x="230" y="15"/>
                  </a:cubicBezTo>
                  <a:cubicBezTo>
                    <a:pt x="230" y="13"/>
                    <a:pt x="228" y="12"/>
                    <a:pt x="227" y="10"/>
                  </a:cubicBezTo>
                  <a:cubicBezTo>
                    <a:pt x="226" y="9"/>
                    <a:pt x="226" y="8"/>
                    <a:pt x="228" y="8"/>
                  </a:cubicBezTo>
                  <a:cubicBezTo>
                    <a:pt x="229" y="8"/>
                    <a:pt x="230" y="6"/>
                    <a:pt x="231" y="4"/>
                  </a:cubicBezTo>
                  <a:cubicBezTo>
                    <a:pt x="232" y="3"/>
                    <a:pt x="231" y="2"/>
                    <a:pt x="229" y="3"/>
                  </a:cubicBezTo>
                  <a:cubicBezTo>
                    <a:pt x="227" y="4"/>
                    <a:pt x="223" y="4"/>
                    <a:pt x="221" y="4"/>
                  </a:cubicBezTo>
                  <a:cubicBezTo>
                    <a:pt x="219" y="4"/>
                    <a:pt x="215" y="4"/>
                    <a:pt x="212" y="3"/>
                  </a:cubicBezTo>
                  <a:cubicBezTo>
                    <a:pt x="211" y="2"/>
                    <a:pt x="206" y="2"/>
                    <a:pt x="204" y="2"/>
                  </a:cubicBezTo>
                  <a:cubicBezTo>
                    <a:pt x="201" y="3"/>
                    <a:pt x="198" y="3"/>
                    <a:pt x="197" y="2"/>
                  </a:cubicBezTo>
                  <a:cubicBezTo>
                    <a:pt x="196" y="2"/>
                    <a:pt x="195" y="2"/>
                    <a:pt x="194" y="2"/>
                  </a:cubicBezTo>
                  <a:cubicBezTo>
                    <a:pt x="193" y="2"/>
                    <a:pt x="190" y="2"/>
                    <a:pt x="188" y="1"/>
                  </a:cubicBezTo>
                  <a:cubicBezTo>
                    <a:pt x="186" y="1"/>
                    <a:pt x="182" y="1"/>
                    <a:pt x="180" y="1"/>
                  </a:cubicBezTo>
                  <a:cubicBezTo>
                    <a:pt x="179" y="2"/>
                    <a:pt x="176" y="2"/>
                    <a:pt x="174" y="1"/>
                  </a:cubicBezTo>
                  <a:cubicBezTo>
                    <a:pt x="173" y="1"/>
                    <a:pt x="171" y="1"/>
                    <a:pt x="169" y="1"/>
                  </a:cubicBezTo>
                  <a:cubicBezTo>
                    <a:pt x="167" y="1"/>
                    <a:pt x="163" y="1"/>
                    <a:pt x="162" y="1"/>
                  </a:cubicBezTo>
                  <a:cubicBezTo>
                    <a:pt x="160" y="0"/>
                    <a:pt x="158" y="0"/>
                    <a:pt x="158" y="0"/>
                  </a:cubicBezTo>
                  <a:cubicBezTo>
                    <a:pt x="158" y="1"/>
                    <a:pt x="157" y="3"/>
                    <a:pt x="156" y="3"/>
                  </a:cubicBezTo>
                  <a:cubicBezTo>
                    <a:pt x="155" y="4"/>
                    <a:pt x="155" y="6"/>
                    <a:pt x="155" y="7"/>
                  </a:cubicBezTo>
                  <a:cubicBezTo>
                    <a:pt x="155" y="9"/>
                    <a:pt x="155" y="11"/>
                    <a:pt x="157" y="12"/>
                  </a:cubicBezTo>
                  <a:cubicBezTo>
                    <a:pt x="158" y="13"/>
                    <a:pt x="158" y="14"/>
                    <a:pt x="157" y="16"/>
                  </a:cubicBezTo>
                  <a:cubicBezTo>
                    <a:pt x="157" y="17"/>
                    <a:pt x="156" y="18"/>
                    <a:pt x="154" y="18"/>
                  </a:cubicBezTo>
                  <a:cubicBezTo>
                    <a:pt x="152" y="18"/>
                    <a:pt x="150" y="19"/>
                    <a:pt x="148" y="21"/>
                  </a:cubicBezTo>
                  <a:cubicBezTo>
                    <a:pt x="148" y="21"/>
                    <a:pt x="145" y="23"/>
                    <a:pt x="143" y="23"/>
                  </a:cubicBezTo>
                  <a:cubicBezTo>
                    <a:pt x="141" y="23"/>
                    <a:pt x="138" y="22"/>
                    <a:pt x="136" y="23"/>
                  </a:cubicBezTo>
                  <a:cubicBezTo>
                    <a:pt x="133" y="22"/>
                    <a:pt x="132" y="20"/>
                    <a:pt x="131" y="18"/>
                  </a:cubicBezTo>
                  <a:cubicBezTo>
                    <a:pt x="132" y="17"/>
                    <a:pt x="131" y="15"/>
                    <a:pt x="130" y="14"/>
                  </a:cubicBezTo>
                  <a:cubicBezTo>
                    <a:pt x="128" y="14"/>
                    <a:pt x="125" y="14"/>
                    <a:pt x="123" y="14"/>
                  </a:cubicBezTo>
                  <a:cubicBezTo>
                    <a:pt x="121" y="14"/>
                    <a:pt x="118" y="15"/>
                    <a:pt x="116" y="16"/>
                  </a:cubicBezTo>
                  <a:cubicBezTo>
                    <a:pt x="115" y="17"/>
                    <a:pt x="111" y="18"/>
                    <a:pt x="109" y="19"/>
                  </a:cubicBezTo>
                  <a:cubicBezTo>
                    <a:pt x="107" y="19"/>
                    <a:pt x="106" y="21"/>
                    <a:pt x="106" y="22"/>
                  </a:cubicBezTo>
                  <a:cubicBezTo>
                    <a:pt x="105" y="23"/>
                    <a:pt x="104" y="24"/>
                    <a:pt x="102" y="24"/>
                  </a:cubicBezTo>
                  <a:cubicBezTo>
                    <a:pt x="101" y="24"/>
                    <a:pt x="99" y="24"/>
                    <a:pt x="96" y="24"/>
                  </a:cubicBezTo>
                  <a:cubicBezTo>
                    <a:pt x="93" y="24"/>
                    <a:pt x="90" y="25"/>
                    <a:pt x="88" y="24"/>
                  </a:cubicBezTo>
                  <a:cubicBezTo>
                    <a:pt x="86" y="24"/>
                    <a:pt x="83" y="22"/>
                    <a:pt x="82" y="21"/>
                  </a:cubicBezTo>
                  <a:cubicBezTo>
                    <a:pt x="82" y="20"/>
                    <a:pt x="80" y="18"/>
                    <a:pt x="78" y="18"/>
                  </a:cubicBezTo>
                  <a:cubicBezTo>
                    <a:pt x="75" y="17"/>
                    <a:pt x="72" y="17"/>
                    <a:pt x="69" y="17"/>
                  </a:cubicBezTo>
                  <a:cubicBezTo>
                    <a:pt x="66" y="16"/>
                    <a:pt x="63" y="16"/>
                    <a:pt x="62" y="17"/>
                  </a:cubicBezTo>
                  <a:cubicBezTo>
                    <a:pt x="60" y="18"/>
                    <a:pt x="57" y="18"/>
                    <a:pt x="56" y="17"/>
                  </a:cubicBezTo>
                  <a:cubicBezTo>
                    <a:pt x="55" y="15"/>
                    <a:pt x="52" y="15"/>
                    <a:pt x="51" y="15"/>
                  </a:cubicBezTo>
                  <a:cubicBezTo>
                    <a:pt x="50" y="16"/>
                    <a:pt x="49" y="15"/>
                    <a:pt x="48" y="15"/>
                  </a:cubicBezTo>
                  <a:cubicBezTo>
                    <a:pt x="47" y="14"/>
                    <a:pt x="44" y="14"/>
                    <a:pt x="43" y="15"/>
                  </a:cubicBezTo>
                  <a:cubicBezTo>
                    <a:pt x="42" y="16"/>
                    <a:pt x="41" y="16"/>
                    <a:pt x="40" y="14"/>
                  </a:cubicBezTo>
                  <a:cubicBezTo>
                    <a:pt x="39" y="12"/>
                    <a:pt x="37" y="13"/>
                    <a:pt x="36" y="15"/>
                  </a:cubicBezTo>
                  <a:cubicBezTo>
                    <a:pt x="35" y="17"/>
                    <a:pt x="34" y="21"/>
                    <a:pt x="34" y="23"/>
                  </a:cubicBezTo>
                  <a:cubicBezTo>
                    <a:pt x="34" y="25"/>
                    <a:pt x="34" y="28"/>
                    <a:pt x="34" y="29"/>
                  </a:cubicBezTo>
                  <a:cubicBezTo>
                    <a:pt x="34" y="31"/>
                    <a:pt x="32" y="32"/>
                    <a:pt x="29" y="31"/>
                  </a:cubicBezTo>
                  <a:cubicBezTo>
                    <a:pt x="27" y="31"/>
                    <a:pt x="23" y="31"/>
                    <a:pt x="21" y="31"/>
                  </a:cubicBezTo>
                  <a:cubicBezTo>
                    <a:pt x="18" y="31"/>
                    <a:pt x="15" y="31"/>
                    <a:pt x="13" y="32"/>
                  </a:cubicBezTo>
                  <a:cubicBezTo>
                    <a:pt x="11" y="32"/>
                    <a:pt x="8" y="34"/>
                    <a:pt x="7" y="35"/>
                  </a:cubicBezTo>
                  <a:cubicBezTo>
                    <a:pt x="5" y="36"/>
                    <a:pt x="3" y="39"/>
                    <a:pt x="2" y="42"/>
                  </a:cubicBezTo>
                  <a:cubicBezTo>
                    <a:pt x="1" y="45"/>
                    <a:pt x="0" y="47"/>
                    <a:pt x="0" y="47"/>
                  </a:cubicBezTo>
                  <a:cubicBezTo>
                    <a:pt x="0" y="47"/>
                    <a:pt x="1" y="48"/>
                    <a:pt x="2" y="50"/>
                  </a:cubicBezTo>
                  <a:cubicBezTo>
                    <a:pt x="3" y="50"/>
                    <a:pt x="4" y="52"/>
                    <a:pt x="6" y="52"/>
                  </a:cubicBezTo>
                  <a:cubicBezTo>
                    <a:pt x="7" y="53"/>
                    <a:pt x="9" y="52"/>
                    <a:pt x="9" y="51"/>
                  </a:cubicBezTo>
                  <a:cubicBezTo>
                    <a:pt x="10" y="50"/>
                    <a:pt x="11" y="48"/>
                    <a:pt x="12" y="48"/>
                  </a:cubicBezTo>
                  <a:cubicBezTo>
                    <a:pt x="14" y="46"/>
                    <a:pt x="17" y="45"/>
                    <a:pt x="18" y="44"/>
                  </a:cubicBezTo>
                  <a:cubicBezTo>
                    <a:pt x="19" y="44"/>
                    <a:pt x="20" y="43"/>
                    <a:pt x="21" y="43"/>
                  </a:cubicBezTo>
                  <a:cubicBezTo>
                    <a:pt x="22" y="43"/>
                    <a:pt x="23" y="42"/>
                    <a:pt x="24" y="41"/>
                  </a:cubicBezTo>
                  <a:cubicBezTo>
                    <a:pt x="25" y="41"/>
                    <a:pt x="26" y="40"/>
                    <a:pt x="27" y="40"/>
                  </a:cubicBezTo>
                  <a:cubicBezTo>
                    <a:pt x="28" y="40"/>
                    <a:pt x="31" y="40"/>
                    <a:pt x="32" y="39"/>
                  </a:cubicBezTo>
                  <a:cubicBezTo>
                    <a:pt x="34" y="39"/>
                    <a:pt x="34" y="39"/>
                    <a:pt x="32" y="40"/>
                  </a:cubicBezTo>
                  <a:cubicBezTo>
                    <a:pt x="29" y="41"/>
                    <a:pt x="27" y="43"/>
                    <a:pt x="26" y="44"/>
                  </a:cubicBezTo>
                  <a:cubicBezTo>
                    <a:pt x="25" y="45"/>
                    <a:pt x="22" y="47"/>
                    <a:pt x="19" y="47"/>
                  </a:cubicBezTo>
                  <a:cubicBezTo>
                    <a:pt x="18" y="48"/>
                    <a:pt x="15" y="50"/>
                    <a:pt x="14" y="51"/>
                  </a:cubicBezTo>
                  <a:cubicBezTo>
                    <a:pt x="13" y="52"/>
                    <a:pt x="13" y="53"/>
                    <a:pt x="13" y="54"/>
                  </a:cubicBezTo>
                  <a:cubicBezTo>
                    <a:pt x="14" y="54"/>
                    <a:pt x="14" y="56"/>
                    <a:pt x="14" y="57"/>
                  </a:cubicBezTo>
                  <a:cubicBezTo>
                    <a:pt x="13" y="58"/>
                    <a:pt x="13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2"/>
                    <a:pt x="17" y="63"/>
                    <a:pt x="17" y="64"/>
                  </a:cubicBezTo>
                  <a:cubicBezTo>
                    <a:pt x="18" y="64"/>
                    <a:pt x="19" y="65"/>
                    <a:pt x="20" y="66"/>
                  </a:cubicBezTo>
                  <a:cubicBezTo>
                    <a:pt x="21" y="67"/>
                    <a:pt x="21" y="69"/>
                    <a:pt x="21" y="69"/>
                  </a:cubicBezTo>
                  <a:cubicBezTo>
                    <a:pt x="20" y="69"/>
                    <a:pt x="20" y="70"/>
                    <a:pt x="21" y="72"/>
                  </a:cubicBezTo>
                  <a:cubicBezTo>
                    <a:pt x="22" y="74"/>
                    <a:pt x="23" y="75"/>
                    <a:pt x="24" y="76"/>
                  </a:cubicBezTo>
                  <a:cubicBezTo>
                    <a:pt x="25" y="78"/>
                    <a:pt x="27" y="79"/>
                    <a:pt x="29" y="81"/>
                  </a:cubicBezTo>
                  <a:cubicBezTo>
                    <a:pt x="31" y="82"/>
                    <a:pt x="35" y="84"/>
                    <a:pt x="37" y="86"/>
                  </a:cubicBezTo>
                  <a:cubicBezTo>
                    <a:pt x="39" y="88"/>
                    <a:pt x="42" y="89"/>
                    <a:pt x="42" y="90"/>
                  </a:cubicBezTo>
                  <a:cubicBezTo>
                    <a:pt x="43" y="90"/>
                    <a:pt x="45" y="91"/>
                    <a:pt x="46" y="92"/>
                  </a:cubicBezTo>
                  <a:cubicBezTo>
                    <a:pt x="47" y="93"/>
                    <a:pt x="49" y="94"/>
                    <a:pt x="51" y="95"/>
                  </a:cubicBezTo>
                  <a:cubicBezTo>
                    <a:pt x="53" y="96"/>
                    <a:pt x="56" y="96"/>
                    <a:pt x="57" y="96"/>
                  </a:cubicBezTo>
                  <a:cubicBezTo>
                    <a:pt x="58" y="97"/>
                    <a:pt x="61" y="98"/>
                    <a:pt x="64" y="99"/>
                  </a:cubicBezTo>
                  <a:cubicBezTo>
                    <a:pt x="65" y="100"/>
                    <a:pt x="69" y="101"/>
                    <a:pt x="72" y="102"/>
                  </a:cubicBezTo>
                  <a:cubicBezTo>
                    <a:pt x="74" y="102"/>
                    <a:pt x="77" y="102"/>
                    <a:pt x="78" y="101"/>
                  </a:cubicBezTo>
                  <a:cubicBezTo>
                    <a:pt x="80" y="100"/>
                    <a:pt x="82" y="99"/>
                    <a:pt x="82" y="98"/>
                  </a:cubicBezTo>
                  <a:cubicBezTo>
                    <a:pt x="84" y="98"/>
                    <a:pt x="87" y="96"/>
                    <a:pt x="89" y="96"/>
                  </a:cubicBezTo>
                  <a:cubicBezTo>
                    <a:pt x="90" y="96"/>
                    <a:pt x="94" y="95"/>
                    <a:pt x="95" y="95"/>
                  </a:cubicBezTo>
                  <a:cubicBezTo>
                    <a:pt x="97" y="95"/>
                    <a:pt x="98" y="94"/>
                    <a:pt x="99" y="94"/>
                  </a:cubicBezTo>
                  <a:cubicBezTo>
                    <a:pt x="100" y="94"/>
                    <a:pt x="102" y="93"/>
                    <a:pt x="103" y="93"/>
                  </a:cubicBezTo>
                  <a:cubicBezTo>
                    <a:pt x="105" y="93"/>
                    <a:pt x="106" y="93"/>
                    <a:pt x="107" y="93"/>
                  </a:cubicBezTo>
                  <a:cubicBezTo>
                    <a:pt x="108" y="93"/>
                    <a:pt x="110" y="93"/>
                    <a:pt x="112" y="94"/>
                  </a:cubicBezTo>
                  <a:cubicBezTo>
                    <a:pt x="113" y="94"/>
                    <a:pt x="114" y="93"/>
                    <a:pt x="114" y="92"/>
                  </a:cubicBezTo>
                  <a:cubicBezTo>
                    <a:pt x="114" y="91"/>
                    <a:pt x="115" y="89"/>
                    <a:pt x="116" y="88"/>
                  </a:cubicBezTo>
                  <a:cubicBezTo>
                    <a:pt x="116" y="86"/>
                    <a:pt x="118" y="86"/>
                    <a:pt x="119" y="86"/>
                  </a:cubicBezTo>
                  <a:cubicBezTo>
                    <a:pt x="120" y="86"/>
                    <a:pt x="121" y="87"/>
                    <a:pt x="122" y="89"/>
                  </a:cubicBezTo>
                  <a:cubicBezTo>
                    <a:pt x="122" y="90"/>
                    <a:pt x="122" y="92"/>
                    <a:pt x="121" y="93"/>
                  </a:cubicBezTo>
                  <a:cubicBezTo>
                    <a:pt x="120" y="95"/>
                    <a:pt x="118" y="97"/>
                    <a:pt x="117" y="97"/>
                  </a:cubicBezTo>
                  <a:cubicBezTo>
                    <a:pt x="115" y="97"/>
                    <a:pt x="114" y="98"/>
                    <a:pt x="113" y="100"/>
                  </a:cubicBezTo>
                  <a:cubicBezTo>
                    <a:pt x="112" y="101"/>
                    <a:pt x="110" y="103"/>
                    <a:pt x="109" y="104"/>
                  </a:cubicBezTo>
                  <a:cubicBezTo>
                    <a:pt x="108" y="106"/>
                    <a:pt x="107" y="107"/>
                    <a:pt x="107" y="108"/>
                  </a:cubicBezTo>
                  <a:cubicBezTo>
                    <a:pt x="107" y="109"/>
                    <a:pt x="105" y="110"/>
                    <a:pt x="104" y="111"/>
                  </a:cubicBezTo>
                  <a:cubicBezTo>
                    <a:pt x="102" y="112"/>
                    <a:pt x="101" y="113"/>
                    <a:pt x="100" y="114"/>
                  </a:cubicBezTo>
                  <a:cubicBezTo>
                    <a:pt x="100" y="114"/>
                    <a:pt x="98" y="114"/>
                    <a:pt x="97" y="113"/>
                  </a:cubicBezTo>
                  <a:cubicBezTo>
                    <a:pt x="95" y="113"/>
                    <a:pt x="92" y="114"/>
                    <a:pt x="91" y="115"/>
                  </a:cubicBezTo>
                  <a:cubicBezTo>
                    <a:pt x="90" y="116"/>
                    <a:pt x="88" y="117"/>
                    <a:pt x="86" y="118"/>
                  </a:cubicBezTo>
                  <a:cubicBezTo>
                    <a:pt x="85" y="118"/>
                    <a:pt x="84" y="119"/>
                    <a:pt x="83" y="119"/>
                  </a:cubicBezTo>
                  <a:cubicBezTo>
                    <a:pt x="82" y="119"/>
                    <a:pt x="80" y="119"/>
                    <a:pt x="79" y="119"/>
                  </a:cubicBezTo>
                  <a:cubicBezTo>
                    <a:pt x="78" y="118"/>
                    <a:pt x="77" y="119"/>
                    <a:pt x="76" y="120"/>
                  </a:cubicBezTo>
                  <a:cubicBezTo>
                    <a:pt x="76" y="120"/>
                    <a:pt x="75" y="121"/>
                    <a:pt x="74" y="121"/>
                  </a:cubicBezTo>
                  <a:cubicBezTo>
                    <a:pt x="74" y="122"/>
                    <a:pt x="72" y="123"/>
                    <a:pt x="71" y="123"/>
                  </a:cubicBezTo>
                  <a:cubicBezTo>
                    <a:pt x="70" y="123"/>
                    <a:pt x="68" y="123"/>
                    <a:pt x="68" y="122"/>
                  </a:cubicBezTo>
                  <a:cubicBezTo>
                    <a:pt x="67" y="121"/>
                    <a:pt x="66" y="121"/>
                    <a:pt x="65" y="122"/>
                  </a:cubicBezTo>
                  <a:cubicBezTo>
                    <a:pt x="65" y="122"/>
                    <a:pt x="63" y="123"/>
                    <a:pt x="62" y="123"/>
                  </a:cubicBezTo>
                  <a:cubicBezTo>
                    <a:pt x="61" y="124"/>
                    <a:pt x="59" y="124"/>
                    <a:pt x="59" y="123"/>
                  </a:cubicBezTo>
                  <a:cubicBezTo>
                    <a:pt x="59" y="123"/>
                    <a:pt x="57" y="124"/>
                    <a:pt x="56" y="125"/>
                  </a:cubicBezTo>
                  <a:cubicBezTo>
                    <a:pt x="55" y="126"/>
                    <a:pt x="53" y="126"/>
                    <a:pt x="52" y="126"/>
                  </a:cubicBezTo>
                  <a:cubicBezTo>
                    <a:pt x="51" y="125"/>
                    <a:pt x="50" y="125"/>
                    <a:pt x="49" y="125"/>
                  </a:cubicBezTo>
                  <a:cubicBezTo>
                    <a:pt x="48" y="125"/>
                    <a:pt x="48" y="124"/>
                    <a:pt x="48" y="123"/>
                  </a:cubicBezTo>
                  <a:cubicBezTo>
                    <a:pt x="48" y="122"/>
                    <a:pt x="47" y="120"/>
                    <a:pt x="47" y="120"/>
                  </a:cubicBezTo>
                  <a:cubicBezTo>
                    <a:pt x="46" y="119"/>
                    <a:pt x="45" y="119"/>
                    <a:pt x="43" y="119"/>
                  </a:cubicBezTo>
                  <a:cubicBezTo>
                    <a:pt x="43" y="119"/>
                    <a:pt x="41" y="117"/>
                    <a:pt x="41" y="116"/>
                  </a:cubicBezTo>
                  <a:cubicBezTo>
                    <a:pt x="41" y="115"/>
                    <a:pt x="40" y="115"/>
                    <a:pt x="39" y="115"/>
                  </a:cubicBezTo>
                  <a:cubicBezTo>
                    <a:pt x="37" y="115"/>
                    <a:pt x="36" y="115"/>
                    <a:pt x="35" y="116"/>
                  </a:cubicBezTo>
                  <a:cubicBezTo>
                    <a:pt x="34" y="118"/>
                    <a:pt x="34" y="120"/>
                    <a:pt x="34" y="121"/>
                  </a:cubicBezTo>
                  <a:cubicBezTo>
                    <a:pt x="34" y="122"/>
                    <a:pt x="34" y="124"/>
                    <a:pt x="35" y="125"/>
                  </a:cubicBezTo>
                  <a:cubicBezTo>
                    <a:pt x="35" y="127"/>
                    <a:pt x="35" y="129"/>
                    <a:pt x="36" y="131"/>
                  </a:cubicBezTo>
                  <a:cubicBezTo>
                    <a:pt x="38" y="132"/>
                    <a:pt x="40" y="136"/>
                    <a:pt x="42" y="138"/>
                  </a:cubicBezTo>
                  <a:cubicBezTo>
                    <a:pt x="44" y="141"/>
                    <a:pt x="46" y="144"/>
                    <a:pt x="48" y="146"/>
                  </a:cubicBezTo>
                  <a:cubicBezTo>
                    <a:pt x="50" y="147"/>
                    <a:pt x="53" y="151"/>
                    <a:pt x="54" y="152"/>
                  </a:cubicBezTo>
                  <a:cubicBezTo>
                    <a:pt x="56" y="153"/>
                    <a:pt x="60" y="156"/>
                    <a:pt x="63" y="159"/>
                  </a:cubicBezTo>
                  <a:cubicBezTo>
                    <a:pt x="65" y="160"/>
                    <a:pt x="68" y="164"/>
                    <a:pt x="69" y="165"/>
                  </a:cubicBezTo>
                  <a:cubicBezTo>
                    <a:pt x="71" y="167"/>
                    <a:pt x="72" y="170"/>
                    <a:pt x="73" y="170"/>
                  </a:cubicBezTo>
                  <a:cubicBezTo>
                    <a:pt x="75" y="171"/>
                    <a:pt x="77" y="174"/>
                    <a:pt x="78" y="176"/>
                  </a:cubicBezTo>
                  <a:cubicBezTo>
                    <a:pt x="79" y="179"/>
                    <a:pt x="81" y="181"/>
                    <a:pt x="82" y="183"/>
                  </a:cubicBezTo>
                  <a:cubicBezTo>
                    <a:pt x="84" y="184"/>
                    <a:pt x="86" y="186"/>
                    <a:pt x="87" y="188"/>
                  </a:cubicBezTo>
                  <a:cubicBezTo>
                    <a:pt x="89" y="189"/>
                    <a:pt x="91" y="192"/>
                    <a:pt x="92" y="194"/>
                  </a:cubicBezTo>
                  <a:cubicBezTo>
                    <a:pt x="94" y="195"/>
                    <a:pt x="97" y="198"/>
                    <a:pt x="99" y="199"/>
                  </a:cubicBezTo>
                  <a:cubicBezTo>
                    <a:pt x="100" y="201"/>
                    <a:pt x="104" y="204"/>
                    <a:pt x="107" y="207"/>
                  </a:cubicBezTo>
                  <a:cubicBezTo>
                    <a:pt x="110" y="209"/>
                    <a:pt x="116" y="212"/>
                    <a:pt x="118" y="213"/>
                  </a:cubicBezTo>
                  <a:cubicBezTo>
                    <a:pt x="121" y="214"/>
                    <a:pt x="125" y="216"/>
                    <a:pt x="126" y="216"/>
                  </a:cubicBezTo>
                  <a:cubicBezTo>
                    <a:pt x="131" y="211"/>
                    <a:pt x="131" y="211"/>
                    <a:pt x="131" y="211"/>
                  </a:cubicBezTo>
                  <a:cubicBezTo>
                    <a:pt x="137" y="211"/>
                    <a:pt x="137" y="211"/>
                    <a:pt x="137" y="211"/>
                  </a:cubicBezTo>
                  <a:cubicBezTo>
                    <a:pt x="143" y="216"/>
                    <a:pt x="143" y="216"/>
                    <a:pt x="143" y="216"/>
                  </a:cubicBezTo>
                  <a:cubicBezTo>
                    <a:pt x="146" y="215"/>
                    <a:pt x="150" y="214"/>
                    <a:pt x="152" y="213"/>
                  </a:cubicBezTo>
                  <a:cubicBezTo>
                    <a:pt x="155" y="212"/>
                    <a:pt x="158" y="211"/>
                    <a:pt x="159" y="210"/>
                  </a:cubicBezTo>
                  <a:cubicBezTo>
                    <a:pt x="161" y="210"/>
                    <a:pt x="164" y="209"/>
                    <a:pt x="165" y="208"/>
                  </a:cubicBezTo>
                  <a:cubicBezTo>
                    <a:pt x="166" y="207"/>
                    <a:pt x="168" y="206"/>
                    <a:pt x="170" y="206"/>
                  </a:cubicBezTo>
                  <a:cubicBezTo>
                    <a:pt x="173" y="206"/>
                    <a:pt x="175" y="205"/>
                    <a:pt x="176" y="204"/>
                  </a:cubicBezTo>
                  <a:cubicBezTo>
                    <a:pt x="177" y="203"/>
                    <a:pt x="179" y="202"/>
                    <a:pt x="181" y="201"/>
                  </a:cubicBezTo>
                  <a:cubicBezTo>
                    <a:pt x="182" y="201"/>
                    <a:pt x="184" y="200"/>
                    <a:pt x="185" y="199"/>
                  </a:cubicBezTo>
                  <a:cubicBezTo>
                    <a:pt x="187" y="198"/>
                    <a:pt x="190" y="197"/>
                    <a:pt x="191" y="197"/>
                  </a:cubicBezTo>
                  <a:cubicBezTo>
                    <a:pt x="193" y="197"/>
                    <a:pt x="195" y="196"/>
                    <a:pt x="197" y="195"/>
                  </a:cubicBezTo>
                  <a:cubicBezTo>
                    <a:pt x="198" y="194"/>
                    <a:pt x="199" y="193"/>
                    <a:pt x="199" y="191"/>
                  </a:cubicBezTo>
                  <a:cubicBezTo>
                    <a:pt x="200" y="190"/>
                    <a:pt x="201" y="187"/>
                    <a:pt x="202" y="186"/>
                  </a:cubicBezTo>
                  <a:cubicBezTo>
                    <a:pt x="203" y="185"/>
                    <a:pt x="205" y="182"/>
                    <a:pt x="206" y="181"/>
                  </a:cubicBezTo>
                  <a:cubicBezTo>
                    <a:pt x="208" y="180"/>
                    <a:pt x="210" y="178"/>
                    <a:pt x="210" y="176"/>
                  </a:cubicBezTo>
                  <a:cubicBezTo>
                    <a:pt x="211" y="174"/>
                    <a:pt x="212" y="172"/>
                    <a:pt x="212" y="171"/>
                  </a:cubicBezTo>
                  <a:cubicBezTo>
                    <a:pt x="212" y="169"/>
                    <a:pt x="211" y="169"/>
                    <a:pt x="210" y="168"/>
                  </a:cubicBezTo>
                  <a:cubicBezTo>
                    <a:pt x="209" y="167"/>
                    <a:pt x="208" y="165"/>
                    <a:pt x="207" y="164"/>
                  </a:cubicBezTo>
                  <a:cubicBezTo>
                    <a:pt x="206" y="164"/>
                    <a:pt x="204" y="163"/>
                    <a:pt x="203" y="162"/>
                  </a:cubicBezTo>
                  <a:cubicBezTo>
                    <a:pt x="201" y="162"/>
                    <a:pt x="199" y="161"/>
                    <a:pt x="198" y="160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200" y="159"/>
                    <a:pt x="200" y="158"/>
                  </a:cubicBezTo>
                  <a:cubicBezTo>
                    <a:pt x="200" y="158"/>
                    <a:pt x="202" y="158"/>
                    <a:pt x="203" y="158"/>
                  </a:cubicBezTo>
                  <a:cubicBezTo>
                    <a:pt x="204" y="159"/>
                    <a:pt x="205" y="158"/>
                    <a:pt x="205" y="157"/>
                  </a:cubicBezTo>
                  <a:cubicBezTo>
                    <a:pt x="205" y="155"/>
                    <a:pt x="204" y="154"/>
                    <a:pt x="203" y="154"/>
                  </a:cubicBezTo>
                  <a:cubicBezTo>
                    <a:pt x="202" y="154"/>
                    <a:pt x="201" y="154"/>
                    <a:pt x="202" y="153"/>
                  </a:cubicBezTo>
                  <a:cubicBezTo>
                    <a:pt x="202" y="152"/>
                    <a:pt x="202" y="151"/>
                    <a:pt x="203" y="151"/>
                  </a:cubicBezTo>
                  <a:cubicBezTo>
                    <a:pt x="203" y="151"/>
                    <a:pt x="205" y="151"/>
                    <a:pt x="206" y="151"/>
                  </a:cubicBezTo>
                  <a:cubicBezTo>
                    <a:pt x="207" y="150"/>
                    <a:pt x="209" y="149"/>
                    <a:pt x="210" y="149"/>
                  </a:cubicBezTo>
                  <a:cubicBezTo>
                    <a:pt x="212" y="148"/>
                    <a:pt x="214" y="146"/>
                    <a:pt x="214" y="144"/>
                  </a:cubicBezTo>
                  <a:cubicBezTo>
                    <a:pt x="215" y="141"/>
                    <a:pt x="215" y="140"/>
                    <a:pt x="214" y="139"/>
                  </a:cubicBezTo>
                  <a:cubicBezTo>
                    <a:pt x="213" y="139"/>
                    <a:pt x="211" y="137"/>
                    <a:pt x="210" y="136"/>
                  </a:cubicBezTo>
                  <a:cubicBezTo>
                    <a:pt x="209" y="136"/>
                    <a:pt x="209" y="135"/>
                    <a:pt x="209" y="135"/>
                  </a:cubicBezTo>
                  <a:cubicBezTo>
                    <a:pt x="210" y="135"/>
                    <a:pt x="212" y="135"/>
                    <a:pt x="213" y="135"/>
                  </a:cubicBezTo>
                  <a:cubicBezTo>
                    <a:pt x="214" y="136"/>
                    <a:pt x="215" y="135"/>
                    <a:pt x="215" y="135"/>
                  </a:cubicBezTo>
                  <a:cubicBezTo>
                    <a:pt x="216" y="135"/>
                    <a:pt x="217" y="134"/>
                    <a:pt x="217" y="132"/>
                  </a:cubicBezTo>
                  <a:cubicBezTo>
                    <a:pt x="218" y="131"/>
                    <a:pt x="219" y="132"/>
                    <a:pt x="219" y="133"/>
                  </a:cubicBezTo>
                  <a:cubicBezTo>
                    <a:pt x="219" y="135"/>
                    <a:pt x="220" y="136"/>
                    <a:pt x="221" y="137"/>
                  </a:cubicBezTo>
                  <a:cubicBezTo>
                    <a:pt x="221" y="138"/>
                    <a:pt x="224" y="138"/>
                    <a:pt x="225" y="137"/>
                  </a:cubicBezTo>
                  <a:cubicBezTo>
                    <a:pt x="227" y="137"/>
                    <a:pt x="230" y="136"/>
                    <a:pt x="231" y="136"/>
                  </a:cubicBezTo>
                  <a:cubicBezTo>
                    <a:pt x="233" y="136"/>
                    <a:pt x="234" y="136"/>
                    <a:pt x="235" y="137"/>
                  </a:cubicBezTo>
                  <a:cubicBezTo>
                    <a:pt x="236" y="137"/>
                    <a:pt x="238" y="137"/>
                    <a:pt x="240" y="137"/>
                  </a:cubicBezTo>
                  <a:cubicBezTo>
                    <a:pt x="242" y="137"/>
                    <a:pt x="244" y="137"/>
                    <a:pt x="245" y="137"/>
                  </a:cubicBezTo>
                  <a:cubicBezTo>
                    <a:pt x="247" y="138"/>
                    <a:pt x="247" y="138"/>
                    <a:pt x="246" y="139"/>
                  </a:cubicBezTo>
                  <a:cubicBezTo>
                    <a:pt x="246" y="140"/>
                    <a:pt x="244" y="140"/>
                    <a:pt x="243" y="140"/>
                  </a:cubicBezTo>
                  <a:cubicBezTo>
                    <a:pt x="242" y="140"/>
                    <a:pt x="241" y="141"/>
                    <a:pt x="240" y="141"/>
                  </a:cubicBezTo>
                  <a:cubicBezTo>
                    <a:pt x="238" y="142"/>
                    <a:pt x="236" y="142"/>
                    <a:pt x="235" y="142"/>
                  </a:cubicBezTo>
                  <a:cubicBezTo>
                    <a:pt x="234" y="142"/>
                    <a:pt x="233" y="142"/>
                    <a:pt x="232" y="141"/>
                  </a:cubicBezTo>
                  <a:cubicBezTo>
                    <a:pt x="231" y="141"/>
                    <a:pt x="229" y="141"/>
                    <a:pt x="227" y="142"/>
                  </a:cubicBezTo>
                  <a:cubicBezTo>
                    <a:pt x="226" y="143"/>
                    <a:pt x="226" y="145"/>
                    <a:pt x="226" y="146"/>
                  </a:cubicBezTo>
                  <a:cubicBezTo>
                    <a:pt x="226" y="148"/>
                    <a:pt x="225" y="150"/>
                    <a:pt x="225" y="151"/>
                  </a:cubicBezTo>
                  <a:cubicBezTo>
                    <a:pt x="224" y="153"/>
                    <a:pt x="225" y="154"/>
                    <a:pt x="226" y="154"/>
                  </a:cubicBezTo>
                  <a:cubicBezTo>
                    <a:pt x="227" y="154"/>
                    <a:pt x="229" y="154"/>
                    <a:pt x="231" y="154"/>
                  </a:cubicBezTo>
                  <a:cubicBezTo>
                    <a:pt x="233" y="153"/>
                    <a:pt x="233" y="154"/>
                    <a:pt x="232" y="155"/>
                  </a:cubicBezTo>
                  <a:cubicBezTo>
                    <a:pt x="230" y="155"/>
                    <a:pt x="228" y="157"/>
                    <a:pt x="228" y="158"/>
                  </a:cubicBezTo>
                  <a:cubicBezTo>
                    <a:pt x="227" y="159"/>
                    <a:pt x="227" y="161"/>
                    <a:pt x="227" y="162"/>
                  </a:cubicBezTo>
                  <a:cubicBezTo>
                    <a:pt x="227" y="163"/>
                    <a:pt x="227" y="165"/>
                    <a:pt x="226" y="167"/>
                  </a:cubicBezTo>
                  <a:cubicBezTo>
                    <a:pt x="225" y="167"/>
                    <a:pt x="225" y="168"/>
                    <a:pt x="227" y="169"/>
                  </a:cubicBezTo>
                  <a:cubicBezTo>
                    <a:pt x="228" y="169"/>
                    <a:pt x="231" y="169"/>
                    <a:pt x="235" y="169"/>
                  </a:cubicBezTo>
                  <a:cubicBezTo>
                    <a:pt x="237" y="169"/>
                    <a:pt x="242" y="169"/>
                    <a:pt x="243" y="169"/>
                  </a:cubicBezTo>
                  <a:cubicBezTo>
                    <a:pt x="245" y="169"/>
                    <a:pt x="247" y="169"/>
                    <a:pt x="250" y="168"/>
                  </a:cubicBezTo>
                  <a:cubicBezTo>
                    <a:pt x="252" y="167"/>
                    <a:pt x="253" y="167"/>
                    <a:pt x="253" y="167"/>
                  </a:cubicBezTo>
                  <a:cubicBezTo>
                    <a:pt x="253" y="167"/>
                    <a:pt x="252" y="168"/>
                    <a:pt x="249" y="169"/>
                  </a:cubicBezTo>
                  <a:cubicBezTo>
                    <a:pt x="246" y="170"/>
                    <a:pt x="243" y="171"/>
                    <a:pt x="242" y="172"/>
                  </a:cubicBezTo>
                  <a:cubicBezTo>
                    <a:pt x="240" y="172"/>
                    <a:pt x="238" y="173"/>
                    <a:pt x="237" y="174"/>
                  </a:cubicBezTo>
                  <a:cubicBezTo>
                    <a:pt x="235" y="176"/>
                    <a:pt x="232" y="176"/>
                    <a:pt x="231" y="177"/>
                  </a:cubicBezTo>
                  <a:cubicBezTo>
                    <a:pt x="229" y="178"/>
                    <a:pt x="229" y="179"/>
                    <a:pt x="229" y="180"/>
                  </a:cubicBezTo>
                  <a:cubicBezTo>
                    <a:pt x="229" y="181"/>
                    <a:pt x="230" y="181"/>
                    <a:pt x="231" y="181"/>
                  </a:cubicBezTo>
                  <a:cubicBezTo>
                    <a:pt x="232" y="181"/>
                    <a:pt x="231" y="181"/>
                    <a:pt x="230" y="182"/>
                  </a:cubicBezTo>
                  <a:cubicBezTo>
                    <a:pt x="229" y="183"/>
                    <a:pt x="228" y="184"/>
                    <a:pt x="228" y="185"/>
                  </a:cubicBezTo>
                  <a:cubicBezTo>
                    <a:pt x="229" y="185"/>
                    <a:pt x="228" y="187"/>
                    <a:pt x="227" y="188"/>
                  </a:cubicBezTo>
                  <a:cubicBezTo>
                    <a:pt x="227" y="188"/>
                    <a:pt x="226" y="189"/>
                    <a:pt x="227" y="190"/>
                  </a:cubicBezTo>
                  <a:cubicBezTo>
                    <a:pt x="227" y="191"/>
                    <a:pt x="228" y="192"/>
                    <a:pt x="229" y="193"/>
                  </a:cubicBezTo>
                  <a:cubicBezTo>
                    <a:pt x="231" y="193"/>
                    <a:pt x="231" y="193"/>
                    <a:pt x="231" y="194"/>
                  </a:cubicBezTo>
                  <a:cubicBezTo>
                    <a:pt x="232" y="195"/>
                    <a:pt x="232" y="196"/>
                    <a:pt x="231" y="197"/>
                  </a:cubicBezTo>
                  <a:cubicBezTo>
                    <a:pt x="231" y="198"/>
                    <a:pt x="230" y="199"/>
                    <a:pt x="229" y="199"/>
                  </a:cubicBezTo>
                  <a:cubicBezTo>
                    <a:pt x="229" y="200"/>
                    <a:pt x="230" y="201"/>
                    <a:pt x="231" y="201"/>
                  </a:cubicBezTo>
                  <a:cubicBezTo>
                    <a:pt x="232" y="202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1"/>
                  </a:cubicBezTo>
                  <a:cubicBezTo>
                    <a:pt x="238" y="202"/>
                    <a:pt x="238" y="203"/>
                    <a:pt x="238" y="203"/>
                  </a:cubicBezTo>
                  <a:cubicBezTo>
                    <a:pt x="237" y="204"/>
                    <a:pt x="238" y="206"/>
                    <a:pt x="239" y="207"/>
                  </a:cubicBezTo>
                  <a:cubicBezTo>
                    <a:pt x="240" y="208"/>
                    <a:pt x="240" y="210"/>
                    <a:pt x="240" y="212"/>
                  </a:cubicBezTo>
                  <a:cubicBezTo>
                    <a:pt x="240" y="213"/>
                    <a:pt x="240" y="214"/>
                    <a:pt x="241" y="215"/>
                  </a:cubicBezTo>
                  <a:cubicBezTo>
                    <a:pt x="241" y="215"/>
                    <a:pt x="242" y="216"/>
                    <a:pt x="242" y="218"/>
                  </a:cubicBezTo>
                  <a:cubicBezTo>
                    <a:pt x="242" y="219"/>
                    <a:pt x="242" y="221"/>
                    <a:pt x="242" y="223"/>
                  </a:cubicBezTo>
                  <a:cubicBezTo>
                    <a:pt x="241" y="224"/>
                    <a:pt x="241" y="227"/>
                    <a:pt x="240" y="229"/>
                  </a:cubicBezTo>
                  <a:cubicBezTo>
                    <a:pt x="240" y="230"/>
                    <a:pt x="240" y="231"/>
                    <a:pt x="239" y="233"/>
                  </a:cubicBezTo>
                  <a:cubicBezTo>
                    <a:pt x="239" y="233"/>
                    <a:pt x="238" y="234"/>
                    <a:pt x="238" y="235"/>
                  </a:cubicBezTo>
                  <a:cubicBezTo>
                    <a:pt x="242" y="236"/>
                    <a:pt x="242" y="236"/>
                    <a:pt x="242" y="236"/>
                  </a:cubicBezTo>
                  <a:cubicBezTo>
                    <a:pt x="243" y="239"/>
                    <a:pt x="243" y="239"/>
                    <a:pt x="243" y="239"/>
                  </a:cubicBezTo>
                  <a:cubicBezTo>
                    <a:pt x="237" y="244"/>
                    <a:pt x="237" y="244"/>
                    <a:pt x="237" y="244"/>
                  </a:cubicBezTo>
                  <a:cubicBezTo>
                    <a:pt x="236" y="244"/>
                    <a:pt x="236" y="244"/>
                    <a:pt x="236" y="244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5"/>
                    <a:pt x="231" y="248"/>
                    <a:pt x="231" y="249"/>
                  </a:cubicBezTo>
                  <a:cubicBezTo>
                    <a:pt x="231" y="250"/>
                    <a:pt x="231" y="253"/>
                    <a:pt x="231" y="254"/>
                  </a:cubicBezTo>
                  <a:cubicBezTo>
                    <a:pt x="231" y="254"/>
                    <a:pt x="232" y="254"/>
                    <a:pt x="235" y="254"/>
                  </a:cubicBezTo>
                  <a:cubicBezTo>
                    <a:pt x="237" y="254"/>
                    <a:pt x="240" y="250"/>
                    <a:pt x="242" y="250"/>
                  </a:cubicBezTo>
                  <a:cubicBezTo>
                    <a:pt x="242" y="250"/>
                    <a:pt x="242" y="246"/>
                    <a:pt x="242" y="245"/>
                  </a:cubicBezTo>
                  <a:cubicBezTo>
                    <a:pt x="242" y="244"/>
                    <a:pt x="241" y="242"/>
                    <a:pt x="243" y="242"/>
                  </a:cubicBezTo>
                  <a:cubicBezTo>
                    <a:pt x="244" y="243"/>
                    <a:pt x="245" y="240"/>
                    <a:pt x="246" y="240"/>
                  </a:cubicBezTo>
                  <a:cubicBezTo>
                    <a:pt x="248" y="239"/>
                    <a:pt x="252" y="239"/>
                    <a:pt x="253" y="239"/>
                  </a:cubicBezTo>
                  <a:cubicBezTo>
                    <a:pt x="254" y="241"/>
                    <a:pt x="249" y="245"/>
                    <a:pt x="250" y="245"/>
                  </a:cubicBezTo>
                  <a:cubicBezTo>
                    <a:pt x="251" y="246"/>
                    <a:pt x="252" y="249"/>
                    <a:pt x="254" y="248"/>
                  </a:cubicBezTo>
                  <a:cubicBezTo>
                    <a:pt x="256" y="247"/>
                    <a:pt x="260" y="243"/>
                    <a:pt x="262" y="246"/>
                  </a:cubicBezTo>
                  <a:cubicBezTo>
                    <a:pt x="263" y="248"/>
                    <a:pt x="264" y="249"/>
                    <a:pt x="264" y="249"/>
                  </a:cubicBezTo>
                  <a:cubicBezTo>
                    <a:pt x="264" y="249"/>
                    <a:pt x="265" y="248"/>
                    <a:pt x="266" y="247"/>
                  </a:cubicBezTo>
                  <a:cubicBezTo>
                    <a:pt x="267" y="247"/>
                    <a:pt x="268" y="244"/>
                    <a:pt x="268" y="242"/>
                  </a:cubicBezTo>
                  <a:cubicBezTo>
                    <a:pt x="268" y="239"/>
                    <a:pt x="268" y="236"/>
                    <a:pt x="270" y="235"/>
                  </a:cubicBezTo>
                  <a:cubicBezTo>
                    <a:pt x="272" y="233"/>
                    <a:pt x="273" y="230"/>
                    <a:pt x="273" y="229"/>
                  </a:cubicBezTo>
                  <a:cubicBezTo>
                    <a:pt x="272" y="227"/>
                    <a:pt x="272" y="225"/>
                    <a:pt x="272" y="224"/>
                  </a:cubicBezTo>
                  <a:cubicBezTo>
                    <a:pt x="273" y="223"/>
                    <a:pt x="274" y="222"/>
                    <a:pt x="275" y="223"/>
                  </a:cubicBezTo>
                  <a:cubicBezTo>
                    <a:pt x="275" y="223"/>
                    <a:pt x="277" y="224"/>
                    <a:pt x="277" y="225"/>
                  </a:cubicBezTo>
                  <a:cubicBezTo>
                    <a:pt x="278" y="226"/>
                    <a:pt x="281" y="228"/>
                    <a:pt x="282" y="229"/>
                  </a:cubicBezTo>
                  <a:cubicBezTo>
                    <a:pt x="283" y="228"/>
                    <a:pt x="286" y="228"/>
                    <a:pt x="289" y="227"/>
                  </a:cubicBezTo>
                  <a:cubicBezTo>
                    <a:pt x="291" y="227"/>
                    <a:pt x="293" y="225"/>
                    <a:pt x="294" y="223"/>
                  </a:cubicBezTo>
                  <a:cubicBezTo>
                    <a:pt x="295" y="221"/>
                    <a:pt x="297" y="220"/>
                    <a:pt x="299" y="219"/>
                  </a:cubicBezTo>
                  <a:cubicBezTo>
                    <a:pt x="299" y="217"/>
                    <a:pt x="300" y="215"/>
                    <a:pt x="299" y="214"/>
                  </a:cubicBezTo>
                  <a:cubicBezTo>
                    <a:pt x="299" y="212"/>
                    <a:pt x="298" y="209"/>
                    <a:pt x="297" y="209"/>
                  </a:cubicBezTo>
                  <a:cubicBezTo>
                    <a:pt x="296" y="207"/>
                    <a:pt x="293" y="205"/>
                    <a:pt x="291" y="203"/>
                  </a:cubicBezTo>
                  <a:cubicBezTo>
                    <a:pt x="289" y="201"/>
                    <a:pt x="287" y="199"/>
                    <a:pt x="285" y="197"/>
                  </a:cubicBezTo>
                  <a:cubicBezTo>
                    <a:pt x="283" y="196"/>
                    <a:pt x="284" y="195"/>
                    <a:pt x="287" y="195"/>
                  </a:cubicBezTo>
                  <a:cubicBezTo>
                    <a:pt x="288" y="195"/>
                    <a:pt x="292" y="194"/>
                    <a:pt x="293" y="193"/>
                  </a:cubicBezTo>
                  <a:cubicBezTo>
                    <a:pt x="295" y="193"/>
                    <a:pt x="296" y="191"/>
                    <a:pt x="297" y="191"/>
                  </a:cubicBezTo>
                  <a:cubicBezTo>
                    <a:pt x="298" y="190"/>
                    <a:pt x="299" y="188"/>
                    <a:pt x="300" y="187"/>
                  </a:cubicBezTo>
                  <a:cubicBezTo>
                    <a:pt x="301" y="186"/>
                    <a:pt x="303" y="184"/>
                    <a:pt x="304" y="182"/>
                  </a:cubicBezTo>
                  <a:cubicBezTo>
                    <a:pt x="306" y="181"/>
                    <a:pt x="308" y="181"/>
                    <a:pt x="310" y="180"/>
                  </a:cubicBezTo>
                  <a:cubicBezTo>
                    <a:pt x="311" y="180"/>
                    <a:pt x="313" y="180"/>
                    <a:pt x="316" y="180"/>
                  </a:cubicBezTo>
                  <a:cubicBezTo>
                    <a:pt x="318" y="180"/>
                    <a:pt x="320" y="179"/>
                    <a:pt x="320" y="177"/>
                  </a:cubicBezTo>
                  <a:cubicBezTo>
                    <a:pt x="319" y="175"/>
                    <a:pt x="317" y="174"/>
                    <a:pt x="315" y="174"/>
                  </a:cubicBezTo>
                  <a:cubicBezTo>
                    <a:pt x="312" y="174"/>
                    <a:pt x="309" y="175"/>
                    <a:pt x="307" y="175"/>
                  </a:cubicBezTo>
                  <a:cubicBezTo>
                    <a:pt x="305" y="176"/>
                    <a:pt x="303" y="176"/>
                    <a:pt x="300" y="176"/>
                  </a:cubicBezTo>
                  <a:cubicBezTo>
                    <a:pt x="297" y="177"/>
                    <a:pt x="295" y="176"/>
                    <a:pt x="295" y="174"/>
                  </a:cubicBezTo>
                  <a:cubicBezTo>
                    <a:pt x="294" y="172"/>
                    <a:pt x="294" y="171"/>
                    <a:pt x="295" y="172"/>
                  </a:cubicBezTo>
                  <a:cubicBezTo>
                    <a:pt x="296" y="172"/>
                    <a:pt x="297" y="171"/>
                    <a:pt x="297" y="170"/>
                  </a:cubicBezTo>
                  <a:cubicBezTo>
                    <a:pt x="296" y="168"/>
                    <a:pt x="296" y="166"/>
                    <a:pt x="296" y="164"/>
                  </a:cubicBezTo>
                  <a:cubicBezTo>
                    <a:pt x="295" y="162"/>
                    <a:pt x="296" y="160"/>
                    <a:pt x="297" y="160"/>
                  </a:cubicBezTo>
                  <a:cubicBezTo>
                    <a:pt x="297" y="159"/>
                    <a:pt x="300" y="159"/>
                    <a:pt x="301" y="158"/>
                  </a:cubicBezTo>
                  <a:cubicBezTo>
                    <a:pt x="303" y="158"/>
                    <a:pt x="308" y="154"/>
                    <a:pt x="310" y="152"/>
                  </a:cubicBezTo>
                  <a:cubicBezTo>
                    <a:pt x="312" y="148"/>
                    <a:pt x="315" y="146"/>
                    <a:pt x="315" y="146"/>
                  </a:cubicBezTo>
                  <a:cubicBezTo>
                    <a:pt x="315" y="146"/>
                    <a:pt x="314" y="144"/>
                    <a:pt x="313" y="143"/>
                  </a:cubicBezTo>
                  <a:cubicBezTo>
                    <a:pt x="312" y="142"/>
                    <a:pt x="311" y="139"/>
                    <a:pt x="311" y="138"/>
                  </a:cubicBezTo>
                  <a:cubicBezTo>
                    <a:pt x="310" y="137"/>
                    <a:pt x="311" y="136"/>
                    <a:pt x="312" y="135"/>
                  </a:cubicBezTo>
                  <a:cubicBezTo>
                    <a:pt x="312" y="134"/>
                    <a:pt x="314" y="133"/>
                    <a:pt x="315" y="133"/>
                  </a:cubicBezTo>
                  <a:cubicBezTo>
                    <a:pt x="315" y="134"/>
                    <a:pt x="317" y="134"/>
                    <a:pt x="318" y="133"/>
                  </a:cubicBezTo>
                  <a:cubicBezTo>
                    <a:pt x="320" y="133"/>
                    <a:pt x="320" y="131"/>
                    <a:pt x="320" y="130"/>
                  </a:cubicBezTo>
                  <a:cubicBezTo>
                    <a:pt x="320" y="130"/>
                    <a:pt x="318" y="129"/>
                    <a:pt x="316" y="129"/>
                  </a:cubicBezTo>
                  <a:cubicBezTo>
                    <a:pt x="315" y="129"/>
                    <a:pt x="313" y="127"/>
                    <a:pt x="312" y="126"/>
                  </a:cubicBezTo>
                  <a:cubicBezTo>
                    <a:pt x="311" y="125"/>
                    <a:pt x="312" y="124"/>
                    <a:pt x="313" y="123"/>
                  </a:cubicBezTo>
                  <a:cubicBezTo>
                    <a:pt x="314" y="123"/>
                    <a:pt x="317" y="122"/>
                    <a:pt x="319" y="120"/>
                  </a:cubicBezTo>
                  <a:cubicBezTo>
                    <a:pt x="321" y="119"/>
                    <a:pt x="324" y="118"/>
                    <a:pt x="326" y="117"/>
                  </a:cubicBezTo>
                  <a:cubicBezTo>
                    <a:pt x="328" y="116"/>
                    <a:pt x="330" y="114"/>
                    <a:pt x="331" y="111"/>
                  </a:cubicBezTo>
                  <a:cubicBezTo>
                    <a:pt x="333" y="110"/>
                    <a:pt x="333" y="107"/>
                    <a:pt x="333" y="10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B46B910C-8AC8-8811-1F93-6D24C953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132" y="2048960"/>
              <a:ext cx="364236" cy="565485"/>
            </a:xfrm>
            <a:custGeom>
              <a:avLst/>
              <a:gdLst/>
              <a:ahLst/>
              <a:cxnLst>
                <a:cxn ang="0">
                  <a:pos x="180" y="21"/>
                </a:cxn>
                <a:cxn ang="0">
                  <a:pos x="155" y="17"/>
                </a:cxn>
                <a:cxn ang="0">
                  <a:pos x="138" y="2"/>
                </a:cxn>
                <a:cxn ang="0">
                  <a:pos x="110" y="5"/>
                </a:cxn>
                <a:cxn ang="0">
                  <a:pos x="106" y="14"/>
                </a:cxn>
                <a:cxn ang="0">
                  <a:pos x="109" y="39"/>
                </a:cxn>
                <a:cxn ang="0">
                  <a:pos x="110" y="58"/>
                </a:cxn>
                <a:cxn ang="0">
                  <a:pos x="102" y="80"/>
                </a:cxn>
                <a:cxn ang="0">
                  <a:pos x="96" y="102"/>
                </a:cxn>
                <a:cxn ang="0">
                  <a:pos x="100" y="123"/>
                </a:cxn>
                <a:cxn ang="0">
                  <a:pos x="100" y="153"/>
                </a:cxn>
                <a:cxn ang="0">
                  <a:pos x="82" y="178"/>
                </a:cxn>
                <a:cxn ang="0">
                  <a:pos x="61" y="188"/>
                </a:cxn>
                <a:cxn ang="0">
                  <a:pos x="42" y="198"/>
                </a:cxn>
                <a:cxn ang="0">
                  <a:pos x="18" y="212"/>
                </a:cxn>
                <a:cxn ang="0">
                  <a:pos x="4" y="210"/>
                </a:cxn>
                <a:cxn ang="0">
                  <a:pos x="11" y="232"/>
                </a:cxn>
                <a:cxn ang="0">
                  <a:pos x="31" y="246"/>
                </a:cxn>
                <a:cxn ang="0">
                  <a:pos x="48" y="259"/>
                </a:cxn>
                <a:cxn ang="0">
                  <a:pos x="49" y="281"/>
                </a:cxn>
                <a:cxn ang="0">
                  <a:pos x="69" y="294"/>
                </a:cxn>
                <a:cxn ang="0">
                  <a:pos x="92" y="302"/>
                </a:cxn>
                <a:cxn ang="0">
                  <a:pos x="113" y="299"/>
                </a:cxn>
                <a:cxn ang="0">
                  <a:pos x="123" y="281"/>
                </a:cxn>
                <a:cxn ang="0">
                  <a:pos x="114" y="273"/>
                </a:cxn>
                <a:cxn ang="0">
                  <a:pos x="126" y="283"/>
                </a:cxn>
                <a:cxn ang="0">
                  <a:pos x="127" y="305"/>
                </a:cxn>
                <a:cxn ang="0">
                  <a:pos x="133" y="304"/>
                </a:cxn>
                <a:cxn ang="0">
                  <a:pos x="141" y="303"/>
                </a:cxn>
                <a:cxn ang="0">
                  <a:pos x="147" y="291"/>
                </a:cxn>
                <a:cxn ang="0">
                  <a:pos x="151" y="288"/>
                </a:cxn>
                <a:cxn ang="0">
                  <a:pos x="154" y="292"/>
                </a:cxn>
                <a:cxn ang="0">
                  <a:pos x="156" y="309"/>
                </a:cxn>
                <a:cxn ang="0">
                  <a:pos x="169" y="306"/>
                </a:cxn>
                <a:cxn ang="0">
                  <a:pos x="166" y="291"/>
                </a:cxn>
                <a:cxn ang="0">
                  <a:pos x="174" y="289"/>
                </a:cxn>
                <a:cxn ang="0">
                  <a:pos x="170" y="268"/>
                </a:cxn>
                <a:cxn ang="0">
                  <a:pos x="165" y="239"/>
                </a:cxn>
                <a:cxn ang="0">
                  <a:pos x="154" y="218"/>
                </a:cxn>
                <a:cxn ang="0">
                  <a:pos x="146" y="202"/>
                </a:cxn>
                <a:cxn ang="0">
                  <a:pos x="146" y="183"/>
                </a:cxn>
                <a:cxn ang="0">
                  <a:pos x="148" y="166"/>
                </a:cxn>
                <a:cxn ang="0">
                  <a:pos x="131" y="157"/>
                </a:cxn>
                <a:cxn ang="0">
                  <a:pos x="112" y="147"/>
                </a:cxn>
                <a:cxn ang="0">
                  <a:pos x="123" y="130"/>
                </a:cxn>
                <a:cxn ang="0">
                  <a:pos x="144" y="113"/>
                </a:cxn>
                <a:cxn ang="0">
                  <a:pos x="150" y="99"/>
                </a:cxn>
                <a:cxn ang="0">
                  <a:pos x="125" y="85"/>
                </a:cxn>
                <a:cxn ang="0">
                  <a:pos x="111" y="72"/>
                </a:cxn>
                <a:cxn ang="0">
                  <a:pos x="127" y="51"/>
                </a:cxn>
                <a:cxn ang="0">
                  <a:pos x="122" y="37"/>
                </a:cxn>
                <a:cxn ang="0">
                  <a:pos x="137" y="44"/>
                </a:cxn>
                <a:cxn ang="0">
                  <a:pos x="155" y="53"/>
                </a:cxn>
                <a:cxn ang="0">
                  <a:pos x="160" y="48"/>
                </a:cxn>
                <a:cxn ang="0">
                  <a:pos x="170" y="63"/>
                </a:cxn>
                <a:cxn ang="0">
                  <a:pos x="187" y="60"/>
                </a:cxn>
                <a:cxn ang="0">
                  <a:pos x="200" y="35"/>
                </a:cxn>
              </a:cxnLst>
              <a:rect l="0" t="0" r="r" b="b"/>
              <a:pathLst>
                <a:path w="201" h="312">
                  <a:moveTo>
                    <a:pt x="200" y="28"/>
                  </a:moveTo>
                  <a:cubicBezTo>
                    <a:pt x="200" y="25"/>
                    <a:pt x="199" y="24"/>
                    <a:pt x="199" y="24"/>
                  </a:cubicBezTo>
                  <a:cubicBezTo>
                    <a:pt x="199" y="24"/>
                    <a:pt x="198" y="24"/>
                    <a:pt x="195" y="24"/>
                  </a:cubicBezTo>
                  <a:cubicBezTo>
                    <a:pt x="192" y="24"/>
                    <a:pt x="189" y="23"/>
                    <a:pt x="187" y="22"/>
                  </a:cubicBezTo>
                  <a:cubicBezTo>
                    <a:pt x="185" y="22"/>
                    <a:pt x="182" y="21"/>
                    <a:pt x="180" y="21"/>
                  </a:cubicBezTo>
                  <a:cubicBezTo>
                    <a:pt x="178" y="21"/>
                    <a:pt x="176" y="20"/>
                    <a:pt x="174" y="19"/>
                  </a:cubicBezTo>
                  <a:cubicBezTo>
                    <a:pt x="173" y="18"/>
                    <a:pt x="170" y="19"/>
                    <a:pt x="169" y="19"/>
                  </a:cubicBezTo>
                  <a:cubicBezTo>
                    <a:pt x="167" y="20"/>
                    <a:pt x="165" y="21"/>
                    <a:pt x="164" y="21"/>
                  </a:cubicBezTo>
                  <a:cubicBezTo>
                    <a:pt x="163" y="21"/>
                    <a:pt x="161" y="20"/>
                    <a:pt x="160" y="20"/>
                  </a:cubicBezTo>
                  <a:cubicBezTo>
                    <a:pt x="158" y="19"/>
                    <a:pt x="156" y="17"/>
                    <a:pt x="155" y="17"/>
                  </a:cubicBezTo>
                  <a:cubicBezTo>
                    <a:pt x="154" y="16"/>
                    <a:pt x="151" y="15"/>
                    <a:pt x="150" y="15"/>
                  </a:cubicBezTo>
                  <a:cubicBezTo>
                    <a:pt x="148" y="14"/>
                    <a:pt x="147" y="12"/>
                    <a:pt x="147" y="11"/>
                  </a:cubicBezTo>
                  <a:cubicBezTo>
                    <a:pt x="147" y="10"/>
                    <a:pt x="145" y="7"/>
                    <a:pt x="143" y="7"/>
                  </a:cubicBezTo>
                  <a:cubicBezTo>
                    <a:pt x="142" y="6"/>
                    <a:pt x="141" y="3"/>
                    <a:pt x="141" y="2"/>
                  </a:cubicBezTo>
                  <a:cubicBezTo>
                    <a:pt x="141" y="2"/>
                    <a:pt x="140" y="2"/>
                    <a:pt x="138" y="2"/>
                  </a:cubicBezTo>
                  <a:cubicBezTo>
                    <a:pt x="138" y="2"/>
                    <a:pt x="134" y="3"/>
                    <a:pt x="132" y="3"/>
                  </a:cubicBezTo>
                  <a:cubicBezTo>
                    <a:pt x="130" y="3"/>
                    <a:pt x="126" y="4"/>
                    <a:pt x="124" y="5"/>
                  </a:cubicBezTo>
                  <a:cubicBezTo>
                    <a:pt x="123" y="7"/>
                    <a:pt x="121" y="7"/>
                    <a:pt x="120" y="7"/>
                  </a:cubicBezTo>
                  <a:cubicBezTo>
                    <a:pt x="119" y="6"/>
                    <a:pt x="116" y="6"/>
                    <a:pt x="115" y="6"/>
                  </a:cubicBezTo>
                  <a:cubicBezTo>
                    <a:pt x="113" y="5"/>
                    <a:pt x="111" y="5"/>
                    <a:pt x="110" y="5"/>
                  </a:cubicBezTo>
                  <a:cubicBezTo>
                    <a:pt x="109" y="5"/>
                    <a:pt x="106" y="3"/>
                    <a:pt x="105" y="2"/>
                  </a:cubicBezTo>
                  <a:cubicBezTo>
                    <a:pt x="104" y="1"/>
                    <a:pt x="103" y="0"/>
                    <a:pt x="103" y="0"/>
                  </a:cubicBezTo>
                  <a:cubicBezTo>
                    <a:pt x="103" y="0"/>
                    <a:pt x="103" y="2"/>
                    <a:pt x="102" y="4"/>
                  </a:cubicBezTo>
                  <a:cubicBezTo>
                    <a:pt x="102" y="7"/>
                    <a:pt x="102" y="9"/>
                    <a:pt x="103" y="11"/>
                  </a:cubicBezTo>
                  <a:cubicBezTo>
                    <a:pt x="104" y="12"/>
                    <a:pt x="105" y="13"/>
                    <a:pt x="106" y="14"/>
                  </a:cubicBezTo>
                  <a:cubicBezTo>
                    <a:pt x="106" y="16"/>
                    <a:pt x="107" y="18"/>
                    <a:pt x="108" y="18"/>
                  </a:cubicBezTo>
                  <a:cubicBezTo>
                    <a:pt x="108" y="19"/>
                    <a:pt x="109" y="21"/>
                    <a:pt x="110" y="23"/>
                  </a:cubicBezTo>
                  <a:cubicBezTo>
                    <a:pt x="111" y="24"/>
                    <a:pt x="112" y="27"/>
                    <a:pt x="112" y="28"/>
                  </a:cubicBezTo>
                  <a:cubicBezTo>
                    <a:pt x="112" y="30"/>
                    <a:pt x="112" y="34"/>
                    <a:pt x="111" y="35"/>
                  </a:cubicBezTo>
                  <a:cubicBezTo>
                    <a:pt x="110" y="37"/>
                    <a:pt x="109" y="39"/>
                    <a:pt x="109" y="39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45"/>
                    <a:pt x="116" y="46"/>
                    <a:pt x="115" y="47"/>
                  </a:cubicBezTo>
                  <a:cubicBezTo>
                    <a:pt x="114" y="48"/>
                    <a:pt x="117" y="49"/>
                    <a:pt x="116" y="50"/>
                  </a:cubicBezTo>
                  <a:cubicBezTo>
                    <a:pt x="115" y="51"/>
                    <a:pt x="114" y="54"/>
                    <a:pt x="113" y="55"/>
                  </a:cubicBezTo>
                  <a:cubicBezTo>
                    <a:pt x="112" y="56"/>
                    <a:pt x="110" y="57"/>
                    <a:pt x="110" y="58"/>
                  </a:cubicBezTo>
                  <a:cubicBezTo>
                    <a:pt x="108" y="60"/>
                    <a:pt x="106" y="61"/>
                    <a:pt x="104" y="62"/>
                  </a:cubicBezTo>
                  <a:cubicBezTo>
                    <a:pt x="102" y="63"/>
                    <a:pt x="101" y="64"/>
                    <a:pt x="99" y="66"/>
                  </a:cubicBezTo>
                  <a:cubicBezTo>
                    <a:pt x="98" y="68"/>
                    <a:pt x="96" y="70"/>
                    <a:pt x="96" y="71"/>
                  </a:cubicBezTo>
                  <a:cubicBezTo>
                    <a:pt x="96" y="73"/>
                    <a:pt x="97" y="74"/>
                    <a:pt x="98" y="76"/>
                  </a:cubicBezTo>
                  <a:cubicBezTo>
                    <a:pt x="100" y="77"/>
                    <a:pt x="101" y="79"/>
                    <a:pt x="102" y="80"/>
                  </a:cubicBezTo>
                  <a:cubicBezTo>
                    <a:pt x="103" y="81"/>
                    <a:pt x="104" y="84"/>
                    <a:pt x="106" y="86"/>
                  </a:cubicBezTo>
                  <a:cubicBezTo>
                    <a:pt x="107" y="88"/>
                    <a:pt x="109" y="89"/>
                    <a:pt x="109" y="91"/>
                  </a:cubicBezTo>
                  <a:cubicBezTo>
                    <a:pt x="110" y="92"/>
                    <a:pt x="108" y="93"/>
                    <a:pt x="107" y="94"/>
                  </a:cubicBezTo>
                  <a:cubicBezTo>
                    <a:pt x="105" y="95"/>
                    <a:pt x="103" y="96"/>
                    <a:pt x="100" y="97"/>
                  </a:cubicBezTo>
                  <a:cubicBezTo>
                    <a:pt x="98" y="99"/>
                    <a:pt x="96" y="101"/>
                    <a:pt x="96" y="102"/>
                  </a:cubicBezTo>
                  <a:cubicBezTo>
                    <a:pt x="96" y="102"/>
                    <a:pt x="96" y="105"/>
                    <a:pt x="98" y="106"/>
                  </a:cubicBezTo>
                  <a:cubicBezTo>
                    <a:pt x="98" y="107"/>
                    <a:pt x="98" y="109"/>
                    <a:pt x="99" y="111"/>
                  </a:cubicBezTo>
                  <a:cubicBezTo>
                    <a:pt x="99" y="112"/>
                    <a:pt x="98" y="113"/>
                    <a:pt x="98" y="114"/>
                  </a:cubicBezTo>
                  <a:cubicBezTo>
                    <a:pt x="97" y="115"/>
                    <a:pt x="97" y="117"/>
                    <a:pt x="97" y="118"/>
                  </a:cubicBezTo>
                  <a:cubicBezTo>
                    <a:pt x="97" y="121"/>
                    <a:pt x="99" y="123"/>
                    <a:pt x="100" y="123"/>
                  </a:cubicBezTo>
                  <a:cubicBezTo>
                    <a:pt x="102" y="125"/>
                    <a:pt x="103" y="128"/>
                    <a:pt x="102" y="130"/>
                  </a:cubicBezTo>
                  <a:cubicBezTo>
                    <a:pt x="101" y="133"/>
                    <a:pt x="101" y="137"/>
                    <a:pt x="102" y="139"/>
                  </a:cubicBezTo>
                  <a:cubicBezTo>
                    <a:pt x="104" y="141"/>
                    <a:pt x="103" y="143"/>
                    <a:pt x="102" y="144"/>
                  </a:cubicBezTo>
                  <a:cubicBezTo>
                    <a:pt x="99" y="145"/>
                    <a:pt x="98" y="146"/>
                    <a:pt x="99" y="148"/>
                  </a:cubicBezTo>
                  <a:cubicBezTo>
                    <a:pt x="99" y="149"/>
                    <a:pt x="100" y="151"/>
                    <a:pt x="100" y="153"/>
                  </a:cubicBezTo>
                  <a:cubicBezTo>
                    <a:pt x="100" y="155"/>
                    <a:pt x="98" y="157"/>
                    <a:pt x="96" y="159"/>
                  </a:cubicBezTo>
                  <a:cubicBezTo>
                    <a:pt x="95" y="162"/>
                    <a:pt x="93" y="165"/>
                    <a:pt x="92" y="167"/>
                  </a:cubicBezTo>
                  <a:cubicBezTo>
                    <a:pt x="91" y="168"/>
                    <a:pt x="89" y="171"/>
                    <a:pt x="88" y="171"/>
                  </a:cubicBezTo>
                  <a:cubicBezTo>
                    <a:pt x="88" y="172"/>
                    <a:pt x="87" y="174"/>
                    <a:pt x="86" y="175"/>
                  </a:cubicBezTo>
                  <a:cubicBezTo>
                    <a:pt x="85" y="177"/>
                    <a:pt x="83" y="178"/>
                    <a:pt x="82" y="178"/>
                  </a:cubicBezTo>
                  <a:cubicBezTo>
                    <a:pt x="80" y="178"/>
                    <a:pt x="78" y="178"/>
                    <a:pt x="76" y="178"/>
                  </a:cubicBezTo>
                  <a:cubicBezTo>
                    <a:pt x="74" y="178"/>
                    <a:pt x="72" y="179"/>
                    <a:pt x="72" y="180"/>
                  </a:cubicBezTo>
                  <a:cubicBezTo>
                    <a:pt x="72" y="182"/>
                    <a:pt x="71" y="184"/>
                    <a:pt x="70" y="185"/>
                  </a:cubicBezTo>
                  <a:cubicBezTo>
                    <a:pt x="69" y="187"/>
                    <a:pt x="67" y="188"/>
                    <a:pt x="66" y="188"/>
                  </a:cubicBezTo>
                  <a:cubicBezTo>
                    <a:pt x="65" y="188"/>
                    <a:pt x="63" y="188"/>
                    <a:pt x="61" y="188"/>
                  </a:cubicBezTo>
                  <a:cubicBezTo>
                    <a:pt x="60" y="188"/>
                    <a:pt x="57" y="188"/>
                    <a:pt x="56" y="187"/>
                  </a:cubicBezTo>
                  <a:cubicBezTo>
                    <a:pt x="55" y="187"/>
                    <a:pt x="52" y="188"/>
                    <a:pt x="51" y="190"/>
                  </a:cubicBezTo>
                  <a:cubicBezTo>
                    <a:pt x="50" y="191"/>
                    <a:pt x="49" y="193"/>
                    <a:pt x="50" y="195"/>
                  </a:cubicBezTo>
                  <a:cubicBezTo>
                    <a:pt x="50" y="197"/>
                    <a:pt x="49" y="197"/>
                    <a:pt x="48" y="197"/>
                  </a:cubicBezTo>
                  <a:cubicBezTo>
                    <a:pt x="46" y="198"/>
                    <a:pt x="43" y="198"/>
                    <a:pt x="42" y="198"/>
                  </a:cubicBezTo>
                  <a:cubicBezTo>
                    <a:pt x="41" y="199"/>
                    <a:pt x="39" y="200"/>
                    <a:pt x="37" y="200"/>
                  </a:cubicBezTo>
                  <a:cubicBezTo>
                    <a:pt x="35" y="201"/>
                    <a:pt x="32" y="202"/>
                    <a:pt x="30" y="203"/>
                  </a:cubicBezTo>
                  <a:cubicBezTo>
                    <a:pt x="28" y="204"/>
                    <a:pt x="25" y="206"/>
                    <a:pt x="25" y="209"/>
                  </a:cubicBezTo>
                  <a:cubicBezTo>
                    <a:pt x="24" y="211"/>
                    <a:pt x="22" y="213"/>
                    <a:pt x="22" y="213"/>
                  </a:cubicBezTo>
                  <a:cubicBezTo>
                    <a:pt x="21" y="213"/>
                    <a:pt x="19" y="213"/>
                    <a:pt x="18" y="212"/>
                  </a:cubicBezTo>
                  <a:cubicBezTo>
                    <a:pt x="17" y="211"/>
                    <a:pt x="17" y="210"/>
                    <a:pt x="15" y="211"/>
                  </a:cubicBezTo>
                  <a:cubicBezTo>
                    <a:pt x="14" y="211"/>
                    <a:pt x="13" y="209"/>
                    <a:pt x="13" y="208"/>
                  </a:cubicBezTo>
                  <a:cubicBezTo>
                    <a:pt x="13" y="207"/>
                    <a:pt x="12" y="205"/>
                    <a:pt x="11" y="205"/>
                  </a:cubicBezTo>
                  <a:cubicBezTo>
                    <a:pt x="10" y="205"/>
                    <a:pt x="9" y="206"/>
                    <a:pt x="8" y="208"/>
                  </a:cubicBezTo>
                  <a:cubicBezTo>
                    <a:pt x="8" y="209"/>
                    <a:pt x="6" y="210"/>
                    <a:pt x="4" y="210"/>
                  </a:cubicBezTo>
                  <a:cubicBezTo>
                    <a:pt x="2" y="211"/>
                    <a:pt x="1" y="213"/>
                    <a:pt x="0" y="216"/>
                  </a:cubicBezTo>
                  <a:cubicBezTo>
                    <a:pt x="1" y="217"/>
                    <a:pt x="1" y="221"/>
                    <a:pt x="1" y="223"/>
                  </a:cubicBezTo>
                  <a:cubicBezTo>
                    <a:pt x="1" y="225"/>
                    <a:pt x="2" y="227"/>
                    <a:pt x="2" y="228"/>
                  </a:cubicBezTo>
                  <a:cubicBezTo>
                    <a:pt x="2" y="229"/>
                    <a:pt x="4" y="230"/>
                    <a:pt x="6" y="230"/>
                  </a:cubicBezTo>
                  <a:cubicBezTo>
                    <a:pt x="8" y="230"/>
                    <a:pt x="10" y="231"/>
                    <a:pt x="11" y="232"/>
                  </a:cubicBezTo>
                  <a:cubicBezTo>
                    <a:pt x="12" y="233"/>
                    <a:pt x="14" y="235"/>
                    <a:pt x="15" y="236"/>
                  </a:cubicBezTo>
                  <a:cubicBezTo>
                    <a:pt x="17" y="237"/>
                    <a:pt x="19" y="238"/>
                    <a:pt x="20" y="238"/>
                  </a:cubicBezTo>
                  <a:cubicBezTo>
                    <a:pt x="21" y="237"/>
                    <a:pt x="24" y="237"/>
                    <a:pt x="27" y="237"/>
                  </a:cubicBezTo>
                  <a:cubicBezTo>
                    <a:pt x="28" y="237"/>
                    <a:pt x="30" y="238"/>
                    <a:pt x="31" y="239"/>
                  </a:cubicBezTo>
                  <a:cubicBezTo>
                    <a:pt x="31" y="241"/>
                    <a:pt x="32" y="244"/>
                    <a:pt x="31" y="246"/>
                  </a:cubicBezTo>
                  <a:cubicBezTo>
                    <a:pt x="31" y="248"/>
                    <a:pt x="33" y="250"/>
                    <a:pt x="35" y="250"/>
                  </a:cubicBezTo>
                  <a:cubicBezTo>
                    <a:pt x="37" y="251"/>
                    <a:pt x="39" y="252"/>
                    <a:pt x="40" y="253"/>
                  </a:cubicBezTo>
                  <a:cubicBezTo>
                    <a:pt x="40" y="253"/>
                    <a:pt x="41" y="254"/>
                    <a:pt x="42" y="256"/>
                  </a:cubicBezTo>
                  <a:cubicBezTo>
                    <a:pt x="42" y="257"/>
                    <a:pt x="43" y="258"/>
                    <a:pt x="45" y="258"/>
                  </a:cubicBezTo>
                  <a:cubicBezTo>
                    <a:pt x="46" y="258"/>
                    <a:pt x="47" y="259"/>
                    <a:pt x="48" y="259"/>
                  </a:cubicBezTo>
                  <a:cubicBezTo>
                    <a:pt x="50" y="260"/>
                    <a:pt x="50" y="261"/>
                    <a:pt x="49" y="262"/>
                  </a:cubicBezTo>
                  <a:cubicBezTo>
                    <a:pt x="48" y="263"/>
                    <a:pt x="48" y="264"/>
                    <a:pt x="50" y="265"/>
                  </a:cubicBezTo>
                  <a:cubicBezTo>
                    <a:pt x="52" y="267"/>
                    <a:pt x="53" y="269"/>
                    <a:pt x="53" y="271"/>
                  </a:cubicBezTo>
                  <a:cubicBezTo>
                    <a:pt x="53" y="273"/>
                    <a:pt x="52" y="275"/>
                    <a:pt x="51" y="278"/>
                  </a:cubicBezTo>
                  <a:cubicBezTo>
                    <a:pt x="50" y="279"/>
                    <a:pt x="49" y="281"/>
                    <a:pt x="49" y="281"/>
                  </a:cubicBezTo>
                  <a:cubicBezTo>
                    <a:pt x="49" y="281"/>
                    <a:pt x="52" y="281"/>
                    <a:pt x="56" y="283"/>
                  </a:cubicBezTo>
                  <a:cubicBezTo>
                    <a:pt x="58" y="283"/>
                    <a:pt x="62" y="284"/>
                    <a:pt x="63" y="285"/>
                  </a:cubicBezTo>
                  <a:cubicBezTo>
                    <a:pt x="64" y="286"/>
                    <a:pt x="65" y="288"/>
                    <a:pt x="65" y="290"/>
                  </a:cubicBezTo>
                  <a:cubicBezTo>
                    <a:pt x="65" y="292"/>
                    <a:pt x="66" y="293"/>
                    <a:pt x="67" y="294"/>
                  </a:cubicBezTo>
                  <a:cubicBezTo>
                    <a:pt x="67" y="295"/>
                    <a:pt x="68" y="295"/>
                    <a:pt x="69" y="294"/>
                  </a:cubicBezTo>
                  <a:cubicBezTo>
                    <a:pt x="70" y="293"/>
                    <a:pt x="72" y="292"/>
                    <a:pt x="73" y="292"/>
                  </a:cubicBezTo>
                  <a:cubicBezTo>
                    <a:pt x="74" y="292"/>
                    <a:pt x="75" y="291"/>
                    <a:pt x="75" y="293"/>
                  </a:cubicBezTo>
                  <a:cubicBezTo>
                    <a:pt x="75" y="294"/>
                    <a:pt x="77" y="296"/>
                    <a:pt x="78" y="298"/>
                  </a:cubicBezTo>
                  <a:cubicBezTo>
                    <a:pt x="79" y="299"/>
                    <a:pt x="82" y="301"/>
                    <a:pt x="84" y="301"/>
                  </a:cubicBezTo>
                  <a:cubicBezTo>
                    <a:pt x="86" y="301"/>
                    <a:pt x="90" y="301"/>
                    <a:pt x="92" y="302"/>
                  </a:cubicBezTo>
                  <a:cubicBezTo>
                    <a:pt x="93" y="303"/>
                    <a:pt x="97" y="304"/>
                    <a:pt x="99" y="305"/>
                  </a:cubicBezTo>
                  <a:cubicBezTo>
                    <a:pt x="101" y="306"/>
                    <a:pt x="102" y="307"/>
                    <a:pt x="102" y="307"/>
                  </a:cubicBezTo>
                  <a:cubicBezTo>
                    <a:pt x="103" y="306"/>
                    <a:pt x="106" y="305"/>
                    <a:pt x="107" y="305"/>
                  </a:cubicBezTo>
                  <a:cubicBezTo>
                    <a:pt x="109" y="305"/>
                    <a:pt x="110" y="303"/>
                    <a:pt x="110" y="302"/>
                  </a:cubicBezTo>
                  <a:cubicBezTo>
                    <a:pt x="111" y="302"/>
                    <a:pt x="112" y="300"/>
                    <a:pt x="113" y="299"/>
                  </a:cubicBezTo>
                  <a:cubicBezTo>
                    <a:pt x="114" y="298"/>
                    <a:pt x="115" y="297"/>
                    <a:pt x="116" y="296"/>
                  </a:cubicBezTo>
                  <a:cubicBezTo>
                    <a:pt x="117" y="295"/>
                    <a:pt x="117" y="293"/>
                    <a:pt x="117" y="292"/>
                  </a:cubicBezTo>
                  <a:cubicBezTo>
                    <a:pt x="117" y="290"/>
                    <a:pt x="119" y="289"/>
                    <a:pt x="120" y="288"/>
                  </a:cubicBezTo>
                  <a:cubicBezTo>
                    <a:pt x="121" y="286"/>
                    <a:pt x="122" y="284"/>
                    <a:pt x="123" y="284"/>
                  </a:cubicBezTo>
                  <a:cubicBezTo>
                    <a:pt x="124" y="283"/>
                    <a:pt x="124" y="282"/>
                    <a:pt x="123" y="281"/>
                  </a:cubicBezTo>
                  <a:cubicBezTo>
                    <a:pt x="123" y="280"/>
                    <a:pt x="121" y="279"/>
                    <a:pt x="120" y="279"/>
                  </a:cubicBezTo>
                  <a:cubicBezTo>
                    <a:pt x="119" y="279"/>
                    <a:pt x="116" y="279"/>
                    <a:pt x="115" y="278"/>
                  </a:cubicBezTo>
                  <a:cubicBezTo>
                    <a:pt x="114" y="276"/>
                    <a:pt x="113" y="275"/>
                    <a:pt x="113" y="274"/>
                  </a:cubicBezTo>
                  <a:cubicBezTo>
                    <a:pt x="112" y="274"/>
                    <a:pt x="112" y="272"/>
                    <a:pt x="111" y="271"/>
                  </a:cubicBezTo>
                  <a:cubicBezTo>
                    <a:pt x="111" y="270"/>
                    <a:pt x="112" y="270"/>
                    <a:pt x="114" y="273"/>
                  </a:cubicBezTo>
                  <a:cubicBezTo>
                    <a:pt x="115" y="274"/>
                    <a:pt x="117" y="276"/>
                    <a:pt x="118" y="276"/>
                  </a:cubicBezTo>
                  <a:cubicBezTo>
                    <a:pt x="119" y="276"/>
                    <a:pt x="119" y="276"/>
                    <a:pt x="120" y="276"/>
                  </a:cubicBezTo>
                  <a:cubicBezTo>
                    <a:pt x="121" y="277"/>
                    <a:pt x="121" y="277"/>
                    <a:pt x="122" y="277"/>
                  </a:cubicBezTo>
                  <a:cubicBezTo>
                    <a:pt x="123" y="277"/>
                    <a:pt x="124" y="278"/>
                    <a:pt x="125" y="279"/>
                  </a:cubicBezTo>
                  <a:cubicBezTo>
                    <a:pt x="126" y="280"/>
                    <a:pt x="126" y="282"/>
                    <a:pt x="126" y="283"/>
                  </a:cubicBezTo>
                  <a:cubicBezTo>
                    <a:pt x="126" y="283"/>
                    <a:pt x="126" y="286"/>
                    <a:pt x="125" y="287"/>
                  </a:cubicBezTo>
                  <a:cubicBezTo>
                    <a:pt x="124" y="289"/>
                    <a:pt x="124" y="290"/>
                    <a:pt x="124" y="292"/>
                  </a:cubicBezTo>
                  <a:cubicBezTo>
                    <a:pt x="124" y="293"/>
                    <a:pt x="124" y="295"/>
                    <a:pt x="125" y="296"/>
                  </a:cubicBezTo>
                  <a:cubicBezTo>
                    <a:pt x="125" y="297"/>
                    <a:pt x="126" y="299"/>
                    <a:pt x="126" y="300"/>
                  </a:cubicBezTo>
                  <a:cubicBezTo>
                    <a:pt x="127" y="301"/>
                    <a:pt x="127" y="304"/>
                    <a:pt x="127" y="305"/>
                  </a:cubicBezTo>
                  <a:cubicBezTo>
                    <a:pt x="127" y="305"/>
                    <a:pt x="127" y="307"/>
                    <a:pt x="128" y="308"/>
                  </a:cubicBezTo>
                  <a:cubicBezTo>
                    <a:pt x="128" y="309"/>
                    <a:pt x="129" y="310"/>
                    <a:pt x="130" y="311"/>
                  </a:cubicBezTo>
                  <a:cubicBezTo>
                    <a:pt x="130" y="312"/>
                    <a:pt x="131" y="312"/>
                    <a:pt x="132" y="312"/>
                  </a:cubicBezTo>
                  <a:cubicBezTo>
                    <a:pt x="132" y="311"/>
                    <a:pt x="132" y="310"/>
                    <a:pt x="132" y="309"/>
                  </a:cubicBezTo>
                  <a:cubicBezTo>
                    <a:pt x="132" y="308"/>
                    <a:pt x="133" y="305"/>
                    <a:pt x="133" y="304"/>
                  </a:cubicBezTo>
                  <a:cubicBezTo>
                    <a:pt x="133" y="303"/>
                    <a:pt x="134" y="302"/>
                    <a:pt x="134" y="303"/>
                  </a:cubicBezTo>
                  <a:cubicBezTo>
                    <a:pt x="135" y="303"/>
                    <a:pt x="136" y="304"/>
                    <a:pt x="136" y="306"/>
                  </a:cubicBezTo>
                  <a:cubicBezTo>
                    <a:pt x="137" y="308"/>
                    <a:pt x="137" y="309"/>
                    <a:pt x="138" y="308"/>
                  </a:cubicBezTo>
                  <a:cubicBezTo>
                    <a:pt x="139" y="308"/>
                    <a:pt x="140" y="308"/>
                    <a:pt x="140" y="307"/>
                  </a:cubicBezTo>
                  <a:cubicBezTo>
                    <a:pt x="140" y="306"/>
                    <a:pt x="141" y="304"/>
                    <a:pt x="141" y="303"/>
                  </a:cubicBezTo>
                  <a:cubicBezTo>
                    <a:pt x="141" y="303"/>
                    <a:pt x="141" y="301"/>
                    <a:pt x="141" y="300"/>
                  </a:cubicBezTo>
                  <a:cubicBezTo>
                    <a:pt x="142" y="299"/>
                    <a:pt x="142" y="297"/>
                    <a:pt x="142" y="295"/>
                  </a:cubicBezTo>
                  <a:cubicBezTo>
                    <a:pt x="142" y="293"/>
                    <a:pt x="142" y="292"/>
                    <a:pt x="143" y="293"/>
                  </a:cubicBezTo>
                  <a:cubicBezTo>
                    <a:pt x="143" y="295"/>
                    <a:pt x="144" y="295"/>
                    <a:pt x="145" y="295"/>
                  </a:cubicBezTo>
                  <a:cubicBezTo>
                    <a:pt x="146" y="294"/>
                    <a:pt x="147" y="292"/>
                    <a:pt x="147" y="291"/>
                  </a:cubicBezTo>
                  <a:cubicBezTo>
                    <a:pt x="147" y="289"/>
                    <a:pt x="148" y="287"/>
                    <a:pt x="148" y="286"/>
                  </a:cubicBezTo>
                  <a:cubicBezTo>
                    <a:pt x="149" y="285"/>
                    <a:pt x="149" y="282"/>
                    <a:pt x="149" y="280"/>
                  </a:cubicBezTo>
                  <a:cubicBezTo>
                    <a:pt x="150" y="279"/>
                    <a:pt x="150" y="279"/>
                    <a:pt x="151" y="280"/>
                  </a:cubicBezTo>
                  <a:cubicBezTo>
                    <a:pt x="151" y="282"/>
                    <a:pt x="151" y="284"/>
                    <a:pt x="150" y="285"/>
                  </a:cubicBezTo>
                  <a:cubicBezTo>
                    <a:pt x="150" y="286"/>
                    <a:pt x="150" y="287"/>
                    <a:pt x="151" y="288"/>
                  </a:cubicBezTo>
                  <a:cubicBezTo>
                    <a:pt x="152" y="288"/>
                    <a:pt x="153" y="288"/>
                    <a:pt x="153" y="287"/>
                  </a:cubicBezTo>
                  <a:cubicBezTo>
                    <a:pt x="153" y="285"/>
                    <a:pt x="154" y="284"/>
                    <a:pt x="154" y="283"/>
                  </a:cubicBezTo>
                  <a:cubicBezTo>
                    <a:pt x="155" y="281"/>
                    <a:pt x="155" y="282"/>
                    <a:pt x="156" y="283"/>
                  </a:cubicBezTo>
                  <a:cubicBezTo>
                    <a:pt x="156" y="284"/>
                    <a:pt x="156" y="286"/>
                    <a:pt x="155" y="288"/>
                  </a:cubicBezTo>
                  <a:cubicBezTo>
                    <a:pt x="155" y="289"/>
                    <a:pt x="154" y="291"/>
                    <a:pt x="154" y="292"/>
                  </a:cubicBezTo>
                  <a:cubicBezTo>
                    <a:pt x="154" y="294"/>
                    <a:pt x="154" y="295"/>
                    <a:pt x="154" y="296"/>
                  </a:cubicBezTo>
                  <a:cubicBezTo>
                    <a:pt x="154" y="298"/>
                    <a:pt x="154" y="300"/>
                    <a:pt x="154" y="300"/>
                  </a:cubicBezTo>
                  <a:cubicBezTo>
                    <a:pt x="154" y="301"/>
                    <a:pt x="154" y="303"/>
                    <a:pt x="154" y="304"/>
                  </a:cubicBezTo>
                  <a:cubicBezTo>
                    <a:pt x="154" y="304"/>
                    <a:pt x="154" y="306"/>
                    <a:pt x="154" y="306"/>
                  </a:cubicBezTo>
                  <a:cubicBezTo>
                    <a:pt x="155" y="307"/>
                    <a:pt x="156" y="308"/>
                    <a:pt x="156" y="309"/>
                  </a:cubicBezTo>
                  <a:cubicBezTo>
                    <a:pt x="157" y="309"/>
                    <a:pt x="158" y="309"/>
                    <a:pt x="158" y="307"/>
                  </a:cubicBezTo>
                  <a:cubicBezTo>
                    <a:pt x="159" y="306"/>
                    <a:pt x="160" y="305"/>
                    <a:pt x="159" y="305"/>
                  </a:cubicBezTo>
                  <a:cubicBezTo>
                    <a:pt x="160" y="305"/>
                    <a:pt x="160" y="304"/>
                    <a:pt x="161" y="303"/>
                  </a:cubicBezTo>
                  <a:cubicBezTo>
                    <a:pt x="161" y="301"/>
                    <a:pt x="163" y="302"/>
                    <a:pt x="164" y="303"/>
                  </a:cubicBezTo>
                  <a:cubicBezTo>
                    <a:pt x="166" y="304"/>
                    <a:pt x="168" y="306"/>
                    <a:pt x="169" y="306"/>
                  </a:cubicBezTo>
                  <a:cubicBezTo>
                    <a:pt x="171" y="306"/>
                    <a:pt x="173" y="306"/>
                    <a:pt x="174" y="305"/>
                  </a:cubicBezTo>
                  <a:cubicBezTo>
                    <a:pt x="176" y="304"/>
                    <a:pt x="176" y="302"/>
                    <a:pt x="175" y="301"/>
                  </a:cubicBezTo>
                  <a:cubicBezTo>
                    <a:pt x="174" y="299"/>
                    <a:pt x="172" y="297"/>
                    <a:pt x="172" y="297"/>
                  </a:cubicBezTo>
                  <a:cubicBezTo>
                    <a:pt x="171" y="296"/>
                    <a:pt x="170" y="294"/>
                    <a:pt x="169" y="293"/>
                  </a:cubicBezTo>
                  <a:cubicBezTo>
                    <a:pt x="168" y="293"/>
                    <a:pt x="167" y="291"/>
                    <a:pt x="166" y="291"/>
                  </a:cubicBezTo>
                  <a:cubicBezTo>
                    <a:pt x="166" y="290"/>
                    <a:pt x="166" y="289"/>
                    <a:pt x="166" y="288"/>
                  </a:cubicBezTo>
                  <a:cubicBezTo>
                    <a:pt x="166" y="288"/>
                    <a:pt x="166" y="287"/>
                    <a:pt x="167" y="288"/>
                  </a:cubicBezTo>
                  <a:cubicBezTo>
                    <a:pt x="168" y="288"/>
                    <a:pt x="170" y="290"/>
                    <a:pt x="171" y="291"/>
                  </a:cubicBezTo>
                  <a:cubicBezTo>
                    <a:pt x="172" y="292"/>
                    <a:pt x="173" y="292"/>
                    <a:pt x="173" y="292"/>
                  </a:cubicBezTo>
                  <a:cubicBezTo>
                    <a:pt x="173" y="292"/>
                    <a:pt x="173" y="291"/>
                    <a:pt x="174" y="289"/>
                  </a:cubicBezTo>
                  <a:cubicBezTo>
                    <a:pt x="174" y="286"/>
                    <a:pt x="174" y="284"/>
                    <a:pt x="174" y="283"/>
                  </a:cubicBezTo>
                  <a:cubicBezTo>
                    <a:pt x="173" y="282"/>
                    <a:pt x="173" y="280"/>
                    <a:pt x="173" y="278"/>
                  </a:cubicBezTo>
                  <a:cubicBezTo>
                    <a:pt x="173" y="276"/>
                    <a:pt x="174" y="275"/>
                    <a:pt x="174" y="275"/>
                  </a:cubicBezTo>
                  <a:cubicBezTo>
                    <a:pt x="174" y="275"/>
                    <a:pt x="173" y="275"/>
                    <a:pt x="173" y="273"/>
                  </a:cubicBezTo>
                  <a:cubicBezTo>
                    <a:pt x="173" y="272"/>
                    <a:pt x="171" y="270"/>
                    <a:pt x="170" y="268"/>
                  </a:cubicBezTo>
                  <a:cubicBezTo>
                    <a:pt x="168" y="266"/>
                    <a:pt x="168" y="263"/>
                    <a:pt x="168" y="261"/>
                  </a:cubicBezTo>
                  <a:cubicBezTo>
                    <a:pt x="168" y="260"/>
                    <a:pt x="168" y="257"/>
                    <a:pt x="167" y="255"/>
                  </a:cubicBezTo>
                  <a:cubicBezTo>
                    <a:pt x="166" y="254"/>
                    <a:pt x="165" y="252"/>
                    <a:pt x="165" y="250"/>
                  </a:cubicBezTo>
                  <a:cubicBezTo>
                    <a:pt x="164" y="249"/>
                    <a:pt x="164" y="246"/>
                    <a:pt x="165" y="244"/>
                  </a:cubicBezTo>
                  <a:cubicBezTo>
                    <a:pt x="166" y="243"/>
                    <a:pt x="166" y="241"/>
                    <a:pt x="165" y="239"/>
                  </a:cubicBezTo>
                  <a:cubicBezTo>
                    <a:pt x="164" y="239"/>
                    <a:pt x="163" y="236"/>
                    <a:pt x="162" y="234"/>
                  </a:cubicBezTo>
                  <a:cubicBezTo>
                    <a:pt x="161" y="233"/>
                    <a:pt x="160" y="230"/>
                    <a:pt x="160" y="228"/>
                  </a:cubicBezTo>
                  <a:cubicBezTo>
                    <a:pt x="160" y="227"/>
                    <a:pt x="161" y="224"/>
                    <a:pt x="162" y="223"/>
                  </a:cubicBezTo>
                  <a:cubicBezTo>
                    <a:pt x="163" y="221"/>
                    <a:pt x="162" y="219"/>
                    <a:pt x="160" y="218"/>
                  </a:cubicBezTo>
                  <a:cubicBezTo>
                    <a:pt x="159" y="218"/>
                    <a:pt x="156" y="218"/>
                    <a:pt x="154" y="218"/>
                  </a:cubicBezTo>
                  <a:cubicBezTo>
                    <a:pt x="152" y="218"/>
                    <a:pt x="151" y="216"/>
                    <a:pt x="151" y="214"/>
                  </a:cubicBezTo>
                  <a:cubicBezTo>
                    <a:pt x="152" y="213"/>
                    <a:pt x="152" y="211"/>
                    <a:pt x="153" y="209"/>
                  </a:cubicBezTo>
                  <a:cubicBezTo>
                    <a:pt x="153" y="208"/>
                    <a:pt x="153" y="207"/>
                    <a:pt x="153" y="207"/>
                  </a:cubicBezTo>
                  <a:cubicBezTo>
                    <a:pt x="153" y="207"/>
                    <a:pt x="152" y="206"/>
                    <a:pt x="150" y="205"/>
                  </a:cubicBezTo>
                  <a:cubicBezTo>
                    <a:pt x="149" y="203"/>
                    <a:pt x="147" y="203"/>
                    <a:pt x="146" y="202"/>
                  </a:cubicBezTo>
                  <a:cubicBezTo>
                    <a:pt x="145" y="201"/>
                    <a:pt x="144" y="199"/>
                    <a:pt x="143" y="198"/>
                  </a:cubicBezTo>
                  <a:cubicBezTo>
                    <a:pt x="142" y="197"/>
                    <a:pt x="141" y="194"/>
                    <a:pt x="141" y="193"/>
                  </a:cubicBezTo>
                  <a:cubicBezTo>
                    <a:pt x="141" y="191"/>
                    <a:pt x="142" y="188"/>
                    <a:pt x="142" y="187"/>
                  </a:cubicBezTo>
                  <a:cubicBezTo>
                    <a:pt x="143" y="185"/>
                    <a:pt x="144" y="184"/>
                    <a:pt x="144" y="184"/>
                  </a:cubicBezTo>
                  <a:cubicBezTo>
                    <a:pt x="144" y="184"/>
                    <a:pt x="144" y="183"/>
                    <a:pt x="146" y="183"/>
                  </a:cubicBezTo>
                  <a:cubicBezTo>
                    <a:pt x="147" y="183"/>
                    <a:pt x="148" y="181"/>
                    <a:pt x="149" y="181"/>
                  </a:cubicBezTo>
                  <a:cubicBezTo>
                    <a:pt x="150" y="180"/>
                    <a:pt x="150" y="178"/>
                    <a:pt x="150" y="177"/>
                  </a:cubicBezTo>
                  <a:cubicBezTo>
                    <a:pt x="149" y="176"/>
                    <a:pt x="148" y="174"/>
                    <a:pt x="148" y="172"/>
                  </a:cubicBezTo>
                  <a:cubicBezTo>
                    <a:pt x="148" y="171"/>
                    <a:pt x="148" y="170"/>
                    <a:pt x="148" y="170"/>
                  </a:cubicBezTo>
                  <a:cubicBezTo>
                    <a:pt x="148" y="170"/>
                    <a:pt x="148" y="168"/>
                    <a:pt x="148" y="166"/>
                  </a:cubicBezTo>
                  <a:cubicBezTo>
                    <a:pt x="148" y="165"/>
                    <a:pt x="147" y="162"/>
                    <a:pt x="146" y="161"/>
                  </a:cubicBezTo>
                  <a:cubicBezTo>
                    <a:pt x="145" y="160"/>
                    <a:pt x="143" y="160"/>
                    <a:pt x="142" y="160"/>
                  </a:cubicBezTo>
                  <a:cubicBezTo>
                    <a:pt x="141" y="160"/>
                    <a:pt x="138" y="161"/>
                    <a:pt x="137" y="160"/>
                  </a:cubicBezTo>
                  <a:cubicBezTo>
                    <a:pt x="135" y="159"/>
                    <a:pt x="134" y="159"/>
                    <a:pt x="134" y="159"/>
                  </a:cubicBezTo>
                  <a:cubicBezTo>
                    <a:pt x="134" y="159"/>
                    <a:pt x="133" y="158"/>
                    <a:pt x="131" y="157"/>
                  </a:cubicBezTo>
                  <a:cubicBezTo>
                    <a:pt x="130" y="157"/>
                    <a:pt x="128" y="156"/>
                    <a:pt x="126" y="155"/>
                  </a:cubicBezTo>
                  <a:cubicBezTo>
                    <a:pt x="125" y="154"/>
                    <a:pt x="122" y="153"/>
                    <a:pt x="120" y="153"/>
                  </a:cubicBezTo>
                  <a:cubicBezTo>
                    <a:pt x="119" y="153"/>
                    <a:pt x="117" y="153"/>
                    <a:pt x="116" y="152"/>
                  </a:cubicBezTo>
                  <a:cubicBezTo>
                    <a:pt x="115" y="150"/>
                    <a:pt x="114" y="149"/>
                    <a:pt x="114" y="149"/>
                  </a:cubicBezTo>
                  <a:cubicBezTo>
                    <a:pt x="114" y="149"/>
                    <a:pt x="113" y="148"/>
                    <a:pt x="112" y="147"/>
                  </a:cubicBezTo>
                  <a:cubicBezTo>
                    <a:pt x="111" y="145"/>
                    <a:pt x="111" y="143"/>
                    <a:pt x="112" y="142"/>
                  </a:cubicBezTo>
                  <a:cubicBezTo>
                    <a:pt x="112" y="140"/>
                    <a:pt x="114" y="137"/>
                    <a:pt x="115" y="136"/>
                  </a:cubicBezTo>
                  <a:cubicBezTo>
                    <a:pt x="116" y="134"/>
                    <a:pt x="117" y="132"/>
                    <a:pt x="117" y="131"/>
                  </a:cubicBezTo>
                  <a:cubicBezTo>
                    <a:pt x="117" y="130"/>
                    <a:pt x="117" y="129"/>
                    <a:pt x="118" y="129"/>
                  </a:cubicBezTo>
                  <a:cubicBezTo>
                    <a:pt x="119" y="129"/>
                    <a:pt x="121" y="130"/>
                    <a:pt x="123" y="130"/>
                  </a:cubicBezTo>
                  <a:cubicBezTo>
                    <a:pt x="124" y="130"/>
                    <a:pt x="125" y="130"/>
                    <a:pt x="127" y="128"/>
                  </a:cubicBezTo>
                  <a:cubicBezTo>
                    <a:pt x="128" y="126"/>
                    <a:pt x="130" y="124"/>
                    <a:pt x="131" y="122"/>
                  </a:cubicBezTo>
                  <a:cubicBezTo>
                    <a:pt x="131" y="120"/>
                    <a:pt x="132" y="118"/>
                    <a:pt x="132" y="115"/>
                  </a:cubicBezTo>
                  <a:cubicBezTo>
                    <a:pt x="132" y="113"/>
                    <a:pt x="133" y="112"/>
                    <a:pt x="136" y="112"/>
                  </a:cubicBezTo>
                  <a:cubicBezTo>
                    <a:pt x="139" y="112"/>
                    <a:pt x="142" y="112"/>
                    <a:pt x="144" y="113"/>
                  </a:cubicBezTo>
                  <a:cubicBezTo>
                    <a:pt x="146" y="114"/>
                    <a:pt x="149" y="114"/>
                    <a:pt x="149" y="113"/>
                  </a:cubicBezTo>
                  <a:cubicBezTo>
                    <a:pt x="150" y="112"/>
                    <a:pt x="152" y="111"/>
                    <a:pt x="154" y="111"/>
                  </a:cubicBezTo>
                  <a:cubicBezTo>
                    <a:pt x="156" y="110"/>
                    <a:pt x="157" y="109"/>
                    <a:pt x="157" y="108"/>
                  </a:cubicBezTo>
                  <a:cubicBezTo>
                    <a:pt x="157" y="107"/>
                    <a:pt x="156" y="104"/>
                    <a:pt x="154" y="104"/>
                  </a:cubicBezTo>
                  <a:cubicBezTo>
                    <a:pt x="152" y="103"/>
                    <a:pt x="150" y="100"/>
                    <a:pt x="150" y="99"/>
                  </a:cubicBezTo>
                  <a:cubicBezTo>
                    <a:pt x="150" y="97"/>
                    <a:pt x="148" y="95"/>
                    <a:pt x="147" y="95"/>
                  </a:cubicBezTo>
                  <a:cubicBezTo>
                    <a:pt x="144" y="94"/>
                    <a:pt x="141" y="95"/>
                    <a:pt x="140" y="95"/>
                  </a:cubicBezTo>
                  <a:cubicBezTo>
                    <a:pt x="139" y="96"/>
                    <a:pt x="137" y="96"/>
                    <a:pt x="135" y="96"/>
                  </a:cubicBezTo>
                  <a:cubicBezTo>
                    <a:pt x="132" y="95"/>
                    <a:pt x="130" y="92"/>
                    <a:pt x="130" y="91"/>
                  </a:cubicBezTo>
                  <a:cubicBezTo>
                    <a:pt x="129" y="89"/>
                    <a:pt x="127" y="86"/>
                    <a:pt x="125" y="85"/>
                  </a:cubicBezTo>
                  <a:cubicBezTo>
                    <a:pt x="123" y="83"/>
                    <a:pt x="121" y="82"/>
                    <a:pt x="120" y="82"/>
                  </a:cubicBezTo>
                  <a:cubicBezTo>
                    <a:pt x="119" y="81"/>
                    <a:pt x="117" y="81"/>
                    <a:pt x="115" y="81"/>
                  </a:cubicBezTo>
                  <a:cubicBezTo>
                    <a:pt x="113" y="81"/>
                    <a:pt x="112" y="80"/>
                    <a:pt x="112" y="79"/>
                  </a:cubicBezTo>
                  <a:cubicBezTo>
                    <a:pt x="112" y="78"/>
                    <a:pt x="112" y="77"/>
                    <a:pt x="111" y="76"/>
                  </a:cubicBezTo>
                  <a:cubicBezTo>
                    <a:pt x="111" y="75"/>
                    <a:pt x="111" y="72"/>
                    <a:pt x="111" y="72"/>
                  </a:cubicBezTo>
                  <a:cubicBezTo>
                    <a:pt x="112" y="71"/>
                    <a:pt x="113" y="68"/>
                    <a:pt x="113" y="66"/>
                  </a:cubicBezTo>
                  <a:cubicBezTo>
                    <a:pt x="113" y="64"/>
                    <a:pt x="115" y="61"/>
                    <a:pt x="116" y="60"/>
                  </a:cubicBezTo>
                  <a:cubicBezTo>
                    <a:pt x="117" y="60"/>
                    <a:pt x="119" y="60"/>
                    <a:pt x="119" y="59"/>
                  </a:cubicBezTo>
                  <a:cubicBezTo>
                    <a:pt x="120" y="58"/>
                    <a:pt x="122" y="56"/>
                    <a:pt x="122" y="55"/>
                  </a:cubicBezTo>
                  <a:cubicBezTo>
                    <a:pt x="123" y="54"/>
                    <a:pt x="125" y="52"/>
                    <a:pt x="127" y="51"/>
                  </a:cubicBezTo>
                  <a:cubicBezTo>
                    <a:pt x="129" y="49"/>
                    <a:pt x="130" y="47"/>
                    <a:pt x="129" y="46"/>
                  </a:cubicBezTo>
                  <a:cubicBezTo>
                    <a:pt x="128" y="44"/>
                    <a:pt x="126" y="43"/>
                    <a:pt x="125" y="43"/>
                  </a:cubicBezTo>
                  <a:cubicBezTo>
                    <a:pt x="123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1"/>
                  </a:cubicBezTo>
                  <a:cubicBezTo>
                    <a:pt x="121" y="39"/>
                    <a:pt x="122" y="38"/>
                    <a:pt x="122" y="37"/>
                  </a:cubicBezTo>
                  <a:cubicBezTo>
                    <a:pt x="122" y="36"/>
                    <a:pt x="123" y="35"/>
                    <a:pt x="124" y="35"/>
                  </a:cubicBezTo>
                  <a:cubicBezTo>
                    <a:pt x="124" y="34"/>
                    <a:pt x="125" y="35"/>
                    <a:pt x="126" y="36"/>
                  </a:cubicBezTo>
                  <a:cubicBezTo>
                    <a:pt x="127" y="37"/>
                    <a:pt x="128" y="38"/>
                    <a:pt x="129" y="39"/>
                  </a:cubicBezTo>
                  <a:cubicBezTo>
                    <a:pt x="129" y="40"/>
                    <a:pt x="131" y="41"/>
                    <a:pt x="133" y="41"/>
                  </a:cubicBezTo>
                  <a:cubicBezTo>
                    <a:pt x="134" y="42"/>
                    <a:pt x="136" y="44"/>
                    <a:pt x="137" y="44"/>
                  </a:cubicBezTo>
                  <a:cubicBezTo>
                    <a:pt x="139" y="45"/>
                    <a:pt x="140" y="46"/>
                    <a:pt x="140" y="47"/>
                  </a:cubicBezTo>
                  <a:cubicBezTo>
                    <a:pt x="140" y="49"/>
                    <a:pt x="141" y="51"/>
                    <a:pt x="143" y="51"/>
                  </a:cubicBezTo>
                  <a:cubicBezTo>
                    <a:pt x="144" y="53"/>
                    <a:pt x="147" y="54"/>
                    <a:pt x="148" y="54"/>
                  </a:cubicBezTo>
                  <a:cubicBezTo>
                    <a:pt x="150" y="54"/>
                    <a:pt x="152" y="55"/>
                    <a:pt x="153" y="54"/>
                  </a:cubicBezTo>
                  <a:cubicBezTo>
                    <a:pt x="154" y="54"/>
                    <a:pt x="155" y="54"/>
                    <a:pt x="155" y="53"/>
                  </a:cubicBezTo>
                  <a:cubicBezTo>
                    <a:pt x="155" y="52"/>
                    <a:pt x="155" y="50"/>
                    <a:pt x="154" y="49"/>
                  </a:cubicBezTo>
                  <a:cubicBezTo>
                    <a:pt x="153" y="49"/>
                    <a:pt x="152" y="47"/>
                    <a:pt x="152" y="46"/>
                  </a:cubicBezTo>
                  <a:cubicBezTo>
                    <a:pt x="152" y="45"/>
                    <a:pt x="152" y="44"/>
                    <a:pt x="153" y="44"/>
                  </a:cubicBezTo>
                  <a:cubicBezTo>
                    <a:pt x="154" y="44"/>
                    <a:pt x="156" y="44"/>
                    <a:pt x="157" y="45"/>
                  </a:cubicBezTo>
                  <a:cubicBezTo>
                    <a:pt x="158" y="46"/>
                    <a:pt x="159" y="47"/>
                    <a:pt x="160" y="48"/>
                  </a:cubicBezTo>
                  <a:cubicBezTo>
                    <a:pt x="161" y="48"/>
                    <a:pt x="161" y="49"/>
                    <a:pt x="161" y="50"/>
                  </a:cubicBezTo>
                  <a:cubicBezTo>
                    <a:pt x="160" y="51"/>
                    <a:pt x="160" y="52"/>
                    <a:pt x="161" y="53"/>
                  </a:cubicBezTo>
                  <a:cubicBezTo>
                    <a:pt x="161" y="53"/>
                    <a:pt x="161" y="54"/>
                    <a:pt x="162" y="56"/>
                  </a:cubicBezTo>
                  <a:cubicBezTo>
                    <a:pt x="162" y="57"/>
                    <a:pt x="164" y="58"/>
                    <a:pt x="166" y="58"/>
                  </a:cubicBezTo>
                  <a:cubicBezTo>
                    <a:pt x="168" y="59"/>
                    <a:pt x="169" y="61"/>
                    <a:pt x="170" y="63"/>
                  </a:cubicBezTo>
                  <a:cubicBezTo>
                    <a:pt x="172" y="63"/>
                    <a:pt x="174" y="65"/>
                    <a:pt x="175" y="64"/>
                  </a:cubicBezTo>
                  <a:cubicBezTo>
                    <a:pt x="176" y="64"/>
                    <a:pt x="178" y="64"/>
                    <a:pt x="180" y="64"/>
                  </a:cubicBezTo>
                  <a:cubicBezTo>
                    <a:pt x="182" y="65"/>
                    <a:pt x="184" y="65"/>
                    <a:pt x="185" y="66"/>
                  </a:cubicBezTo>
                  <a:cubicBezTo>
                    <a:pt x="186" y="66"/>
                    <a:pt x="187" y="65"/>
                    <a:pt x="187" y="64"/>
                  </a:cubicBezTo>
                  <a:cubicBezTo>
                    <a:pt x="188" y="63"/>
                    <a:pt x="188" y="60"/>
                    <a:pt x="187" y="60"/>
                  </a:cubicBezTo>
                  <a:cubicBezTo>
                    <a:pt x="187" y="59"/>
                    <a:pt x="187" y="56"/>
                    <a:pt x="187" y="54"/>
                  </a:cubicBezTo>
                  <a:cubicBezTo>
                    <a:pt x="187" y="54"/>
                    <a:pt x="189" y="54"/>
                    <a:pt x="190" y="51"/>
                  </a:cubicBezTo>
                  <a:cubicBezTo>
                    <a:pt x="192" y="49"/>
                    <a:pt x="193" y="47"/>
                    <a:pt x="195" y="46"/>
                  </a:cubicBezTo>
                  <a:cubicBezTo>
                    <a:pt x="197" y="44"/>
                    <a:pt x="199" y="42"/>
                    <a:pt x="199" y="41"/>
                  </a:cubicBezTo>
                  <a:cubicBezTo>
                    <a:pt x="199" y="39"/>
                    <a:pt x="200" y="36"/>
                    <a:pt x="200" y="35"/>
                  </a:cubicBezTo>
                  <a:cubicBezTo>
                    <a:pt x="201" y="33"/>
                    <a:pt x="201" y="30"/>
                    <a:pt x="200" y="2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43949DB-DCAD-1103-FF04-CD68EAF0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435" y="3109531"/>
              <a:ext cx="13010" cy="11477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3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7" y="6"/>
                </a:cxn>
                <a:cxn ang="0">
                  <a:pos x="7" y="6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21888D5C-17C9-EEA6-0DC1-917F54FD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544" y="2805746"/>
              <a:ext cx="824123" cy="726177"/>
            </a:xfrm>
            <a:custGeom>
              <a:avLst/>
              <a:gdLst/>
              <a:ahLst/>
              <a:cxnLst>
                <a:cxn ang="0">
                  <a:pos x="427" y="51"/>
                </a:cxn>
                <a:cxn ang="0">
                  <a:pos x="397" y="42"/>
                </a:cxn>
                <a:cxn ang="0">
                  <a:pos x="373" y="46"/>
                </a:cxn>
                <a:cxn ang="0">
                  <a:pos x="358" y="69"/>
                </a:cxn>
                <a:cxn ang="0">
                  <a:pos x="347" y="77"/>
                </a:cxn>
                <a:cxn ang="0">
                  <a:pos x="324" y="74"/>
                </a:cxn>
                <a:cxn ang="0">
                  <a:pos x="308" y="99"/>
                </a:cxn>
                <a:cxn ang="0">
                  <a:pos x="271" y="110"/>
                </a:cxn>
                <a:cxn ang="0">
                  <a:pos x="244" y="109"/>
                </a:cxn>
                <a:cxn ang="0">
                  <a:pos x="228" y="83"/>
                </a:cxn>
                <a:cxn ang="0">
                  <a:pos x="205" y="65"/>
                </a:cxn>
                <a:cxn ang="0">
                  <a:pos x="183" y="41"/>
                </a:cxn>
                <a:cxn ang="0">
                  <a:pos x="175" y="16"/>
                </a:cxn>
                <a:cxn ang="0">
                  <a:pos x="148" y="15"/>
                </a:cxn>
                <a:cxn ang="0">
                  <a:pos x="115" y="4"/>
                </a:cxn>
                <a:cxn ang="0">
                  <a:pos x="92" y="24"/>
                </a:cxn>
                <a:cxn ang="0">
                  <a:pos x="71" y="40"/>
                </a:cxn>
                <a:cxn ang="0">
                  <a:pos x="64" y="65"/>
                </a:cxn>
                <a:cxn ang="0">
                  <a:pos x="53" y="89"/>
                </a:cxn>
                <a:cxn ang="0">
                  <a:pos x="50" y="113"/>
                </a:cxn>
                <a:cxn ang="0">
                  <a:pos x="53" y="134"/>
                </a:cxn>
                <a:cxn ang="0">
                  <a:pos x="43" y="170"/>
                </a:cxn>
                <a:cxn ang="0">
                  <a:pos x="46" y="202"/>
                </a:cxn>
                <a:cxn ang="0">
                  <a:pos x="28" y="218"/>
                </a:cxn>
                <a:cxn ang="0">
                  <a:pos x="19" y="237"/>
                </a:cxn>
                <a:cxn ang="0">
                  <a:pos x="18" y="270"/>
                </a:cxn>
                <a:cxn ang="0">
                  <a:pos x="4" y="280"/>
                </a:cxn>
                <a:cxn ang="0">
                  <a:pos x="10" y="307"/>
                </a:cxn>
                <a:cxn ang="0">
                  <a:pos x="38" y="309"/>
                </a:cxn>
                <a:cxn ang="0">
                  <a:pos x="34" y="328"/>
                </a:cxn>
                <a:cxn ang="0">
                  <a:pos x="10" y="316"/>
                </a:cxn>
                <a:cxn ang="0">
                  <a:pos x="14" y="337"/>
                </a:cxn>
                <a:cxn ang="0">
                  <a:pos x="39" y="337"/>
                </a:cxn>
                <a:cxn ang="0">
                  <a:pos x="60" y="332"/>
                </a:cxn>
                <a:cxn ang="0">
                  <a:pos x="77" y="341"/>
                </a:cxn>
                <a:cxn ang="0">
                  <a:pos x="95" y="361"/>
                </a:cxn>
                <a:cxn ang="0">
                  <a:pos x="99" y="380"/>
                </a:cxn>
                <a:cxn ang="0">
                  <a:pos x="88" y="393"/>
                </a:cxn>
                <a:cxn ang="0">
                  <a:pos x="108" y="385"/>
                </a:cxn>
                <a:cxn ang="0">
                  <a:pos x="135" y="379"/>
                </a:cxn>
                <a:cxn ang="0">
                  <a:pos x="156" y="365"/>
                </a:cxn>
                <a:cxn ang="0">
                  <a:pos x="183" y="362"/>
                </a:cxn>
                <a:cxn ang="0">
                  <a:pos x="191" y="352"/>
                </a:cxn>
                <a:cxn ang="0">
                  <a:pos x="199" y="351"/>
                </a:cxn>
                <a:cxn ang="0">
                  <a:pos x="194" y="327"/>
                </a:cxn>
                <a:cxn ang="0">
                  <a:pos x="196" y="301"/>
                </a:cxn>
                <a:cxn ang="0">
                  <a:pos x="190" y="282"/>
                </a:cxn>
                <a:cxn ang="0">
                  <a:pos x="198" y="243"/>
                </a:cxn>
                <a:cxn ang="0">
                  <a:pos x="230" y="224"/>
                </a:cxn>
                <a:cxn ang="0">
                  <a:pos x="241" y="229"/>
                </a:cxn>
                <a:cxn ang="0">
                  <a:pos x="255" y="204"/>
                </a:cxn>
                <a:cxn ang="0">
                  <a:pos x="279" y="198"/>
                </a:cxn>
                <a:cxn ang="0">
                  <a:pos x="312" y="185"/>
                </a:cxn>
                <a:cxn ang="0">
                  <a:pos x="315" y="168"/>
                </a:cxn>
                <a:cxn ang="0">
                  <a:pos x="335" y="142"/>
                </a:cxn>
                <a:cxn ang="0">
                  <a:pos x="371" y="121"/>
                </a:cxn>
                <a:cxn ang="0">
                  <a:pos x="404" y="90"/>
                </a:cxn>
                <a:cxn ang="0">
                  <a:pos x="431" y="65"/>
                </a:cxn>
                <a:cxn ang="0">
                  <a:pos x="452" y="36"/>
                </a:cxn>
              </a:cxnLst>
              <a:rect l="0" t="0" r="r" b="b"/>
              <a:pathLst>
                <a:path w="455" h="401">
                  <a:moveTo>
                    <a:pt x="449" y="35"/>
                  </a:moveTo>
                  <a:cubicBezTo>
                    <a:pt x="446" y="36"/>
                    <a:pt x="442" y="38"/>
                    <a:pt x="441" y="38"/>
                  </a:cubicBezTo>
                  <a:cubicBezTo>
                    <a:pt x="440" y="39"/>
                    <a:pt x="439" y="42"/>
                    <a:pt x="439" y="44"/>
                  </a:cubicBezTo>
                  <a:cubicBezTo>
                    <a:pt x="438" y="45"/>
                    <a:pt x="436" y="46"/>
                    <a:pt x="435" y="46"/>
                  </a:cubicBezTo>
                  <a:cubicBezTo>
                    <a:pt x="433" y="46"/>
                    <a:pt x="432" y="47"/>
                    <a:pt x="432" y="49"/>
                  </a:cubicBezTo>
                  <a:cubicBezTo>
                    <a:pt x="431" y="50"/>
                    <a:pt x="429" y="51"/>
                    <a:pt x="427" y="51"/>
                  </a:cubicBezTo>
                  <a:cubicBezTo>
                    <a:pt x="425" y="52"/>
                    <a:pt x="423" y="52"/>
                    <a:pt x="421" y="53"/>
                  </a:cubicBezTo>
                  <a:cubicBezTo>
                    <a:pt x="419" y="53"/>
                    <a:pt x="417" y="54"/>
                    <a:pt x="415" y="54"/>
                  </a:cubicBezTo>
                  <a:cubicBezTo>
                    <a:pt x="415" y="54"/>
                    <a:pt x="412" y="53"/>
                    <a:pt x="409" y="54"/>
                  </a:cubicBezTo>
                  <a:cubicBezTo>
                    <a:pt x="407" y="54"/>
                    <a:pt x="405" y="53"/>
                    <a:pt x="404" y="52"/>
                  </a:cubicBezTo>
                  <a:cubicBezTo>
                    <a:pt x="403" y="51"/>
                    <a:pt x="401" y="49"/>
                    <a:pt x="401" y="46"/>
                  </a:cubicBezTo>
                  <a:cubicBezTo>
                    <a:pt x="400" y="44"/>
                    <a:pt x="397" y="43"/>
                    <a:pt x="397" y="42"/>
                  </a:cubicBezTo>
                  <a:cubicBezTo>
                    <a:pt x="395" y="41"/>
                    <a:pt x="392" y="40"/>
                    <a:pt x="391" y="40"/>
                  </a:cubicBezTo>
                  <a:cubicBezTo>
                    <a:pt x="389" y="41"/>
                    <a:pt x="388" y="41"/>
                    <a:pt x="387" y="41"/>
                  </a:cubicBezTo>
                  <a:cubicBezTo>
                    <a:pt x="386" y="41"/>
                    <a:pt x="384" y="41"/>
                    <a:pt x="382" y="41"/>
                  </a:cubicBezTo>
                  <a:cubicBezTo>
                    <a:pt x="381" y="41"/>
                    <a:pt x="380" y="42"/>
                    <a:pt x="381" y="43"/>
                  </a:cubicBezTo>
                  <a:cubicBezTo>
                    <a:pt x="381" y="45"/>
                    <a:pt x="379" y="46"/>
                    <a:pt x="377" y="45"/>
                  </a:cubicBezTo>
                  <a:cubicBezTo>
                    <a:pt x="374" y="45"/>
                    <a:pt x="373" y="45"/>
                    <a:pt x="373" y="46"/>
                  </a:cubicBezTo>
                  <a:cubicBezTo>
                    <a:pt x="373" y="47"/>
                    <a:pt x="373" y="49"/>
                    <a:pt x="374" y="49"/>
                  </a:cubicBezTo>
                  <a:cubicBezTo>
                    <a:pt x="374" y="51"/>
                    <a:pt x="374" y="53"/>
                    <a:pt x="373" y="54"/>
                  </a:cubicBezTo>
                  <a:cubicBezTo>
                    <a:pt x="373" y="54"/>
                    <a:pt x="370" y="56"/>
                    <a:pt x="367" y="57"/>
                  </a:cubicBezTo>
                  <a:cubicBezTo>
                    <a:pt x="365" y="59"/>
                    <a:pt x="362" y="60"/>
                    <a:pt x="361" y="61"/>
                  </a:cubicBezTo>
                  <a:cubicBezTo>
                    <a:pt x="359" y="62"/>
                    <a:pt x="357" y="63"/>
                    <a:pt x="358" y="65"/>
                  </a:cubicBezTo>
                  <a:cubicBezTo>
                    <a:pt x="357" y="67"/>
                    <a:pt x="358" y="68"/>
                    <a:pt x="358" y="69"/>
                  </a:cubicBezTo>
                  <a:cubicBezTo>
                    <a:pt x="359" y="70"/>
                    <a:pt x="360" y="72"/>
                    <a:pt x="359" y="73"/>
                  </a:cubicBezTo>
                  <a:cubicBezTo>
                    <a:pt x="358" y="73"/>
                    <a:pt x="358" y="75"/>
                    <a:pt x="359" y="77"/>
                  </a:cubicBezTo>
                  <a:cubicBezTo>
                    <a:pt x="359" y="78"/>
                    <a:pt x="358" y="79"/>
                    <a:pt x="357" y="79"/>
                  </a:cubicBezTo>
                  <a:cubicBezTo>
                    <a:pt x="356" y="79"/>
                    <a:pt x="354" y="80"/>
                    <a:pt x="352" y="80"/>
                  </a:cubicBezTo>
                  <a:cubicBezTo>
                    <a:pt x="351" y="81"/>
                    <a:pt x="350" y="80"/>
                    <a:pt x="350" y="80"/>
                  </a:cubicBezTo>
                  <a:cubicBezTo>
                    <a:pt x="350" y="78"/>
                    <a:pt x="348" y="77"/>
                    <a:pt x="347" y="77"/>
                  </a:cubicBezTo>
                  <a:cubicBezTo>
                    <a:pt x="345" y="77"/>
                    <a:pt x="343" y="78"/>
                    <a:pt x="342" y="80"/>
                  </a:cubicBezTo>
                  <a:cubicBezTo>
                    <a:pt x="341" y="82"/>
                    <a:pt x="338" y="83"/>
                    <a:pt x="336" y="84"/>
                  </a:cubicBezTo>
                  <a:cubicBezTo>
                    <a:pt x="334" y="85"/>
                    <a:pt x="334" y="85"/>
                    <a:pt x="333" y="83"/>
                  </a:cubicBezTo>
                  <a:cubicBezTo>
                    <a:pt x="333" y="83"/>
                    <a:pt x="332" y="80"/>
                    <a:pt x="331" y="79"/>
                  </a:cubicBezTo>
                  <a:cubicBezTo>
                    <a:pt x="329" y="78"/>
                    <a:pt x="328" y="76"/>
                    <a:pt x="327" y="74"/>
                  </a:cubicBezTo>
                  <a:cubicBezTo>
                    <a:pt x="326" y="73"/>
                    <a:pt x="325" y="73"/>
                    <a:pt x="324" y="74"/>
                  </a:cubicBezTo>
                  <a:cubicBezTo>
                    <a:pt x="323" y="75"/>
                    <a:pt x="322" y="78"/>
                    <a:pt x="321" y="79"/>
                  </a:cubicBezTo>
                  <a:cubicBezTo>
                    <a:pt x="320" y="81"/>
                    <a:pt x="319" y="84"/>
                    <a:pt x="319" y="85"/>
                  </a:cubicBezTo>
                  <a:cubicBezTo>
                    <a:pt x="320" y="87"/>
                    <a:pt x="320" y="90"/>
                    <a:pt x="320" y="91"/>
                  </a:cubicBezTo>
                  <a:cubicBezTo>
                    <a:pt x="320" y="93"/>
                    <a:pt x="319" y="95"/>
                    <a:pt x="318" y="96"/>
                  </a:cubicBezTo>
                  <a:cubicBezTo>
                    <a:pt x="318" y="97"/>
                    <a:pt x="315" y="99"/>
                    <a:pt x="314" y="99"/>
                  </a:cubicBezTo>
                  <a:cubicBezTo>
                    <a:pt x="312" y="100"/>
                    <a:pt x="310" y="100"/>
                    <a:pt x="308" y="99"/>
                  </a:cubicBezTo>
                  <a:cubicBezTo>
                    <a:pt x="306" y="99"/>
                    <a:pt x="302" y="99"/>
                    <a:pt x="301" y="100"/>
                  </a:cubicBezTo>
                  <a:cubicBezTo>
                    <a:pt x="298" y="101"/>
                    <a:pt x="294" y="102"/>
                    <a:pt x="293" y="103"/>
                  </a:cubicBezTo>
                  <a:cubicBezTo>
                    <a:pt x="291" y="104"/>
                    <a:pt x="288" y="106"/>
                    <a:pt x="286" y="107"/>
                  </a:cubicBezTo>
                  <a:cubicBezTo>
                    <a:pt x="285" y="108"/>
                    <a:pt x="283" y="110"/>
                    <a:pt x="281" y="110"/>
                  </a:cubicBezTo>
                  <a:cubicBezTo>
                    <a:pt x="280" y="110"/>
                    <a:pt x="278" y="111"/>
                    <a:pt x="276" y="111"/>
                  </a:cubicBezTo>
                  <a:cubicBezTo>
                    <a:pt x="274" y="112"/>
                    <a:pt x="271" y="111"/>
                    <a:pt x="271" y="110"/>
                  </a:cubicBezTo>
                  <a:cubicBezTo>
                    <a:pt x="270" y="108"/>
                    <a:pt x="269" y="106"/>
                    <a:pt x="269" y="106"/>
                  </a:cubicBezTo>
                  <a:cubicBezTo>
                    <a:pt x="269" y="106"/>
                    <a:pt x="268" y="108"/>
                    <a:pt x="265" y="110"/>
                  </a:cubicBezTo>
                  <a:cubicBezTo>
                    <a:pt x="261" y="111"/>
                    <a:pt x="258" y="112"/>
                    <a:pt x="256" y="112"/>
                  </a:cubicBezTo>
                  <a:cubicBezTo>
                    <a:pt x="253" y="113"/>
                    <a:pt x="251" y="113"/>
                    <a:pt x="249" y="113"/>
                  </a:cubicBezTo>
                  <a:cubicBezTo>
                    <a:pt x="246" y="114"/>
                    <a:pt x="244" y="114"/>
                    <a:pt x="244" y="114"/>
                  </a:cubicBezTo>
                  <a:cubicBezTo>
                    <a:pt x="244" y="113"/>
                    <a:pt x="244" y="110"/>
                    <a:pt x="244" y="109"/>
                  </a:cubicBezTo>
                  <a:cubicBezTo>
                    <a:pt x="244" y="107"/>
                    <a:pt x="243" y="104"/>
                    <a:pt x="243" y="103"/>
                  </a:cubicBezTo>
                  <a:cubicBezTo>
                    <a:pt x="243" y="101"/>
                    <a:pt x="243" y="98"/>
                    <a:pt x="243" y="97"/>
                  </a:cubicBezTo>
                  <a:cubicBezTo>
                    <a:pt x="243" y="96"/>
                    <a:pt x="242" y="94"/>
                    <a:pt x="240" y="94"/>
                  </a:cubicBezTo>
                  <a:cubicBezTo>
                    <a:pt x="238" y="94"/>
                    <a:pt x="234" y="93"/>
                    <a:pt x="234" y="93"/>
                  </a:cubicBezTo>
                  <a:cubicBezTo>
                    <a:pt x="232" y="92"/>
                    <a:pt x="230" y="90"/>
                    <a:pt x="230" y="89"/>
                  </a:cubicBezTo>
                  <a:cubicBezTo>
                    <a:pt x="230" y="88"/>
                    <a:pt x="229" y="85"/>
                    <a:pt x="228" y="83"/>
                  </a:cubicBezTo>
                  <a:cubicBezTo>
                    <a:pt x="226" y="81"/>
                    <a:pt x="225" y="78"/>
                    <a:pt x="224" y="77"/>
                  </a:cubicBezTo>
                  <a:cubicBezTo>
                    <a:pt x="224" y="75"/>
                    <a:pt x="222" y="73"/>
                    <a:pt x="220" y="72"/>
                  </a:cubicBezTo>
                  <a:cubicBezTo>
                    <a:pt x="218" y="70"/>
                    <a:pt x="215" y="69"/>
                    <a:pt x="215" y="70"/>
                  </a:cubicBezTo>
                  <a:cubicBezTo>
                    <a:pt x="213" y="70"/>
                    <a:pt x="210" y="70"/>
                    <a:pt x="209" y="70"/>
                  </a:cubicBezTo>
                  <a:cubicBezTo>
                    <a:pt x="208" y="70"/>
                    <a:pt x="206" y="68"/>
                    <a:pt x="206" y="67"/>
                  </a:cubicBezTo>
                  <a:cubicBezTo>
                    <a:pt x="206" y="65"/>
                    <a:pt x="205" y="65"/>
                    <a:pt x="205" y="65"/>
                  </a:cubicBezTo>
                  <a:cubicBezTo>
                    <a:pt x="205" y="65"/>
                    <a:pt x="204" y="65"/>
                    <a:pt x="202" y="65"/>
                  </a:cubicBezTo>
                  <a:cubicBezTo>
                    <a:pt x="200" y="64"/>
                    <a:pt x="197" y="63"/>
                    <a:pt x="196" y="63"/>
                  </a:cubicBezTo>
                  <a:cubicBezTo>
                    <a:pt x="194" y="62"/>
                    <a:pt x="191" y="62"/>
                    <a:pt x="191" y="60"/>
                  </a:cubicBezTo>
                  <a:cubicBezTo>
                    <a:pt x="190" y="59"/>
                    <a:pt x="189" y="56"/>
                    <a:pt x="188" y="53"/>
                  </a:cubicBezTo>
                  <a:cubicBezTo>
                    <a:pt x="188" y="51"/>
                    <a:pt x="186" y="47"/>
                    <a:pt x="184" y="46"/>
                  </a:cubicBezTo>
                  <a:cubicBezTo>
                    <a:pt x="182" y="44"/>
                    <a:pt x="182" y="42"/>
                    <a:pt x="183" y="41"/>
                  </a:cubicBezTo>
                  <a:cubicBezTo>
                    <a:pt x="184" y="41"/>
                    <a:pt x="186" y="38"/>
                    <a:pt x="186" y="36"/>
                  </a:cubicBezTo>
                  <a:cubicBezTo>
                    <a:pt x="186" y="35"/>
                    <a:pt x="186" y="33"/>
                    <a:pt x="186" y="31"/>
                  </a:cubicBezTo>
                  <a:cubicBezTo>
                    <a:pt x="187" y="30"/>
                    <a:pt x="188" y="29"/>
                    <a:pt x="187" y="27"/>
                  </a:cubicBezTo>
                  <a:cubicBezTo>
                    <a:pt x="187" y="25"/>
                    <a:pt x="186" y="23"/>
                    <a:pt x="185" y="21"/>
                  </a:cubicBezTo>
                  <a:cubicBezTo>
                    <a:pt x="184" y="20"/>
                    <a:pt x="182" y="18"/>
                    <a:pt x="180" y="17"/>
                  </a:cubicBezTo>
                  <a:cubicBezTo>
                    <a:pt x="179" y="16"/>
                    <a:pt x="176" y="16"/>
                    <a:pt x="175" y="16"/>
                  </a:cubicBezTo>
                  <a:cubicBezTo>
                    <a:pt x="173" y="16"/>
                    <a:pt x="170" y="17"/>
                    <a:pt x="168" y="18"/>
                  </a:cubicBezTo>
                  <a:cubicBezTo>
                    <a:pt x="167" y="19"/>
                    <a:pt x="164" y="20"/>
                    <a:pt x="163" y="20"/>
                  </a:cubicBezTo>
                  <a:cubicBezTo>
                    <a:pt x="162" y="19"/>
                    <a:pt x="160" y="19"/>
                    <a:pt x="159" y="19"/>
                  </a:cubicBezTo>
                  <a:cubicBezTo>
                    <a:pt x="158" y="18"/>
                    <a:pt x="156" y="18"/>
                    <a:pt x="154" y="18"/>
                  </a:cubicBezTo>
                  <a:cubicBezTo>
                    <a:pt x="153" y="17"/>
                    <a:pt x="151" y="16"/>
                    <a:pt x="150" y="16"/>
                  </a:cubicBezTo>
                  <a:cubicBezTo>
                    <a:pt x="150" y="16"/>
                    <a:pt x="149" y="16"/>
                    <a:pt x="148" y="15"/>
                  </a:cubicBezTo>
                  <a:cubicBezTo>
                    <a:pt x="147" y="14"/>
                    <a:pt x="145" y="14"/>
                    <a:pt x="143" y="14"/>
                  </a:cubicBezTo>
                  <a:cubicBezTo>
                    <a:pt x="141" y="15"/>
                    <a:pt x="138" y="15"/>
                    <a:pt x="136" y="15"/>
                  </a:cubicBezTo>
                  <a:cubicBezTo>
                    <a:pt x="134" y="15"/>
                    <a:pt x="132" y="14"/>
                    <a:pt x="131" y="14"/>
                  </a:cubicBezTo>
                  <a:cubicBezTo>
                    <a:pt x="130" y="14"/>
                    <a:pt x="128" y="12"/>
                    <a:pt x="127" y="11"/>
                  </a:cubicBezTo>
                  <a:cubicBezTo>
                    <a:pt x="126" y="9"/>
                    <a:pt x="124" y="7"/>
                    <a:pt x="122" y="7"/>
                  </a:cubicBezTo>
                  <a:cubicBezTo>
                    <a:pt x="119" y="6"/>
                    <a:pt x="116" y="5"/>
                    <a:pt x="115" y="4"/>
                  </a:cubicBezTo>
                  <a:cubicBezTo>
                    <a:pt x="114" y="3"/>
                    <a:pt x="111" y="3"/>
                    <a:pt x="109" y="3"/>
                  </a:cubicBezTo>
                  <a:cubicBezTo>
                    <a:pt x="107" y="4"/>
                    <a:pt x="104" y="3"/>
                    <a:pt x="102" y="2"/>
                  </a:cubicBezTo>
                  <a:cubicBezTo>
                    <a:pt x="99" y="0"/>
                    <a:pt x="98" y="1"/>
                    <a:pt x="98" y="4"/>
                  </a:cubicBezTo>
                  <a:cubicBezTo>
                    <a:pt x="98" y="6"/>
                    <a:pt x="98" y="11"/>
                    <a:pt x="98" y="12"/>
                  </a:cubicBezTo>
                  <a:cubicBezTo>
                    <a:pt x="97" y="14"/>
                    <a:pt x="96" y="17"/>
                    <a:pt x="95" y="20"/>
                  </a:cubicBezTo>
                  <a:cubicBezTo>
                    <a:pt x="94" y="22"/>
                    <a:pt x="92" y="23"/>
                    <a:pt x="92" y="24"/>
                  </a:cubicBezTo>
                  <a:cubicBezTo>
                    <a:pt x="91" y="24"/>
                    <a:pt x="90" y="27"/>
                    <a:pt x="90" y="29"/>
                  </a:cubicBezTo>
                  <a:cubicBezTo>
                    <a:pt x="89" y="31"/>
                    <a:pt x="88" y="34"/>
                    <a:pt x="85" y="34"/>
                  </a:cubicBezTo>
                  <a:cubicBezTo>
                    <a:pt x="84" y="34"/>
                    <a:pt x="81" y="33"/>
                    <a:pt x="80" y="32"/>
                  </a:cubicBezTo>
                  <a:cubicBezTo>
                    <a:pt x="78" y="31"/>
                    <a:pt x="76" y="30"/>
                    <a:pt x="76" y="31"/>
                  </a:cubicBezTo>
                  <a:cubicBezTo>
                    <a:pt x="74" y="31"/>
                    <a:pt x="74" y="33"/>
                    <a:pt x="74" y="35"/>
                  </a:cubicBezTo>
                  <a:cubicBezTo>
                    <a:pt x="74" y="37"/>
                    <a:pt x="73" y="39"/>
                    <a:pt x="71" y="40"/>
                  </a:cubicBezTo>
                  <a:cubicBezTo>
                    <a:pt x="70" y="42"/>
                    <a:pt x="69" y="43"/>
                    <a:pt x="69" y="44"/>
                  </a:cubicBezTo>
                  <a:cubicBezTo>
                    <a:pt x="69" y="45"/>
                    <a:pt x="68" y="47"/>
                    <a:pt x="68" y="48"/>
                  </a:cubicBezTo>
                  <a:cubicBezTo>
                    <a:pt x="68" y="49"/>
                    <a:pt x="69" y="51"/>
                    <a:pt x="70" y="53"/>
                  </a:cubicBezTo>
                  <a:cubicBezTo>
                    <a:pt x="71" y="55"/>
                    <a:pt x="71" y="58"/>
                    <a:pt x="70" y="59"/>
                  </a:cubicBezTo>
                  <a:cubicBezTo>
                    <a:pt x="70" y="59"/>
                    <a:pt x="69" y="60"/>
                    <a:pt x="68" y="62"/>
                  </a:cubicBezTo>
                  <a:cubicBezTo>
                    <a:pt x="67" y="63"/>
                    <a:pt x="65" y="65"/>
                    <a:pt x="64" y="65"/>
                  </a:cubicBezTo>
                  <a:cubicBezTo>
                    <a:pt x="63" y="65"/>
                    <a:pt x="63" y="66"/>
                    <a:pt x="63" y="67"/>
                  </a:cubicBezTo>
                  <a:cubicBezTo>
                    <a:pt x="63" y="68"/>
                    <a:pt x="62" y="70"/>
                    <a:pt x="61" y="72"/>
                  </a:cubicBezTo>
                  <a:cubicBezTo>
                    <a:pt x="60" y="72"/>
                    <a:pt x="57" y="73"/>
                    <a:pt x="56" y="74"/>
                  </a:cubicBezTo>
                  <a:cubicBezTo>
                    <a:pt x="55" y="75"/>
                    <a:pt x="53" y="79"/>
                    <a:pt x="53" y="81"/>
                  </a:cubicBezTo>
                  <a:cubicBezTo>
                    <a:pt x="52" y="84"/>
                    <a:pt x="51" y="86"/>
                    <a:pt x="51" y="86"/>
                  </a:cubicBezTo>
                  <a:cubicBezTo>
                    <a:pt x="51" y="86"/>
                    <a:pt x="52" y="87"/>
                    <a:pt x="53" y="89"/>
                  </a:cubicBezTo>
                  <a:cubicBezTo>
                    <a:pt x="54" y="90"/>
                    <a:pt x="55" y="92"/>
                    <a:pt x="55" y="94"/>
                  </a:cubicBezTo>
                  <a:cubicBezTo>
                    <a:pt x="55" y="95"/>
                    <a:pt x="55" y="97"/>
                    <a:pt x="54" y="98"/>
                  </a:cubicBezTo>
                  <a:cubicBezTo>
                    <a:pt x="54" y="100"/>
                    <a:pt x="55" y="101"/>
                    <a:pt x="55" y="102"/>
                  </a:cubicBezTo>
                  <a:cubicBezTo>
                    <a:pt x="56" y="103"/>
                    <a:pt x="57" y="105"/>
                    <a:pt x="57" y="106"/>
                  </a:cubicBezTo>
                  <a:cubicBezTo>
                    <a:pt x="57" y="107"/>
                    <a:pt x="56" y="109"/>
                    <a:pt x="54" y="110"/>
                  </a:cubicBezTo>
                  <a:cubicBezTo>
                    <a:pt x="53" y="111"/>
                    <a:pt x="50" y="112"/>
                    <a:pt x="50" y="113"/>
                  </a:cubicBezTo>
                  <a:cubicBezTo>
                    <a:pt x="49" y="115"/>
                    <a:pt x="48" y="118"/>
                    <a:pt x="47" y="119"/>
                  </a:cubicBezTo>
                  <a:cubicBezTo>
                    <a:pt x="46" y="121"/>
                    <a:pt x="46" y="124"/>
                    <a:pt x="47" y="124"/>
                  </a:cubicBezTo>
                  <a:cubicBezTo>
                    <a:pt x="48" y="125"/>
                    <a:pt x="50" y="126"/>
                    <a:pt x="52" y="127"/>
                  </a:cubicBezTo>
                  <a:cubicBezTo>
                    <a:pt x="52" y="128"/>
                    <a:pt x="54" y="128"/>
                    <a:pt x="55" y="128"/>
                  </a:cubicBezTo>
                  <a:cubicBezTo>
                    <a:pt x="57" y="128"/>
                    <a:pt x="57" y="128"/>
                    <a:pt x="57" y="129"/>
                  </a:cubicBezTo>
                  <a:cubicBezTo>
                    <a:pt x="57" y="130"/>
                    <a:pt x="55" y="132"/>
                    <a:pt x="53" y="134"/>
                  </a:cubicBezTo>
                  <a:cubicBezTo>
                    <a:pt x="53" y="135"/>
                    <a:pt x="49" y="137"/>
                    <a:pt x="48" y="139"/>
                  </a:cubicBezTo>
                  <a:cubicBezTo>
                    <a:pt x="46" y="141"/>
                    <a:pt x="45" y="143"/>
                    <a:pt x="44" y="145"/>
                  </a:cubicBezTo>
                  <a:cubicBezTo>
                    <a:pt x="43" y="147"/>
                    <a:pt x="43" y="149"/>
                    <a:pt x="44" y="151"/>
                  </a:cubicBezTo>
                  <a:cubicBezTo>
                    <a:pt x="44" y="152"/>
                    <a:pt x="45" y="155"/>
                    <a:pt x="45" y="157"/>
                  </a:cubicBezTo>
                  <a:cubicBezTo>
                    <a:pt x="45" y="159"/>
                    <a:pt x="44" y="162"/>
                    <a:pt x="44" y="163"/>
                  </a:cubicBezTo>
                  <a:cubicBezTo>
                    <a:pt x="44" y="165"/>
                    <a:pt x="44" y="168"/>
                    <a:pt x="43" y="170"/>
                  </a:cubicBezTo>
                  <a:cubicBezTo>
                    <a:pt x="43" y="172"/>
                    <a:pt x="43" y="175"/>
                    <a:pt x="43" y="177"/>
                  </a:cubicBezTo>
                  <a:cubicBezTo>
                    <a:pt x="43" y="180"/>
                    <a:pt x="42" y="182"/>
                    <a:pt x="41" y="183"/>
                  </a:cubicBezTo>
                  <a:cubicBezTo>
                    <a:pt x="41" y="185"/>
                    <a:pt x="39" y="186"/>
                    <a:pt x="37" y="187"/>
                  </a:cubicBezTo>
                  <a:cubicBezTo>
                    <a:pt x="35" y="188"/>
                    <a:pt x="36" y="190"/>
                    <a:pt x="38" y="192"/>
                  </a:cubicBezTo>
                  <a:cubicBezTo>
                    <a:pt x="41" y="192"/>
                    <a:pt x="44" y="195"/>
                    <a:pt x="45" y="196"/>
                  </a:cubicBezTo>
                  <a:cubicBezTo>
                    <a:pt x="47" y="198"/>
                    <a:pt x="47" y="201"/>
                    <a:pt x="46" y="202"/>
                  </a:cubicBezTo>
                  <a:cubicBezTo>
                    <a:pt x="45" y="202"/>
                    <a:pt x="45" y="205"/>
                    <a:pt x="45" y="207"/>
                  </a:cubicBezTo>
                  <a:cubicBezTo>
                    <a:pt x="46" y="208"/>
                    <a:pt x="45" y="211"/>
                    <a:pt x="45" y="213"/>
                  </a:cubicBezTo>
                  <a:cubicBezTo>
                    <a:pt x="44" y="216"/>
                    <a:pt x="44" y="218"/>
                    <a:pt x="42" y="218"/>
                  </a:cubicBezTo>
                  <a:cubicBezTo>
                    <a:pt x="41" y="218"/>
                    <a:pt x="39" y="218"/>
                    <a:pt x="38" y="218"/>
                  </a:cubicBezTo>
                  <a:cubicBezTo>
                    <a:pt x="36" y="218"/>
                    <a:pt x="35" y="218"/>
                    <a:pt x="34" y="218"/>
                  </a:cubicBezTo>
                  <a:cubicBezTo>
                    <a:pt x="32" y="218"/>
                    <a:pt x="30" y="218"/>
                    <a:pt x="28" y="218"/>
                  </a:cubicBezTo>
                  <a:cubicBezTo>
                    <a:pt x="27" y="218"/>
                    <a:pt x="25" y="218"/>
                    <a:pt x="24" y="219"/>
                  </a:cubicBezTo>
                  <a:cubicBezTo>
                    <a:pt x="23" y="220"/>
                    <a:pt x="22" y="222"/>
                    <a:pt x="22" y="222"/>
                  </a:cubicBezTo>
                  <a:cubicBezTo>
                    <a:pt x="22" y="224"/>
                    <a:pt x="22" y="227"/>
                    <a:pt x="22" y="228"/>
                  </a:cubicBezTo>
                  <a:cubicBezTo>
                    <a:pt x="22" y="229"/>
                    <a:pt x="22" y="231"/>
                    <a:pt x="22" y="232"/>
                  </a:cubicBezTo>
                  <a:cubicBezTo>
                    <a:pt x="22" y="233"/>
                    <a:pt x="21" y="233"/>
                    <a:pt x="20" y="233"/>
                  </a:cubicBezTo>
                  <a:cubicBezTo>
                    <a:pt x="20" y="234"/>
                    <a:pt x="19" y="235"/>
                    <a:pt x="19" y="237"/>
                  </a:cubicBezTo>
                  <a:cubicBezTo>
                    <a:pt x="19" y="239"/>
                    <a:pt x="19" y="243"/>
                    <a:pt x="19" y="245"/>
                  </a:cubicBezTo>
                  <a:cubicBezTo>
                    <a:pt x="19" y="247"/>
                    <a:pt x="20" y="250"/>
                    <a:pt x="21" y="250"/>
                  </a:cubicBezTo>
                  <a:cubicBezTo>
                    <a:pt x="21" y="250"/>
                    <a:pt x="22" y="253"/>
                    <a:pt x="23" y="255"/>
                  </a:cubicBezTo>
                  <a:cubicBezTo>
                    <a:pt x="24" y="258"/>
                    <a:pt x="24" y="260"/>
                    <a:pt x="23" y="261"/>
                  </a:cubicBezTo>
                  <a:cubicBezTo>
                    <a:pt x="23" y="262"/>
                    <a:pt x="22" y="265"/>
                    <a:pt x="22" y="266"/>
                  </a:cubicBezTo>
                  <a:cubicBezTo>
                    <a:pt x="21" y="268"/>
                    <a:pt x="20" y="270"/>
                    <a:pt x="18" y="270"/>
                  </a:cubicBezTo>
                  <a:cubicBezTo>
                    <a:pt x="16" y="269"/>
                    <a:pt x="13" y="268"/>
                    <a:pt x="11" y="268"/>
                  </a:cubicBezTo>
                  <a:cubicBezTo>
                    <a:pt x="10" y="268"/>
                    <a:pt x="7" y="268"/>
                    <a:pt x="6" y="267"/>
                  </a:cubicBezTo>
                  <a:cubicBezTo>
                    <a:pt x="5" y="267"/>
                    <a:pt x="3" y="268"/>
                    <a:pt x="3" y="269"/>
                  </a:cubicBezTo>
                  <a:cubicBezTo>
                    <a:pt x="3" y="270"/>
                    <a:pt x="3" y="271"/>
                    <a:pt x="5" y="272"/>
                  </a:cubicBezTo>
                  <a:cubicBezTo>
                    <a:pt x="6" y="272"/>
                    <a:pt x="7" y="274"/>
                    <a:pt x="6" y="275"/>
                  </a:cubicBezTo>
                  <a:cubicBezTo>
                    <a:pt x="5" y="276"/>
                    <a:pt x="5" y="278"/>
                    <a:pt x="4" y="280"/>
                  </a:cubicBezTo>
                  <a:cubicBezTo>
                    <a:pt x="4" y="282"/>
                    <a:pt x="3" y="285"/>
                    <a:pt x="2" y="286"/>
                  </a:cubicBezTo>
                  <a:cubicBezTo>
                    <a:pt x="0" y="288"/>
                    <a:pt x="1" y="291"/>
                    <a:pt x="2" y="293"/>
                  </a:cubicBezTo>
                  <a:cubicBezTo>
                    <a:pt x="4" y="295"/>
                    <a:pt x="7" y="297"/>
                    <a:pt x="8" y="298"/>
                  </a:cubicBezTo>
                  <a:cubicBezTo>
                    <a:pt x="10" y="299"/>
                    <a:pt x="10" y="300"/>
                    <a:pt x="10" y="301"/>
                  </a:cubicBezTo>
                  <a:cubicBezTo>
                    <a:pt x="10" y="302"/>
                    <a:pt x="10" y="303"/>
                    <a:pt x="10" y="304"/>
                  </a:cubicBezTo>
                  <a:cubicBezTo>
                    <a:pt x="10" y="305"/>
                    <a:pt x="10" y="307"/>
                    <a:pt x="10" y="307"/>
                  </a:cubicBezTo>
                  <a:cubicBezTo>
                    <a:pt x="10" y="308"/>
                    <a:pt x="11" y="310"/>
                    <a:pt x="12" y="311"/>
                  </a:cubicBezTo>
                  <a:cubicBezTo>
                    <a:pt x="13" y="312"/>
                    <a:pt x="15" y="312"/>
                    <a:pt x="17" y="311"/>
                  </a:cubicBezTo>
                  <a:cubicBezTo>
                    <a:pt x="18" y="311"/>
                    <a:pt x="19" y="311"/>
                    <a:pt x="21" y="309"/>
                  </a:cubicBezTo>
                  <a:cubicBezTo>
                    <a:pt x="23" y="307"/>
                    <a:pt x="26" y="307"/>
                    <a:pt x="27" y="307"/>
                  </a:cubicBezTo>
                  <a:cubicBezTo>
                    <a:pt x="28" y="308"/>
                    <a:pt x="31" y="309"/>
                    <a:pt x="33" y="309"/>
                  </a:cubicBezTo>
                  <a:cubicBezTo>
                    <a:pt x="34" y="310"/>
                    <a:pt x="36" y="310"/>
                    <a:pt x="38" y="309"/>
                  </a:cubicBezTo>
                  <a:cubicBezTo>
                    <a:pt x="40" y="308"/>
                    <a:pt x="41" y="308"/>
                    <a:pt x="42" y="309"/>
                  </a:cubicBezTo>
                  <a:cubicBezTo>
                    <a:pt x="42" y="311"/>
                    <a:pt x="42" y="313"/>
                    <a:pt x="41" y="314"/>
                  </a:cubicBezTo>
                  <a:cubicBezTo>
                    <a:pt x="40" y="316"/>
                    <a:pt x="39" y="318"/>
                    <a:pt x="37" y="318"/>
                  </a:cubicBezTo>
                  <a:cubicBezTo>
                    <a:pt x="37" y="318"/>
                    <a:pt x="36" y="319"/>
                    <a:pt x="36" y="320"/>
                  </a:cubicBezTo>
                  <a:cubicBezTo>
                    <a:pt x="36" y="321"/>
                    <a:pt x="36" y="324"/>
                    <a:pt x="36" y="325"/>
                  </a:cubicBezTo>
                  <a:cubicBezTo>
                    <a:pt x="37" y="327"/>
                    <a:pt x="36" y="328"/>
                    <a:pt x="34" y="328"/>
                  </a:cubicBezTo>
                  <a:cubicBezTo>
                    <a:pt x="33" y="328"/>
                    <a:pt x="31" y="327"/>
                    <a:pt x="31" y="326"/>
                  </a:cubicBezTo>
                  <a:cubicBezTo>
                    <a:pt x="30" y="325"/>
                    <a:pt x="29" y="324"/>
                    <a:pt x="28" y="324"/>
                  </a:cubicBezTo>
                  <a:cubicBezTo>
                    <a:pt x="27" y="324"/>
                    <a:pt x="24" y="324"/>
                    <a:pt x="22" y="324"/>
                  </a:cubicBezTo>
                  <a:cubicBezTo>
                    <a:pt x="21" y="323"/>
                    <a:pt x="18" y="322"/>
                    <a:pt x="17" y="322"/>
                  </a:cubicBezTo>
                  <a:cubicBezTo>
                    <a:pt x="15" y="322"/>
                    <a:pt x="14" y="320"/>
                    <a:pt x="13" y="319"/>
                  </a:cubicBezTo>
                  <a:cubicBezTo>
                    <a:pt x="13" y="318"/>
                    <a:pt x="12" y="317"/>
                    <a:pt x="10" y="316"/>
                  </a:cubicBezTo>
                  <a:cubicBezTo>
                    <a:pt x="9" y="316"/>
                    <a:pt x="8" y="317"/>
                    <a:pt x="9" y="318"/>
                  </a:cubicBezTo>
                  <a:cubicBezTo>
                    <a:pt x="10" y="320"/>
                    <a:pt x="11" y="322"/>
                    <a:pt x="11" y="323"/>
                  </a:cubicBezTo>
                  <a:cubicBezTo>
                    <a:pt x="12" y="323"/>
                    <a:pt x="12" y="324"/>
                    <a:pt x="13" y="325"/>
                  </a:cubicBezTo>
                  <a:cubicBezTo>
                    <a:pt x="13" y="326"/>
                    <a:pt x="13" y="328"/>
                    <a:pt x="14" y="328"/>
                  </a:cubicBezTo>
                  <a:cubicBezTo>
                    <a:pt x="15" y="328"/>
                    <a:pt x="15" y="330"/>
                    <a:pt x="15" y="332"/>
                  </a:cubicBezTo>
                  <a:cubicBezTo>
                    <a:pt x="14" y="334"/>
                    <a:pt x="14" y="335"/>
                    <a:pt x="14" y="337"/>
                  </a:cubicBezTo>
                  <a:cubicBezTo>
                    <a:pt x="14" y="338"/>
                    <a:pt x="14" y="339"/>
                    <a:pt x="17" y="338"/>
                  </a:cubicBezTo>
                  <a:cubicBezTo>
                    <a:pt x="20" y="338"/>
                    <a:pt x="22" y="336"/>
                    <a:pt x="22" y="334"/>
                  </a:cubicBezTo>
                  <a:cubicBezTo>
                    <a:pt x="22" y="333"/>
                    <a:pt x="24" y="332"/>
                    <a:pt x="26" y="332"/>
                  </a:cubicBezTo>
                  <a:cubicBezTo>
                    <a:pt x="28" y="333"/>
                    <a:pt x="30" y="333"/>
                    <a:pt x="32" y="334"/>
                  </a:cubicBezTo>
                  <a:cubicBezTo>
                    <a:pt x="33" y="334"/>
                    <a:pt x="36" y="334"/>
                    <a:pt x="37" y="335"/>
                  </a:cubicBezTo>
                  <a:cubicBezTo>
                    <a:pt x="38" y="335"/>
                    <a:pt x="39" y="336"/>
                    <a:pt x="39" y="337"/>
                  </a:cubicBezTo>
                  <a:cubicBezTo>
                    <a:pt x="39" y="338"/>
                    <a:pt x="39" y="341"/>
                    <a:pt x="39" y="341"/>
                  </a:cubicBezTo>
                  <a:cubicBezTo>
                    <a:pt x="39" y="342"/>
                    <a:pt x="40" y="343"/>
                    <a:pt x="41" y="343"/>
                  </a:cubicBezTo>
                  <a:cubicBezTo>
                    <a:pt x="42" y="343"/>
                    <a:pt x="44" y="342"/>
                    <a:pt x="46" y="342"/>
                  </a:cubicBezTo>
                  <a:cubicBezTo>
                    <a:pt x="47" y="341"/>
                    <a:pt x="48" y="340"/>
                    <a:pt x="50" y="339"/>
                  </a:cubicBezTo>
                  <a:cubicBezTo>
                    <a:pt x="51" y="339"/>
                    <a:pt x="53" y="338"/>
                    <a:pt x="56" y="337"/>
                  </a:cubicBezTo>
                  <a:cubicBezTo>
                    <a:pt x="57" y="336"/>
                    <a:pt x="60" y="334"/>
                    <a:pt x="60" y="332"/>
                  </a:cubicBezTo>
                  <a:cubicBezTo>
                    <a:pt x="61" y="331"/>
                    <a:pt x="63" y="330"/>
                    <a:pt x="64" y="330"/>
                  </a:cubicBezTo>
                  <a:cubicBezTo>
                    <a:pt x="65" y="329"/>
                    <a:pt x="67" y="330"/>
                    <a:pt x="67" y="331"/>
                  </a:cubicBezTo>
                  <a:cubicBezTo>
                    <a:pt x="67" y="332"/>
                    <a:pt x="68" y="333"/>
                    <a:pt x="69" y="333"/>
                  </a:cubicBezTo>
                  <a:cubicBezTo>
                    <a:pt x="70" y="332"/>
                    <a:pt x="72" y="332"/>
                    <a:pt x="72" y="333"/>
                  </a:cubicBezTo>
                  <a:cubicBezTo>
                    <a:pt x="74" y="333"/>
                    <a:pt x="76" y="335"/>
                    <a:pt x="77" y="336"/>
                  </a:cubicBezTo>
                  <a:cubicBezTo>
                    <a:pt x="77" y="337"/>
                    <a:pt x="78" y="340"/>
                    <a:pt x="77" y="341"/>
                  </a:cubicBezTo>
                  <a:cubicBezTo>
                    <a:pt x="77" y="342"/>
                    <a:pt x="77" y="344"/>
                    <a:pt x="79" y="345"/>
                  </a:cubicBezTo>
                  <a:cubicBezTo>
                    <a:pt x="80" y="345"/>
                    <a:pt x="82" y="347"/>
                    <a:pt x="83" y="347"/>
                  </a:cubicBezTo>
                  <a:cubicBezTo>
                    <a:pt x="84" y="348"/>
                    <a:pt x="88" y="349"/>
                    <a:pt x="90" y="348"/>
                  </a:cubicBezTo>
                  <a:cubicBezTo>
                    <a:pt x="91" y="348"/>
                    <a:pt x="93" y="349"/>
                    <a:pt x="93" y="351"/>
                  </a:cubicBezTo>
                  <a:cubicBezTo>
                    <a:pt x="92" y="353"/>
                    <a:pt x="92" y="355"/>
                    <a:pt x="93" y="357"/>
                  </a:cubicBezTo>
                  <a:cubicBezTo>
                    <a:pt x="93" y="359"/>
                    <a:pt x="94" y="360"/>
                    <a:pt x="95" y="361"/>
                  </a:cubicBezTo>
                  <a:cubicBezTo>
                    <a:pt x="95" y="362"/>
                    <a:pt x="96" y="363"/>
                    <a:pt x="97" y="363"/>
                  </a:cubicBezTo>
                  <a:cubicBezTo>
                    <a:pt x="98" y="363"/>
                    <a:pt x="101" y="364"/>
                    <a:pt x="101" y="364"/>
                  </a:cubicBezTo>
                  <a:cubicBezTo>
                    <a:pt x="103" y="364"/>
                    <a:pt x="104" y="365"/>
                    <a:pt x="103" y="366"/>
                  </a:cubicBezTo>
                  <a:cubicBezTo>
                    <a:pt x="103" y="367"/>
                    <a:pt x="102" y="369"/>
                    <a:pt x="101" y="370"/>
                  </a:cubicBezTo>
                  <a:cubicBezTo>
                    <a:pt x="101" y="372"/>
                    <a:pt x="101" y="375"/>
                    <a:pt x="101" y="375"/>
                  </a:cubicBezTo>
                  <a:cubicBezTo>
                    <a:pt x="101" y="377"/>
                    <a:pt x="100" y="379"/>
                    <a:pt x="99" y="380"/>
                  </a:cubicBezTo>
                  <a:cubicBezTo>
                    <a:pt x="98" y="381"/>
                    <a:pt x="98" y="383"/>
                    <a:pt x="98" y="384"/>
                  </a:cubicBezTo>
                  <a:cubicBezTo>
                    <a:pt x="99" y="385"/>
                    <a:pt x="99" y="386"/>
                    <a:pt x="99" y="388"/>
                  </a:cubicBezTo>
                  <a:cubicBezTo>
                    <a:pt x="100" y="389"/>
                    <a:pt x="99" y="389"/>
                    <a:pt x="98" y="389"/>
                  </a:cubicBezTo>
                  <a:cubicBezTo>
                    <a:pt x="96" y="389"/>
                    <a:pt x="95" y="388"/>
                    <a:pt x="94" y="387"/>
                  </a:cubicBezTo>
                  <a:cubicBezTo>
                    <a:pt x="93" y="387"/>
                    <a:pt x="91" y="387"/>
                    <a:pt x="91" y="388"/>
                  </a:cubicBezTo>
                  <a:cubicBezTo>
                    <a:pt x="90" y="388"/>
                    <a:pt x="89" y="390"/>
                    <a:pt x="88" y="393"/>
                  </a:cubicBezTo>
                  <a:cubicBezTo>
                    <a:pt x="88" y="394"/>
                    <a:pt x="87" y="397"/>
                    <a:pt x="87" y="397"/>
                  </a:cubicBezTo>
                  <a:cubicBezTo>
                    <a:pt x="87" y="397"/>
                    <a:pt x="88" y="398"/>
                    <a:pt x="90" y="399"/>
                  </a:cubicBezTo>
                  <a:cubicBezTo>
                    <a:pt x="92" y="400"/>
                    <a:pt x="95" y="401"/>
                    <a:pt x="96" y="400"/>
                  </a:cubicBezTo>
                  <a:cubicBezTo>
                    <a:pt x="97" y="400"/>
                    <a:pt x="100" y="398"/>
                    <a:pt x="102" y="397"/>
                  </a:cubicBezTo>
                  <a:cubicBezTo>
                    <a:pt x="104" y="395"/>
                    <a:pt x="105" y="392"/>
                    <a:pt x="106" y="391"/>
                  </a:cubicBezTo>
                  <a:cubicBezTo>
                    <a:pt x="107" y="390"/>
                    <a:pt x="108" y="387"/>
                    <a:pt x="108" y="385"/>
                  </a:cubicBezTo>
                  <a:cubicBezTo>
                    <a:pt x="109" y="385"/>
                    <a:pt x="109" y="382"/>
                    <a:pt x="110" y="381"/>
                  </a:cubicBezTo>
                  <a:cubicBezTo>
                    <a:pt x="110" y="380"/>
                    <a:pt x="112" y="379"/>
                    <a:pt x="114" y="378"/>
                  </a:cubicBezTo>
                  <a:cubicBezTo>
                    <a:pt x="117" y="378"/>
                    <a:pt x="119" y="378"/>
                    <a:pt x="120" y="377"/>
                  </a:cubicBezTo>
                  <a:cubicBezTo>
                    <a:pt x="121" y="377"/>
                    <a:pt x="124" y="378"/>
                    <a:pt x="125" y="378"/>
                  </a:cubicBezTo>
                  <a:cubicBezTo>
                    <a:pt x="127" y="379"/>
                    <a:pt x="128" y="379"/>
                    <a:pt x="130" y="379"/>
                  </a:cubicBezTo>
                  <a:cubicBezTo>
                    <a:pt x="132" y="380"/>
                    <a:pt x="134" y="380"/>
                    <a:pt x="135" y="379"/>
                  </a:cubicBezTo>
                  <a:cubicBezTo>
                    <a:pt x="136" y="379"/>
                    <a:pt x="137" y="377"/>
                    <a:pt x="138" y="376"/>
                  </a:cubicBezTo>
                  <a:cubicBezTo>
                    <a:pt x="139" y="375"/>
                    <a:pt x="141" y="374"/>
                    <a:pt x="143" y="374"/>
                  </a:cubicBezTo>
                  <a:cubicBezTo>
                    <a:pt x="144" y="374"/>
                    <a:pt x="146" y="373"/>
                    <a:pt x="147" y="373"/>
                  </a:cubicBezTo>
                  <a:cubicBezTo>
                    <a:pt x="148" y="373"/>
                    <a:pt x="150" y="373"/>
                    <a:pt x="150" y="372"/>
                  </a:cubicBezTo>
                  <a:cubicBezTo>
                    <a:pt x="151" y="371"/>
                    <a:pt x="152" y="370"/>
                    <a:pt x="152" y="369"/>
                  </a:cubicBezTo>
                  <a:cubicBezTo>
                    <a:pt x="154" y="368"/>
                    <a:pt x="155" y="366"/>
                    <a:pt x="156" y="365"/>
                  </a:cubicBezTo>
                  <a:cubicBezTo>
                    <a:pt x="156" y="363"/>
                    <a:pt x="158" y="362"/>
                    <a:pt x="159" y="362"/>
                  </a:cubicBezTo>
                  <a:cubicBezTo>
                    <a:pt x="160" y="363"/>
                    <a:pt x="161" y="364"/>
                    <a:pt x="162" y="364"/>
                  </a:cubicBezTo>
                  <a:cubicBezTo>
                    <a:pt x="163" y="365"/>
                    <a:pt x="165" y="365"/>
                    <a:pt x="167" y="365"/>
                  </a:cubicBezTo>
                  <a:cubicBezTo>
                    <a:pt x="168" y="365"/>
                    <a:pt x="170" y="365"/>
                    <a:pt x="171" y="366"/>
                  </a:cubicBezTo>
                  <a:cubicBezTo>
                    <a:pt x="173" y="366"/>
                    <a:pt x="175" y="366"/>
                    <a:pt x="177" y="365"/>
                  </a:cubicBezTo>
                  <a:cubicBezTo>
                    <a:pt x="178" y="364"/>
                    <a:pt x="181" y="362"/>
                    <a:pt x="183" y="362"/>
                  </a:cubicBezTo>
                  <a:cubicBezTo>
                    <a:pt x="184" y="361"/>
                    <a:pt x="184" y="360"/>
                    <a:pt x="184" y="359"/>
                  </a:cubicBezTo>
                  <a:cubicBezTo>
                    <a:pt x="184" y="358"/>
                    <a:pt x="185" y="357"/>
                    <a:pt x="186" y="356"/>
                  </a:cubicBezTo>
                  <a:cubicBezTo>
                    <a:pt x="187" y="355"/>
                    <a:pt x="190" y="355"/>
                    <a:pt x="193" y="355"/>
                  </a:cubicBezTo>
                  <a:cubicBezTo>
                    <a:pt x="196" y="355"/>
                    <a:pt x="198" y="355"/>
                    <a:pt x="198" y="355"/>
                  </a:cubicBezTo>
                  <a:cubicBezTo>
                    <a:pt x="197" y="354"/>
                    <a:pt x="196" y="354"/>
                    <a:pt x="195" y="354"/>
                  </a:cubicBezTo>
                  <a:cubicBezTo>
                    <a:pt x="194" y="354"/>
                    <a:pt x="192" y="353"/>
                    <a:pt x="191" y="352"/>
                  </a:cubicBezTo>
                  <a:cubicBezTo>
                    <a:pt x="190" y="351"/>
                    <a:pt x="189" y="350"/>
                    <a:pt x="189" y="349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2" y="349"/>
                    <a:pt x="192" y="348"/>
                    <a:pt x="192" y="347"/>
                  </a:cubicBezTo>
                  <a:cubicBezTo>
                    <a:pt x="192" y="345"/>
                    <a:pt x="193" y="345"/>
                    <a:pt x="194" y="347"/>
                  </a:cubicBezTo>
                  <a:cubicBezTo>
                    <a:pt x="195" y="348"/>
                    <a:pt x="196" y="348"/>
                    <a:pt x="197" y="349"/>
                  </a:cubicBezTo>
                  <a:cubicBezTo>
                    <a:pt x="197" y="350"/>
                    <a:pt x="198" y="350"/>
                    <a:pt x="199" y="351"/>
                  </a:cubicBezTo>
                  <a:cubicBezTo>
                    <a:pt x="200" y="352"/>
                    <a:pt x="200" y="351"/>
                    <a:pt x="199" y="349"/>
                  </a:cubicBezTo>
                  <a:cubicBezTo>
                    <a:pt x="199" y="348"/>
                    <a:pt x="198" y="346"/>
                    <a:pt x="198" y="345"/>
                  </a:cubicBezTo>
                  <a:cubicBezTo>
                    <a:pt x="198" y="344"/>
                    <a:pt x="199" y="343"/>
                    <a:pt x="199" y="341"/>
                  </a:cubicBezTo>
                  <a:cubicBezTo>
                    <a:pt x="199" y="340"/>
                    <a:pt x="199" y="337"/>
                    <a:pt x="199" y="337"/>
                  </a:cubicBezTo>
                  <a:cubicBezTo>
                    <a:pt x="198" y="335"/>
                    <a:pt x="197" y="333"/>
                    <a:pt x="197" y="332"/>
                  </a:cubicBezTo>
                  <a:cubicBezTo>
                    <a:pt x="196" y="331"/>
                    <a:pt x="195" y="328"/>
                    <a:pt x="194" y="327"/>
                  </a:cubicBezTo>
                  <a:cubicBezTo>
                    <a:pt x="194" y="326"/>
                    <a:pt x="193" y="322"/>
                    <a:pt x="193" y="321"/>
                  </a:cubicBezTo>
                  <a:cubicBezTo>
                    <a:pt x="193" y="318"/>
                    <a:pt x="192" y="316"/>
                    <a:pt x="192" y="316"/>
                  </a:cubicBezTo>
                  <a:cubicBezTo>
                    <a:pt x="191" y="316"/>
                    <a:pt x="190" y="316"/>
                    <a:pt x="191" y="315"/>
                  </a:cubicBezTo>
                  <a:cubicBezTo>
                    <a:pt x="191" y="314"/>
                    <a:pt x="192" y="312"/>
                    <a:pt x="193" y="310"/>
                  </a:cubicBezTo>
                  <a:cubicBezTo>
                    <a:pt x="195" y="310"/>
                    <a:pt x="196" y="308"/>
                    <a:pt x="196" y="306"/>
                  </a:cubicBezTo>
                  <a:cubicBezTo>
                    <a:pt x="196" y="305"/>
                    <a:pt x="196" y="303"/>
                    <a:pt x="196" y="301"/>
                  </a:cubicBezTo>
                  <a:cubicBezTo>
                    <a:pt x="196" y="299"/>
                    <a:pt x="195" y="298"/>
                    <a:pt x="195" y="297"/>
                  </a:cubicBezTo>
                  <a:cubicBezTo>
                    <a:pt x="194" y="297"/>
                    <a:pt x="194" y="296"/>
                    <a:pt x="194" y="295"/>
                  </a:cubicBezTo>
                  <a:cubicBezTo>
                    <a:pt x="195" y="293"/>
                    <a:pt x="195" y="293"/>
                    <a:pt x="194" y="292"/>
                  </a:cubicBezTo>
                  <a:cubicBezTo>
                    <a:pt x="193" y="291"/>
                    <a:pt x="193" y="290"/>
                    <a:pt x="192" y="289"/>
                  </a:cubicBezTo>
                  <a:cubicBezTo>
                    <a:pt x="191" y="289"/>
                    <a:pt x="191" y="288"/>
                    <a:pt x="191" y="287"/>
                  </a:cubicBezTo>
                  <a:cubicBezTo>
                    <a:pt x="191" y="285"/>
                    <a:pt x="191" y="283"/>
                    <a:pt x="190" y="282"/>
                  </a:cubicBezTo>
                  <a:cubicBezTo>
                    <a:pt x="190" y="280"/>
                    <a:pt x="189" y="277"/>
                    <a:pt x="189" y="274"/>
                  </a:cubicBezTo>
                  <a:cubicBezTo>
                    <a:pt x="189" y="272"/>
                    <a:pt x="189" y="269"/>
                    <a:pt x="189" y="267"/>
                  </a:cubicBezTo>
                  <a:cubicBezTo>
                    <a:pt x="189" y="265"/>
                    <a:pt x="190" y="262"/>
                    <a:pt x="191" y="261"/>
                  </a:cubicBezTo>
                  <a:cubicBezTo>
                    <a:pt x="191" y="260"/>
                    <a:pt x="191" y="257"/>
                    <a:pt x="191" y="255"/>
                  </a:cubicBezTo>
                  <a:cubicBezTo>
                    <a:pt x="192" y="253"/>
                    <a:pt x="193" y="250"/>
                    <a:pt x="194" y="249"/>
                  </a:cubicBezTo>
                  <a:cubicBezTo>
                    <a:pt x="196" y="248"/>
                    <a:pt x="197" y="245"/>
                    <a:pt x="198" y="243"/>
                  </a:cubicBezTo>
                  <a:cubicBezTo>
                    <a:pt x="198" y="241"/>
                    <a:pt x="199" y="237"/>
                    <a:pt x="201" y="235"/>
                  </a:cubicBezTo>
                  <a:cubicBezTo>
                    <a:pt x="203" y="233"/>
                    <a:pt x="205" y="231"/>
                    <a:pt x="207" y="230"/>
                  </a:cubicBezTo>
                  <a:cubicBezTo>
                    <a:pt x="209" y="228"/>
                    <a:pt x="212" y="227"/>
                    <a:pt x="213" y="226"/>
                  </a:cubicBezTo>
                  <a:cubicBezTo>
                    <a:pt x="215" y="225"/>
                    <a:pt x="218" y="224"/>
                    <a:pt x="221" y="223"/>
                  </a:cubicBezTo>
                  <a:cubicBezTo>
                    <a:pt x="223" y="222"/>
                    <a:pt x="226" y="222"/>
                    <a:pt x="228" y="222"/>
                  </a:cubicBezTo>
                  <a:cubicBezTo>
                    <a:pt x="229" y="222"/>
                    <a:pt x="230" y="223"/>
                    <a:pt x="230" y="224"/>
                  </a:cubicBezTo>
                  <a:cubicBezTo>
                    <a:pt x="230" y="225"/>
                    <a:pt x="231" y="227"/>
                    <a:pt x="231" y="228"/>
                  </a:cubicBezTo>
                  <a:cubicBezTo>
                    <a:pt x="231" y="229"/>
                    <a:pt x="231" y="230"/>
                    <a:pt x="231" y="230"/>
                  </a:cubicBezTo>
                  <a:cubicBezTo>
                    <a:pt x="231" y="230"/>
                    <a:pt x="231" y="230"/>
                    <a:pt x="233" y="229"/>
                  </a:cubicBezTo>
                  <a:cubicBezTo>
                    <a:pt x="234" y="229"/>
                    <a:pt x="235" y="229"/>
                    <a:pt x="236" y="230"/>
                  </a:cubicBezTo>
                  <a:cubicBezTo>
                    <a:pt x="237" y="230"/>
                    <a:pt x="238" y="231"/>
                    <a:pt x="239" y="231"/>
                  </a:cubicBezTo>
                  <a:cubicBezTo>
                    <a:pt x="239" y="231"/>
                    <a:pt x="240" y="230"/>
                    <a:pt x="241" y="229"/>
                  </a:cubicBezTo>
                  <a:cubicBezTo>
                    <a:pt x="242" y="228"/>
                    <a:pt x="242" y="228"/>
                    <a:pt x="242" y="228"/>
                  </a:cubicBezTo>
                  <a:cubicBezTo>
                    <a:pt x="242" y="228"/>
                    <a:pt x="242" y="227"/>
                    <a:pt x="243" y="225"/>
                  </a:cubicBezTo>
                  <a:cubicBezTo>
                    <a:pt x="243" y="225"/>
                    <a:pt x="245" y="222"/>
                    <a:pt x="247" y="221"/>
                  </a:cubicBezTo>
                  <a:cubicBezTo>
                    <a:pt x="248" y="220"/>
                    <a:pt x="250" y="218"/>
                    <a:pt x="251" y="216"/>
                  </a:cubicBezTo>
                  <a:cubicBezTo>
                    <a:pt x="251" y="214"/>
                    <a:pt x="252" y="211"/>
                    <a:pt x="253" y="209"/>
                  </a:cubicBezTo>
                  <a:cubicBezTo>
                    <a:pt x="254" y="207"/>
                    <a:pt x="254" y="205"/>
                    <a:pt x="255" y="204"/>
                  </a:cubicBezTo>
                  <a:cubicBezTo>
                    <a:pt x="256" y="202"/>
                    <a:pt x="257" y="200"/>
                    <a:pt x="257" y="200"/>
                  </a:cubicBezTo>
                  <a:cubicBezTo>
                    <a:pt x="258" y="199"/>
                    <a:pt x="259" y="197"/>
                    <a:pt x="260" y="197"/>
                  </a:cubicBezTo>
                  <a:cubicBezTo>
                    <a:pt x="261" y="196"/>
                    <a:pt x="262" y="196"/>
                    <a:pt x="264" y="196"/>
                  </a:cubicBezTo>
                  <a:cubicBezTo>
                    <a:pt x="265" y="196"/>
                    <a:pt x="268" y="197"/>
                    <a:pt x="269" y="197"/>
                  </a:cubicBezTo>
                  <a:cubicBezTo>
                    <a:pt x="269" y="197"/>
                    <a:pt x="272" y="197"/>
                    <a:pt x="274" y="197"/>
                  </a:cubicBezTo>
                  <a:cubicBezTo>
                    <a:pt x="276" y="197"/>
                    <a:pt x="278" y="197"/>
                    <a:pt x="279" y="198"/>
                  </a:cubicBezTo>
                  <a:cubicBezTo>
                    <a:pt x="281" y="198"/>
                    <a:pt x="282" y="198"/>
                    <a:pt x="282" y="198"/>
                  </a:cubicBezTo>
                  <a:cubicBezTo>
                    <a:pt x="282" y="198"/>
                    <a:pt x="284" y="198"/>
                    <a:pt x="286" y="197"/>
                  </a:cubicBezTo>
                  <a:cubicBezTo>
                    <a:pt x="287" y="196"/>
                    <a:pt x="290" y="195"/>
                    <a:pt x="293" y="195"/>
                  </a:cubicBezTo>
                  <a:cubicBezTo>
                    <a:pt x="295" y="193"/>
                    <a:pt x="299" y="192"/>
                    <a:pt x="302" y="191"/>
                  </a:cubicBezTo>
                  <a:cubicBezTo>
                    <a:pt x="303" y="190"/>
                    <a:pt x="306" y="188"/>
                    <a:pt x="308" y="187"/>
                  </a:cubicBezTo>
                  <a:cubicBezTo>
                    <a:pt x="309" y="186"/>
                    <a:pt x="311" y="186"/>
                    <a:pt x="312" y="185"/>
                  </a:cubicBezTo>
                  <a:cubicBezTo>
                    <a:pt x="314" y="184"/>
                    <a:pt x="315" y="182"/>
                    <a:pt x="315" y="181"/>
                  </a:cubicBezTo>
                  <a:cubicBezTo>
                    <a:pt x="316" y="180"/>
                    <a:pt x="316" y="179"/>
                    <a:pt x="316" y="179"/>
                  </a:cubicBezTo>
                  <a:cubicBezTo>
                    <a:pt x="316" y="179"/>
                    <a:pt x="316" y="178"/>
                    <a:pt x="317" y="176"/>
                  </a:cubicBezTo>
                  <a:cubicBezTo>
                    <a:pt x="317" y="175"/>
                    <a:pt x="317" y="174"/>
                    <a:pt x="317" y="174"/>
                  </a:cubicBezTo>
                  <a:cubicBezTo>
                    <a:pt x="310" y="173"/>
                    <a:pt x="310" y="173"/>
                    <a:pt x="310" y="173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8"/>
                    <a:pt x="314" y="168"/>
                    <a:pt x="314" y="167"/>
                  </a:cubicBezTo>
                  <a:cubicBezTo>
                    <a:pt x="314" y="167"/>
                    <a:pt x="313" y="165"/>
                    <a:pt x="313" y="164"/>
                  </a:cubicBezTo>
                  <a:cubicBezTo>
                    <a:pt x="313" y="162"/>
                    <a:pt x="315" y="159"/>
                    <a:pt x="316" y="157"/>
                  </a:cubicBezTo>
                  <a:cubicBezTo>
                    <a:pt x="317" y="154"/>
                    <a:pt x="321" y="151"/>
                    <a:pt x="323" y="150"/>
                  </a:cubicBezTo>
                  <a:cubicBezTo>
                    <a:pt x="324" y="149"/>
                    <a:pt x="327" y="146"/>
                    <a:pt x="329" y="145"/>
                  </a:cubicBezTo>
                  <a:cubicBezTo>
                    <a:pt x="330" y="144"/>
                    <a:pt x="332" y="143"/>
                    <a:pt x="335" y="142"/>
                  </a:cubicBezTo>
                  <a:cubicBezTo>
                    <a:pt x="337" y="141"/>
                    <a:pt x="340" y="139"/>
                    <a:pt x="343" y="138"/>
                  </a:cubicBezTo>
                  <a:cubicBezTo>
                    <a:pt x="346" y="137"/>
                    <a:pt x="348" y="136"/>
                    <a:pt x="350" y="135"/>
                  </a:cubicBezTo>
                  <a:cubicBezTo>
                    <a:pt x="351" y="134"/>
                    <a:pt x="354" y="132"/>
                    <a:pt x="356" y="131"/>
                  </a:cubicBezTo>
                  <a:cubicBezTo>
                    <a:pt x="358" y="130"/>
                    <a:pt x="361" y="128"/>
                    <a:pt x="363" y="128"/>
                  </a:cubicBezTo>
                  <a:cubicBezTo>
                    <a:pt x="364" y="127"/>
                    <a:pt x="366" y="126"/>
                    <a:pt x="367" y="124"/>
                  </a:cubicBezTo>
                  <a:cubicBezTo>
                    <a:pt x="368" y="123"/>
                    <a:pt x="370" y="121"/>
                    <a:pt x="371" y="121"/>
                  </a:cubicBezTo>
                  <a:cubicBezTo>
                    <a:pt x="371" y="119"/>
                    <a:pt x="373" y="117"/>
                    <a:pt x="374" y="116"/>
                  </a:cubicBezTo>
                  <a:cubicBezTo>
                    <a:pt x="375" y="115"/>
                    <a:pt x="377" y="112"/>
                    <a:pt x="378" y="110"/>
                  </a:cubicBezTo>
                  <a:cubicBezTo>
                    <a:pt x="379" y="109"/>
                    <a:pt x="381" y="106"/>
                    <a:pt x="382" y="104"/>
                  </a:cubicBezTo>
                  <a:cubicBezTo>
                    <a:pt x="384" y="102"/>
                    <a:pt x="386" y="101"/>
                    <a:pt x="387" y="100"/>
                  </a:cubicBezTo>
                  <a:cubicBezTo>
                    <a:pt x="389" y="98"/>
                    <a:pt x="392" y="96"/>
                    <a:pt x="394" y="95"/>
                  </a:cubicBezTo>
                  <a:cubicBezTo>
                    <a:pt x="397" y="93"/>
                    <a:pt x="402" y="91"/>
                    <a:pt x="404" y="90"/>
                  </a:cubicBezTo>
                  <a:cubicBezTo>
                    <a:pt x="406" y="89"/>
                    <a:pt x="410" y="88"/>
                    <a:pt x="410" y="87"/>
                  </a:cubicBezTo>
                  <a:cubicBezTo>
                    <a:pt x="412" y="87"/>
                    <a:pt x="414" y="86"/>
                    <a:pt x="415" y="85"/>
                  </a:cubicBezTo>
                  <a:cubicBezTo>
                    <a:pt x="416" y="84"/>
                    <a:pt x="417" y="82"/>
                    <a:pt x="418" y="80"/>
                  </a:cubicBezTo>
                  <a:cubicBezTo>
                    <a:pt x="418" y="79"/>
                    <a:pt x="420" y="76"/>
                    <a:pt x="421" y="75"/>
                  </a:cubicBezTo>
                  <a:cubicBezTo>
                    <a:pt x="422" y="74"/>
                    <a:pt x="425" y="72"/>
                    <a:pt x="425" y="71"/>
                  </a:cubicBezTo>
                  <a:cubicBezTo>
                    <a:pt x="427" y="70"/>
                    <a:pt x="429" y="67"/>
                    <a:pt x="431" y="65"/>
                  </a:cubicBezTo>
                  <a:cubicBezTo>
                    <a:pt x="432" y="63"/>
                    <a:pt x="434" y="61"/>
                    <a:pt x="436" y="59"/>
                  </a:cubicBezTo>
                  <a:cubicBezTo>
                    <a:pt x="437" y="57"/>
                    <a:pt x="439" y="55"/>
                    <a:pt x="441" y="54"/>
                  </a:cubicBezTo>
                  <a:cubicBezTo>
                    <a:pt x="441" y="52"/>
                    <a:pt x="443" y="49"/>
                    <a:pt x="445" y="48"/>
                  </a:cubicBezTo>
                  <a:cubicBezTo>
                    <a:pt x="447" y="46"/>
                    <a:pt x="448" y="44"/>
                    <a:pt x="448" y="43"/>
                  </a:cubicBezTo>
                  <a:cubicBezTo>
                    <a:pt x="449" y="42"/>
                    <a:pt x="449" y="42"/>
                    <a:pt x="449" y="40"/>
                  </a:cubicBezTo>
                  <a:cubicBezTo>
                    <a:pt x="449" y="39"/>
                    <a:pt x="450" y="36"/>
                    <a:pt x="452" y="36"/>
                  </a:cubicBezTo>
                  <a:cubicBezTo>
                    <a:pt x="453" y="35"/>
                    <a:pt x="454" y="34"/>
                    <a:pt x="455" y="32"/>
                  </a:cubicBezTo>
                  <a:cubicBezTo>
                    <a:pt x="455" y="32"/>
                    <a:pt x="452" y="33"/>
                    <a:pt x="449" y="3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0F184810-0DDD-E9FF-B4B0-27258A275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69" y="2378761"/>
              <a:ext cx="398670" cy="635118"/>
            </a:xfrm>
            <a:custGeom>
              <a:avLst/>
              <a:gdLst/>
              <a:ahLst/>
              <a:cxnLst>
                <a:cxn ang="0">
                  <a:pos x="10" y="171"/>
                </a:cxn>
                <a:cxn ang="0">
                  <a:pos x="17" y="191"/>
                </a:cxn>
                <a:cxn ang="0">
                  <a:pos x="20" y="206"/>
                </a:cxn>
                <a:cxn ang="0">
                  <a:pos x="10" y="219"/>
                </a:cxn>
                <a:cxn ang="0">
                  <a:pos x="12" y="233"/>
                </a:cxn>
                <a:cxn ang="0">
                  <a:pos x="19" y="245"/>
                </a:cxn>
                <a:cxn ang="0">
                  <a:pos x="34" y="260"/>
                </a:cxn>
                <a:cxn ang="0">
                  <a:pos x="17" y="264"/>
                </a:cxn>
                <a:cxn ang="0">
                  <a:pos x="2" y="281"/>
                </a:cxn>
                <a:cxn ang="0">
                  <a:pos x="2" y="303"/>
                </a:cxn>
                <a:cxn ang="0">
                  <a:pos x="20" y="313"/>
                </a:cxn>
                <a:cxn ang="0">
                  <a:pos x="36" y="330"/>
                </a:cxn>
                <a:cxn ang="0">
                  <a:pos x="40" y="350"/>
                </a:cxn>
                <a:cxn ang="0">
                  <a:pos x="67" y="338"/>
                </a:cxn>
                <a:cxn ang="0">
                  <a:pos x="79" y="319"/>
                </a:cxn>
                <a:cxn ang="0">
                  <a:pos x="95" y="299"/>
                </a:cxn>
                <a:cxn ang="0">
                  <a:pos x="108" y="286"/>
                </a:cxn>
                <a:cxn ang="0">
                  <a:pos x="104" y="261"/>
                </a:cxn>
                <a:cxn ang="0">
                  <a:pos x="95" y="238"/>
                </a:cxn>
                <a:cxn ang="0">
                  <a:pos x="87" y="225"/>
                </a:cxn>
                <a:cxn ang="0">
                  <a:pos x="110" y="234"/>
                </a:cxn>
                <a:cxn ang="0">
                  <a:pos x="131" y="236"/>
                </a:cxn>
                <a:cxn ang="0">
                  <a:pos x="120" y="223"/>
                </a:cxn>
                <a:cxn ang="0">
                  <a:pos x="115" y="199"/>
                </a:cxn>
                <a:cxn ang="0">
                  <a:pos x="124" y="175"/>
                </a:cxn>
                <a:cxn ang="0">
                  <a:pos x="145" y="163"/>
                </a:cxn>
                <a:cxn ang="0">
                  <a:pos x="164" y="152"/>
                </a:cxn>
                <a:cxn ang="0">
                  <a:pos x="169" y="139"/>
                </a:cxn>
                <a:cxn ang="0">
                  <a:pos x="178" y="119"/>
                </a:cxn>
                <a:cxn ang="0">
                  <a:pos x="184" y="102"/>
                </a:cxn>
                <a:cxn ang="0">
                  <a:pos x="204" y="83"/>
                </a:cxn>
                <a:cxn ang="0">
                  <a:pos x="218" y="63"/>
                </a:cxn>
                <a:cxn ang="0">
                  <a:pos x="200" y="41"/>
                </a:cxn>
                <a:cxn ang="0">
                  <a:pos x="197" y="27"/>
                </a:cxn>
                <a:cxn ang="0">
                  <a:pos x="183" y="16"/>
                </a:cxn>
                <a:cxn ang="0">
                  <a:pos x="169" y="0"/>
                </a:cxn>
                <a:cxn ang="0">
                  <a:pos x="152" y="11"/>
                </a:cxn>
                <a:cxn ang="0">
                  <a:pos x="132" y="14"/>
                </a:cxn>
                <a:cxn ang="0">
                  <a:pos x="119" y="22"/>
                </a:cxn>
                <a:cxn ang="0">
                  <a:pos x="95" y="22"/>
                </a:cxn>
                <a:cxn ang="0">
                  <a:pos x="79" y="22"/>
                </a:cxn>
                <a:cxn ang="0">
                  <a:pos x="72" y="23"/>
                </a:cxn>
                <a:cxn ang="0">
                  <a:pos x="73" y="39"/>
                </a:cxn>
                <a:cxn ang="0">
                  <a:pos x="86" y="39"/>
                </a:cxn>
                <a:cxn ang="0">
                  <a:pos x="99" y="47"/>
                </a:cxn>
                <a:cxn ang="0">
                  <a:pos x="97" y="61"/>
                </a:cxn>
                <a:cxn ang="0">
                  <a:pos x="84" y="74"/>
                </a:cxn>
                <a:cxn ang="0">
                  <a:pos x="75" y="89"/>
                </a:cxn>
                <a:cxn ang="0">
                  <a:pos x="62" y="97"/>
                </a:cxn>
                <a:cxn ang="0">
                  <a:pos x="47" y="99"/>
                </a:cxn>
                <a:cxn ang="0">
                  <a:pos x="42" y="110"/>
                </a:cxn>
                <a:cxn ang="0">
                  <a:pos x="32" y="124"/>
                </a:cxn>
                <a:cxn ang="0">
                  <a:pos x="26" y="137"/>
                </a:cxn>
                <a:cxn ang="0">
                  <a:pos x="24" y="151"/>
                </a:cxn>
                <a:cxn ang="0">
                  <a:pos x="21" y="157"/>
                </a:cxn>
              </a:cxnLst>
              <a:rect l="0" t="0" r="r" b="b"/>
              <a:pathLst>
                <a:path w="220" h="351">
                  <a:moveTo>
                    <a:pt x="21" y="159"/>
                  </a:moveTo>
                  <a:cubicBezTo>
                    <a:pt x="21" y="160"/>
                    <a:pt x="18" y="162"/>
                    <a:pt x="15" y="163"/>
                  </a:cubicBezTo>
                  <a:cubicBezTo>
                    <a:pt x="13" y="164"/>
                    <a:pt x="11" y="166"/>
                    <a:pt x="11" y="167"/>
                  </a:cubicBezTo>
                  <a:cubicBezTo>
                    <a:pt x="10" y="168"/>
                    <a:pt x="9" y="170"/>
                    <a:pt x="10" y="171"/>
                  </a:cubicBezTo>
                  <a:cubicBezTo>
                    <a:pt x="10" y="172"/>
                    <a:pt x="11" y="175"/>
                    <a:pt x="12" y="176"/>
                  </a:cubicBezTo>
                  <a:cubicBezTo>
                    <a:pt x="13" y="177"/>
                    <a:pt x="14" y="179"/>
                    <a:pt x="14" y="180"/>
                  </a:cubicBezTo>
                  <a:cubicBezTo>
                    <a:pt x="14" y="181"/>
                    <a:pt x="15" y="182"/>
                    <a:pt x="16" y="185"/>
                  </a:cubicBezTo>
                  <a:cubicBezTo>
                    <a:pt x="17" y="186"/>
                    <a:pt x="17" y="189"/>
                    <a:pt x="17" y="191"/>
                  </a:cubicBezTo>
                  <a:cubicBezTo>
                    <a:pt x="17" y="192"/>
                    <a:pt x="16" y="195"/>
                    <a:pt x="16" y="196"/>
                  </a:cubicBezTo>
                  <a:cubicBezTo>
                    <a:pt x="15" y="197"/>
                    <a:pt x="15" y="197"/>
                    <a:pt x="16" y="197"/>
                  </a:cubicBezTo>
                  <a:cubicBezTo>
                    <a:pt x="16" y="198"/>
                    <a:pt x="18" y="199"/>
                    <a:pt x="18" y="201"/>
                  </a:cubicBezTo>
                  <a:cubicBezTo>
                    <a:pt x="19" y="202"/>
                    <a:pt x="20" y="204"/>
                    <a:pt x="20" y="206"/>
                  </a:cubicBezTo>
                  <a:cubicBezTo>
                    <a:pt x="20" y="207"/>
                    <a:pt x="19" y="209"/>
                    <a:pt x="18" y="210"/>
                  </a:cubicBezTo>
                  <a:cubicBezTo>
                    <a:pt x="17" y="212"/>
                    <a:pt x="16" y="213"/>
                    <a:pt x="15" y="213"/>
                  </a:cubicBezTo>
                  <a:cubicBezTo>
                    <a:pt x="14" y="213"/>
                    <a:pt x="12" y="215"/>
                    <a:pt x="11" y="215"/>
                  </a:cubicBezTo>
                  <a:cubicBezTo>
                    <a:pt x="10" y="216"/>
                    <a:pt x="10" y="218"/>
                    <a:pt x="10" y="219"/>
                  </a:cubicBezTo>
                  <a:cubicBezTo>
                    <a:pt x="10" y="219"/>
                    <a:pt x="11" y="221"/>
                    <a:pt x="13" y="222"/>
                  </a:cubicBezTo>
                  <a:cubicBezTo>
                    <a:pt x="14" y="223"/>
                    <a:pt x="15" y="224"/>
                    <a:pt x="15" y="226"/>
                  </a:cubicBezTo>
                  <a:cubicBezTo>
                    <a:pt x="15" y="227"/>
                    <a:pt x="15" y="230"/>
                    <a:pt x="15" y="230"/>
                  </a:cubicBezTo>
                  <a:cubicBezTo>
                    <a:pt x="15" y="231"/>
                    <a:pt x="14" y="233"/>
                    <a:pt x="12" y="233"/>
                  </a:cubicBezTo>
                  <a:cubicBezTo>
                    <a:pt x="11" y="233"/>
                    <a:pt x="10" y="235"/>
                    <a:pt x="10" y="236"/>
                  </a:cubicBezTo>
                  <a:cubicBezTo>
                    <a:pt x="11" y="237"/>
                    <a:pt x="12" y="239"/>
                    <a:pt x="12" y="240"/>
                  </a:cubicBezTo>
                  <a:cubicBezTo>
                    <a:pt x="14" y="240"/>
                    <a:pt x="15" y="241"/>
                    <a:pt x="16" y="242"/>
                  </a:cubicBezTo>
                  <a:cubicBezTo>
                    <a:pt x="17" y="244"/>
                    <a:pt x="18" y="245"/>
                    <a:pt x="19" y="245"/>
                  </a:cubicBezTo>
                  <a:cubicBezTo>
                    <a:pt x="21" y="245"/>
                    <a:pt x="21" y="246"/>
                    <a:pt x="22" y="248"/>
                  </a:cubicBezTo>
                  <a:cubicBezTo>
                    <a:pt x="23" y="249"/>
                    <a:pt x="26" y="250"/>
                    <a:pt x="29" y="252"/>
                  </a:cubicBezTo>
                  <a:cubicBezTo>
                    <a:pt x="30" y="253"/>
                    <a:pt x="33" y="255"/>
                    <a:pt x="34" y="256"/>
                  </a:cubicBezTo>
                  <a:cubicBezTo>
                    <a:pt x="34" y="257"/>
                    <a:pt x="35" y="259"/>
                    <a:pt x="34" y="260"/>
                  </a:cubicBezTo>
                  <a:cubicBezTo>
                    <a:pt x="33" y="261"/>
                    <a:pt x="32" y="264"/>
                    <a:pt x="31" y="265"/>
                  </a:cubicBezTo>
                  <a:cubicBezTo>
                    <a:pt x="30" y="266"/>
                    <a:pt x="28" y="267"/>
                    <a:pt x="26" y="267"/>
                  </a:cubicBezTo>
                  <a:cubicBezTo>
                    <a:pt x="23" y="266"/>
                    <a:pt x="22" y="267"/>
                    <a:pt x="21" y="266"/>
                  </a:cubicBezTo>
                  <a:cubicBezTo>
                    <a:pt x="20" y="266"/>
                    <a:pt x="18" y="265"/>
                    <a:pt x="17" y="264"/>
                  </a:cubicBezTo>
                  <a:cubicBezTo>
                    <a:pt x="17" y="263"/>
                    <a:pt x="14" y="264"/>
                    <a:pt x="14" y="265"/>
                  </a:cubicBezTo>
                  <a:cubicBezTo>
                    <a:pt x="12" y="267"/>
                    <a:pt x="9" y="269"/>
                    <a:pt x="8" y="270"/>
                  </a:cubicBezTo>
                  <a:cubicBezTo>
                    <a:pt x="7" y="272"/>
                    <a:pt x="6" y="274"/>
                    <a:pt x="5" y="275"/>
                  </a:cubicBezTo>
                  <a:cubicBezTo>
                    <a:pt x="4" y="276"/>
                    <a:pt x="3" y="279"/>
                    <a:pt x="2" y="281"/>
                  </a:cubicBezTo>
                  <a:cubicBezTo>
                    <a:pt x="1" y="283"/>
                    <a:pt x="0" y="286"/>
                    <a:pt x="1" y="287"/>
                  </a:cubicBezTo>
                  <a:cubicBezTo>
                    <a:pt x="1" y="289"/>
                    <a:pt x="3" y="292"/>
                    <a:pt x="4" y="293"/>
                  </a:cubicBezTo>
                  <a:cubicBezTo>
                    <a:pt x="5" y="295"/>
                    <a:pt x="5" y="297"/>
                    <a:pt x="3" y="298"/>
                  </a:cubicBezTo>
                  <a:cubicBezTo>
                    <a:pt x="2" y="300"/>
                    <a:pt x="1" y="302"/>
                    <a:pt x="2" y="303"/>
                  </a:cubicBezTo>
                  <a:cubicBezTo>
                    <a:pt x="2" y="304"/>
                    <a:pt x="4" y="306"/>
                    <a:pt x="5" y="306"/>
                  </a:cubicBezTo>
                  <a:cubicBezTo>
                    <a:pt x="6" y="307"/>
                    <a:pt x="9" y="307"/>
                    <a:pt x="10" y="307"/>
                  </a:cubicBezTo>
                  <a:cubicBezTo>
                    <a:pt x="11" y="306"/>
                    <a:pt x="14" y="306"/>
                    <a:pt x="16" y="308"/>
                  </a:cubicBezTo>
                  <a:cubicBezTo>
                    <a:pt x="18" y="309"/>
                    <a:pt x="19" y="311"/>
                    <a:pt x="20" y="313"/>
                  </a:cubicBezTo>
                  <a:cubicBezTo>
                    <a:pt x="21" y="315"/>
                    <a:pt x="22" y="317"/>
                    <a:pt x="24" y="319"/>
                  </a:cubicBezTo>
                  <a:cubicBezTo>
                    <a:pt x="25" y="321"/>
                    <a:pt x="26" y="324"/>
                    <a:pt x="26" y="325"/>
                  </a:cubicBezTo>
                  <a:cubicBezTo>
                    <a:pt x="26" y="326"/>
                    <a:pt x="28" y="328"/>
                    <a:pt x="29" y="329"/>
                  </a:cubicBezTo>
                  <a:cubicBezTo>
                    <a:pt x="30" y="330"/>
                    <a:pt x="34" y="330"/>
                    <a:pt x="36" y="330"/>
                  </a:cubicBezTo>
                  <a:cubicBezTo>
                    <a:pt x="37" y="330"/>
                    <a:pt x="38" y="332"/>
                    <a:pt x="38" y="333"/>
                  </a:cubicBezTo>
                  <a:cubicBezTo>
                    <a:pt x="38" y="335"/>
                    <a:pt x="39" y="337"/>
                    <a:pt x="39" y="339"/>
                  </a:cubicBezTo>
                  <a:cubicBezTo>
                    <a:pt x="39" y="340"/>
                    <a:pt x="39" y="343"/>
                    <a:pt x="39" y="345"/>
                  </a:cubicBezTo>
                  <a:cubicBezTo>
                    <a:pt x="39" y="346"/>
                    <a:pt x="39" y="349"/>
                    <a:pt x="40" y="350"/>
                  </a:cubicBezTo>
                  <a:cubicBezTo>
                    <a:pt x="40" y="351"/>
                    <a:pt x="42" y="351"/>
                    <a:pt x="45" y="350"/>
                  </a:cubicBezTo>
                  <a:cubicBezTo>
                    <a:pt x="47" y="350"/>
                    <a:pt x="49" y="349"/>
                    <a:pt x="52" y="349"/>
                  </a:cubicBezTo>
                  <a:cubicBezTo>
                    <a:pt x="54" y="349"/>
                    <a:pt x="57" y="348"/>
                    <a:pt x="61" y="346"/>
                  </a:cubicBezTo>
                  <a:cubicBezTo>
                    <a:pt x="64" y="344"/>
                    <a:pt x="66" y="341"/>
                    <a:pt x="67" y="338"/>
                  </a:cubicBezTo>
                  <a:cubicBezTo>
                    <a:pt x="68" y="336"/>
                    <a:pt x="69" y="333"/>
                    <a:pt x="69" y="332"/>
                  </a:cubicBezTo>
                  <a:cubicBezTo>
                    <a:pt x="69" y="330"/>
                    <a:pt x="70" y="328"/>
                    <a:pt x="70" y="327"/>
                  </a:cubicBezTo>
                  <a:cubicBezTo>
                    <a:pt x="70" y="325"/>
                    <a:pt x="71" y="324"/>
                    <a:pt x="73" y="323"/>
                  </a:cubicBezTo>
                  <a:cubicBezTo>
                    <a:pt x="75" y="323"/>
                    <a:pt x="78" y="321"/>
                    <a:pt x="79" y="319"/>
                  </a:cubicBezTo>
                  <a:cubicBezTo>
                    <a:pt x="81" y="317"/>
                    <a:pt x="84" y="316"/>
                    <a:pt x="85" y="314"/>
                  </a:cubicBezTo>
                  <a:cubicBezTo>
                    <a:pt x="86" y="312"/>
                    <a:pt x="87" y="311"/>
                    <a:pt x="88" y="310"/>
                  </a:cubicBezTo>
                  <a:cubicBezTo>
                    <a:pt x="89" y="308"/>
                    <a:pt x="90" y="306"/>
                    <a:pt x="90" y="305"/>
                  </a:cubicBezTo>
                  <a:cubicBezTo>
                    <a:pt x="91" y="304"/>
                    <a:pt x="93" y="301"/>
                    <a:pt x="95" y="299"/>
                  </a:cubicBezTo>
                  <a:cubicBezTo>
                    <a:pt x="98" y="298"/>
                    <a:pt x="101" y="297"/>
                    <a:pt x="101" y="297"/>
                  </a:cubicBezTo>
                  <a:cubicBezTo>
                    <a:pt x="102" y="298"/>
                    <a:pt x="103" y="297"/>
                    <a:pt x="103" y="295"/>
                  </a:cubicBezTo>
                  <a:cubicBezTo>
                    <a:pt x="103" y="293"/>
                    <a:pt x="104" y="291"/>
                    <a:pt x="105" y="291"/>
                  </a:cubicBezTo>
                  <a:cubicBezTo>
                    <a:pt x="106" y="290"/>
                    <a:pt x="108" y="288"/>
                    <a:pt x="108" y="286"/>
                  </a:cubicBezTo>
                  <a:cubicBezTo>
                    <a:pt x="108" y="285"/>
                    <a:pt x="108" y="283"/>
                    <a:pt x="108" y="281"/>
                  </a:cubicBezTo>
                  <a:cubicBezTo>
                    <a:pt x="108" y="280"/>
                    <a:pt x="107" y="277"/>
                    <a:pt x="106" y="275"/>
                  </a:cubicBezTo>
                  <a:cubicBezTo>
                    <a:pt x="104" y="275"/>
                    <a:pt x="104" y="271"/>
                    <a:pt x="105" y="269"/>
                  </a:cubicBezTo>
                  <a:cubicBezTo>
                    <a:pt x="106" y="266"/>
                    <a:pt x="105" y="263"/>
                    <a:pt x="104" y="261"/>
                  </a:cubicBezTo>
                  <a:cubicBezTo>
                    <a:pt x="102" y="259"/>
                    <a:pt x="100" y="256"/>
                    <a:pt x="98" y="254"/>
                  </a:cubicBezTo>
                  <a:cubicBezTo>
                    <a:pt x="97" y="253"/>
                    <a:pt x="96" y="250"/>
                    <a:pt x="96" y="249"/>
                  </a:cubicBezTo>
                  <a:cubicBezTo>
                    <a:pt x="96" y="247"/>
                    <a:pt x="96" y="244"/>
                    <a:pt x="96" y="243"/>
                  </a:cubicBezTo>
                  <a:cubicBezTo>
                    <a:pt x="96" y="241"/>
                    <a:pt x="95" y="239"/>
                    <a:pt x="95" y="238"/>
                  </a:cubicBezTo>
                  <a:cubicBezTo>
                    <a:pt x="95" y="239"/>
                    <a:pt x="94" y="238"/>
                    <a:pt x="93" y="237"/>
                  </a:cubicBezTo>
                  <a:cubicBezTo>
                    <a:pt x="92" y="236"/>
                    <a:pt x="90" y="234"/>
                    <a:pt x="88" y="234"/>
                  </a:cubicBezTo>
                  <a:cubicBezTo>
                    <a:pt x="87" y="234"/>
                    <a:pt x="86" y="232"/>
                    <a:pt x="86" y="230"/>
                  </a:cubicBezTo>
                  <a:cubicBezTo>
                    <a:pt x="86" y="229"/>
                    <a:pt x="86" y="227"/>
                    <a:pt x="87" y="225"/>
                  </a:cubicBezTo>
                  <a:cubicBezTo>
                    <a:pt x="88" y="223"/>
                    <a:pt x="90" y="223"/>
                    <a:pt x="92" y="222"/>
                  </a:cubicBezTo>
                  <a:cubicBezTo>
                    <a:pt x="93" y="222"/>
                    <a:pt x="97" y="222"/>
                    <a:pt x="99" y="224"/>
                  </a:cubicBezTo>
                  <a:cubicBezTo>
                    <a:pt x="101" y="225"/>
                    <a:pt x="103" y="227"/>
                    <a:pt x="105" y="229"/>
                  </a:cubicBezTo>
                  <a:cubicBezTo>
                    <a:pt x="106" y="230"/>
                    <a:pt x="109" y="232"/>
                    <a:pt x="110" y="234"/>
                  </a:cubicBezTo>
                  <a:cubicBezTo>
                    <a:pt x="111" y="236"/>
                    <a:pt x="113" y="235"/>
                    <a:pt x="115" y="235"/>
                  </a:cubicBezTo>
                  <a:cubicBezTo>
                    <a:pt x="116" y="234"/>
                    <a:pt x="119" y="234"/>
                    <a:pt x="120" y="234"/>
                  </a:cubicBezTo>
                  <a:cubicBezTo>
                    <a:pt x="121" y="234"/>
                    <a:pt x="124" y="235"/>
                    <a:pt x="125" y="236"/>
                  </a:cubicBezTo>
                  <a:cubicBezTo>
                    <a:pt x="127" y="236"/>
                    <a:pt x="129" y="236"/>
                    <a:pt x="131" y="236"/>
                  </a:cubicBezTo>
                  <a:cubicBezTo>
                    <a:pt x="133" y="235"/>
                    <a:pt x="134" y="234"/>
                    <a:pt x="134" y="232"/>
                  </a:cubicBezTo>
                  <a:cubicBezTo>
                    <a:pt x="133" y="231"/>
                    <a:pt x="132" y="229"/>
                    <a:pt x="131" y="228"/>
                  </a:cubicBezTo>
                  <a:cubicBezTo>
                    <a:pt x="130" y="227"/>
                    <a:pt x="127" y="227"/>
                    <a:pt x="126" y="226"/>
                  </a:cubicBezTo>
                  <a:cubicBezTo>
                    <a:pt x="124" y="224"/>
                    <a:pt x="121" y="223"/>
                    <a:pt x="120" y="223"/>
                  </a:cubicBezTo>
                  <a:cubicBezTo>
                    <a:pt x="119" y="223"/>
                    <a:pt x="118" y="221"/>
                    <a:pt x="118" y="219"/>
                  </a:cubicBezTo>
                  <a:cubicBezTo>
                    <a:pt x="118" y="218"/>
                    <a:pt x="118" y="215"/>
                    <a:pt x="118" y="213"/>
                  </a:cubicBezTo>
                  <a:cubicBezTo>
                    <a:pt x="117" y="210"/>
                    <a:pt x="117" y="207"/>
                    <a:pt x="117" y="205"/>
                  </a:cubicBezTo>
                  <a:cubicBezTo>
                    <a:pt x="116" y="203"/>
                    <a:pt x="115" y="201"/>
                    <a:pt x="115" y="199"/>
                  </a:cubicBezTo>
                  <a:cubicBezTo>
                    <a:pt x="115" y="198"/>
                    <a:pt x="115" y="196"/>
                    <a:pt x="114" y="194"/>
                  </a:cubicBezTo>
                  <a:cubicBezTo>
                    <a:pt x="114" y="192"/>
                    <a:pt x="114" y="189"/>
                    <a:pt x="114" y="187"/>
                  </a:cubicBezTo>
                  <a:cubicBezTo>
                    <a:pt x="114" y="186"/>
                    <a:pt x="115" y="183"/>
                    <a:pt x="118" y="181"/>
                  </a:cubicBezTo>
                  <a:cubicBezTo>
                    <a:pt x="120" y="180"/>
                    <a:pt x="123" y="177"/>
                    <a:pt x="124" y="175"/>
                  </a:cubicBezTo>
                  <a:cubicBezTo>
                    <a:pt x="125" y="174"/>
                    <a:pt x="127" y="170"/>
                    <a:pt x="128" y="168"/>
                  </a:cubicBezTo>
                  <a:cubicBezTo>
                    <a:pt x="129" y="166"/>
                    <a:pt x="131" y="164"/>
                    <a:pt x="133" y="164"/>
                  </a:cubicBezTo>
                  <a:cubicBezTo>
                    <a:pt x="134" y="165"/>
                    <a:pt x="137" y="164"/>
                    <a:pt x="138" y="164"/>
                  </a:cubicBezTo>
                  <a:cubicBezTo>
                    <a:pt x="140" y="163"/>
                    <a:pt x="143" y="163"/>
                    <a:pt x="145" y="163"/>
                  </a:cubicBezTo>
                  <a:cubicBezTo>
                    <a:pt x="146" y="163"/>
                    <a:pt x="149" y="164"/>
                    <a:pt x="151" y="164"/>
                  </a:cubicBezTo>
                  <a:cubicBezTo>
                    <a:pt x="153" y="164"/>
                    <a:pt x="155" y="163"/>
                    <a:pt x="156" y="163"/>
                  </a:cubicBezTo>
                  <a:cubicBezTo>
                    <a:pt x="158" y="162"/>
                    <a:pt x="160" y="160"/>
                    <a:pt x="161" y="158"/>
                  </a:cubicBezTo>
                  <a:cubicBezTo>
                    <a:pt x="162" y="157"/>
                    <a:pt x="162" y="154"/>
                    <a:pt x="164" y="152"/>
                  </a:cubicBezTo>
                  <a:cubicBezTo>
                    <a:pt x="165" y="151"/>
                    <a:pt x="167" y="150"/>
                    <a:pt x="168" y="150"/>
                  </a:cubicBezTo>
                  <a:cubicBezTo>
                    <a:pt x="170" y="150"/>
                    <a:pt x="169" y="149"/>
                    <a:pt x="169" y="148"/>
                  </a:cubicBezTo>
                  <a:cubicBezTo>
                    <a:pt x="167" y="146"/>
                    <a:pt x="167" y="144"/>
                    <a:pt x="167" y="143"/>
                  </a:cubicBezTo>
                  <a:cubicBezTo>
                    <a:pt x="168" y="141"/>
                    <a:pt x="169" y="139"/>
                    <a:pt x="169" y="139"/>
                  </a:cubicBezTo>
                  <a:cubicBezTo>
                    <a:pt x="169" y="138"/>
                    <a:pt x="171" y="135"/>
                    <a:pt x="171" y="134"/>
                  </a:cubicBezTo>
                  <a:cubicBezTo>
                    <a:pt x="172" y="133"/>
                    <a:pt x="173" y="130"/>
                    <a:pt x="174" y="129"/>
                  </a:cubicBezTo>
                  <a:cubicBezTo>
                    <a:pt x="175" y="127"/>
                    <a:pt x="175" y="125"/>
                    <a:pt x="176" y="124"/>
                  </a:cubicBezTo>
                  <a:cubicBezTo>
                    <a:pt x="178" y="123"/>
                    <a:pt x="178" y="121"/>
                    <a:pt x="178" y="119"/>
                  </a:cubicBezTo>
                  <a:cubicBezTo>
                    <a:pt x="178" y="118"/>
                    <a:pt x="178" y="116"/>
                    <a:pt x="178" y="114"/>
                  </a:cubicBezTo>
                  <a:cubicBezTo>
                    <a:pt x="178" y="112"/>
                    <a:pt x="178" y="110"/>
                    <a:pt x="178" y="109"/>
                  </a:cubicBezTo>
                  <a:cubicBezTo>
                    <a:pt x="178" y="108"/>
                    <a:pt x="179" y="107"/>
                    <a:pt x="180" y="106"/>
                  </a:cubicBezTo>
                  <a:cubicBezTo>
                    <a:pt x="180" y="105"/>
                    <a:pt x="182" y="104"/>
                    <a:pt x="184" y="102"/>
                  </a:cubicBezTo>
                  <a:cubicBezTo>
                    <a:pt x="187" y="101"/>
                    <a:pt x="189" y="99"/>
                    <a:pt x="189" y="98"/>
                  </a:cubicBezTo>
                  <a:cubicBezTo>
                    <a:pt x="191" y="97"/>
                    <a:pt x="194" y="95"/>
                    <a:pt x="196" y="94"/>
                  </a:cubicBezTo>
                  <a:cubicBezTo>
                    <a:pt x="198" y="93"/>
                    <a:pt x="200" y="91"/>
                    <a:pt x="201" y="90"/>
                  </a:cubicBezTo>
                  <a:cubicBezTo>
                    <a:pt x="201" y="88"/>
                    <a:pt x="202" y="85"/>
                    <a:pt x="204" y="83"/>
                  </a:cubicBezTo>
                  <a:cubicBezTo>
                    <a:pt x="204" y="81"/>
                    <a:pt x="206" y="79"/>
                    <a:pt x="208" y="78"/>
                  </a:cubicBezTo>
                  <a:cubicBezTo>
                    <a:pt x="209" y="78"/>
                    <a:pt x="212" y="75"/>
                    <a:pt x="212" y="73"/>
                  </a:cubicBezTo>
                  <a:cubicBezTo>
                    <a:pt x="214" y="71"/>
                    <a:pt x="216" y="68"/>
                    <a:pt x="218" y="67"/>
                  </a:cubicBezTo>
                  <a:cubicBezTo>
                    <a:pt x="220" y="66"/>
                    <a:pt x="219" y="65"/>
                    <a:pt x="218" y="63"/>
                  </a:cubicBezTo>
                  <a:cubicBezTo>
                    <a:pt x="216" y="61"/>
                    <a:pt x="213" y="60"/>
                    <a:pt x="211" y="59"/>
                  </a:cubicBezTo>
                  <a:cubicBezTo>
                    <a:pt x="208" y="58"/>
                    <a:pt x="205" y="57"/>
                    <a:pt x="205" y="55"/>
                  </a:cubicBezTo>
                  <a:cubicBezTo>
                    <a:pt x="204" y="53"/>
                    <a:pt x="203" y="50"/>
                    <a:pt x="203" y="48"/>
                  </a:cubicBezTo>
                  <a:cubicBezTo>
                    <a:pt x="203" y="46"/>
                    <a:pt x="201" y="43"/>
                    <a:pt x="200" y="41"/>
                  </a:cubicBezTo>
                  <a:cubicBezTo>
                    <a:pt x="199" y="40"/>
                    <a:pt x="198" y="37"/>
                    <a:pt x="199" y="36"/>
                  </a:cubicBezTo>
                  <a:cubicBezTo>
                    <a:pt x="200" y="34"/>
                    <a:pt x="200" y="31"/>
                    <a:pt x="200" y="30"/>
                  </a:cubicBezTo>
                  <a:cubicBezTo>
                    <a:pt x="200" y="30"/>
                    <a:pt x="199" y="28"/>
                    <a:pt x="199" y="27"/>
                  </a:cubicBezTo>
                  <a:cubicBezTo>
                    <a:pt x="199" y="26"/>
                    <a:pt x="198" y="26"/>
                    <a:pt x="197" y="27"/>
                  </a:cubicBezTo>
                  <a:cubicBezTo>
                    <a:pt x="195" y="28"/>
                    <a:pt x="193" y="29"/>
                    <a:pt x="191" y="29"/>
                  </a:cubicBezTo>
                  <a:cubicBezTo>
                    <a:pt x="191" y="29"/>
                    <a:pt x="188" y="27"/>
                    <a:pt x="187" y="27"/>
                  </a:cubicBezTo>
                  <a:cubicBezTo>
                    <a:pt x="185" y="26"/>
                    <a:pt x="184" y="23"/>
                    <a:pt x="184" y="21"/>
                  </a:cubicBezTo>
                  <a:cubicBezTo>
                    <a:pt x="184" y="19"/>
                    <a:pt x="183" y="17"/>
                    <a:pt x="183" y="16"/>
                  </a:cubicBezTo>
                  <a:cubicBezTo>
                    <a:pt x="182" y="16"/>
                    <a:pt x="181" y="14"/>
                    <a:pt x="179" y="12"/>
                  </a:cubicBezTo>
                  <a:cubicBezTo>
                    <a:pt x="178" y="12"/>
                    <a:pt x="176" y="10"/>
                    <a:pt x="175" y="8"/>
                  </a:cubicBezTo>
                  <a:cubicBezTo>
                    <a:pt x="175" y="7"/>
                    <a:pt x="173" y="5"/>
                    <a:pt x="172" y="3"/>
                  </a:cubicBezTo>
                  <a:cubicBezTo>
                    <a:pt x="172" y="2"/>
                    <a:pt x="170" y="1"/>
                    <a:pt x="169" y="0"/>
                  </a:cubicBezTo>
                  <a:cubicBezTo>
                    <a:pt x="167" y="0"/>
                    <a:pt x="165" y="0"/>
                    <a:pt x="164" y="1"/>
                  </a:cubicBezTo>
                  <a:cubicBezTo>
                    <a:pt x="163" y="2"/>
                    <a:pt x="161" y="4"/>
                    <a:pt x="160" y="5"/>
                  </a:cubicBezTo>
                  <a:cubicBezTo>
                    <a:pt x="159" y="7"/>
                    <a:pt x="158" y="9"/>
                    <a:pt x="156" y="10"/>
                  </a:cubicBezTo>
                  <a:cubicBezTo>
                    <a:pt x="156" y="10"/>
                    <a:pt x="154" y="11"/>
                    <a:pt x="152" y="11"/>
                  </a:cubicBezTo>
                  <a:cubicBezTo>
                    <a:pt x="150" y="11"/>
                    <a:pt x="147" y="12"/>
                    <a:pt x="144" y="12"/>
                  </a:cubicBezTo>
                  <a:cubicBezTo>
                    <a:pt x="142" y="12"/>
                    <a:pt x="139" y="10"/>
                    <a:pt x="138" y="9"/>
                  </a:cubicBezTo>
                  <a:cubicBezTo>
                    <a:pt x="138" y="9"/>
                    <a:pt x="137" y="10"/>
                    <a:pt x="136" y="11"/>
                  </a:cubicBezTo>
                  <a:cubicBezTo>
                    <a:pt x="135" y="12"/>
                    <a:pt x="133" y="14"/>
                    <a:pt x="132" y="14"/>
                  </a:cubicBezTo>
                  <a:cubicBezTo>
                    <a:pt x="131" y="15"/>
                    <a:pt x="131" y="16"/>
                    <a:pt x="130" y="17"/>
                  </a:cubicBezTo>
                  <a:cubicBezTo>
                    <a:pt x="129" y="18"/>
                    <a:pt x="128" y="19"/>
                    <a:pt x="127" y="20"/>
                  </a:cubicBezTo>
                  <a:cubicBezTo>
                    <a:pt x="126" y="21"/>
                    <a:pt x="125" y="21"/>
                    <a:pt x="124" y="21"/>
                  </a:cubicBezTo>
                  <a:cubicBezTo>
                    <a:pt x="124" y="21"/>
                    <a:pt x="121" y="22"/>
                    <a:pt x="119" y="22"/>
                  </a:cubicBezTo>
                  <a:cubicBezTo>
                    <a:pt x="116" y="22"/>
                    <a:pt x="114" y="23"/>
                    <a:pt x="113" y="23"/>
                  </a:cubicBezTo>
                  <a:cubicBezTo>
                    <a:pt x="112" y="23"/>
                    <a:pt x="110" y="23"/>
                    <a:pt x="107" y="23"/>
                  </a:cubicBezTo>
                  <a:cubicBezTo>
                    <a:pt x="106" y="23"/>
                    <a:pt x="103" y="23"/>
                    <a:pt x="100" y="23"/>
                  </a:cubicBezTo>
                  <a:cubicBezTo>
                    <a:pt x="99" y="22"/>
                    <a:pt x="96" y="22"/>
                    <a:pt x="95" y="22"/>
                  </a:cubicBezTo>
                  <a:cubicBezTo>
                    <a:pt x="94" y="21"/>
                    <a:pt x="91" y="21"/>
                    <a:pt x="90" y="21"/>
                  </a:cubicBezTo>
                  <a:cubicBezTo>
                    <a:pt x="89" y="20"/>
                    <a:pt x="87" y="21"/>
                    <a:pt x="86" y="22"/>
                  </a:cubicBezTo>
                  <a:cubicBezTo>
                    <a:pt x="85" y="22"/>
                    <a:pt x="83" y="23"/>
                    <a:pt x="82" y="23"/>
                  </a:cubicBezTo>
                  <a:cubicBezTo>
                    <a:pt x="82" y="23"/>
                    <a:pt x="80" y="23"/>
                    <a:pt x="79" y="22"/>
                  </a:cubicBezTo>
                  <a:cubicBezTo>
                    <a:pt x="78" y="22"/>
                    <a:pt x="77" y="20"/>
                    <a:pt x="75" y="19"/>
                  </a:cubicBezTo>
                  <a:cubicBezTo>
                    <a:pt x="74" y="18"/>
                    <a:pt x="73" y="19"/>
                    <a:pt x="72" y="20"/>
                  </a:cubicBezTo>
                  <a:cubicBezTo>
                    <a:pt x="72" y="20"/>
                    <a:pt x="72" y="20"/>
                    <a:pt x="72" y="21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4"/>
                    <a:pt x="74" y="26"/>
                    <a:pt x="74" y="28"/>
                  </a:cubicBezTo>
                  <a:cubicBezTo>
                    <a:pt x="74" y="29"/>
                    <a:pt x="75" y="30"/>
                    <a:pt x="74" y="32"/>
                  </a:cubicBezTo>
                  <a:cubicBezTo>
                    <a:pt x="74" y="33"/>
                    <a:pt x="74" y="35"/>
                    <a:pt x="73" y="35"/>
                  </a:cubicBezTo>
                  <a:cubicBezTo>
                    <a:pt x="73" y="37"/>
                    <a:pt x="73" y="38"/>
                    <a:pt x="73" y="39"/>
                  </a:cubicBezTo>
                  <a:cubicBezTo>
                    <a:pt x="74" y="40"/>
                    <a:pt x="75" y="40"/>
                    <a:pt x="75" y="40"/>
                  </a:cubicBezTo>
                  <a:cubicBezTo>
                    <a:pt x="76" y="39"/>
                    <a:pt x="78" y="38"/>
                    <a:pt x="79" y="38"/>
                  </a:cubicBezTo>
                  <a:cubicBezTo>
                    <a:pt x="80" y="38"/>
                    <a:pt x="82" y="38"/>
                    <a:pt x="83" y="39"/>
                  </a:cubicBezTo>
                  <a:cubicBezTo>
                    <a:pt x="84" y="38"/>
                    <a:pt x="85" y="39"/>
                    <a:pt x="86" y="39"/>
                  </a:cubicBezTo>
                  <a:cubicBezTo>
                    <a:pt x="87" y="39"/>
                    <a:pt x="89" y="40"/>
                    <a:pt x="89" y="41"/>
                  </a:cubicBezTo>
                  <a:cubicBezTo>
                    <a:pt x="90" y="42"/>
                    <a:pt x="92" y="43"/>
                    <a:pt x="93" y="44"/>
                  </a:cubicBezTo>
                  <a:cubicBezTo>
                    <a:pt x="93" y="45"/>
                    <a:pt x="95" y="46"/>
                    <a:pt x="96" y="47"/>
                  </a:cubicBezTo>
                  <a:cubicBezTo>
                    <a:pt x="97" y="47"/>
                    <a:pt x="98" y="47"/>
                    <a:pt x="99" y="47"/>
                  </a:cubicBezTo>
                  <a:cubicBezTo>
                    <a:pt x="100" y="48"/>
                    <a:pt x="101" y="50"/>
                    <a:pt x="102" y="51"/>
                  </a:cubicBezTo>
                  <a:cubicBezTo>
                    <a:pt x="102" y="52"/>
                    <a:pt x="102" y="54"/>
                    <a:pt x="102" y="55"/>
                  </a:cubicBezTo>
                  <a:cubicBezTo>
                    <a:pt x="101" y="57"/>
                    <a:pt x="100" y="58"/>
                    <a:pt x="100" y="58"/>
                  </a:cubicBezTo>
                  <a:cubicBezTo>
                    <a:pt x="100" y="59"/>
                    <a:pt x="99" y="61"/>
                    <a:pt x="97" y="61"/>
                  </a:cubicBezTo>
                  <a:cubicBezTo>
                    <a:pt x="96" y="62"/>
                    <a:pt x="94" y="63"/>
                    <a:pt x="94" y="64"/>
                  </a:cubicBezTo>
                  <a:cubicBezTo>
                    <a:pt x="93" y="64"/>
                    <a:pt x="92" y="65"/>
                    <a:pt x="91" y="66"/>
                  </a:cubicBezTo>
                  <a:cubicBezTo>
                    <a:pt x="90" y="66"/>
                    <a:pt x="88" y="68"/>
                    <a:pt x="87" y="70"/>
                  </a:cubicBezTo>
                  <a:cubicBezTo>
                    <a:pt x="87" y="71"/>
                    <a:pt x="85" y="73"/>
                    <a:pt x="84" y="74"/>
                  </a:cubicBezTo>
                  <a:cubicBezTo>
                    <a:pt x="83" y="75"/>
                    <a:pt x="82" y="77"/>
                    <a:pt x="82" y="77"/>
                  </a:cubicBezTo>
                  <a:cubicBezTo>
                    <a:pt x="82" y="78"/>
                    <a:pt x="82" y="80"/>
                    <a:pt x="81" y="82"/>
                  </a:cubicBezTo>
                  <a:cubicBezTo>
                    <a:pt x="80" y="83"/>
                    <a:pt x="80" y="85"/>
                    <a:pt x="79" y="86"/>
                  </a:cubicBezTo>
                  <a:cubicBezTo>
                    <a:pt x="77" y="87"/>
                    <a:pt x="76" y="89"/>
                    <a:pt x="75" y="89"/>
                  </a:cubicBezTo>
                  <a:cubicBezTo>
                    <a:pt x="74" y="90"/>
                    <a:pt x="72" y="91"/>
                    <a:pt x="72" y="92"/>
                  </a:cubicBezTo>
                  <a:cubicBezTo>
                    <a:pt x="71" y="92"/>
                    <a:pt x="69" y="94"/>
                    <a:pt x="68" y="95"/>
                  </a:cubicBezTo>
                  <a:cubicBezTo>
                    <a:pt x="67" y="96"/>
                    <a:pt x="65" y="96"/>
                    <a:pt x="64" y="96"/>
                  </a:cubicBezTo>
                  <a:cubicBezTo>
                    <a:pt x="64" y="97"/>
                    <a:pt x="63" y="97"/>
                    <a:pt x="62" y="97"/>
                  </a:cubicBezTo>
                  <a:cubicBezTo>
                    <a:pt x="61" y="97"/>
                    <a:pt x="59" y="97"/>
                    <a:pt x="57" y="97"/>
                  </a:cubicBezTo>
                  <a:cubicBezTo>
                    <a:pt x="56" y="97"/>
                    <a:pt x="54" y="98"/>
                    <a:pt x="53" y="98"/>
                  </a:cubicBezTo>
                  <a:cubicBezTo>
                    <a:pt x="53" y="98"/>
                    <a:pt x="51" y="98"/>
                    <a:pt x="50" y="98"/>
                  </a:cubicBezTo>
                  <a:cubicBezTo>
                    <a:pt x="48" y="98"/>
                    <a:pt x="48" y="98"/>
                    <a:pt x="47" y="99"/>
                  </a:cubicBezTo>
                  <a:cubicBezTo>
                    <a:pt x="47" y="99"/>
                    <a:pt x="46" y="101"/>
                    <a:pt x="46" y="102"/>
                  </a:cubicBezTo>
                  <a:cubicBezTo>
                    <a:pt x="46" y="104"/>
                    <a:pt x="46" y="105"/>
                    <a:pt x="46" y="105"/>
                  </a:cubicBezTo>
                  <a:cubicBezTo>
                    <a:pt x="46" y="106"/>
                    <a:pt x="45" y="108"/>
                    <a:pt x="45" y="108"/>
                  </a:cubicBezTo>
                  <a:cubicBezTo>
                    <a:pt x="44" y="109"/>
                    <a:pt x="43" y="110"/>
                    <a:pt x="42" y="110"/>
                  </a:cubicBezTo>
                  <a:cubicBezTo>
                    <a:pt x="41" y="110"/>
                    <a:pt x="41" y="111"/>
                    <a:pt x="41" y="111"/>
                  </a:cubicBezTo>
                  <a:cubicBezTo>
                    <a:pt x="41" y="112"/>
                    <a:pt x="40" y="114"/>
                    <a:pt x="39" y="116"/>
                  </a:cubicBezTo>
                  <a:cubicBezTo>
                    <a:pt x="38" y="117"/>
                    <a:pt x="36" y="119"/>
                    <a:pt x="35" y="120"/>
                  </a:cubicBezTo>
                  <a:cubicBezTo>
                    <a:pt x="34" y="121"/>
                    <a:pt x="33" y="123"/>
                    <a:pt x="32" y="124"/>
                  </a:cubicBezTo>
                  <a:cubicBezTo>
                    <a:pt x="32" y="125"/>
                    <a:pt x="31" y="127"/>
                    <a:pt x="31" y="128"/>
                  </a:cubicBezTo>
                  <a:cubicBezTo>
                    <a:pt x="31" y="129"/>
                    <a:pt x="31" y="130"/>
                    <a:pt x="30" y="131"/>
                  </a:cubicBezTo>
                  <a:cubicBezTo>
                    <a:pt x="30" y="132"/>
                    <a:pt x="29" y="134"/>
                    <a:pt x="28" y="135"/>
                  </a:cubicBezTo>
                  <a:cubicBezTo>
                    <a:pt x="28" y="135"/>
                    <a:pt x="27" y="136"/>
                    <a:pt x="26" y="137"/>
                  </a:cubicBezTo>
                  <a:cubicBezTo>
                    <a:pt x="26" y="137"/>
                    <a:pt x="25" y="139"/>
                    <a:pt x="24" y="139"/>
                  </a:cubicBezTo>
                  <a:cubicBezTo>
                    <a:pt x="24" y="140"/>
                    <a:pt x="24" y="141"/>
                    <a:pt x="24" y="142"/>
                  </a:cubicBezTo>
                  <a:cubicBezTo>
                    <a:pt x="24" y="143"/>
                    <a:pt x="24" y="145"/>
                    <a:pt x="24" y="146"/>
                  </a:cubicBezTo>
                  <a:cubicBezTo>
                    <a:pt x="25" y="147"/>
                    <a:pt x="24" y="150"/>
                    <a:pt x="24" y="151"/>
                  </a:cubicBezTo>
                  <a:cubicBezTo>
                    <a:pt x="24" y="152"/>
                    <a:pt x="23" y="154"/>
                    <a:pt x="22" y="155"/>
                  </a:cubicBezTo>
                  <a:cubicBezTo>
                    <a:pt x="22" y="156"/>
                    <a:pt x="21" y="157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8"/>
                    <a:pt x="21" y="159"/>
                    <a:pt x="21" y="15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7C352C74-CD5B-E494-4D48-F40F5AD4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208" y="2048959"/>
              <a:ext cx="456061" cy="311438"/>
            </a:xfrm>
            <a:custGeom>
              <a:avLst/>
              <a:gdLst/>
              <a:ahLst/>
              <a:cxnLst>
                <a:cxn ang="0">
                  <a:pos x="16" y="164"/>
                </a:cxn>
                <a:cxn ang="0">
                  <a:pos x="34" y="161"/>
                </a:cxn>
                <a:cxn ang="0">
                  <a:pos x="41" y="162"/>
                </a:cxn>
                <a:cxn ang="0">
                  <a:pos x="52" y="165"/>
                </a:cxn>
                <a:cxn ang="0">
                  <a:pos x="61" y="172"/>
                </a:cxn>
                <a:cxn ang="0">
                  <a:pos x="73" y="167"/>
                </a:cxn>
                <a:cxn ang="0">
                  <a:pos x="82" y="163"/>
                </a:cxn>
                <a:cxn ang="0">
                  <a:pos x="86" y="170"/>
                </a:cxn>
                <a:cxn ang="0">
                  <a:pos x="106" y="161"/>
                </a:cxn>
                <a:cxn ang="0">
                  <a:pos x="119" y="158"/>
                </a:cxn>
                <a:cxn ang="0">
                  <a:pos x="128" y="146"/>
                </a:cxn>
                <a:cxn ang="0">
                  <a:pos x="140" y="148"/>
                </a:cxn>
                <a:cxn ang="0">
                  <a:pos x="148" y="152"/>
                </a:cxn>
                <a:cxn ang="0">
                  <a:pos x="157" y="159"/>
                </a:cxn>
                <a:cxn ang="0">
                  <a:pos x="165" y="166"/>
                </a:cxn>
                <a:cxn ang="0">
                  <a:pos x="172" y="155"/>
                </a:cxn>
                <a:cxn ang="0">
                  <a:pos x="188" y="154"/>
                </a:cxn>
                <a:cxn ang="0">
                  <a:pos x="199" y="144"/>
                </a:cxn>
                <a:cxn ang="0">
                  <a:pos x="200" y="133"/>
                </a:cxn>
                <a:cxn ang="0">
                  <a:pos x="211" y="118"/>
                </a:cxn>
                <a:cxn ang="0">
                  <a:pos x="221" y="110"/>
                </a:cxn>
                <a:cxn ang="0">
                  <a:pos x="235" y="114"/>
                </a:cxn>
                <a:cxn ang="0">
                  <a:pos x="233" y="102"/>
                </a:cxn>
                <a:cxn ang="0">
                  <a:pos x="246" y="91"/>
                </a:cxn>
                <a:cxn ang="0">
                  <a:pos x="235" y="77"/>
                </a:cxn>
                <a:cxn ang="0">
                  <a:pos x="241" y="62"/>
                </a:cxn>
                <a:cxn ang="0">
                  <a:pos x="253" y="50"/>
                </a:cxn>
                <a:cxn ang="0">
                  <a:pos x="246" y="39"/>
                </a:cxn>
                <a:cxn ang="0">
                  <a:pos x="238" y="48"/>
                </a:cxn>
                <a:cxn ang="0">
                  <a:pos x="225" y="48"/>
                </a:cxn>
                <a:cxn ang="0">
                  <a:pos x="213" y="49"/>
                </a:cxn>
                <a:cxn ang="0">
                  <a:pos x="200" y="51"/>
                </a:cxn>
                <a:cxn ang="0">
                  <a:pos x="189" y="45"/>
                </a:cxn>
                <a:cxn ang="0">
                  <a:pos x="173" y="50"/>
                </a:cxn>
                <a:cxn ang="0">
                  <a:pos x="147" y="43"/>
                </a:cxn>
                <a:cxn ang="0">
                  <a:pos x="131" y="44"/>
                </a:cxn>
                <a:cxn ang="0">
                  <a:pos x="120" y="37"/>
                </a:cxn>
                <a:cxn ang="0">
                  <a:pos x="106" y="36"/>
                </a:cxn>
                <a:cxn ang="0">
                  <a:pos x="89" y="31"/>
                </a:cxn>
                <a:cxn ang="0">
                  <a:pos x="70" y="24"/>
                </a:cxn>
                <a:cxn ang="0">
                  <a:pos x="65" y="11"/>
                </a:cxn>
                <a:cxn ang="0">
                  <a:pos x="48" y="4"/>
                </a:cxn>
                <a:cxn ang="0">
                  <a:pos x="31" y="2"/>
                </a:cxn>
                <a:cxn ang="0">
                  <a:pos x="26" y="8"/>
                </a:cxn>
                <a:cxn ang="0">
                  <a:pos x="33" y="23"/>
                </a:cxn>
                <a:cxn ang="0">
                  <a:pos x="47" y="37"/>
                </a:cxn>
                <a:cxn ang="0">
                  <a:pos x="47" y="43"/>
                </a:cxn>
                <a:cxn ang="0">
                  <a:pos x="33" y="50"/>
                </a:cxn>
                <a:cxn ang="0">
                  <a:pos x="40" y="58"/>
                </a:cxn>
                <a:cxn ang="0">
                  <a:pos x="36" y="70"/>
                </a:cxn>
                <a:cxn ang="0">
                  <a:pos x="50" y="81"/>
                </a:cxn>
                <a:cxn ang="0">
                  <a:pos x="66" y="90"/>
                </a:cxn>
                <a:cxn ang="0">
                  <a:pos x="53" y="94"/>
                </a:cxn>
                <a:cxn ang="0">
                  <a:pos x="43" y="97"/>
                </a:cxn>
                <a:cxn ang="0">
                  <a:pos x="25" y="110"/>
                </a:cxn>
                <a:cxn ang="0">
                  <a:pos x="5" y="121"/>
                </a:cxn>
                <a:cxn ang="0">
                  <a:pos x="1" y="141"/>
                </a:cxn>
                <a:cxn ang="0">
                  <a:pos x="11" y="153"/>
                </a:cxn>
                <a:cxn ang="0">
                  <a:pos x="9" y="161"/>
                </a:cxn>
              </a:cxnLst>
              <a:rect l="0" t="0" r="r" b="b"/>
              <a:pathLst>
                <a:path w="253" h="172">
                  <a:moveTo>
                    <a:pt x="9" y="162"/>
                  </a:moveTo>
                  <a:cubicBezTo>
                    <a:pt x="9" y="163"/>
                    <a:pt x="10" y="163"/>
                    <a:pt x="11" y="163"/>
                  </a:cubicBezTo>
                  <a:cubicBezTo>
                    <a:pt x="12" y="163"/>
                    <a:pt x="15" y="163"/>
                    <a:pt x="16" y="164"/>
                  </a:cubicBezTo>
                  <a:cubicBezTo>
                    <a:pt x="17" y="164"/>
                    <a:pt x="19" y="164"/>
                    <a:pt x="22" y="163"/>
                  </a:cubicBezTo>
                  <a:cubicBezTo>
                    <a:pt x="24" y="163"/>
                    <a:pt x="27" y="163"/>
                    <a:pt x="29" y="162"/>
                  </a:cubicBezTo>
                  <a:cubicBezTo>
                    <a:pt x="31" y="162"/>
                    <a:pt x="33" y="161"/>
                    <a:pt x="34" y="161"/>
                  </a:cubicBezTo>
                  <a:cubicBezTo>
                    <a:pt x="34" y="161"/>
                    <a:pt x="34" y="161"/>
                    <a:pt x="35" y="161"/>
                  </a:cubicBezTo>
                  <a:cubicBezTo>
                    <a:pt x="36" y="161"/>
                    <a:pt x="37" y="161"/>
                    <a:pt x="38" y="161"/>
                  </a:cubicBezTo>
                  <a:cubicBezTo>
                    <a:pt x="39" y="161"/>
                    <a:pt x="41" y="161"/>
                    <a:pt x="41" y="162"/>
                  </a:cubicBezTo>
                  <a:cubicBezTo>
                    <a:pt x="42" y="162"/>
                    <a:pt x="43" y="163"/>
                    <a:pt x="45" y="163"/>
                  </a:cubicBezTo>
                  <a:cubicBezTo>
                    <a:pt x="47" y="163"/>
                    <a:pt x="49" y="163"/>
                    <a:pt x="50" y="163"/>
                  </a:cubicBezTo>
                  <a:cubicBezTo>
                    <a:pt x="50" y="163"/>
                    <a:pt x="51" y="164"/>
                    <a:pt x="52" y="165"/>
                  </a:cubicBezTo>
                  <a:cubicBezTo>
                    <a:pt x="53" y="166"/>
                    <a:pt x="54" y="168"/>
                    <a:pt x="55" y="169"/>
                  </a:cubicBezTo>
                  <a:cubicBezTo>
                    <a:pt x="56" y="170"/>
                    <a:pt x="57" y="170"/>
                    <a:pt x="58" y="171"/>
                  </a:cubicBezTo>
                  <a:cubicBezTo>
                    <a:pt x="59" y="172"/>
                    <a:pt x="60" y="172"/>
                    <a:pt x="61" y="172"/>
                  </a:cubicBezTo>
                  <a:cubicBezTo>
                    <a:pt x="61" y="172"/>
                    <a:pt x="63" y="172"/>
                    <a:pt x="64" y="172"/>
                  </a:cubicBezTo>
                  <a:cubicBezTo>
                    <a:pt x="65" y="172"/>
                    <a:pt x="67" y="171"/>
                    <a:pt x="67" y="170"/>
                  </a:cubicBezTo>
                  <a:cubicBezTo>
                    <a:pt x="69" y="169"/>
                    <a:pt x="72" y="167"/>
                    <a:pt x="73" y="167"/>
                  </a:cubicBezTo>
                  <a:cubicBezTo>
                    <a:pt x="75" y="165"/>
                    <a:pt x="76" y="164"/>
                    <a:pt x="77" y="163"/>
                  </a:cubicBezTo>
                  <a:cubicBezTo>
                    <a:pt x="77" y="163"/>
                    <a:pt x="80" y="162"/>
                    <a:pt x="82" y="162"/>
                  </a:cubicBezTo>
                  <a:cubicBezTo>
                    <a:pt x="82" y="162"/>
                    <a:pt x="82" y="162"/>
                    <a:pt x="82" y="163"/>
                  </a:cubicBezTo>
                  <a:cubicBezTo>
                    <a:pt x="82" y="164"/>
                    <a:pt x="82" y="164"/>
                    <a:pt x="82" y="164"/>
                  </a:cubicBezTo>
                  <a:cubicBezTo>
                    <a:pt x="82" y="165"/>
                    <a:pt x="83" y="167"/>
                    <a:pt x="83" y="168"/>
                  </a:cubicBezTo>
                  <a:cubicBezTo>
                    <a:pt x="84" y="169"/>
                    <a:pt x="85" y="170"/>
                    <a:pt x="86" y="170"/>
                  </a:cubicBezTo>
                  <a:cubicBezTo>
                    <a:pt x="87" y="170"/>
                    <a:pt x="89" y="170"/>
                    <a:pt x="91" y="170"/>
                  </a:cubicBezTo>
                  <a:cubicBezTo>
                    <a:pt x="92" y="169"/>
                    <a:pt x="95" y="169"/>
                    <a:pt x="98" y="167"/>
                  </a:cubicBezTo>
                  <a:cubicBezTo>
                    <a:pt x="100" y="165"/>
                    <a:pt x="103" y="162"/>
                    <a:pt x="106" y="161"/>
                  </a:cubicBezTo>
                  <a:cubicBezTo>
                    <a:pt x="106" y="161"/>
                    <a:pt x="106" y="161"/>
                    <a:pt x="107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13" y="160"/>
                    <a:pt x="118" y="158"/>
                    <a:pt x="119" y="158"/>
                  </a:cubicBezTo>
                  <a:cubicBezTo>
                    <a:pt x="121" y="157"/>
                    <a:pt x="122" y="155"/>
                    <a:pt x="123" y="154"/>
                  </a:cubicBezTo>
                  <a:cubicBezTo>
                    <a:pt x="123" y="153"/>
                    <a:pt x="125" y="149"/>
                    <a:pt x="127" y="146"/>
                  </a:cubicBezTo>
                  <a:cubicBezTo>
                    <a:pt x="127" y="146"/>
                    <a:pt x="127" y="146"/>
                    <a:pt x="128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2" y="147"/>
                    <a:pt x="135" y="147"/>
                    <a:pt x="136" y="147"/>
                  </a:cubicBezTo>
                  <a:cubicBezTo>
                    <a:pt x="137" y="148"/>
                    <a:pt x="139" y="148"/>
                    <a:pt x="140" y="148"/>
                  </a:cubicBezTo>
                  <a:cubicBezTo>
                    <a:pt x="141" y="148"/>
                    <a:pt x="146" y="149"/>
                    <a:pt x="148" y="149"/>
                  </a:cubicBezTo>
                  <a:cubicBezTo>
                    <a:pt x="148" y="149"/>
                    <a:pt x="148" y="149"/>
                    <a:pt x="148" y="150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8" y="154"/>
                    <a:pt x="150" y="155"/>
                    <a:pt x="152" y="155"/>
                  </a:cubicBezTo>
                  <a:cubicBezTo>
                    <a:pt x="154" y="155"/>
                    <a:pt x="156" y="156"/>
                    <a:pt x="156" y="156"/>
                  </a:cubicBezTo>
                  <a:cubicBezTo>
                    <a:pt x="157" y="157"/>
                    <a:pt x="157" y="158"/>
                    <a:pt x="157" y="159"/>
                  </a:cubicBezTo>
                  <a:cubicBezTo>
                    <a:pt x="157" y="160"/>
                    <a:pt x="157" y="162"/>
                    <a:pt x="158" y="163"/>
                  </a:cubicBezTo>
                  <a:cubicBezTo>
                    <a:pt x="158" y="164"/>
                    <a:pt x="160" y="164"/>
                    <a:pt x="161" y="164"/>
                  </a:cubicBezTo>
                  <a:cubicBezTo>
                    <a:pt x="162" y="164"/>
                    <a:pt x="164" y="165"/>
                    <a:pt x="165" y="166"/>
                  </a:cubicBezTo>
                  <a:cubicBezTo>
                    <a:pt x="166" y="166"/>
                    <a:pt x="166" y="166"/>
                    <a:pt x="167" y="164"/>
                  </a:cubicBezTo>
                  <a:cubicBezTo>
                    <a:pt x="168" y="163"/>
                    <a:pt x="169" y="161"/>
                    <a:pt x="169" y="159"/>
                  </a:cubicBezTo>
                  <a:cubicBezTo>
                    <a:pt x="170" y="157"/>
                    <a:pt x="171" y="156"/>
                    <a:pt x="172" y="155"/>
                  </a:cubicBezTo>
                  <a:cubicBezTo>
                    <a:pt x="173" y="154"/>
                    <a:pt x="174" y="153"/>
                    <a:pt x="176" y="153"/>
                  </a:cubicBezTo>
                  <a:cubicBezTo>
                    <a:pt x="178" y="153"/>
                    <a:pt x="181" y="153"/>
                    <a:pt x="182" y="154"/>
                  </a:cubicBezTo>
                  <a:cubicBezTo>
                    <a:pt x="183" y="154"/>
                    <a:pt x="186" y="154"/>
                    <a:pt x="188" y="154"/>
                  </a:cubicBezTo>
                  <a:cubicBezTo>
                    <a:pt x="189" y="154"/>
                    <a:pt x="191" y="153"/>
                    <a:pt x="191" y="153"/>
                  </a:cubicBezTo>
                  <a:cubicBezTo>
                    <a:pt x="191" y="152"/>
                    <a:pt x="192" y="152"/>
                    <a:pt x="194" y="152"/>
                  </a:cubicBezTo>
                  <a:cubicBezTo>
                    <a:pt x="195" y="152"/>
                    <a:pt x="197" y="148"/>
                    <a:pt x="199" y="144"/>
                  </a:cubicBezTo>
                  <a:cubicBezTo>
                    <a:pt x="199" y="144"/>
                    <a:pt x="199" y="144"/>
                    <a:pt x="198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8" y="140"/>
                    <a:pt x="200" y="135"/>
                    <a:pt x="200" y="133"/>
                  </a:cubicBezTo>
                  <a:cubicBezTo>
                    <a:pt x="200" y="131"/>
                    <a:pt x="201" y="130"/>
                    <a:pt x="202" y="129"/>
                  </a:cubicBezTo>
                  <a:cubicBezTo>
                    <a:pt x="203" y="127"/>
                    <a:pt x="205" y="125"/>
                    <a:pt x="207" y="124"/>
                  </a:cubicBezTo>
                  <a:cubicBezTo>
                    <a:pt x="209" y="122"/>
                    <a:pt x="210" y="119"/>
                    <a:pt x="211" y="118"/>
                  </a:cubicBezTo>
                  <a:cubicBezTo>
                    <a:pt x="213" y="118"/>
                    <a:pt x="215" y="116"/>
                    <a:pt x="217" y="115"/>
                  </a:cubicBezTo>
                  <a:cubicBezTo>
                    <a:pt x="218" y="114"/>
                    <a:pt x="219" y="113"/>
                    <a:pt x="219" y="113"/>
                  </a:cubicBezTo>
                  <a:cubicBezTo>
                    <a:pt x="221" y="110"/>
                    <a:pt x="221" y="110"/>
                    <a:pt x="221" y="110"/>
                  </a:cubicBezTo>
                  <a:cubicBezTo>
                    <a:pt x="223" y="111"/>
                    <a:pt x="224" y="111"/>
                    <a:pt x="225" y="112"/>
                  </a:cubicBezTo>
                  <a:cubicBezTo>
                    <a:pt x="226" y="112"/>
                    <a:pt x="229" y="113"/>
                    <a:pt x="231" y="114"/>
                  </a:cubicBezTo>
                  <a:cubicBezTo>
                    <a:pt x="233" y="114"/>
                    <a:pt x="235" y="114"/>
                    <a:pt x="235" y="114"/>
                  </a:cubicBezTo>
                  <a:cubicBezTo>
                    <a:pt x="235" y="114"/>
                    <a:pt x="235" y="112"/>
                    <a:pt x="235" y="111"/>
                  </a:cubicBezTo>
                  <a:cubicBezTo>
                    <a:pt x="235" y="109"/>
                    <a:pt x="235" y="108"/>
                    <a:pt x="234" y="106"/>
                  </a:cubicBezTo>
                  <a:cubicBezTo>
                    <a:pt x="233" y="105"/>
                    <a:pt x="233" y="103"/>
                    <a:pt x="233" y="102"/>
                  </a:cubicBezTo>
                  <a:cubicBezTo>
                    <a:pt x="233" y="101"/>
                    <a:pt x="234" y="99"/>
                    <a:pt x="237" y="98"/>
                  </a:cubicBezTo>
                  <a:cubicBezTo>
                    <a:pt x="240" y="97"/>
                    <a:pt x="242" y="95"/>
                    <a:pt x="244" y="94"/>
                  </a:cubicBezTo>
                  <a:cubicBezTo>
                    <a:pt x="245" y="93"/>
                    <a:pt x="247" y="92"/>
                    <a:pt x="246" y="91"/>
                  </a:cubicBezTo>
                  <a:cubicBezTo>
                    <a:pt x="246" y="90"/>
                    <a:pt x="244" y="88"/>
                    <a:pt x="243" y="86"/>
                  </a:cubicBezTo>
                  <a:cubicBezTo>
                    <a:pt x="241" y="84"/>
                    <a:pt x="240" y="81"/>
                    <a:pt x="239" y="81"/>
                  </a:cubicBezTo>
                  <a:cubicBezTo>
                    <a:pt x="238" y="79"/>
                    <a:pt x="237" y="77"/>
                    <a:pt x="235" y="77"/>
                  </a:cubicBezTo>
                  <a:cubicBezTo>
                    <a:pt x="234" y="75"/>
                    <a:pt x="233" y="73"/>
                    <a:pt x="233" y="72"/>
                  </a:cubicBezTo>
                  <a:cubicBezTo>
                    <a:pt x="233" y="71"/>
                    <a:pt x="235" y="68"/>
                    <a:pt x="236" y="66"/>
                  </a:cubicBezTo>
                  <a:cubicBezTo>
                    <a:pt x="238" y="65"/>
                    <a:pt x="239" y="63"/>
                    <a:pt x="241" y="62"/>
                  </a:cubicBezTo>
                  <a:cubicBezTo>
                    <a:pt x="243" y="61"/>
                    <a:pt x="245" y="60"/>
                    <a:pt x="246" y="59"/>
                  </a:cubicBezTo>
                  <a:cubicBezTo>
                    <a:pt x="247" y="58"/>
                    <a:pt x="249" y="56"/>
                    <a:pt x="250" y="55"/>
                  </a:cubicBezTo>
                  <a:cubicBezTo>
                    <a:pt x="251" y="54"/>
                    <a:pt x="252" y="52"/>
                    <a:pt x="253" y="50"/>
                  </a:cubicBezTo>
                  <a:cubicBezTo>
                    <a:pt x="253" y="49"/>
                    <a:pt x="251" y="48"/>
                    <a:pt x="252" y="47"/>
                  </a:cubicBezTo>
                  <a:cubicBezTo>
                    <a:pt x="253" y="47"/>
                    <a:pt x="253" y="46"/>
                    <a:pt x="253" y="46"/>
                  </a:cubicBezTo>
                  <a:cubicBezTo>
                    <a:pt x="246" y="39"/>
                    <a:pt x="246" y="39"/>
                    <a:pt x="246" y="39"/>
                  </a:cubicBezTo>
                  <a:cubicBezTo>
                    <a:pt x="246" y="39"/>
                    <a:pt x="246" y="41"/>
                    <a:pt x="245" y="43"/>
                  </a:cubicBezTo>
                  <a:cubicBezTo>
                    <a:pt x="244" y="46"/>
                    <a:pt x="243" y="49"/>
                    <a:pt x="242" y="49"/>
                  </a:cubicBezTo>
                  <a:cubicBezTo>
                    <a:pt x="240" y="49"/>
                    <a:pt x="239" y="49"/>
                    <a:pt x="238" y="48"/>
                  </a:cubicBezTo>
                  <a:cubicBezTo>
                    <a:pt x="237" y="47"/>
                    <a:pt x="236" y="45"/>
                    <a:pt x="234" y="45"/>
                  </a:cubicBezTo>
                  <a:cubicBezTo>
                    <a:pt x="232" y="45"/>
                    <a:pt x="230" y="45"/>
                    <a:pt x="228" y="46"/>
                  </a:cubicBezTo>
                  <a:cubicBezTo>
                    <a:pt x="228" y="47"/>
                    <a:pt x="226" y="48"/>
                    <a:pt x="225" y="48"/>
                  </a:cubicBezTo>
                  <a:cubicBezTo>
                    <a:pt x="224" y="48"/>
                    <a:pt x="223" y="48"/>
                    <a:pt x="222" y="49"/>
                  </a:cubicBezTo>
                  <a:cubicBezTo>
                    <a:pt x="221" y="50"/>
                    <a:pt x="220" y="51"/>
                    <a:pt x="219" y="50"/>
                  </a:cubicBezTo>
                  <a:cubicBezTo>
                    <a:pt x="217" y="49"/>
                    <a:pt x="215" y="48"/>
                    <a:pt x="213" y="49"/>
                  </a:cubicBezTo>
                  <a:cubicBezTo>
                    <a:pt x="212" y="49"/>
                    <a:pt x="209" y="50"/>
                    <a:pt x="208" y="51"/>
                  </a:cubicBezTo>
                  <a:cubicBezTo>
                    <a:pt x="207" y="52"/>
                    <a:pt x="205" y="52"/>
                    <a:pt x="204" y="52"/>
                  </a:cubicBezTo>
                  <a:cubicBezTo>
                    <a:pt x="204" y="52"/>
                    <a:pt x="202" y="51"/>
                    <a:pt x="200" y="51"/>
                  </a:cubicBezTo>
                  <a:cubicBezTo>
                    <a:pt x="198" y="51"/>
                    <a:pt x="196" y="51"/>
                    <a:pt x="195" y="50"/>
                  </a:cubicBezTo>
                  <a:cubicBezTo>
                    <a:pt x="195" y="49"/>
                    <a:pt x="194" y="47"/>
                    <a:pt x="193" y="46"/>
                  </a:cubicBezTo>
                  <a:cubicBezTo>
                    <a:pt x="192" y="45"/>
                    <a:pt x="190" y="44"/>
                    <a:pt x="189" y="45"/>
                  </a:cubicBezTo>
                  <a:cubicBezTo>
                    <a:pt x="187" y="45"/>
                    <a:pt x="186" y="46"/>
                    <a:pt x="185" y="47"/>
                  </a:cubicBezTo>
                  <a:cubicBezTo>
                    <a:pt x="184" y="47"/>
                    <a:pt x="182" y="49"/>
                    <a:pt x="180" y="49"/>
                  </a:cubicBezTo>
                  <a:cubicBezTo>
                    <a:pt x="179" y="50"/>
                    <a:pt x="175" y="50"/>
                    <a:pt x="173" y="50"/>
                  </a:cubicBezTo>
                  <a:cubicBezTo>
                    <a:pt x="171" y="49"/>
                    <a:pt x="167" y="49"/>
                    <a:pt x="164" y="48"/>
                  </a:cubicBezTo>
                  <a:cubicBezTo>
                    <a:pt x="162" y="46"/>
                    <a:pt x="157" y="45"/>
                    <a:pt x="155" y="44"/>
                  </a:cubicBezTo>
                  <a:cubicBezTo>
                    <a:pt x="153" y="43"/>
                    <a:pt x="149" y="43"/>
                    <a:pt x="147" y="43"/>
                  </a:cubicBezTo>
                  <a:cubicBezTo>
                    <a:pt x="146" y="43"/>
                    <a:pt x="143" y="43"/>
                    <a:pt x="142" y="43"/>
                  </a:cubicBezTo>
                  <a:cubicBezTo>
                    <a:pt x="140" y="42"/>
                    <a:pt x="138" y="41"/>
                    <a:pt x="137" y="41"/>
                  </a:cubicBezTo>
                  <a:cubicBezTo>
                    <a:pt x="135" y="41"/>
                    <a:pt x="132" y="42"/>
                    <a:pt x="131" y="44"/>
                  </a:cubicBezTo>
                  <a:cubicBezTo>
                    <a:pt x="130" y="45"/>
                    <a:pt x="129" y="45"/>
                    <a:pt x="128" y="45"/>
                  </a:cubicBezTo>
                  <a:cubicBezTo>
                    <a:pt x="126" y="45"/>
                    <a:pt x="124" y="43"/>
                    <a:pt x="123" y="42"/>
                  </a:cubicBezTo>
                  <a:cubicBezTo>
                    <a:pt x="122" y="41"/>
                    <a:pt x="121" y="39"/>
                    <a:pt x="120" y="37"/>
                  </a:cubicBezTo>
                  <a:cubicBezTo>
                    <a:pt x="120" y="36"/>
                    <a:pt x="120" y="33"/>
                    <a:pt x="119" y="33"/>
                  </a:cubicBezTo>
                  <a:cubicBezTo>
                    <a:pt x="117" y="32"/>
                    <a:pt x="115" y="32"/>
                    <a:pt x="112" y="33"/>
                  </a:cubicBezTo>
                  <a:cubicBezTo>
                    <a:pt x="111" y="33"/>
                    <a:pt x="108" y="35"/>
                    <a:pt x="106" y="36"/>
                  </a:cubicBezTo>
                  <a:cubicBezTo>
                    <a:pt x="104" y="38"/>
                    <a:pt x="101" y="38"/>
                    <a:pt x="99" y="37"/>
                  </a:cubicBezTo>
                  <a:cubicBezTo>
                    <a:pt x="97" y="37"/>
                    <a:pt x="95" y="35"/>
                    <a:pt x="94" y="34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6" y="31"/>
                    <a:pt x="84" y="30"/>
                  </a:cubicBezTo>
                  <a:cubicBezTo>
                    <a:pt x="83" y="28"/>
                    <a:pt x="80" y="26"/>
                    <a:pt x="78" y="26"/>
                  </a:cubicBezTo>
                  <a:cubicBezTo>
                    <a:pt x="76" y="25"/>
                    <a:pt x="72" y="25"/>
                    <a:pt x="70" y="24"/>
                  </a:cubicBezTo>
                  <a:cubicBezTo>
                    <a:pt x="68" y="24"/>
                    <a:pt x="66" y="23"/>
                    <a:pt x="66" y="22"/>
                  </a:cubicBezTo>
                  <a:cubicBezTo>
                    <a:pt x="66" y="20"/>
                    <a:pt x="67" y="18"/>
                    <a:pt x="67" y="16"/>
                  </a:cubicBezTo>
                  <a:cubicBezTo>
                    <a:pt x="67" y="14"/>
                    <a:pt x="66" y="12"/>
                    <a:pt x="65" y="11"/>
                  </a:cubicBezTo>
                  <a:cubicBezTo>
                    <a:pt x="63" y="9"/>
                    <a:pt x="61" y="8"/>
                    <a:pt x="60" y="7"/>
                  </a:cubicBezTo>
                  <a:cubicBezTo>
                    <a:pt x="58" y="6"/>
                    <a:pt x="55" y="5"/>
                    <a:pt x="53" y="5"/>
                  </a:cubicBezTo>
                  <a:cubicBezTo>
                    <a:pt x="51" y="5"/>
                    <a:pt x="50" y="5"/>
                    <a:pt x="48" y="4"/>
                  </a:cubicBezTo>
                  <a:cubicBezTo>
                    <a:pt x="46" y="3"/>
                    <a:pt x="43" y="2"/>
                    <a:pt x="41" y="0"/>
                  </a:cubicBezTo>
                  <a:cubicBezTo>
                    <a:pt x="39" y="0"/>
                    <a:pt x="36" y="0"/>
                    <a:pt x="35" y="1"/>
                  </a:cubicBezTo>
                  <a:cubicBezTo>
                    <a:pt x="33" y="2"/>
                    <a:pt x="31" y="2"/>
                    <a:pt x="31" y="2"/>
                  </a:cubicBezTo>
                  <a:cubicBezTo>
                    <a:pt x="30" y="2"/>
                    <a:pt x="28" y="2"/>
                    <a:pt x="27" y="3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9"/>
                    <a:pt x="28" y="12"/>
                    <a:pt x="28" y="13"/>
                  </a:cubicBezTo>
                  <a:cubicBezTo>
                    <a:pt x="29" y="13"/>
                    <a:pt x="29" y="16"/>
                    <a:pt x="29" y="17"/>
                  </a:cubicBezTo>
                  <a:cubicBezTo>
                    <a:pt x="29" y="18"/>
                    <a:pt x="31" y="21"/>
                    <a:pt x="33" y="23"/>
                  </a:cubicBezTo>
                  <a:cubicBezTo>
                    <a:pt x="34" y="24"/>
                    <a:pt x="37" y="26"/>
                    <a:pt x="38" y="27"/>
                  </a:cubicBezTo>
                  <a:cubicBezTo>
                    <a:pt x="40" y="28"/>
                    <a:pt x="42" y="31"/>
                    <a:pt x="44" y="32"/>
                  </a:cubicBezTo>
                  <a:cubicBezTo>
                    <a:pt x="46" y="34"/>
                    <a:pt x="47" y="36"/>
                    <a:pt x="47" y="37"/>
                  </a:cubicBezTo>
                  <a:cubicBezTo>
                    <a:pt x="48" y="37"/>
                    <a:pt x="50" y="38"/>
                    <a:pt x="52" y="40"/>
                  </a:cubicBezTo>
                  <a:cubicBezTo>
                    <a:pt x="54" y="41"/>
                    <a:pt x="54" y="43"/>
                    <a:pt x="52" y="43"/>
                  </a:cubicBezTo>
                  <a:cubicBezTo>
                    <a:pt x="50" y="44"/>
                    <a:pt x="48" y="44"/>
                    <a:pt x="47" y="43"/>
                  </a:cubicBezTo>
                  <a:cubicBezTo>
                    <a:pt x="45" y="43"/>
                    <a:pt x="43" y="43"/>
                    <a:pt x="41" y="44"/>
                  </a:cubicBezTo>
                  <a:cubicBezTo>
                    <a:pt x="40" y="44"/>
                    <a:pt x="38" y="46"/>
                    <a:pt x="37" y="48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2" y="50"/>
                    <a:pt x="32" y="51"/>
                    <a:pt x="32" y="53"/>
                  </a:cubicBezTo>
                  <a:cubicBezTo>
                    <a:pt x="32" y="54"/>
                    <a:pt x="34" y="55"/>
                    <a:pt x="36" y="55"/>
                  </a:cubicBezTo>
                  <a:cubicBezTo>
                    <a:pt x="38" y="55"/>
                    <a:pt x="40" y="56"/>
                    <a:pt x="40" y="58"/>
                  </a:cubicBezTo>
                  <a:cubicBezTo>
                    <a:pt x="42" y="59"/>
                    <a:pt x="42" y="60"/>
                    <a:pt x="41" y="62"/>
                  </a:cubicBezTo>
                  <a:cubicBezTo>
                    <a:pt x="41" y="63"/>
                    <a:pt x="40" y="65"/>
                    <a:pt x="38" y="65"/>
                  </a:cubicBezTo>
                  <a:cubicBezTo>
                    <a:pt x="36" y="65"/>
                    <a:pt x="35" y="68"/>
                    <a:pt x="36" y="70"/>
                  </a:cubicBezTo>
                  <a:cubicBezTo>
                    <a:pt x="37" y="72"/>
                    <a:pt x="39" y="74"/>
                    <a:pt x="40" y="74"/>
                  </a:cubicBezTo>
                  <a:cubicBezTo>
                    <a:pt x="41" y="74"/>
                    <a:pt x="42" y="75"/>
                    <a:pt x="43" y="77"/>
                  </a:cubicBezTo>
                  <a:cubicBezTo>
                    <a:pt x="44" y="79"/>
                    <a:pt x="47" y="80"/>
                    <a:pt x="50" y="81"/>
                  </a:cubicBezTo>
                  <a:cubicBezTo>
                    <a:pt x="51" y="82"/>
                    <a:pt x="55" y="84"/>
                    <a:pt x="57" y="84"/>
                  </a:cubicBezTo>
                  <a:cubicBezTo>
                    <a:pt x="59" y="84"/>
                    <a:pt x="61" y="86"/>
                    <a:pt x="63" y="87"/>
                  </a:cubicBezTo>
                  <a:cubicBezTo>
                    <a:pt x="64" y="87"/>
                    <a:pt x="66" y="88"/>
                    <a:pt x="66" y="90"/>
                  </a:cubicBezTo>
                  <a:cubicBezTo>
                    <a:pt x="66" y="91"/>
                    <a:pt x="64" y="93"/>
                    <a:pt x="63" y="93"/>
                  </a:cubicBezTo>
                  <a:cubicBezTo>
                    <a:pt x="61" y="94"/>
                    <a:pt x="59" y="94"/>
                    <a:pt x="58" y="94"/>
                  </a:cubicBezTo>
                  <a:cubicBezTo>
                    <a:pt x="57" y="94"/>
                    <a:pt x="55" y="94"/>
                    <a:pt x="53" y="94"/>
                  </a:cubicBezTo>
                  <a:cubicBezTo>
                    <a:pt x="52" y="94"/>
                    <a:pt x="52" y="95"/>
                    <a:pt x="51" y="96"/>
                  </a:cubicBezTo>
                  <a:cubicBezTo>
                    <a:pt x="50" y="98"/>
                    <a:pt x="49" y="98"/>
                    <a:pt x="48" y="98"/>
                  </a:cubicBezTo>
                  <a:cubicBezTo>
                    <a:pt x="47" y="97"/>
                    <a:pt x="44" y="96"/>
                    <a:pt x="43" y="97"/>
                  </a:cubicBezTo>
                  <a:cubicBezTo>
                    <a:pt x="41" y="97"/>
                    <a:pt x="37" y="98"/>
                    <a:pt x="36" y="100"/>
                  </a:cubicBezTo>
                  <a:cubicBezTo>
                    <a:pt x="35" y="101"/>
                    <a:pt x="33" y="103"/>
                    <a:pt x="31" y="105"/>
                  </a:cubicBezTo>
                  <a:cubicBezTo>
                    <a:pt x="28" y="106"/>
                    <a:pt x="27" y="108"/>
                    <a:pt x="25" y="110"/>
                  </a:cubicBezTo>
                  <a:cubicBezTo>
                    <a:pt x="24" y="110"/>
                    <a:pt x="21" y="112"/>
                    <a:pt x="19" y="114"/>
                  </a:cubicBezTo>
                  <a:cubicBezTo>
                    <a:pt x="16" y="115"/>
                    <a:pt x="13" y="117"/>
                    <a:pt x="11" y="118"/>
                  </a:cubicBezTo>
                  <a:cubicBezTo>
                    <a:pt x="9" y="118"/>
                    <a:pt x="6" y="120"/>
                    <a:pt x="5" y="121"/>
                  </a:cubicBezTo>
                  <a:cubicBezTo>
                    <a:pt x="5" y="122"/>
                    <a:pt x="3" y="124"/>
                    <a:pt x="2" y="127"/>
                  </a:cubicBezTo>
                  <a:cubicBezTo>
                    <a:pt x="1" y="130"/>
                    <a:pt x="1" y="133"/>
                    <a:pt x="0" y="135"/>
                  </a:cubicBezTo>
                  <a:cubicBezTo>
                    <a:pt x="0" y="137"/>
                    <a:pt x="0" y="140"/>
                    <a:pt x="1" y="141"/>
                  </a:cubicBezTo>
                  <a:cubicBezTo>
                    <a:pt x="1" y="142"/>
                    <a:pt x="3" y="144"/>
                    <a:pt x="4" y="145"/>
                  </a:cubicBezTo>
                  <a:cubicBezTo>
                    <a:pt x="5" y="145"/>
                    <a:pt x="8" y="146"/>
                    <a:pt x="8" y="148"/>
                  </a:cubicBezTo>
                  <a:cubicBezTo>
                    <a:pt x="10" y="149"/>
                    <a:pt x="11" y="151"/>
                    <a:pt x="11" y="153"/>
                  </a:cubicBezTo>
                  <a:cubicBezTo>
                    <a:pt x="11" y="155"/>
                    <a:pt x="11" y="157"/>
                    <a:pt x="11" y="159"/>
                  </a:cubicBezTo>
                  <a:cubicBezTo>
                    <a:pt x="11" y="160"/>
                    <a:pt x="9" y="161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2"/>
                    <a:pt x="9" y="162"/>
                    <a:pt x="9" y="162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4D694626-32EA-CBED-1182-91F374261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93" y="2246382"/>
              <a:ext cx="430044" cy="330568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7" y="77"/>
                </a:cxn>
                <a:cxn ang="0">
                  <a:pos x="18" y="89"/>
                </a:cxn>
                <a:cxn ang="0">
                  <a:pos x="26" y="102"/>
                </a:cxn>
                <a:cxn ang="0">
                  <a:pos x="35" y="104"/>
                </a:cxn>
                <a:cxn ang="0">
                  <a:pos x="38" y="121"/>
                </a:cxn>
                <a:cxn ang="0">
                  <a:pos x="52" y="136"/>
                </a:cxn>
                <a:cxn ang="0">
                  <a:pos x="42" y="152"/>
                </a:cxn>
                <a:cxn ang="0">
                  <a:pos x="39" y="162"/>
                </a:cxn>
                <a:cxn ang="0">
                  <a:pos x="55" y="170"/>
                </a:cxn>
                <a:cxn ang="0">
                  <a:pos x="72" y="164"/>
                </a:cxn>
                <a:cxn ang="0">
                  <a:pos x="87" y="162"/>
                </a:cxn>
                <a:cxn ang="0">
                  <a:pos x="93" y="171"/>
                </a:cxn>
                <a:cxn ang="0">
                  <a:pos x="99" y="181"/>
                </a:cxn>
                <a:cxn ang="0">
                  <a:pos x="115" y="177"/>
                </a:cxn>
                <a:cxn ang="0">
                  <a:pos x="133" y="182"/>
                </a:cxn>
                <a:cxn ang="0">
                  <a:pos x="143" y="175"/>
                </a:cxn>
                <a:cxn ang="0">
                  <a:pos x="143" y="164"/>
                </a:cxn>
                <a:cxn ang="0">
                  <a:pos x="151" y="157"/>
                </a:cxn>
                <a:cxn ang="0">
                  <a:pos x="166" y="164"/>
                </a:cxn>
                <a:cxn ang="0">
                  <a:pos x="183" y="172"/>
                </a:cxn>
                <a:cxn ang="0">
                  <a:pos x="183" y="156"/>
                </a:cxn>
                <a:cxn ang="0">
                  <a:pos x="178" y="149"/>
                </a:cxn>
                <a:cxn ang="0">
                  <a:pos x="168" y="141"/>
                </a:cxn>
                <a:cxn ang="0">
                  <a:pos x="160" y="128"/>
                </a:cxn>
                <a:cxn ang="0">
                  <a:pos x="145" y="123"/>
                </a:cxn>
                <a:cxn ang="0">
                  <a:pos x="134" y="114"/>
                </a:cxn>
                <a:cxn ang="0">
                  <a:pos x="142" y="99"/>
                </a:cxn>
                <a:cxn ang="0">
                  <a:pos x="148" y="102"/>
                </a:cxn>
                <a:cxn ang="0">
                  <a:pos x="158" y="100"/>
                </a:cxn>
                <a:cxn ang="0">
                  <a:pos x="176" y="89"/>
                </a:cxn>
                <a:cxn ang="0">
                  <a:pos x="184" y="81"/>
                </a:cxn>
                <a:cxn ang="0">
                  <a:pos x="199" y="78"/>
                </a:cxn>
                <a:cxn ang="0">
                  <a:pos x="209" y="69"/>
                </a:cxn>
                <a:cxn ang="0">
                  <a:pos x="222" y="62"/>
                </a:cxn>
                <a:cxn ang="0">
                  <a:pos x="233" y="44"/>
                </a:cxn>
                <a:cxn ang="0">
                  <a:pos x="236" y="29"/>
                </a:cxn>
                <a:cxn ang="0">
                  <a:pos x="230" y="9"/>
                </a:cxn>
                <a:cxn ang="0">
                  <a:pos x="221" y="3"/>
                </a:cxn>
                <a:cxn ang="0">
                  <a:pos x="213" y="5"/>
                </a:cxn>
                <a:cxn ang="0">
                  <a:pos x="198" y="19"/>
                </a:cxn>
                <a:cxn ang="0">
                  <a:pos x="195" y="35"/>
                </a:cxn>
                <a:cxn ang="0">
                  <a:pos x="188" y="43"/>
                </a:cxn>
                <a:cxn ang="0">
                  <a:pos x="172" y="44"/>
                </a:cxn>
                <a:cxn ang="0">
                  <a:pos x="164" y="55"/>
                </a:cxn>
                <a:cxn ang="0">
                  <a:pos x="155" y="53"/>
                </a:cxn>
                <a:cxn ang="0">
                  <a:pos x="148" y="46"/>
                </a:cxn>
                <a:cxn ang="0">
                  <a:pos x="145" y="40"/>
                </a:cxn>
                <a:cxn ang="0">
                  <a:pos x="126" y="36"/>
                </a:cxn>
                <a:cxn ang="0">
                  <a:pos x="119" y="45"/>
                </a:cxn>
                <a:cxn ang="0">
                  <a:pos x="103" y="51"/>
                </a:cxn>
                <a:cxn ang="0">
                  <a:pos x="87" y="61"/>
                </a:cxn>
                <a:cxn ang="0">
                  <a:pos x="78" y="54"/>
                </a:cxn>
                <a:cxn ang="0">
                  <a:pos x="73" y="54"/>
                </a:cxn>
                <a:cxn ang="0">
                  <a:pos x="60" y="63"/>
                </a:cxn>
                <a:cxn ang="0">
                  <a:pos x="51" y="59"/>
                </a:cxn>
                <a:cxn ang="0">
                  <a:pos x="41" y="54"/>
                </a:cxn>
                <a:cxn ang="0">
                  <a:pos x="31" y="51"/>
                </a:cxn>
                <a:cxn ang="0">
                  <a:pos x="18" y="53"/>
                </a:cxn>
                <a:cxn ang="0">
                  <a:pos x="5" y="53"/>
                </a:cxn>
                <a:cxn ang="0">
                  <a:pos x="4" y="53"/>
                </a:cxn>
              </a:cxnLst>
              <a:rect l="0" t="0" r="r" b="b"/>
              <a:pathLst>
                <a:path w="237" h="184">
                  <a:moveTo>
                    <a:pt x="0" y="58"/>
                  </a:moveTo>
                  <a:cubicBezTo>
                    <a:pt x="0" y="59"/>
                    <a:pt x="1" y="61"/>
                    <a:pt x="1" y="63"/>
                  </a:cubicBezTo>
                  <a:cubicBezTo>
                    <a:pt x="1" y="65"/>
                    <a:pt x="1" y="67"/>
                    <a:pt x="1" y="69"/>
                  </a:cubicBezTo>
                  <a:cubicBezTo>
                    <a:pt x="1" y="72"/>
                    <a:pt x="1" y="73"/>
                    <a:pt x="1" y="73"/>
                  </a:cubicBezTo>
                  <a:cubicBezTo>
                    <a:pt x="1" y="73"/>
                    <a:pt x="1" y="73"/>
                    <a:pt x="3" y="73"/>
                  </a:cubicBezTo>
                  <a:cubicBezTo>
                    <a:pt x="4" y="74"/>
                    <a:pt x="6" y="75"/>
                    <a:pt x="7" y="77"/>
                  </a:cubicBezTo>
                  <a:cubicBezTo>
                    <a:pt x="8" y="78"/>
                    <a:pt x="9" y="80"/>
                    <a:pt x="10" y="82"/>
                  </a:cubicBezTo>
                  <a:cubicBezTo>
                    <a:pt x="10" y="83"/>
                    <a:pt x="12" y="85"/>
                    <a:pt x="13" y="86"/>
                  </a:cubicBezTo>
                  <a:cubicBezTo>
                    <a:pt x="15" y="87"/>
                    <a:pt x="17" y="89"/>
                    <a:pt x="18" y="89"/>
                  </a:cubicBezTo>
                  <a:cubicBezTo>
                    <a:pt x="18" y="90"/>
                    <a:pt x="19" y="92"/>
                    <a:pt x="19" y="94"/>
                  </a:cubicBezTo>
                  <a:cubicBezTo>
                    <a:pt x="19" y="97"/>
                    <a:pt x="20" y="99"/>
                    <a:pt x="21" y="100"/>
                  </a:cubicBezTo>
                  <a:cubicBezTo>
                    <a:pt x="22" y="101"/>
                    <a:pt x="25" y="102"/>
                    <a:pt x="26" y="102"/>
                  </a:cubicBezTo>
                  <a:cubicBezTo>
                    <a:pt x="28" y="102"/>
                    <a:pt x="29" y="101"/>
                    <a:pt x="31" y="100"/>
                  </a:cubicBezTo>
                  <a:cubicBezTo>
                    <a:pt x="32" y="100"/>
                    <a:pt x="33" y="100"/>
                    <a:pt x="34" y="100"/>
                  </a:cubicBezTo>
                  <a:cubicBezTo>
                    <a:pt x="34" y="101"/>
                    <a:pt x="35" y="103"/>
                    <a:pt x="35" y="104"/>
                  </a:cubicBezTo>
                  <a:cubicBezTo>
                    <a:pt x="35" y="105"/>
                    <a:pt x="34" y="107"/>
                    <a:pt x="33" y="109"/>
                  </a:cubicBezTo>
                  <a:cubicBezTo>
                    <a:pt x="32" y="111"/>
                    <a:pt x="33" y="113"/>
                    <a:pt x="34" y="115"/>
                  </a:cubicBezTo>
                  <a:cubicBezTo>
                    <a:pt x="36" y="116"/>
                    <a:pt x="38" y="119"/>
                    <a:pt x="38" y="121"/>
                  </a:cubicBezTo>
                  <a:cubicBezTo>
                    <a:pt x="38" y="123"/>
                    <a:pt x="39" y="126"/>
                    <a:pt x="39" y="128"/>
                  </a:cubicBezTo>
                  <a:cubicBezTo>
                    <a:pt x="39" y="130"/>
                    <a:pt x="42" y="131"/>
                    <a:pt x="45" y="132"/>
                  </a:cubicBezTo>
                  <a:cubicBezTo>
                    <a:pt x="48" y="133"/>
                    <a:pt x="50" y="135"/>
                    <a:pt x="52" y="136"/>
                  </a:cubicBezTo>
                  <a:cubicBezTo>
                    <a:pt x="54" y="138"/>
                    <a:pt x="54" y="140"/>
                    <a:pt x="52" y="140"/>
                  </a:cubicBezTo>
                  <a:cubicBezTo>
                    <a:pt x="50" y="141"/>
                    <a:pt x="49" y="144"/>
                    <a:pt x="47" y="147"/>
                  </a:cubicBezTo>
                  <a:cubicBezTo>
                    <a:pt x="46" y="148"/>
                    <a:pt x="43" y="151"/>
                    <a:pt x="42" y="152"/>
                  </a:cubicBezTo>
                  <a:cubicBezTo>
                    <a:pt x="41" y="153"/>
                    <a:pt x="39" y="154"/>
                    <a:pt x="38" y="156"/>
                  </a:cubicBezTo>
                  <a:cubicBezTo>
                    <a:pt x="36" y="159"/>
                    <a:pt x="35" y="159"/>
                    <a:pt x="35" y="159"/>
                  </a:cubicBezTo>
                  <a:cubicBezTo>
                    <a:pt x="35" y="159"/>
                    <a:pt x="37" y="161"/>
                    <a:pt x="39" y="162"/>
                  </a:cubicBezTo>
                  <a:cubicBezTo>
                    <a:pt x="41" y="163"/>
                    <a:pt x="42" y="164"/>
                    <a:pt x="44" y="165"/>
                  </a:cubicBezTo>
                  <a:cubicBezTo>
                    <a:pt x="45" y="166"/>
                    <a:pt x="48" y="168"/>
                    <a:pt x="50" y="168"/>
                  </a:cubicBezTo>
                  <a:cubicBezTo>
                    <a:pt x="51" y="169"/>
                    <a:pt x="54" y="170"/>
                    <a:pt x="55" y="170"/>
                  </a:cubicBezTo>
                  <a:cubicBezTo>
                    <a:pt x="57" y="170"/>
                    <a:pt x="59" y="169"/>
                    <a:pt x="61" y="167"/>
                  </a:cubicBezTo>
                  <a:cubicBezTo>
                    <a:pt x="62" y="165"/>
                    <a:pt x="65" y="164"/>
                    <a:pt x="66" y="165"/>
                  </a:cubicBezTo>
                  <a:cubicBezTo>
                    <a:pt x="67" y="165"/>
                    <a:pt x="69" y="165"/>
                    <a:pt x="72" y="164"/>
                  </a:cubicBezTo>
                  <a:cubicBezTo>
                    <a:pt x="75" y="163"/>
                    <a:pt x="77" y="162"/>
                    <a:pt x="78" y="162"/>
                  </a:cubicBezTo>
                  <a:cubicBezTo>
                    <a:pt x="79" y="162"/>
                    <a:pt x="80" y="163"/>
                    <a:pt x="82" y="163"/>
                  </a:cubicBezTo>
                  <a:cubicBezTo>
                    <a:pt x="83" y="163"/>
                    <a:pt x="85" y="162"/>
                    <a:pt x="87" y="162"/>
                  </a:cubicBezTo>
                  <a:cubicBezTo>
                    <a:pt x="89" y="161"/>
                    <a:pt x="92" y="161"/>
                    <a:pt x="92" y="161"/>
                  </a:cubicBezTo>
                  <a:cubicBezTo>
                    <a:pt x="94" y="162"/>
                    <a:pt x="95" y="164"/>
                    <a:pt x="95" y="166"/>
                  </a:cubicBezTo>
                  <a:cubicBezTo>
                    <a:pt x="95" y="167"/>
                    <a:pt x="94" y="169"/>
                    <a:pt x="93" y="171"/>
                  </a:cubicBezTo>
                  <a:cubicBezTo>
                    <a:pt x="92" y="172"/>
                    <a:pt x="91" y="175"/>
                    <a:pt x="92" y="177"/>
                  </a:cubicBezTo>
                  <a:cubicBezTo>
                    <a:pt x="92" y="178"/>
                    <a:pt x="93" y="179"/>
                    <a:pt x="93" y="179"/>
                  </a:cubicBezTo>
                  <a:cubicBezTo>
                    <a:pt x="94" y="179"/>
                    <a:pt x="97" y="180"/>
                    <a:pt x="99" y="181"/>
                  </a:cubicBezTo>
                  <a:cubicBezTo>
                    <a:pt x="101" y="182"/>
                    <a:pt x="104" y="181"/>
                    <a:pt x="105" y="181"/>
                  </a:cubicBezTo>
                  <a:cubicBezTo>
                    <a:pt x="107" y="179"/>
                    <a:pt x="110" y="177"/>
                    <a:pt x="110" y="177"/>
                  </a:cubicBezTo>
                  <a:cubicBezTo>
                    <a:pt x="111" y="177"/>
                    <a:pt x="113" y="177"/>
                    <a:pt x="115" y="177"/>
                  </a:cubicBezTo>
                  <a:cubicBezTo>
                    <a:pt x="117" y="177"/>
                    <a:pt x="119" y="178"/>
                    <a:pt x="121" y="179"/>
                  </a:cubicBezTo>
                  <a:cubicBezTo>
                    <a:pt x="123" y="180"/>
                    <a:pt x="126" y="181"/>
                    <a:pt x="127" y="180"/>
                  </a:cubicBezTo>
                  <a:cubicBezTo>
                    <a:pt x="129" y="178"/>
                    <a:pt x="132" y="179"/>
                    <a:pt x="133" y="182"/>
                  </a:cubicBezTo>
                  <a:cubicBezTo>
                    <a:pt x="134" y="183"/>
                    <a:pt x="135" y="184"/>
                    <a:pt x="137" y="182"/>
                  </a:cubicBezTo>
                  <a:cubicBezTo>
                    <a:pt x="139" y="181"/>
                    <a:pt x="141" y="180"/>
                    <a:pt x="142" y="179"/>
                  </a:cubicBezTo>
                  <a:cubicBezTo>
                    <a:pt x="142" y="177"/>
                    <a:pt x="143" y="175"/>
                    <a:pt x="143" y="175"/>
                  </a:cubicBezTo>
                  <a:cubicBezTo>
                    <a:pt x="142" y="174"/>
                    <a:pt x="142" y="172"/>
                    <a:pt x="142" y="171"/>
                  </a:cubicBezTo>
                  <a:cubicBezTo>
                    <a:pt x="142" y="169"/>
                    <a:pt x="142" y="169"/>
                    <a:pt x="143" y="168"/>
                  </a:cubicBezTo>
                  <a:cubicBezTo>
                    <a:pt x="143" y="167"/>
                    <a:pt x="143" y="166"/>
                    <a:pt x="143" y="164"/>
                  </a:cubicBezTo>
                  <a:cubicBezTo>
                    <a:pt x="143" y="163"/>
                    <a:pt x="142" y="160"/>
                    <a:pt x="142" y="158"/>
                  </a:cubicBezTo>
                  <a:cubicBezTo>
                    <a:pt x="141" y="157"/>
                    <a:pt x="142" y="156"/>
                    <a:pt x="144" y="156"/>
                  </a:cubicBezTo>
                  <a:cubicBezTo>
                    <a:pt x="146" y="157"/>
                    <a:pt x="149" y="157"/>
                    <a:pt x="151" y="157"/>
                  </a:cubicBezTo>
                  <a:cubicBezTo>
                    <a:pt x="154" y="158"/>
                    <a:pt x="157" y="159"/>
                    <a:pt x="158" y="160"/>
                  </a:cubicBezTo>
                  <a:cubicBezTo>
                    <a:pt x="159" y="161"/>
                    <a:pt x="160" y="162"/>
                    <a:pt x="161" y="163"/>
                  </a:cubicBezTo>
                  <a:cubicBezTo>
                    <a:pt x="162" y="163"/>
                    <a:pt x="164" y="164"/>
                    <a:pt x="166" y="164"/>
                  </a:cubicBezTo>
                  <a:cubicBezTo>
                    <a:pt x="167" y="164"/>
                    <a:pt x="170" y="165"/>
                    <a:pt x="172" y="165"/>
                  </a:cubicBezTo>
                  <a:cubicBezTo>
                    <a:pt x="173" y="165"/>
                    <a:pt x="176" y="167"/>
                    <a:pt x="178" y="169"/>
                  </a:cubicBezTo>
                  <a:cubicBezTo>
                    <a:pt x="181" y="170"/>
                    <a:pt x="183" y="172"/>
                    <a:pt x="183" y="172"/>
                  </a:cubicBezTo>
                  <a:cubicBezTo>
                    <a:pt x="183" y="172"/>
                    <a:pt x="183" y="170"/>
                    <a:pt x="184" y="168"/>
                  </a:cubicBezTo>
                  <a:cubicBezTo>
                    <a:pt x="185" y="166"/>
                    <a:pt x="186" y="163"/>
                    <a:pt x="186" y="162"/>
                  </a:cubicBezTo>
                  <a:cubicBezTo>
                    <a:pt x="186" y="160"/>
                    <a:pt x="185" y="157"/>
                    <a:pt x="183" y="156"/>
                  </a:cubicBezTo>
                  <a:cubicBezTo>
                    <a:pt x="182" y="155"/>
                    <a:pt x="182" y="153"/>
                    <a:pt x="182" y="152"/>
                  </a:cubicBezTo>
                  <a:cubicBezTo>
                    <a:pt x="183" y="152"/>
                    <a:pt x="183" y="151"/>
                    <a:pt x="181" y="150"/>
                  </a:cubicBezTo>
                  <a:cubicBezTo>
                    <a:pt x="181" y="150"/>
                    <a:pt x="179" y="149"/>
                    <a:pt x="178" y="149"/>
                  </a:cubicBezTo>
                  <a:cubicBezTo>
                    <a:pt x="176" y="148"/>
                    <a:pt x="175" y="148"/>
                    <a:pt x="175" y="147"/>
                  </a:cubicBezTo>
                  <a:cubicBezTo>
                    <a:pt x="174" y="145"/>
                    <a:pt x="173" y="144"/>
                    <a:pt x="173" y="143"/>
                  </a:cubicBezTo>
                  <a:cubicBezTo>
                    <a:pt x="172" y="143"/>
                    <a:pt x="170" y="142"/>
                    <a:pt x="168" y="141"/>
                  </a:cubicBezTo>
                  <a:cubicBezTo>
                    <a:pt x="166" y="141"/>
                    <a:pt x="164" y="138"/>
                    <a:pt x="164" y="137"/>
                  </a:cubicBezTo>
                  <a:cubicBezTo>
                    <a:pt x="165" y="134"/>
                    <a:pt x="164" y="132"/>
                    <a:pt x="164" y="130"/>
                  </a:cubicBezTo>
                  <a:cubicBezTo>
                    <a:pt x="163" y="129"/>
                    <a:pt x="162" y="128"/>
                    <a:pt x="160" y="128"/>
                  </a:cubicBezTo>
                  <a:cubicBezTo>
                    <a:pt x="157" y="128"/>
                    <a:pt x="155" y="128"/>
                    <a:pt x="154" y="129"/>
                  </a:cubicBezTo>
                  <a:cubicBezTo>
                    <a:pt x="152" y="129"/>
                    <a:pt x="150" y="128"/>
                    <a:pt x="148" y="127"/>
                  </a:cubicBezTo>
                  <a:cubicBezTo>
                    <a:pt x="147" y="125"/>
                    <a:pt x="146" y="124"/>
                    <a:pt x="145" y="123"/>
                  </a:cubicBezTo>
                  <a:cubicBezTo>
                    <a:pt x="144" y="121"/>
                    <a:pt x="141" y="120"/>
                    <a:pt x="139" y="121"/>
                  </a:cubicBezTo>
                  <a:cubicBezTo>
                    <a:pt x="137" y="121"/>
                    <a:pt x="136" y="120"/>
                    <a:pt x="135" y="119"/>
                  </a:cubicBezTo>
                  <a:cubicBezTo>
                    <a:pt x="135" y="118"/>
                    <a:pt x="134" y="116"/>
                    <a:pt x="134" y="114"/>
                  </a:cubicBezTo>
                  <a:cubicBezTo>
                    <a:pt x="134" y="111"/>
                    <a:pt x="134" y="108"/>
                    <a:pt x="134" y="106"/>
                  </a:cubicBezTo>
                  <a:cubicBezTo>
                    <a:pt x="135" y="104"/>
                    <a:pt x="135" y="102"/>
                    <a:pt x="137" y="101"/>
                  </a:cubicBezTo>
                  <a:cubicBezTo>
                    <a:pt x="139" y="101"/>
                    <a:pt x="141" y="99"/>
                    <a:pt x="142" y="99"/>
                  </a:cubicBezTo>
                  <a:cubicBezTo>
                    <a:pt x="143" y="97"/>
                    <a:pt x="143" y="96"/>
                    <a:pt x="144" y="96"/>
                  </a:cubicBezTo>
                  <a:cubicBezTo>
                    <a:pt x="145" y="96"/>
                    <a:pt x="146" y="98"/>
                    <a:pt x="146" y="99"/>
                  </a:cubicBezTo>
                  <a:cubicBezTo>
                    <a:pt x="146" y="100"/>
                    <a:pt x="147" y="102"/>
                    <a:pt x="148" y="102"/>
                  </a:cubicBezTo>
                  <a:cubicBezTo>
                    <a:pt x="150" y="101"/>
                    <a:pt x="151" y="102"/>
                    <a:pt x="152" y="102"/>
                  </a:cubicBezTo>
                  <a:cubicBezTo>
                    <a:pt x="152" y="103"/>
                    <a:pt x="154" y="104"/>
                    <a:pt x="155" y="104"/>
                  </a:cubicBezTo>
                  <a:cubicBezTo>
                    <a:pt x="155" y="104"/>
                    <a:pt x="157" y="102"/>
                    <a:pt x="158" y="100"/>
                  </a:cubicBezTo>
                  <a:cubicBezTo>
                    <a:pt x="159" y="97"/>
                    <a:pt x="161" y="95"/>
                    <a:pt x="163" y="94"/>
                  </a:cubicBezTo>
                  <a:cubicBezTo>
                    <a:pt x="166" y="93"/>
                    <a:pt x="168" y="92"/>
                    <a:pt x="170" y="91"/>
                  </a:cubicBezTo>
                  <a:cubicBezTo>
                    <a:pt x="172" y="91"/>
                    <a:pt x="174" y="90"/>
                    <a:pt x="176" y="89"/>
                  </a:cubicBezTo>
                  <a:cubicBezTo>
                    <a:pt x="176" y="89"/>
                    <a:pt x="179" y="88"/>
                    <a:pt x="181" y="88"/>
                  </a:cubicBezTo>
                  <a:cubicBezTo>
                    <a:pt x="183" y="88"/>
                    <a:pt x="184" y="87"/>
                    <a:pt x="183" y="86"/>
                  </a:cubicBezTo>
                  <a:cubicBezTo>
                    <a:pt x="183" y="84"/>
                    <a:pt x="183" y="82"/>
                    <a:pt x="184" y="81"/>
                  </a:cubicBezTo>
                  <a:cubicBezTo>
                    <a:pt x="185" y="79"/>
                    <a:pt x="188" y="78"/>
                    <a:pt x="189" y="78"/>
                  </a:cubicBezTo>
                  <a:cubicBezTo>
                    <a:pt x="191" y="79"/>
                    <a:pt x="193" y="79"/>
                    <a:pt x="194" y="79"/>
                  </a:cubicBezTo>
                  <a:cubicBezTo>
                    <a:pt x="196" y="79"/>
                    <a:pt x="199" y="78"/>
                    <a:pt x="199" y="78"/>
                  </a:cubicBezTo>
                  <a:cubicBezTo>
                    <a:pt x="200" y="78"/>
                    <a:pt x="202" y="78"/>
                    <a:pt x="203" y="76"/>
                  </a:cubicBezTo>
                  <a:cubicBezTo>
                    <a:pt x="204" y="75"/>
                    <a:pt x="205" y="72"/>
                    <a:pt x="206" y="71"/>
                  </a:cubicBezTo>
                  <a:cubicBezTo>
                    <a:pt x="206" y="70"/>
                    <a:pt x="207" y="69"/>
                    <a:pt x="209" y="69"/>
                  </a:cubicBezTo>
                  <a:cubicBezTo>
                    <a:pt x="211" y="69"/>
                    <a:pt x="214" y="69"/>
                    <a:pt x="215" y="69"/>
                  </a:cubicBezTo>
                  <a:cubicBezTo>
                    <a:pt x="216" y="69"/>
                    <a:pt x="218" y="68"/>
                    <a:pt x="219" y="66"/>
                  </a:cubicBezTo>
                  <a:cubicBezTo>
                    <a:pt x="220" y="64"/>
                    <a:pt x="222" y="63"/>
                    <a:pt x="222" y="62"/>
                  </a:cubicBezTo>
                  <a:cubicBezTo>
                    <a:pt x="222" y="62"/>
                    <a:pt x="224" y="59"/>
                    <a:pt x="225" y="58"/>
                  </a:cubicBezTo>
                  <a:cubicBezTo>
                    <a:pt x="226" y="56"/>
                    <a:pt x="228" y="52"/>
                    <a:pt x="230" y="50"/>
                  </a:cubicBezTo>
                  <a:cubicBezTo>
                    <a:pt x="231" y="48"/>
                    <a:pt x="233" y="46"/>
                    <a:pt x="233" y="44"/>
                  </a:cubicBezTo>
                  <a:cubicBezTo>
                    <a:pt x="233" y="42"/>
                    <a:pt x="232" y="40"/>
                    <a:pt x="232" y="39"/>
                  </a:cubicBezTo>
                  <a:cubicBezTo>
                    <a:pt x="231" y="37"/>
                    <a:pt x="232" y="35"/>
                    <a:pt x="235" y="34"/>
                  </a:cubicBezTo>
                  <a:cubicBezTo>
                    <a:pt x="236" y="34"/>
                    <a:pt x="237" y="32"/>
                    <a:pt x="236" y="29"/>
                  </a:cubicBezTo>
                  <a:cubicBezTo>
                    <a:pt x="235" y="28"/>
                    <a:pt x="235" y="24"/>
                    <a:pt x="235" y="21"/>
                  </a:cubicBezTo>
                  <a:cubicBezTo>
                    <a:pt x="236" y="18"/>
                    <a:pt x="235" y="16"/>
                    <a:pt x="234" y="14"/>
                  </a:cubicBezTo>
                  <a:cubicBezTo>
                    <a:pt x="232" y="13"/>
                    <a:pt x="230" y="12"/>
                    <a:pt x="230" y="9"/>
                  </a:cubicBezTo>
                  <a:cubicBezTo>
                    <a:pt x="230" y="8"/>
                    <a:pt x="230" y="6"/>
                    <a:pt x="231" y="5"/>
                  </a:cubicBezTo>
                  <a:cubicBezTo>
                    <a:pt x="231" y="5"/>
                    <a:pt x="229" y="4"/>
                    <a:pt x="227" y="4"/>
                  </a:cubicBezTo>
                  <a:cubicBezTo>
                    <a:pt x="225" y="3"/>
                    <a:pt x="223" y="3"/>
                    <a:pt x="221" y="3"/>
                  </a:cubicBezTo>
                  <a:cubicBezTo>
                    <a:pt x="220" y="2"/>
                    <a:pt x="219" y="1"/>
                    <a:pt x="217" y="0"/>
                  </a:cubicBezTo>
                  <a:cubicBezTo>
                    <a:pt x="216" y="4"/>
                    <a:pt x="216" y="4"/>
                    <a:pt x="216" y="4"/>
                  </a:cubicBezTo>
                  <a:cubicBezTo>
                    <a:pt x="216" y="4"/>
                    <a:pt x="214" y="5"/>
                    <a:pt x="213" y="5"/>
                  </a:cubicBezTo>
                  <a:cubicBezTo>
                    <a:pt x="211" y="6"/>
                    <a:pt x="209" y="8"/>
                    <a:pt x="208" y="9"/>
                  </a:cubicBezTo>
                  <a:cubicBezTo>
                    <a:pt x="207" y="10"/>
                    <a:pt x="205" y="12"/>
                    <a:pt x="203" y="14"/>
                  </a:cubicBezTo>
                  <a:cubicBezTo>
                    <a:pt x="201" y="16"/>
                    <a:pt x="199" y="18"/>
                    <a:pt x="198" y="19"/>
                  </a:cubicBezTo>
                  <a:cubicBezTo>
                    <a:pt x="197" y="20"/>
                    <a:pt x="196" y="22"/>
                    <a:pt x="196" y="24"/>
                  </a:cubicBezTo>
                  <a:cubicBezTo>
                    <a:pt x="196" y="25"/>
                    <a:pt x="195" y="30"/>
                    <a:pt x="193" y="35"/>
                  </a:cubicBezTo>
                  <a:cubicBezTo>
                    <a:pt x="193" y="35"/>
                    <a:pt x="193" y="35"/>
                    <a:pt x="195" y="35"/>
                  </a:cubicBezTo>
                  <a:cubicBezTo>
                    <a:pt x="195" y="35"/>
                    <a:pt x="195" y="35"/>
                    <a:pt x="195" y="35"/>
                  </a:cubicBezTo>
                  <a:cubicBezTo>
                    <a:pt x="194" y="39"/>
                    <a:pt x="191" y="42"/>
                    <a:pt x="190" y="42"/>
                  </a:cubicBezTo>
                  <a:cubicBezTo>
                    <a:pt x="188" y="42"/>
                    <a:pt x="187" y="42"/>
                    <a:pt x="188" y="43"/>
                  </a:cubicBezTo>
                  <a:cubicBezTo>
                    <a:pt x="188" y="44"/>
                    <a:pt x="186" y="44"/>
                    <a:pt x="184" y="44"/>
                  </a:cubicBezTo>
                  <a:cubicBezTo>
                    <a:pt x="182" y="44"/>
                    <a:pt x="179" y="44"/>
                    <a:pt x="179" y="44"/>
                  </a:cubicBezTo>
                  <a:cubicBezTo>
                    <a:pt x="177" y="44"/>
                    <a:pt x="174" y="44"/>
                    <a:pt x="172" y="44"/>
                  </a:cubicBezTo>
                  <a:cubicBezTo>
                    <a:pt x="171" y="44"/>
                    <a:pt x="169" y="45"/>
                    <a:pt x="168" y="45"/>
                  </a:cubicBezTo>
                  <a:cubicBezTo>
                    <a:pt x="167" y="46"/>
                    <a:pt x="166" y="48"/>
                    <a:pt x="165" y="50"/>
                  </a:cubicBezTo>
                  <a:cubicBezTo>
                    <a:pt x="165" y="51"/>
                    <a:pt x="164" y="54"/>
                    <a:pt x="164" y="55"/>
                  </a:cubicBezTo>
                  <a:cubicBezTo>
                    <a:pt x="163" y="57"/>
                    <a:pt x="162" y="57"/>
                    <a:pt x="161" y="57"/>
                  </a:cubicBezTo>
                  <a:cubicBezTo>
                    <a:pt x="160" y="56"/>
                    <a:pt x="158" y="55"/>
                    <a:pt x="157" y="55"/>
                  </a:cubicBezTo>
                  <a:cubicBezTo>
                    <a:pt x="156" y="55"/>
                    <a:pt x="155" y="54"/>
                    <a:pt x="155" y="53"/>
                  </a:cubicBezTo>
                  <a:cubicBezTo>
                    <a:pt x="154" y="53"/>
                    <a:pt x="154" y="51"/>
                    <a:pt x="154" y="50"/>
                  </a:cubicBezTo>
                  <a:cubicBezTo>
                    <a:pt x="154" y="48"/>
                    <a:pt x="153" y="48"/>
                    <a:pt x="152" y="47"/>
                  </a:cubicBezTo>
                  <a:cubicBezTo>
                    <a:pt x="152" y="47"/>
                    <a:pt x="150" y="46"/>
                    <a:pt x="148" y="46"/>
                  </a:cubicBezTo>
                  <a:cubicBezTo>
                    <a:pt x="147" y="46"/>
                    <a:pt x="145" y="44"/>
                    <a:pt x="145" y="43"/>
                  </a:cubicBezTo>
                  <a:cubicBezTo>
                    <a:pt x="145" y="43"/>
                    <a:pt x="145" y="43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2" y="39"/>
                    <a:pt x="137" y="39"/>
                    <a:pt x="137" y="39"/>
                  </a:cubicBezTo>
                  <a:cubicBezTo>
                    <a:pt x="135" y="39"/>
                    <a:pt x="133" y="39"/>
                    <a:pt x="132" y="38"/>
                  </a:cubicBezTo>
                  <a:cubicBezTo>
                    <a:pt x="131" y="38"/>
                    <a:pt x="129" y="37"/>
                    <a:pt x="126" y="36"/>
                  </a:cubicBezTo>
                  <a:cubicBezTo>
                    <a:pt x="126" y="36"/>
                    <a:pt x="126" y="36"/>
                    <a:pt x="124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1" y="40"/>
                    <a:pt x="120" y="43"/>
                    <a:pt x="119" y="45"/>
                  </a:cubicBezTo>
                  <a:cubicBezTo>
                    <a:pt x="118" y="46"/>
                    <a:pt x="117" y="48"/>
                    <a:pt x="115" y="48"/>
                  </a:cubicBezTo>
                  <a:cubicBezTo>
                    <a:pt x="114" y="48"/>
                    <a:pt x="109" y="50"/>
                    <a:pt x="105" y="51"/>
                  </a:cubicBezTo>
                  <a:cubicBezTo>
                    <a:pt x="105" y="51"/>
                    <a:pt x="105" y="51"/>
                    <a:pt x="103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9" y="53"/>
                    <a:pt x="96" y="56"/>
                    <a:pt x="94" y="57"/>
                  </a:cubicBezTo>
                  <a:cubicBezTo>
                    <a:pt x="91" y="59"/>
                    <a:pt x="89" y="60"/>
                    <a:pt x="87" y="61"/>
                  </a:cubicBezTo>
                  <a:cubicBezTo>
                    <a:pt x="85" y="61"/>
                    <a:pt x="83" y="61"/>
                    <a:pt x="82" y="61"/>
                  </a:cubicBezTo>
                  <a:cubicBezTo>
                    <a:pt x="82" y="60"/>
                    <a:pt x="80" y="59"/>
                    <a:pt x="79" y="59"/>
                  </a:cubicBezTo>
                  <a:cubicBezTo>
                    <a:pt x="79" y="58"/>
                    <a:pt x="78" y="56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6" y="53"/>
                    <a:pt x="73" y="54"/>
                    <a:pt x="73" y="54"/>
                  </a:cubicBezTo>
                  <a:cubicBezTo>
                    <a:pt x="73" y="55"/>
                    <a:pt x="71" y="55"/>
                    <a:pt x="69" y="57"/>
                  </a:cubicBezTo>
                  <a:cubicBezTo>
                    <a:pt x="68" y="58"/>
                    <a:pt x="65" y="60"/>
                    <a:pt x="64" y="61"/>
                  </a:cubicBezTo>
                  <a:cubicBezTo>
                    <a:pt x="63" y="62"/>
                    <a:pt x="61" y="63"/>
                    <a:pt x="60" y="63"/>
                  </a:cubicBezTo>
                  <a:cubicBezTo>
                    <a:pt x="59" y="63"/>
                    <a:pt x="57" y="63"/>
                    <a:pt x="57" y="63"/>
                  </a:cubicBezTo>
                  <a:cubicBezTo>
                    <a:pt x="57" y="63"/>
                    <a:pt x="56" y="63"/>
                    <a:pt x="54" y="62"/>
                  </a:cubicBezTo>
                  <a:cubicBezTo>
                    <a:pt x="53" y="61"/>
                    <a:pt x="52" y="60"/>
                    <a:pt x="51" y="59"/>
                  </a:cubicBezTo>
                  <a:cubicBezTo>
                    <a:pt x="50" y="59"/>
                    <a:pt x="49" y="57"/>
                    <a:pt x="48" y="55"/>
                  </a:cubicBezTo>
                  <a:cubicBezTo>
                    <a:pt x="48" y="54"/>
                    <a:pt x="47" y="54"/>
                    <a:pt x="46" y="54"/>
                  </a:cubicBezTo>
                  <a:cubicBezTo>
                    <a:pt x="45" y="54"/>
                    <a:pt x="43" y="54"/>
                    <a:pt x="41" y="54"/>
                  </a:cubicBezTo>
                  <a:cubicBezTo>
                    <a:pt x="40" y="54"/>
                    <a:pt x="38" y="53"/>
                    <a:pt x="37" y="53"/>
                  </a:cubicBezTo>
                  <a:cubicBezTo>
                    <a:pt x="37" y="52"/>
                    <a:pt x="35" y="51"/>
                    <a:pt x="34" y="51"/>
                  </a:cubicBezTo>
                  <a:cubicBezTo>
                    <a:pt x="33" y="51"/>
                    <a:pt x="32" y="51"/>
                    <a:pt x="31" y="51"/>
                  </a:cubicBezTo>
                  <a:cubicBezTo>
                    <a:pt x="31" y="51"/>
                    <a:pt x="30" y="51"/>
                    <a:pt x="30" y="51"/>
                  </a:cubicBezTo>
                  <a:cubicBezTo>
                    <a:pt x="29" y="51"/>
                    <a:pt x="27" y="52"/>
                    <a:pt x="25" y="52"/>
                  </a:cubicBezTo>
                  <a:cubicBezTo>
                    <a:pt x="23" y="53"/>
                    <a:pt x="20" y="53"/>
                    <a:pt x="18" y="53"/>
                  </a:cubicBezTo>
                  <a:cubicBezTo>
                    <a:pt x="15" y="54"/>
                    <a:pt x="13" y="54"/>
                    <a:pt x="12" y="54"/>
                  </a:cubicBezTo>
                  <a:cubicBezTo>
                    <a:pt x="11" y="54"/>
                    <a:pt x="8" y="54"/>
                    <a:pt x="7" y="54"/>
                  </a:cubicBezTo>
                  <a:cubicBezTo>
                    <a:pt x="7" y="54"/>
                    <a:pt x="6" y="54"/>
                    <a:pt x="5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0" y="56"/>
                    <a:pt x="0" y="5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E92AE949-C330-490C-6900-A6DA71FFA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034" y="1074856"/>
              <a:ext cx="681795" cy="495852"/>
            </a:xfrm>
            <a:custGeom>
              <a:avLst/>
              <a:gdLst/>
              <a:ahLst/>
              <a:cxnLst>
                <a:cxn ang="0">
                  <a:pos x="327" y="173"/>
                </a:cxn>
                <a:cxn ang="0">
                  <a:pos x="318" y="179"/>
                </a:cxn>
                <a:cxn ang="0">
                  <a:pos x="317" y="189"/>
                </a:cxn>
                <a:cxn ang="0">
                  <a:pos x="318" y="202"/>
                </a:cxn>
                <a:cxn ang="0">
                  <a:pos x="322" y="208"/>
                </a:cxn>
                <a:cxn ang="0">
                  <a:pos x="325" y="211"/>
                </a:cxn>
                <a:cxn ang="0">
                  <a:pos x="327" y="222"/>
                </a:cxn>
                <a:cxn ang="0">
                  <a:pos x="339" y="229"/>
                </a:cxn>
                <a:cxn ang="0">
                  <a:pos x="345" y="235"/>
                </a:cxn>
                <a:cxn ang="0">
                  <a:pos x="347" y="245"/>
                </a:cxn>
                <a:cxn ang="0">
                  <a:pos x="351" y="252"/>
                </a:cxn>
                <a:cxn ang="0">
                  <a:pos x="349" y="261"/>
                </a:cxn>
                <a:cxn ang="0">
                  <a:pos x="341" y="266"/>
                </a:cxn>
                <a:cxn ang="0">
                  <a:pos x="333" y="271"/>
                </a:cxn>
                <a:cxn ang="0">
                  <a:pos x="321" y="273"/>
                </a:cxn>
                <a:cxn ang="0">
                  <a:pos x="315" y="264"/>
                </a:cxn>
                <a:cxn ang="0">
                  <a:pos x="306" y="263"/>
                </a:cxn>
                <a:cxn ang="0">
                  <a:pos x="300" y="264"/>
                </a:cxn>
                <a:cxn ang="0">
                  <a:pos x="291" y="264"/>
                </a:cxn>
                <a:cxn ang="0">
                  <a:pos x="297" y="255"/>
                </a:cxn>
                <a:cxn ang="0">
                  <a:pos x="291" y="252"/>
                </a:cxn>
                <a:cxn ang="0">
                  <a:pos x="283" y="259"/>
                </a:cxn>
                <a:cxn ang="0">
                  <a:pos x="275" y="256"/>
                </a:cxn>
                <a:cxn ang="0">
                  <a:pos x="273" y="247"/>
                </a:cxn>
                <a:cxn ang="0">
                  <a:pos x="264" y="238"/>
                </a:cxn>
                <a:cxn ang="0">
                  <a:pos x="251" y="243"/>
                </a:cxn>
                <a:cxn ang="0">
                  <a:pos x="237" y="241"/>
                </a:cxn>
                <a:cxn ang="0">
                  <a:pos x="223" y="232"/>
                </a:cxn>
                <a:cxn ang="0">
                  <a:pos x="211" y="226"/>
                </a:cxn>
                <a:cxn ang="0">
                  <a:pos x="197" y="228"/>
                </a:cxn>
                <a:cxn ang="0">
                  <a:pos x="187" y="235"/>
                </a:cxn>
                <a:cxn ang="0">
                  <a:pos x="176" y="240"/>
                </a:cxn>
                <a:cxn ang="0">
                  <a:pos x="170" y="241"/>
                </a:cxn>
                <a:cxn ang="0">
                  <a:pos x="175" y="254"/>
                </a:cxn>
                <a:cxn ang="0">
                  <a:pos x="173" y="265"/>
                </a:cxn>
                <a:cxn ang="0">
                  <a:pos x="165" y="266"/>
                </a:cxn>
                <a:cxn ang="0">
                  <a:pos x="154" y="272"/>
                </a:cxn>
                <a:cxn ang="0">
                  <a:pos x="146" y="272"/>
                </a:cxn>
                <a:cxn ang="0">
                  <a:pos x="138" y="271"/>
                </a:cxn>
                <a:cxn ang="0">
                  <a:pos x="129" y="268"/>
                </a:cxn>
                <a:cxn ang="0">
                  <a:pos x="121" y="268"/>
                </a:cxn>
                <a:cxn ang="0">
                  <a:pos x="112" y="262"/>
                </a:cxn>
                <a:cxn ang="0">
                  <a:pos x="112" y="251"/>
                </a:cxn>
                <a:cxn ang="0">
                  <a:pos x="108" y="247"/>
                </a:cxn>
                <a:cxn ang="0">
                  <a:pos x="96" y="246"/>
                </a:cxn>
                <a:cxn ang="0">
                  <a:pos x="94" y="236"/>
                </a:cxn>
                <a:cxn ang="0">
                  <a:pos x="47" y="208"/>
                </a:cxn>
                <a:cxn ang="0">
                  <a:pos x="43" y="147"/>
                </a:cxn>
                <a:cxn ang="0">
                  <a:pos x="61" y="103"/>
                </a:cxn>
                <a:cxn ang="0">
                  <a:pos x="21" y="72"/>
                </a:cxn>
                <a:cxn ang="0">
                  <a:pos x="17" y="38"/>
                </a:cxn>
                <a:cxn ang="0">
                  <a:pos x="76" y="17"/>
                </a:cxn>
                <a:cxn ang="0">
                  <a:pos x="138" y="18"/>
                </a:cxn>
                <a:cxn ang="0">
                  <a:pos x="173" y="44"/>
                </a:cxn>
                <a:cxn ang="0">
                  <a:pos x="221" y="82"/>
                </a:cxn>
                <a:cxn ang="0">
                  <a:pos x="278" y="76"/>
                </a:cxn>
                <a:cxn ang="0">
                  <a:pos x="338" y="69"/>
                </a:cxn>
                <a:cxn ang="0">
                  <a:pos x="368" y="116"/>
                </a:cxn>
                <a:cxn ang="0">
                  <a:pos x="342" y="153"/>
                </a:cxn>
                <a:cxn ang="0">
                  <a:pos x="328" y="170"/>
                </a:cxn>
              </a:cxnLst>
              <a:rect l="0" t="0" r="r" b="b"/>
              <a:pathLst>
                <a:path w="378" h="274">
                  <a:moveTo>
                    <a:pt x="328" y="170"/>
                  </a:moveTo>
                  <a:cubicBezTo>
                    <a:pt x="328" y="171"/>
                    <a:pt x="327" y="173"/>
                    <a:pt x="327" y="173"/>
                  </a:cubicBezTo>
                  <a:cubicBezTo>
                    <a:pt x="326" y="174"/>
                    <a:pt x="325" y="175"/>
                    <a:pt x="323" y="176"/>
                  </a:cubicBezTo>
                  <a:cubicBezTo>
                    <a:pt x="322" y="177"/>
                    <a:pt x="320" y="178"/>
                    <a:pt x="318" y="179"/>
                  </a:cubicBezTo>
                  <a:cubicBezTo>
                    <a:pt x="318" y="180"/>
                    <a:pt x="317" y="181"/>
                    <a:pt x="317" y="183"/>
                  </a:cubicBezTo>
                  <a:cubicBezTo>
                    <a:pt x="316" y="185"/>
                    <a:pt x="317" y="187"/>
                    <a:pt x="317" y="189"/>
                  </a:cubicBezTo>
                  <a:cubicBezTo>
                    <a:pt x="318" y="191"/>
                    <a:pt x="318" y="194"/>
                    <a:pt x="318" y="196"/>
                  </a:cubicBezTo>
                  <a:cubicBezTo>
                    <a:pt x="318" y="198"/>
                    <a:pt x="318" y="201"/>
                    <a:pt x="318" y="202"/>
                  </a:cubicBezTo>
                  <a:cubicBezTo>
                    <a:pt x="318" y="204"/>
                    <a:pt x="319" y="206"/>
                    <a:pt x="319" y="207"/>
                  </a:cubicBezTo>
                  <a:cubicBezTo>
                    <a:pt x="319" y="208"/>
                    <a:pt x="321" y="208"/>
                    <a:pt x="322" y="208"/>
                  </a:cubicBezTo>
                  <a:cubicBezTo>
                    <a:pt x="324" y="207"/>
                    <a:pt x="326" y="206"/>
                    <a:pt x="326" y="206"/>
                  </a:cubicBezTo>
                  <a:cubicBezTo>
                    <a:pt x="326" y="206"/>
                    <a:pt x="325" y="208"/>
                    <a:pt x="325" y="211"/>
                  </a:cubicBezTo>
                  <a:cubicBezTo>
                    <a:pt x="324" y="213"/>
                    <a:pt x="324" y="216"/>
                    <a:pt x="325" y="217"/>
                  </a:cubicBezTo>
                  <a:cubicBezTo>
                    <a:pt x="325" y="219"/>
                    <a:pt x="326" y="221"/>
                    <a:pt x="327" y="222"/>
                  </a:cubicBezTo>
                  <a:cubicBezTo>
                    <a:pt x="328" y="223"/>
                    <a:pt x="330" y="225"/>
                    <a:pt x="332" y="226"/>
                  </a:cubicBezTo>
                  <a:cubicBezTo>
                    <a:pt x="335" y="227"/>
                    <a:pt x="338" y="228"/>
                    <a:pt x="339" y="229"/>
                  </a:cubicBezTo>
                  <a:cubicBezTo>
                    <a:pt x="340" y="229"/>
                    <a:pt x="342" y="230"/>
                    <a:pt x="344" y="230"/>
                  </a:cubicBezTo>
                  <a:cubicBezTo>
                    <a:pt x="345" y="231"/>
                    <a:pt x="346" y="233"/>
                    <a:pt x="345" y="235"/>
                  </a:cubicBezTo>
                  <a:cubicBezTo>
                    <a:pt x="345" y="235"/>
                    <a:pt x="344" y="238"/>
                    <a:pt x="345" y="240"/>
                  </a:cubicBezTo>
                  <a:cubicBezTo>
                    <a:pt x="345" y="241"/>
                    <a:pt x="347" y="244"/>
                    <a:pt x="347" y="245"/>
                  </a:cubicBezTo>
                  <a:cubicBezTo>
                    <a:pt x="348" y="245"/>
                    <a:pt x="349" y="247"/>
                    <a:pt x="350" y="249"/>
                  </a:cubicBezTo>
                  <a:cubicBezTo>
                    <a:pt x="350" y="250"/>
                    <a:pt x="351" y="252"/>
                    <a:pt x="351" y="252"/>
                  </a:cubicBezTo>
                  <a:cubicBezTo>
                    <a:pt x="352" y="253"/>
                    <a:pt x="352" y="255"/>
                    <a:pt x="352" y="256"/>
                  </a:cubicBezTo>
                  <a:cubicBezTo>
                    <a:pt x="351" y="257"/>
                    <a:pt x="350" y="260"/>
                    <a:pt x="349" y="261"/>
                  </a:cubicBezTo>
                  <a:cubicBezTo>
                    <a:pt x="348" y="262"/>
                    <a:pt x="346" y="264"/>
                    <a:pt x="345" y="264"/>
                  </a:cubicBezTo>
                  <a:cubicBezTo>
                    <a:pt x="344" y="265"/>
                    <a:pt x="342" y="266"/>
                    <a:pt x="341" y="266"/>
                  </a:cubicBezTo>
                  <a:cubicBezTo>
                    <a:pt x="340" y="266"/>
                    <a:pt x="337" y="267"/>
                    <a:pt x="335" y="268"/>
                  </a:cubicBezTo>
                  <a:cubicBezTo>
                    <a:pt x="335" y="269"/>
                    <a:pt x="333" y="270"/>
                    <a:pt x="333" y="271"/>
                  </a:cubicBezTo>
                  <a:cubicBezTo>
                    <a:pt x="332" y="272"/>
                    <a:pt x="330" y="274"/>
                    <a:pt x="328" y="274"/>
                  </a:cubicBezTo>
                  <a:cubicBezTo>
                    <a:pt x="325" y="274"/>
                    <a:pt x="322" y="274"/>
                    <a:pt x="321" y="273"/>
                  </a:cubicBezTo>
                  <a:cubicBezTo>
                    <a:pt x="320" y="272"/>
                    <a:pt x="319" y="271"/>
                    <a:pt x="318" y="270"/>
                  </a:cubicBezTo>
                  <a:cubicBezTo>
                    <a:pt x="316" y="268"/>
                    <a:pt x="315" y="266"/>
                    <a:pt x="315" y="264"/>
                  </a:cubicBezTo>
                  <a:cubicBezTo>
                    <a:pt x="315" y="262"/>
                    <a:pt x="314" y="261"/>
                    <a:pt x="312" y="262"/>
                  </a:cubicBezTo>
                  <a:cubicBezTo>
                    <a:pt x="309" y="262"/>
                    <a:pt x="307" y="262"/>
                    <a:pt x="306" y="263"/>
                  </a:cubicBezTo>
                  <a:cubicBezTo>
                    <a:pt x="304" y="263"/>
                    <a:pt x="302" y="263"/>
                    <a:pt x="301" y="263"/>
                  </a:cubicBezTo>
                  <a:cubicBezTo>
                    <a:pt x="301" y="263"/>
                    <a:pt x="300" y="264"/>
                    <a:pt x="300" y="264"/>
                  </a:cubicBezTo>
                  <a:cubicBezTo>
                    <a:pt x="300" y="264"/>
                    <a:pt x="298" y="264"/>
                    <a:pt x="295" y="264"/>
                  </a:cubicBezTo>
                  <a:cubicBezTo>
                    <a:pt x="293" y="265"/>
                    <a:pt x="291" y="265"/>
                    <a:pt x="291" y="264"/>
                  </a:cubicBezTo>
                  <a:cubicBezTo>
                    <a:pt x="292" y="262"/>
                    <a:pt x="293" y="260"/>
                    <a:pt x="294" y="259"/>
                  </a:cubicBezTo>
                  <a:cubicBezTo>
                    <a:pt x="296" y="259"/>
                    <a:pt x="297" y="256"/>
                    <a:pt x="297" y="255"/>
                  </a:cubicBezTo>
                  <a:cubicBezTo>
                    <a:pt x="297" y="253"/>
                    <a:pt x="296" y="252"/>
                    <a:pt x="296" y="251"/>
                  </a:cubicBezTo>
                  <a:cubicBezTo>
                    <a:pt x="295" y="251"/>
                    <a:pt x="293" y="251"/>
                    <a:pt x="291" y="252"/>
                  </a:cubicBezTo>
                  <a:cubicBezTo>
                    <a:pt x="290" y="253"/>
                    <a:pt x="288" y="255"/>
                    <a:pt x="287" y="255"/>
                  </a:cubicBezTo>
                  <a:cubicBezTo>
                    <a:pt x="285" y="256"/>
                    <a:pt x="283" y="258"/>
                    <a:pt x="283" y="259"/>
                  </a:cubicBezTo>
                  <a:cubicBezTo>
                    <a:pt x="281" y="260"/>
                    <a:pt x="279" y="260"/>
                    <a:pt x="278" y="259"/>
                  </a:cubicBezTo>
                  <a:cubicBezTo>
                    <a:pt x="278" y="258"/>
                    <a:pt x="276" y="257"/>
                    <a:pt x="275" y="256"/>
                  </a:cubicBezTo>
                  <a:cubicBezTo>
                    <a:pt x="275" y="255"/>
                    <a:pt x="274" y="253"/>
                    <a:pt x="274" y="252"/>
                  </a:cubicBezTo>
                  <a:cubicBezTo>
                    <a:pt x="274" y="251"/>
                    <a:pt x="274" y="249"/>
                    <a:pt x="273" y="247"/>
                  </a:cubicBezTo>
                  <a:cubicBezTo>
                    <a:pt x="272" y="245"/>
                    <a:pt x="269" y="242"/>
                    <a:pt x="268" y="242"/>
                  </a:cubicBezTo>
                  <a:cubicBezTo>
                    <a:pt x="266" y="240"/>
                    <a:pt x="265" y="238"/>
                    <a:pt x="264" y="238"/>
                  </a:cubicBezTo>
                  <a:cubicBezTo>
                    <a:pt x="264" y="237"/>
                    <a:pt x="261" y="237"/>
                    <a:pt x="258" y="239"/>
                  </a:cubicBezTo>
                  <a:cubicBezTo>
                    <a:pt x="256" y="240"/>
                    <a:pt x="253" y="242"/>
                    <a:pt x="251" y="243"/>
                  </a:cubicBezTo>
                  <a:cubicBezTo>
                    <a:pt x="249" y="243"/>
                    <a:pt x="246" y="244"/>
                    <a:pt x="243" y="243"/>
                  </a:cubicBezTo>
                  <a:cubicBezTo>
                    <a:pt x="241" y="243"/>
                    <a:pt x="238" y="242"/>
                    <a:pt x="237" y="241"/>
                  </a:cubicBezTo>
                  <a:cubicBezTo>
                    <a:pt x="235" y="240"/>
                    <a:pt x="231" y="238"/>
                    <a:pt x="230" y="237"/>
                  </a:cubicBezTo>
                  <a:cubicBezTo>
                    <a:pt x="228" y="236"/>
                    <a:pt x="225" y="233"/>
                    <a:pt x="223" y="232"/>
                  </a:cubicBezTo>
                  <a:cubicBezTo>
                    <a:pt x="221" y="231"/>
                    <a:pt x="220" y="229"/>
                    <a:pt x="218" y="228"/>
                  </a:cubicBezTo>
                  <a:cubicBezTo>
                    <a:pt x="216" y="227"/>
                    <a:pt x="213" y="226"/>
                    <a:pt x="211" y="226"/>
                  </a:cubicBezTo>
                  <a:cubicBezTo>
                    <a:pt x="208" y="225"/>
                    <a:pt x="205" y="225"/>
                    <a:pt x="204" y="225"/>
                  </a:cubicBezTo>
                  <a:cubicBezTo>
                    <a:pt x="202" y="225"/>
                    <a:pt x="199" y="226"/>
                    <a:pt x="197" y="228"/>
                  </a:cubicBezTo>
                  <a:cubicBezTo>
                    <a:pt x="196" y="231"/>
                    <a:pt x="193" y="232"/>
                    <a:pt x="191" y="232"/>
                  </a:cubicBezTo>
                  <a:cubicBezTo>
                    <a:pt x="189" y="233"/>
                    <a:pt x="188" y="234"/>
                    <a:pt x="187" y="235"/>
                  </a:cubicBezTo>
                  <a:cubicBezTo>
                    <a:pt x="185" y="236"/>
                    <a:pt x="183" y="238"/>
                    <a:pt x="181" y="239"/>
                  </a:cubicBezTo>
                  <a:cubicBezTo>
                    <a:pt x="180" y="240"/>
                    <a:pt x="177" y="241"/>
                    <a:pt x="176" y="240"/>
                  </a:cubicBezTo>
                  <a:cubicBezTo>
                    <a:pt x="175" y="240"/>
                    <a:pt x="173" y="240"/>
                    <a:pt x="171" y="240"/>
                  </a:cubicBezTo>
                  <a:cubicBezTo>
                    <a:pt x="170" y="239"/>
                    <a:pt x="169" y="240"/>
                    <a:pt x="170" y="241"/>
                  </a:cubicBezTo>
                  <a:cubicBezTo>
                    <a:pt x="171" y="243"/>
                    <a:pt x="172" y="246"/>
                    <a:pt x="173" y="247"/>
                  </a:cubicBezTo>
                  <a:cubicBezTo>
                    <a:pt x="174" y="249"/>
                    <a:pt x="174" y="252"/>
                    <a:pt x="175" y="254"/>
                  </a:cubicBezTo>
                  <a:cubicBezTo>
                    <a:pt x="175" y="256"/>
                    <a:pt x="174" y="259"/>
                    <a:pt x="174" y="261"/>
                  </a:cubicBezTo>
                  <a:cubicBezTo>
                    <a:pt x="174" y="263"/>
                    <a:pt x="173" y="265"/>
                    <a:pt x="173" y="265"/>
                  </a:cubicBezTo>
                  <a:cubicBezTo>
                    <a:pt x="173" y="265"/>
                    <a:pt x="172" y="265"/>
                    <a:pt x="170" y="265"/>
                  </a:cubicBezTo>
                  <a:cubicBezTo>
                    <a:pt x="168" y="265"/>
                    <a:pt x="165" y="265"/>
                    <a:pt x="165" y="266"/>
                  </a:cubicBezTo>
                  <a:cubicBezTo>
                    <a:pt x="164" y="267"/>
                    <a:pt x="162" y="269"/>
                    <a:pt x="160" y="270"/>
                  </a:cubicBezTo>
                  <a:cubicBezTo>
                    <a:pt x="159" y="270"/>
                    <a:pt x="157" y="271"/>
                    <a:pt x="154" y="272"/>
                  </a:cubicBezTo>
                  <a:cubicBezTo>
                    <a:pt x="154" y="272"/>
                    <a:pt x="154" y="272"/>
                    <a:pt x="154" y="272"/>
                  </a:cubicBezTo>
                  <a:cubicBezTo>
                    <a:pt x="152" y="272"/>
                    <a:pt x="148" y="272"/>
                    <a:pt x="146" y="272"/>
                  </a:cubicBezTo>
                  <a:cubicBezTo>
                    <a:pt x="143" y="272"/>
                    <a:pt x="141" y="273"/>
                    <a:pt x="141" y="273"/>
                  </a:cubicBezTo>
                  <a:cubicBezTo>
                    <a:pt x="141" y="273"/>
                    <a:pt x="140" y="272"/>
                    <a:pt x="138" y="271"/>
                  </a:cubicBezTo>
                  <a:cubicBezTo>
                    <a:pt x="136" y="271"/>
                    <a:pt x="133" y="269"/>
                    <a:pt x="132" y="269"/>
                  </a:cubicBezTo>
                  <a:cubicBezTo>
                    <a:pt x="131" y="268"/>
                    <a:pt x="130" y="268"/>
                    <a:pt x="129" y="268"/>
                  </a:cubicBezTo>
                  <a:cubicBezTo>
                    <a:pt x="127" y="268"/>
                    <a:pt x="125" y="268"/>
                    <a:pt x="124" y="268"/>
                  </a:cubicBezTo>
                  <a:cubicBezTo>
                    <a:pt x="123" y="269"/>
                    <a:pt x="122" y="269"/>
                    <a:pt x="121" y="268"/>
                  </a:cubicBezTo>
                  <a:cubicBezTo>
                    <a:pt x="119" y="268"/>
                    <a:pt x="117" y="267"/>
                    <a:pt x="115" y="266"/>
                  </a:cubicBezTo>
                  <a:cubicBezTo>
                    <a:pt x="114" y="266"/>
                    <a:pt x="113" y="264"/>
                    <a:pt x="112" y="262"/>
                  </a:cubicBezTo>
                  <a:cubicBezTo>
                    <a:pt x="112" y="261"/>
                    <a:pt x="112" y="259"/>
                    <a:pt x="112" y="257"/>
                  </a:cubicBezTo>
                  <a:cubicBezTo>
                    <a:pt x="112" y="256"/>
                    <a:pt x="112" y="252"/>
                    <a:pt x="112" y="251"/>
                  </a:cubicBezTo>
                  <a:cubicBezTo>
                    <a:pt x="112" y="248"/>
                    <a:pt x="112" y="246"/>
                    <a:pt x="112" y="246"/>
                  </a:cubicBezTo>
                  <a:cubicBezTo>
                    <a:pt x="112" y="246"/>
                    <a:pt x="110" y="247"/>
                    <a:pt x="108" y="247"/>
                  </a:cubicBezTo>
                  <a:cubicBezTo>
                    <a:pt x="106" y="248"/>
                    <a:pt x="103" y="248"/>
                    <a:pt x="100" y="249"/>
                  </a:cubicBezTo>
                  <a:cubicBezTo>
                    <a:pt x="97" y="249"/>
                    <a:pt x="95" y="248"/>
                    <a:pt x="96" y="246"/>
                  </a:cubicBezTo>
                  <a:cubicBezTo>
                    <a:pt x="96" y="244"/>
                    <a:pt x="96" y="242"/>
                    <a:pt x="96" y="240"/>
                  </a:cubicBezTo>
                  <a:cubicBezTo>
                    <a:pt x="96" y="238"/>
                    <a:pt x="94" y="237"/>
                    <a:pt x="94" y="236"/>
                  </a:cubicBezTo>
                  <a:cubicBezTo>
                    <a:pt x="94" y="236"/>
                    <a:pt x="75" y="235"/>
                    <a:pt x="66" y="233"/>
                  </a:cubicBezTo>
                  <a:cubicBezTo>
                    <a:pt x="57" y="230"/>
                    <a:pt x="47" y="222"/>
                    <a:pt x="47" y="208"/>
                  </a:cubicBezTo>
                  <a:cubicBezTo>
                    <a:pt x="47" y="194"/>
                    <a:pt x="43" y="186"/>
                    <a:pt x="43" y="174"/>
                  </a:cubicBezTo>
                  <a:cubicBezTo>
                    <a:pt x="43" y="162"/>
                    <a:pt x="22" y="157"/>
                    <a:pt x="43" y="147"/>
                  </a:cubicBezTo>
                  <a:cubicBezTo>
                    <a:pt x="64" y="138"/>
                    <a:pt x="74" y="139"/>
                    <a:pt x="78" y="123"/>
                  </a:cubicBezTo>
                  <a:cubicBezTo>
                    <a:pt x="81" y="106"/>
                    <a:pt x="69" y="110"/>
                    <a:pt x="61" y="103"/>
                  </a:cubicBezTo>
                  <a:cubicBezTo>
                    <a:pt x="53" y="95"/>
                    <a:pt x="70" y="91"/>
                    <a:pt x="51" y="88"/>
                  </a:cubicBezTo>
                  <a:cubicBezTo>
                    <a:pt x="32" y="84"/>
                    <a:pt x="24" y="75"/>
                    <a:pt x="21" y="72"/>
                  </a:cubicBezTo>
                  <a:cubicBezTo>
                    <a:pt x="18" y="69"/>
                    <a:pt x="2" y="62"/>
                    <a:pt x="2" y="58"/>
                  </a:cubicBezTo>
                  <a:cubicBezTo>
                    <a:pt x="2" y="53"/>
                    <a:pt x="0" y="43"/>
                    <a:pt x="17" y="38"/>
                  </a:cubicBezTo>
                  <a:cubicBezTo>
                    <a:pt x="34" y="33"/>
                    <a:pt x="38" y="33"/>
                    <a:pt x="55" y="28"/>
                  </a:cubicBezTo>
                  <a:cubicBezTo>
                    <a:pt x="72" y="24"/>
                    <a:pt x="53" y="21"/>
                    <a:pt x="76" y="17"/>
                  </a:cubicBezTo>
                  <a:cubicBezTo>
                    <a:pt x="98" y="12"/>
                    <a:pt x="107" y="0"/>
                    <a:pt x="113" y="6"/>
                  </a:cubicBezTo>
                  <a:cubicBezTo>
                    <a:pt x="119" y="12"/>
                    <a:pt x="145" y="4"/>
                    <a:pt x="138" y="18"/>
                  </a:cubicBezTo>
                  <a:cubicBezTo>
                    <a:pt x="132" y="33"/>
                    <a:pt x="139" y="29"/>
                    <a:pt x="148" y="32"/>
                  </a:cubicBezTo>
                  <a:cubicBezTo>
                    <a:pt x="158" y="36"/>
                    <a:pt x="157" y="28"/>
                    <a:pt x="173" y="44"/>
                  </a:cubicBezTo>
                  <a:cubicBezTo>
                    <a:pt x="189" y="60"/>
                    <a:pt x="177" y="62"/>
                    <a:pt x="194" y="70"/>
                  </a:cubicBezTo>
                  <a:cubicBezTo>
                    <a:pt x="210" y="79"/>
                    <a:pt x="210" y="71"/>
                    <a:pt x="221" y="82"/>
                  </a:cubicBezTo>
                  <a:cubicBezTo>
                    <a:pt x="232" y="93"/>
                    <a:pt x="223" y="89"/>
                    <a:pt x="241" y="88"/>
                  </a:cubicBezTo>
                  <a:cubicBezTo>
                    <a:pt x="259" y="88"/>
                    <a:pt x="263" y="82"/>
                    <a:pt x="278" y="76"/>
                  </a:cubicBezTo>
                  <a:cubicBezTo>
                    <a:pt x="292" y="70"/>
                    <a:pt x="304" y="66"/>
                    <a:pt x="312" y="66"/>
                  </a:cubicBezTo>
                  <a:cubicBezTo>
                    <a:pt x="320" y="66"/>
                    <a:pt x="327" y="58"/>
                    <a:pt x="338" y="69"/>
                  </a:cubicBezTo>
                  <a:cubicBezTo>
                    <a:pt x="349" y="80"/>
                    <a:pt x="368" y="73"/>
                    <a:pt x="368" y="83"/>
                  </a:cubicBezTo>
                  <a:cubicBezTo>
                    <a:pt x="368" y="93"/>
                    <a:pt x="378" y="107"/>
                    <a:pt x="368" y="116"/>
                  </a:cubicBezTo>
                  <a:cubicBezTo>
                    <a:pt x="359" y="126"/>
                    <a:pt x="347" y="131"/>
                    <a:pt x="347" y="137"/>
                  </a:cubicBezTo>
                  <a:cubicBezTo>
                    <a:pt x="347" y="143"/>
                    <a:pt x="352" y="143"/>
                    <a:pt x="342" y="153"/>
                  </a:cubicBezTo>
                  <a:cubicBezTo>
                    <a:pt x="333" y="162"/>
                    <a:pt x="296" y="161"/>
                    <a:pt x="310" y="164"/>
                  </a:cubicBezTo>
                  <a:cubicBezTo>
                    <a:pt x="325" y="167"/>
                    <a:pt x="329" y="167"/>
                    <a:pt x="328" y="17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779635BA-C351-6719-8B29-C14D955E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630" y="1483474"/>
              <a:ext cx="290012" cy="279299"/>
            </a:xfrm>
            <a:custGeom>
              <a:avLst/>
              <a:gdLst/>
              <a:ahLst/>
              <a:cxnLst>
                <a:cxn ang="0">
                  <a:pos x="137" y="35"/>
                </a:cxn>
                <a:cxn ang="0">
                  <a:pos x="138" y="26"/>
                </a:cxn>
                <a:cxn ang="0">
                  <a:pos x="129" y="31"/>
                </a:cxn>
                <a:cxn ang="0">
                  <a:pos x="121" y="34"/>
                </a:cxn>
                <a:cxn ang="0">
                  <a:pos x="117" y="28"/>
                </a:cxn>
                <a:cxn ang="0">
                  <a:pos x="111" y="17"/>
                </a:cxn>
                <a:cxn ang="0">
                  <a:pos x="101" y="14"/>
                </a:cxn>
                <a:cxn ang="0">
                  <a:pos x="86" y="18"/>
                </a:cxn>
                <a:cxn ang="0">
                  <a:pos x="72" y="13"/>
                </a:cxn>
                <a:cxn ang="0">
                  <a:pos x="60" y="3"/>
                </a:cxn>
                <a:cxn ang="0">
                  <a:pos x="46" y="0"/>
                </a:cxn>
                <a:cxn ang="0">
                  <a:pos x="34" y="8"/>
                </a:cxn>
                <a:cxn ang="0">
                  <a:pos x="24" y="15"/>
                </a:cxn>
                <a:cxn ang="0">
                  <a:pos x="14" y="15"/>
                </a:cxn>
                <a:cxn ang="0">
                  <a:pos x="16" y="22"/>
                </a:cxn>
                <a:cxn ang="0">
                  <a:pos x="17" y="36"/>
                </a:cxn>
                <a:cxn ang="0">
                  <a:pos x="13" y="45"/>
                </a:cxn>
                <a:cxn ang="0">
                  <a:pos x="4" y="53"/>
                </a:cxn>
                <a:cxn ang="0">
                  <a:pos x="4" y="63"/>
                </a:cxn>
                <a:cxn ang="0">
                  <a:pos x="17" y="74"/>
                </a:cxn>
                <a:cxn ang="0">
                  <a:pos x="21" y="88"/>
                </a:cxn>
                <a:cxn ang="0">
                  <a:pos x="27" y="100"/>
                </a:cxn>
                <a:cxn ang="0">
                  <a:pos x="38" y="104"/>
                </a:cxn>
                <a:cxn ang="0">
                  <a:pos x="45" y="107"/>
                </a:cxn>
                <a:cxn ang="0">
                  <a:pos x="49" y="118"/>
                </a:cxn>
                <a:cxn ang="0">
                  <a:pos x="56" y="125"/>
                </a:cxn>
                <a:cxn ang="0">
                  <a:pos x="67" y="131"/>
                </a:cxn>
                <a:cxn ang="0">
                  <a:pos x="74" y="142"/>
                </a:cxn>
                <a:cxn ang="0">
                  <a:pos x="80" y="151"/>
                </a:cxn>
                <a:cxn ang="0">
                  <a:pos x="90" y="155"/>
                </a:cxn>
                <a:cxn ang="0">
                  <a:pos x="99" y="151"/>
                </a:cxn>
                <a:cxn ang="0">
                  <a:pos x="106" y="141"/>
                </a:cxn>
                <a:cxn ang="0">
                  <a:pos x="105" y="131"/>
                </a:cxn>
                <a:cxn ang="0">
                  <a:pos x="107" y="125"/>
                </a:cxn>
                <a:cxn ang="0">
                  <a:pos x="113" y="116"/>
                </a:cxn>
                <a:cxn ang="0">
                  <a:pos x="127" y="110"/>
                </a:cxn>
                <a:cxn ang="0">
                  <a:pos x="139" y="108"/>
                </a:cxn>
                <a:cxn ang="0">
                  <a:pos x="151" y="111"/>
                </a:cxn>
                <a:cxn ang="0">
                  <a:pos x="160" y="110"/>
                </a:cxn>
                <a:cxn ang="0">
                  <a:pos x="156" y="104"/>
                </a:cxn>
                <a:cxn ang="0">
                  <a:pos x="154" y="97"/>
                </a:cxn>
                <a:cxn ang="0">
                  <a:pos x="158" y="89"/>
                </a:cxn>
                <a:cxn ang="0">
                  <a:pos x="155" y="80"/>
                </a:cxn>
                <a:cxn ang="0">
                  <a:pos x="154" y="69"/>
                </a:cxn>
                <a:cxn ang="0">
                  <a:pos x="146" y="58"/>
                </a:cxn>
                <a:cxn ang="0">
                  <a:pos x="141" y="46"/>
                </a:cxn>
                <a:cxn ang="0">
                  <a:pos x="142" y="39"/>
                </a:cxn>
                <a:cxn ang="0">
                  <a:pos x="133" y="39"/>
                </a:cxn>
              </a:cxnLst>
              <a:rect l="0" t="0" r="r" b="b"/>
              <a:pathLst>
                <a:path w="160" h="155">
                  <a:moveTo>
                    <a:pt x="133" y="39"/>
                  </a:moveTo>
                  <a:cubicBezTo>
                    <a:pt x="134" y="37"/>
                    <a:pt x="136" y="36"/>
                    <a:pt x="137" y="35"/>
                  </a:cubicBezTo>
                  <a:cubicBezTo>
                    <a:pt x="138" y="34"/>
                    <a:pt x="139" y="31"/>
                    <a:pt x="139" y="30"/>
                  </a:cubicBezTo>
                  <a:cubicBezTo>
                    <a:pt x="139" y="29"/>
                    <a:pt x="138" y="27"/>
                    <a:pt x="138" y="26"/>
                  </a:cubicBezTo>
                  <a:cubicBezTo>
                    <a:pt x="137" y="26"/>
                    <a:pt x="136" y="26"/>
                    <a:pt x="134" y="27"/>
                  </a:cubicBezTo>
                  <a:cubicBezTo>
                    <a:pt x="132" y="28"/>
                    <a:pt x="130" y="30"/>
                    <a:pt x="129" y="31"/>
                  </a:cubicBezTo>
                  <a:cubicBezTo>
                    <a:pt x="128" y="32"/>
                    <a:pt x="126" y="33"/>
                    <a:pt x="125" y="34"/>
                  </a:cubicBezTo>
                  <a:cubicBezTo>
                    <a:pt x="123" y="35"/>
                    <a:pt x="122" y="35"/>
                    <a:pt x="121" y="34"/>
                  </a:cubicBezTo>
                  <a:cubicBezTo>
                    <a:pt x="121" y="33"/>
                    <a:pt x="119" y="32"/>
                    <a:pt x="118" y="31"/>
                  </a:cubicBezTo>
                  <a:cubicBezTo>
                    <a:pt x="118" y="30"/>
                    <a:pt x="117" y="28"/>
                    <a:pt x="117" y="28"/>
                  </a:cubicBezTo>
                  <a:cubicBezTo>
                    <a:pt x="117" y="26"/>
                    <a:pt x="116" y="24"/>
                    <a:pt x="115" y="22"/>
                  </a:cubicBezTo>
                  <a:cubicBezTo>
                    <a:pt x="114" y="20"/>
                    <a:pt x="112" y="18"/>
                    <a:pt x="111" y="17"/>
                  </a:cubicBezTo>
                  <a:cubicBezTo>
                    <a:pt x="109" y="15"/>
                    <a:pt x="108" y="13"/>
                    <a:pt x="107" y="13"/>
                  </a:cubicBezTo>
                  <a:cubicBezTo>
                    <a:pt x="106" y="13"/>
                    <a:pt x="103" y="13"/>
                    <a:pt x="101" y="14"/>
                  </a:cubicBezTo>
                  <a:cubicBezTo>
                    <a:pt x="99" y="15"/>
                    <a:pt x="95" y="17"/>
                    <a:pt x="94" y="18"/>
                  </a:cubicBezTo>
                  <a:cubicBezTo>
                    <a:pt x="92" y="18"/>
                    <a:pt x="88" y="19"/>
                    <a:pt x="86" y="18"/>
                  </a:cubicBezTo>
                  <a:cubicBezTo>
                    <a:pt x="84" y="18"/>
                    <a:pt x="80" y="17"/>
                    <a:pt x="79" y="17"/>
                  </a:cubicBezTo>
                  <a:cubicBezTo>
                    <a:pt x="78" y="15"/>
                    <a:pt x="74" y="13"/>
                    <a:pt x="72" y="13"/>
                  </a:cubicBezTo>
                  <a:cubicBezTo>
                    <a:pt x="70" y="11"/>
                    <a:pt x="68" y="8"/>
                    <a:pt x="66" y="7"/>
                  </a:cubicBezTo>
                  <a:cubicBezTo>
                    <a:pt x="64" y="6"/>
                    <a:pt x="62" y="4"/>
                    <a:pt x="60" y="3"/>
                  </a:cubicBezTo>
                  <a:cubicBezTo>
                    <a:pt x="59" y="2"/>
                    <a:pt x="56" y="1"/>
                    <a:pt x="53" y="1"/>
                  </a:cubicBezTo>
                  <a:cubicBezTo>
                    <a:pt x="51" y="0"/>
                    <a:pt x="48" y="0"/>
                    <a:pt x="46" y="0"/>
                  </a:cubicBezTo>
                  <a:cubicBezTo>
                    <a:pt x="44" y="1"/>
                    <a:pt x="42" y="1"/>
                    <a:pt x="40" y="3"/>
                  </a:cubicBezTo>
                  <a:cubicBezTo>
                    <a:pt x="38" y="6"/>
                    <a:pt x="36" y="8"/>
                    <a:pt x="34" y="8"/>
                  </a:cubicBezTo>
                  <a:cubicBezTo>
                    <a:pt x="32" y="8"/>
                    <a:pt x="30" y="9"/>
                    <a:pt x="29" y="10"/>
                  </a:cubicBezTo>
                  <a:cubicBezTo>
                    <a:pt x="28" y="11"/>
                    <a:pt x="26" y="13"/>
                    <a:pt x="24" y="15"/>
                  </a:cubicBezTo>
                  <a:cubicBezTo>
                    <a:pt x="22" y="15"/>
                    <a:pt x="20" y="16"/>
                    <a:pt x="19" y="16"/>
                  </a:cubicBezTo>
                  <a:cubicBezTo>
                    <a:pt x="18" y="16"/>
                    <a:pt x="16" y="15"/>
                    <a:pt x="14" y="15"/>
                  </a:cubicBezTo>
                  <a:cubicBezTo>
                    <a:pt x="12" y="14"/>
                    <a:pt x="12" y="15"/>
                    <a:pt x="12" y="17"/>
                  </a:cubicBezTo>
                  <a:cubicBezTo>
                    <a:pt x="13" y="18"/>
                    <a:pt x="15" y="21"/>
                    <a:pt x="16" y="22"/>
                  </a:cubicBezTo>
                  <a:cubicBezTo>
                    <a:pt x="17" y="24"/>
                    <a:pt x="17" y="27"/>
                    <a:pt x="18" y="29"/>
                  </a:cubicBezTo>
                  <a:cubicBezTo>
                    <a:pt x="18" y="31"/>
                    <a:pt x="17" y="34"/>
                    <a:pt x="17" y="36"/>
                  </a:cubicBezTo>
                  <a:cubicBezTo>
                    <a:pt x="16" y="39"/>
                    <a:pt x="15" y="40"/>
                    <a:pt x="15" y="40"/>
                  </a:cubicBezTo>
                  <a:cubicBezTo>
                    <a:pt x="15" y="40"/>
                    <a:pt x="15" y="42"/>
                    <a:pt x="13" y="45"/>
                  </a:cubicBezTo>
                  <a:cubicBezTo>
                    <a:pt x="11" y="46"/>
                    <a:pt x="9" y="50"/>
                    <a:pt x="8" y="51"/>
                  </a:cubicBezTo>
                  <a:cubicBezTo>
                    <a:pt x="7" y="51"/>
                    <a:pt x="6" y="53"/>
                    <a:pt x="4" y="53"/>
                  </a:cubicBezTo>
                  <a:cubicBezTo>
                    <a:pt x="3" y="53"/>
                    <a:pt x="1" y="55"/>
                    <a:pt x="1" y="57"/>
                  </a:cubicBezTo>
                  <a:cubicBezTo>
                    <a:pt x="0" y="58"/>
                    <a:pt x="2" y="61"/>
                    <a:pt x="4" y="63"/>
                  </a:cubicBezTo>
                  <a:cubicBezTo>
                    <a:pt x="7" y="64"/>
                    <a:pt x="10" y="66"/>
                    <a:pt x="12" y="67"/>
                  </a:cubicBezTo>
                  <a:cubicBezTo>
                    <a:pt x="15" y="69"/>
                    <a:pt x="17" y="72"/>
                    <a:pt x="17" y="74"/>
                  </a:cubicBezTo>
                  <a:cubicBezTo>
                    <a:pt x="17" y="76"/>
                    <a:pt x="18" y="79"/>
                    <a:pt x="19" y="82"/>
                  </a:cubicBezTo>
                  <a:cubicBezTo>
                    <a:pt x="19" y="83"/>
                    <a:pt x="20" y="86"/>
                    <a:pt x="21" y="88"/>
                  </a:cubicBezTo>
                  <a:cubicBezTo>
                    <a:pt x="22" y="90"/>
                    <a:pt x="23" y="93"/>
                    <a:pt x="23" y="94"/>
                  </a:cubicBezTo>
                  <a:cubicBezTo>
                    <a:pt x="24" y="95"/>
                    <a:pt x="26" y="98"/>
                    <a:pt x="27" y="100"/>
                  </a:cubicBezTo>
                  <a:cubicBezTo>
                    <a:pt x="29" y="103"/>
                    <a:pt x="31" y="104"/>
                    <a:pt x="33" y="104"/>
                  </a:cubicBezTo>
                  <a:cubicBezTo>
                    <a:pt x="35" y="104"/>
                    <a:pt x="37" y="104"/>
                    <a:pt x="38" y="104"/>
                  </a:cubicBezTo>
                  <a:cubicBezTo>
                    <a:pt x="39" y="103"/>
                    <a:pt x="40" y="103"/>
                    <a:pt x="40" y="104"/>
                  </a:cubicBezTo>
                  <a:cubicBezTo>
                    <a:pt x="41" y="105"/>
                    <a:pt x="43" y="107"/>
                    <a:pt x="45" y="107"/>
                  </a:cubicBezTo>
                  <a:cubicBezTo>
                    <a:pt x="46" y="109"/>
                    <a:pt x="48" y="111"/>
                    <a:pt x="48" y="112"/>
                  </a:cubicBezTo>
                  <a:cubicBezTo>
                    <a:pt x="48" y="114"/>
                    <a:pt x="49" y="117"/>
                    <a:pt x="49" y="118"/>
                  </a:cubicBezTo>
                  <a:cubicBezTo>
                    <a:pt x="49" y="120"/>
                    <a:pt x="51" y="122"/>
                    <a:pt x="53" y="123"/>
                  </a:cubicBezTo>
                  <a:cubicBezTo>
                    <a:pt x="55" y="124"/>
                    <a:pt x="56" y="125"/>
                    <a:pt x="56" y="125"/>
                  </a:cubicBezTo>
                  <a:cubicBezTo>
                    <a:pt x="56" y="125"/>
                    <a:pt x="58" y="126"/>
                    <a:pt x="60" y="126"/>
                  </a:cubicBezTo>
                  <a:cubicBezTo>
                    <a:pt x="63" y="127"/>
                    <a:pt x="65" y="130"/>
                    <a:pt x="67" y="131"/>
                  </a:cubicBezTo>
                  <a:cubicBezTo>
                    <a:pt x="68" y="134"/>
                    <a:pt x="71" y="136"/>
                    <a:pt x="72" y="137"/>
                  </a:cubicBezTo>
                  <a:cubicBezTo>
                    <a:pt x="74" y="138"/>
                    <a:pt x="74" y="140"/>
                    <a:pt x="74" y="142"/>
                  </a:cubicBezTo>
                  <a:cubicBezTo>
                    <a:pt x="75" y="143"/>
                    <a:pt x="75" y="146"/>
                    <a:pt x="75" y="147"/>
                  </a:cubicBezTo>
                  <a:cubicBezTo>
                    <a:pt x="76" y="149"/>
                    <a:pt x="78" y="150"/>
                    <a:pt x="80" y="151"/>
                  </a:cubicBezTo>
                  <a:cubicBezTo>
                    <a:pt x="82" y="151"/>
                    <a:pt x="84" y="152"/>
                    <a:pt x="86" y="154"/>
                  </a:cubicBezTo>
                  <a:cubicBezTo>
                    <a:pt x="89" y="155"/>
                    <a:pt x="90" y="155"/>
                    <a:pt x="90" y="155"/>
                  </a:cubicBezTo>
                  <a:cubicBezTo>
                    <a:pt x="90" y="155"/>
                    <a:pt x="92" y="154"/>
                    <a:pt x="92" y="153"/>
                  </a:cubicBezTo>
                  <a:cubicBezTo>
                    <a:pt x="94" y="151"/>
                    <a:pt x="97" y="150"/>
                    <a:pt x="99" y="151"/>
                  </a:cubicBezTo>
                  <a:cubicBezTo>
                    <a:pt x="100" y="151"/>
                    <a:pt x="103" y="149"/>
                    <a:pt x="104" y="147"/>
                  </a:cubicBezTo>
                  <a:cubicBezTo>
                    <a:pt x="106" y="146"/>
                    <a:pt x="107" y="142"/>
                    <a:pt x="106" y="141"/>
                  </a:cubicBezTo>
                  <a:cubicBezTo>
                    <a:pt x="105" y="139"/>
                    <a:pt x="104" y="136"/>
                    <a:pt x="104" y="135"/>
                  </a:cubicBezTo>
                  <a:cubicBezTo>
                    <a:pt x="103" y="134"/>
                    <a:pt x="104" y="132"/>
                    <a:pt x="105" y="131"/>
                  </a:cubicBezTo>
                  <a:cubicBezTo>
                    <a:pt x="106" y="130"/>
                    <a:pt x="106" y="130"/>
                    <a:pt x="107" y="129"/>
                  </a:cubicBezTo>
                  <a:cubicBezTo>
                    <a:pt x="107" y="129"/>
                    <a:pt x="107" y="127"/>
                    <a:pt x="107" y="125"/>
                  </a:cubicBezTo>
                  <a:cubicBezTo>
                    <a:pt x="106" y="124"/>
                    <a:pt x="107" y="122"/>
                    <a:pt x="108" y="120"/>
                  </a:cubicBezTo>
                  <a:cubicBezTo>
                    <a:pt x="110" y="118"/>
                    <a:pt x="112" y="117"/>
                    <a:pt x="113" y="116"/>
                  </a:cubicBezTo>
                  <a:cubicBezTo>
                    <a:pt x="115" y="114"/>
                    <a:pt x="118" y="113"/>
                    <a:pt x="121" y="112"/>
                  </a:cubicBezTo>
                  <a:cubicBezTo>
                    <a:pt x="122" y="112"/>
                    <a:pt x="126" y="111"/>
                    <a:pt x="127" y="110"/>
                  </a:cubicBezTo>
                  <a:cubicBezTo>
                    <a:pt x="129" y="109"/>
                    <a:pt x="131" y="109"/>
                    <a:pt x="133" y="108"/>
                  </a:cubicBezTo>
                  <a:cubicBezTo>
                    <a:pt x="135" y="107"/>
                    <a:pt x="137" y="108"/>
                    <a:pt x="139" y="108"/>
                  </a:cubicBezTo>
                  <a:cubicBezTo>
                    <a:pt x="141" y="110"/>
                    <a:pt x="144" y="111"/>
                    <a:pt x="146" y="111"/>
                  </a:cubicBezTo>
                  <a:cubicBezTo>
                    <a:pt x="146" y="111"/>
                    <a:pt x="149" y="111"/>
                    <a:pt x="151" y="111"/>
                  </a:cubicBezTo>
                  <a:cubicBezTo>
                    <a:pt x="152" y="111"/>
                    <a:pt x="154" y="111"/>
                    <a:pt x="156" y="110"/>
                  </a:cubicBezTo>
                  <a:cubicBezTo>
                    <a:pt x="158" y="110"/>
                    <a:pt x="160" y="110"/>
                    <a:pt x="160" y="110"/>
                  </a:cubicBezTo>
                  <a:cubicBezTo>
                    <a:pt x="160" y="110"/>
                    <a:pt x="159" y="109"/>
                    <a:pt x="157" y="108"/>
                  </a:cubicBezTo>
                  <a:cubicBezTo>
                    <a:pt x="156" y="107"/>
                    <a:pt x="155" y="105"/>
                    <a:pt x="156" y="104"/>
                  </a:cubicBezTo>
                  <a:cubicBezTo>
                    <a:pt x="156" y="102"/>
                    <a:pt x="156" y="100"/>
                    <a:pt x="155" y="99"/>
                  </a:cubicBezTo>
                  <a:cubicBezTo>
                    <a:pt x="154" y="99"/>
                    <a:pt x="154" y="98"/>
                    <a:pt x="154" y="97"/>
                  </a:cubicBezTo>
                  <a:cubicBezTo>
                    <a:pt x="155" y="96"/>
                    <a:pt x="156" y="94"/>
                    <a:pt x="157" y="93"/>
                  </a:cubicBezTo>
                  <a:cubicBezTo>
                    <a:pt x="159" y="93"/>
                    <a:pt x="159" y="91"/>
                    <a:pt x="158" y="89"/>
                  </a:cubicBezTo>
                  <a:cubicBezTo>
                    <a:pt x="156" y="88"/>
                    <a:pt x="155" y="86"/>
                    <a:pt x="155" y="85"/>
                  </a:cubicBezTo>
                  <a:cubicBezTo>
                    <a:pt x="154" y="83"/>
                    <a:pt x="154" y="82"/>
                    <a:pt x="155" y="80"/>
                  </a:cubicBezTo>
                  <a:cubicBezTo>
                    <a:pt x="156" y="78"/>
                    <a:pt x="156" y="76"/>
                    <a:pt x="156" y="75"/>
                  </a:cubicBezTo>
                  <a:cubicBezTo>
                    <a:pt x="156" y="73"/>
                    <a:pt x="155" y="71"/>
                    <a:pt x="154" y="69"/>
                  </a:cubicBezTo>
                  <a:cubicBezTo>
                    <a:pt x="153" y="68"/>
                    <a:pt x="151" y="66"/>
                    <a:pt x="150" y="64"/>
                  </a:cubicBezTo>
                  <a:cubicBezTo>
                    <a:pt x="149" y="62"/>
                    <a:pt x="147" y="60"/>
                    <a:pt x="146" y="58"/>
                  </a:cubicBezTo>
                  <a:cubicBezTo>
                    <a:pt x="144" y="57"/>
                    <a:pt x="143" y="53"/>
                    <a:pt x="142" y="51"/>
                  </a:cubicBezTo>
                  <a:cubicBezTo>
                    <a:pt x="142" y="49"/>
                    <a:pt x="141" y="46"/>
                    <a:pt x="141" y="46"/>
                  </a:cubicBezTo>
                  <a:cubicBezTo>
                    <a:pt x="140" y="44"/>
                    <a:pt x="140" y="42"/>
                    <a:pt x="141" y="40"/>
                  </a:cubicBezTo>
                  <a:cubicBezTo>
                    <a:pt x="142" y="40"/>
                    <a:pt x="142" y="39"/>
                    <a:pt x="142" y="39"/>
                  </a:cubicBezTo>
                  <a:cubicBezTo>
                    <a:pt x="142" y="39"/>
                    <a:pt x="140" y="39"/>
                    <a:pt x="138" y="40"/>
                  </a:cubicBezTo>
                  <a:cubicBezTo>
                    <a:pt x="135" y="41"/>
                    <a:pt x="133" y="40"/>
                    <a:pt x="133" y="3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id="{064C1D06-BFBD-0E92-93D2-27841AA7A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18" y="1664827"/>
              <a:ext cx="319089" cy="267821"/>
            </a:xfrm>
            <a:custGeom>
              <a:avLst/>
              <a:gdLst/>
              <a:ahLst/>
              <a:cxnLst>
                <a:cxn ang="0">
                  <a:pos x="50" y="8"/>
                </a:cxn>
                <a:cxn ang="0">
                  <a:pos x="31" y="11"/>
                </a:cxn>
                <a:cxn ang="0">
                  <a:pos x="18" y="24"/>
                </a:cxn>
                <a:cxn ang="0">
                  <a:pos x="14" y="34"/>
                </a:cxn>
                <a:cxn ang="0">
                  <a:pos x="9" y="50"/>
                </a:cxn>
                <a:cxn ang="0">
                  <a:pos x="4" y="56"/>
                </a:cxn>
                <a:cxn ang="0">
                  <a:pos x="8" y="57"/>
                </a:cxn>
                <a:cxn ang="0">
                  <a:pos x="15" y="61"/>
                </a:cxn>
                <a:cxn ang="0">
                  <a:pos x="22" y="65"/>
                </a:cxn>
                <a:cxn ang="0">
                  <a:pos x="17" y="73"/>
                </a:cxn>
                <a:cxn ang="0">
                  <a:pos x="13" y="82"/>
                </a:cxn>
                <a:cxn ang="0">
                  <a:pos x="15" y="93"/>
                </a:cxn>
                <a:cxn ang="0">
                  <a:pos x="20" y="95"/>
                </a:cxn>
                <a:cxn ang="0">
                  <a:pos x="28" y="96"/>
                </a:cxn>
                <a:cxn ang="0">
                  <a:pos x="36" y="94"/>
                </a:cxn>
                <a:cxn ang="0">
                  <a:pos x="34" y="83"/>
                </a:cxn>
                <a:cxn ang="0">
                  <a:pos x="42" y="89"/>
                </a:cxn>
                <a:cxn ang="0">
                  <a:pos x="50" y="94"/>
                </a:cxn>
                <a:cxn ang="0">
                  <a:pos x="56" y="102"/>
                </a:cxn>
                <a:cxn ang="0">
                  <a:pos x="64" y="107"/>
                </a:cxn>
                <a:cxn ang="0">
                  <a:pos x="70" y="112"/>
                </a:cxn>
                <a:cxn ang="0">
                  <a:pos x="65" y="117"/>
                </a:cxn>
                <a:cxn ang="0">
                  <a:pos x="70" y="122"/>
                </a:cxn>
                <a:cxn ang="0">
                  <a:pos x="76" y="125"/>
                </a:cxn>
                <a:cxn ang="0">
                  <a:pos x="85" y="130"/>
                </a:cxn>
                <a:cxn ang="0">
                  <a:pos x="93" y="135"/>
                </a:cxn>
                <a:cxn ang="0">
                  <a:pos x="101" y="140"/>
                </a:cxn>
                <a:cxn ang="0">
                  <a:pos x="114" y="141"/>
                </a:cxn>
                <a:cxn ang="0">
                  <a:pos x="123" y="146"/>
                </a:cxn>
                <a:cxn ang="0">
                  <a:pos x="133" y="143"/>
                </a:cxn>
                <a:cxn ang="0">
                  <a:pos x="134" y="132"/>
                </a:cxn>
                <a:cxn ang="0">
                  <a:pos x="140" y="121"/>
                </a:cxn>
                <a:cxn ang="0">
                  <a:pos x="141" y="107"/>
                </a:cxn>
                <a:cxn ang="0">
                  <a:pos x="147" y="91"/>
                </a:cxn>
                <a:cxn ang="0">
                  <a:pos x="156" y="81"/>
                </a:cxn>
                <a:cxn ang="0">
                  <a:pos x="171" y="69"/>
                </a:cxn>
                <a:cxn ang="0">
                  <a:pos x="168" y="58"/>
                </a:cxn>
                <a:cxn ang="0">
                  <a:pos x="148" y="50"/>
                </a:cxn>
                <a:cxn ang="0">
                  <a:pos x="138" y="39"/>
                </a:cxn>
                <a:cxn ang="0">
                  <a:pos x="129" y="33"/>
                </a:cxn>
                <a:cxn ang="0">
                  <a:pos x="115" y="25"/>
                </a:cxn>
                <a:cxn ang="0">
                  <a:pos x="102" y="22"/>
                </a:cxn>
                <a:cxn ang="0">
                  <a:pos x="92" y="14"/>
                </a:cxn>
                <a:cxn ang="0">
                  <a:pos x="82" y="0"/>
                </a:cxn>
                <a:cxn ang="0">
                  <a:pos x="72" y="8"/>
                </a:cxn>
                <a:cxn ang="0">
                  <a:pos x="61" y="10"/>
                </a:cxn>
              </a:cxnLst>
              <a:rect l="0" t="0" r="r" b="b"/>
              <a:pathLst>
                <a:path w="176" h="148">
                  <a:moveTo>
                    <a:pt x="61" y="10"/>
                  </a:moveTo>
                  <a:cubicBezTo>
                    <a:pt x="59" y="10"/>
                    <a:pt x="57" y="10"/>
                    <a:pt x="56" y="10"/>
                  </a:cubicBezTo>
                  <a:cubicBezTo>
                    <a:pt x="54" y="10"/>
                    <a:pt x="51" y="9"/>
                    <a:pt x="50" y="8"/>
                  </a:cubicBezTo>
                  <a:cubicBezTo>
                    <a:pt x="48" y="7"/>
                    <a:pt x="45" y="6"/>
                    <a:pt x="43" y="7"/>
                  </a:cubicBezTo>
                  <a:cubicBezTo>
                    <a:pt x="42" y="8"/>
                    <a:pt x="39" y="9"/>
                    <a:pt x="37" y="10"/>
                  </a:cubicBezTo>
                  <a:cubicBezTo>
                    <a:pt x="36" y="10"/>
                    <a:pt x="33" y="11"/>
                    <a:pt x="31" y="11"/>
                  </a:cubicBezTo>
                  <a:cubicBezTo>
                    <a:pt x="28" y="12"/>
                    <a:pt x="26" y="13"/>
                    <a:pt x="24" y="15"/>
                  </a:cubicBezTo>
                  <a:cubicBezTo>
                    <a:pt x="22" y="16"/>
                    <a:pt x="20" y="18"/>
                    <a:pt x="19" y="19"/>
                  </a:cubicBezTo>
                  <a:cubicBezTo>
                    <a:pt x="18" y="21"/>
                    <a:pt x="17" y="23"/>
                    <a:pt x="18" y="24"/>
                  </a:cubicBezTo>
                  <a:cubicBezTo>
                    <a:pt x="18" y="26"/>
                    <a:pt x="18" y="28"/>
                    <a:pt x="18" y="28"/>
                  </a:cubicBezTo>
                  <a:cubicBezTo>
                    <a:pt x="17" y="29"/>
                    <a:pt x="16" y="29"/>
                    <a:pt x="15" y="30"/>
                  </a:cubicBezTo>
                  <a:cubicBezTo>
                    <a:pt x="14" y="31"/>
                    <a:pt x="13" y="33"/>
                    <a:pt x="14" y="34"/>
                  </a:cubicBezTo>
                  <a:cubicBezTo>
                    <a:pt x="14" y="35"/>
                    <a:pt x="15" y="38"/>
                    <a:pt x="16" y="40"/>
                  </a:cubicBezTo>
                  <a:cubicBezTo>
                    <a:pt x="17" y="41"/>
                    <a:pt x="16" y="45"/>
                    <a:pt x="14" y="46"/>
                  </a:cubicBezTo>
                  <a:cubicBezTo>
                    <a:pt x="13" y="48"/>
                    <a:pt x="11" y="50"/>
                    <a:pt x="9" y="50"/>
                  </a:cubicBezTo>
                  <a:cubicBezTo>
                    <a:pt x="7" y="49"/>
                    <a:pt x="5" y="50"/>
                    <a:pt x="3" y="52"/>
                  </a:cubicBezTo>
                  <a:cubicBezTo>
                    <a:pt x="2" y="52"/>
                    <a:pt x="0" y="54"/>
                    <a:pt x="0" y="54"/>
                  </a:cubicBezTo>
                  <a:cubicBezTo>
                    <a:pt x="0" y="54"/>
                    <a:pt x="2" y="55"/>
                    <a:pt x="4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6" y="57"/>
                    <a:pt x="6" y="57"/>
                  </a:cubicBezTo>
                  <a:cubicBezTo>
                    <a:pt x="7" y="57"/>
                    <a:pt x="8" y="57"/>
                    <a:pt x="8" y="57"/>
                  </a:cubicBezTo>
                  <a:cubicBezTo>
                    <a:pt x="9" y="57"/>
                    <a:pt x="10" y="57"/>
                    <a:pt x="11" y="57"/>
                  </a:cubicBezTo>
                  <a:cubicBezTo>
                    <a:pt x="11" y="58"/>
                    <a:pt x="12" y="59"/>
                    <a:pt x="13" y="59"/>
                  </a:cubicBezTo>
                  <a:cubicBezTo>
                    <a:pt x="13" y="60"/>
                    <a:pt x="14" y="61"/>
                    <a:pt x="15" y="61"/>
                  </a:cubicBezTo>
                  <a:cubicBezTo>
                    <a:pt x="15" y="61"/>
                    <a:pt x="17" y="62"/>
                    <a:pt x="18" y="62"/>
                  </a:cubicBezTo>
                  <a:cubicBezTo>
                    <a:pt x="18" y="62"/>
                    <a:pt x="20" y="63"/>
                    <a:pt x="21" y="64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6"/>
                    <a:pt x="22" y="67"/>
                    <a:pt x="21" y="68"/>
                  </a:cubicBezTo>
                  <a:cubicBezTo>
                    <a:pt x="21" y="69"/>
                    <a:pt x="20" y="70"/>
                    <a:pt x="19" y="71"/>
                  </a:cubicBezTo>
                  <a:cubicBezTo>
                    <a:pt x="18" y="71"/>
                    <a:pt x="17" y="72"/>
                    <a:pt x="17" y="73"/>
                  </a:cubicBezTo>
                  <a:cubicBezTo>
                    <a:pt x="16" y="74"/>
                    <a:pt x="16" y="75"/>
                    <a:pt x="16" y="76"/>
                  </a:cubicBezTo>
                  <a:cubicBezTo>
                    <a:pt x="15" y="77"/>
                    <a:pt x="14" y="78"/>
                    <a:pt x="13" y="79"/>
                  </a:cubicBezTo>
                  <a:cubicBezTo>
                    <a:pt x="13" y="80"/>
                    <a:pt x="13" y="82"/>
                    <a:pt x="13" y="82"/>
                  </a:cubicBezTo>
                  <a:cubicBezTo>
                    <a:pt x="13" y="83"/>
                    <a:pt x="13" y="85"/>
                    <a:pt x="13" y="86"/>
                  </a:cubicBezTo>
                  <a:cubicBezTo>
                    <a:pt x="13" y="87"/>
                    <a:pt x="14" y="88"/>
                    <a:pt x="14" y="89"/>
                  </a:cubicBezTo>
                  <a:cubicBezTo>
                    <a:pt x="15" y="90"/>
                    <a:pt x="15" y="92"/>
                    <a:pt x="15" y="93"/>
                  </a:cubicBezTo>
                  <a:cubicBezTo>
                    <a:pt x="16" y="93"/>
                    <a:pt x="16" y="94"/>
                    <a:pt x="16" y="95"/>
                  </a:cubicBezTo>
                  <a:cubicBezTo>
                    <a:pt x="17" y="96"/>
                    <a:pt x="17" y="96"/>
                    <a:pt x="18" y="96"/>
                  </a:cubicBezTo>
                  <a:cubicBezTo>
                    <a:pt x="18" y="96"/>
                    <a:pt x="19" y="96"/>
                    <a:pt x="20" y="95"/>
                  </a:cubicBezTo>
                  <a:cubicBezTo>
                    <a:pt x="21" y="94"/>
                    <a:pt x="23" y="94"/>
                    <a:pt x="24" y="93"/>
                  </a:cubicBezTo>
                  <a:cubicBezTo>
                    <a:pt x="24" y="93"/>
                    <a:pt x="25" y="93"/>
                    <a:pt x="26" y="94"/>
                  </a:cubicBezTo>
                  <a:cubicBezTo>
                    <a:pt x="26" y="95"/>
                    <a:pt x="27" y="96"/>
                    <a:pt x="28" y="96"/>
                  </a:cubicBezTo>
                  <a:cubicBezTo>
                    <a:pt x="28" y="96"/>
                    <a:pt x="30" y="97"/>
                    <a:pt x="31" y="97"/>
                  </a:cubicBezTo>
                  <a:cubicBezTo>
                    <a:pt x="32" y="97"/>
                    <a:pt x="34" y="97"/>
                    <a:pt x="35" y="96"/>
                  </a:cubicBezTo>
                  <a:cubicBezTo>
                    <a:pt x="35" y="96"/>
                    <a:pt x="36" y="95"/>
                    <a:pt x="36" y="94"/>
                  </a:cubicBezTo>
                  <a:cubicBezTo>
                    <a:pt x="36" y="93"/>
                    <a:pt x="36" y="91"/>
                    <a:pt x="35" y="89"/>
                  </a:cubicBezTo>
                  <a:cubicBezTo>
                    <a:pt x="34" y="89"/>
                    <a:pt x="34" y="87"/>
                    <a:pt x="34" y="85"/>
                  </a:cubicBezTo>
                  <a:cubicBezTo>
                    <a:pt x="34" y="84"/>
                    <a:pt x="34" y="84"/>
                    <a:pt x="34" y="83"/>
                  </a:cubicBezTo>
                  <a:cubicBezTo>
                    <a:pt x="35" y="83"/>
                    <a:pt x="36" y="83"/>
                    <a:pt x="37" y="83"/>
                  </a:cubicBezTo>
                  <a:cubicBezTo>
                    <a:pt x="39" y="84"/>
                    <a:pt x="40" y="84"/>
                    <a:pt x="41" y="86"/>
                  </a:cubicBezTo>
                  <a:cubicBezTo>
                    <a:pt x="41" y="87"/>
                    <a:pt x="42" y="89"/>
                    <a:pt x="42" y="89"/>
                  </a:cubicBezTo>
                  <a:cubicBezTo>
                    <a:pt x="42" y="90"/>
                    <a:pt x="44" y="91"/>
                    <a:pt x="44" y="92"/>
                  </a:cubicBezTo>
                  <a:cubicBezTo>
                    <a:pt x="45" y="92"/>
                    <a:pt x="46" y="93"/>
                    <a:pt x="47" y="93"/>
                  </a:cubicBezTo>
                  <a:cubicBezTo>
                    <a:pt x="48" y="93"/>
                    <a:pt x="49" y="93"/>
                    <a:pt x="50" y="94"/>
                  </a:cubicBezTo>
                  <a:cubicBezTo>
                    <a:pt x="51" y="95"/>
                    <a:pt x="51" y="96"/>
                    <a:pt x="51" y="97"/>
                  </a:cubicBezTo>
                  <a:cubicBezTo>
                    <a:pt x="52" y="97"/>
                    <a:pt x="53" y="99"/>
                    <a:pt x="54" y="100"/>
                  </a:cubicBezTo>
                  <a:cubicBezTo>
                    <a:pt x="54" y="101"/>
                    <a:pt x="55" y="102"/>
                    <a:pt x="56" y="102"/>
                  </a:cubicBezTo>
                  <a:cubicBezTo>
                    <a:pt x="56" y="102"/>
                    <a:pt x="57" y="103"/>
                    <a:pt x="58" y="103"/>
                  </a:cubicBezTo>
                  <a:cubicBezTo>
                    <a:pt x="59" y="103"/>
                    <a:pt x="60" y="104"/>
                    <a:pt x="61" y="105"/>
                  </a:cubicBezTo>
                  <a:cubicBezTo>
                    <a:pt x="61" y="106"/>
                    <a:pt x="63" y="106"/>
                    <a:pt x="64" y="107"/>
                  </a:cubicBezTo>
                  <a:cubicBezTo>
                    <a:pt x="65" y="108"/>
                    <a:pt x="66" y="108"/>
                    <a:pt x="67" y="108"/>
                  </a:cubicBezTo>
                  <a:cubicBezTo>
                    <a:pt x="69" y="109"/>
                    <a:pt x="69" y="110"/>
                    <a:pt x="70" y="110"/>
                  </a:cubicBezTo>
                  <a:cubicBezTo>
                    <a:pt x="70" y="110"/>
                    <a:pt x="70" y="111"/>
                    <a:pt x="70" y="112"/>
                  </a:cubicBezTo>
                  <a:cubicBezTo>
                    <a:pt x="70" y="113"/>
                    <a:pt x="69" y="114"/>
                    <a:pt x="69" y="114"/>
                  </a:cubicBezTo>
                  <a:cubicBezTo>
                    <a:pt x="69" y="114"/>
                    <a:pt x="67" y="115"/>
                    <a:pt x="66" y="115"/>
                  </a:cubicBezTo>
                  <a:cubicBezTo>
                    <a:pt x="65" y="115"/>
                    <a:pt x="65" y="116"/>
                    <a:pt x="65" y="117"/>
                  </a:cubicBezTo>
                  <a:cubicBezTo>
                    <a:pt x="65" y="117"/>
                    <a:pt x="65" y="117"/>
                    <a:pt x="65" y="118"/>
                  </a:cubicBezTo>
                  <a:cubicBezTo>
                    <a:pt x="65" y="119"/>
                    <a:pt x="66" y="120"/>
                    <a:pt x="67" y="121"/>
                  </a:cubicBezTo>
                  <a:cubicBezTo>
                    <a:pt x="68" y="121"/>
                    <a:pt x="69" y="121"/>
                    <a:pt x="70" y="122"/>
                  </a:cubicBezTo>
                  <a:cubicBezTo>
                    <a:pt x="70" y="123"/>
                    <a:pt x="70" y="124"/>
                    <a:pt x="70" y="125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3" y="126"/>
                    <a:pt x="75" y="126"/>
                    <a:pt x="76" y="125"/>
                  </a:cubicBezTo>
                  <a:cubicBezTo>
                    <a:pt x="77" y="125"/>
                    <a:pt x="79" y="126"/>
                    <a:pt x="79" y="126"/>
                  </a:cubicBezTo>
                  <a:cubicBezTo>
                    <a:pt x="81" y="126"/>
                    <a:pt x="82" y="127"/>
                    <a:pt x="83" y="128"/>
                  </a:cubicBezTo>
                  <a:cubicBezTo>
                    <a:pt x="83" y="129"/>
                    <a:pt x="84" y="129"/>
                    <a:pt x="85" y="130"/>
                  </a:cubicBezTo>
                  <a:cubicBezTo>
                    <a:pt x="85" y="130"/>
                    <a:pt x="86" y="131"/>
                    <a:pt x="87" y="132"/>
                  </a:cubicBezTo>
                  <a:cubicBezTo>
                    <a:pt x="87" y="133"/>
                    <a:pt x="89" y="134"/>
                    <a:pt x="90" y="134"/>
                  </a:cubicBezTo>
                  <a:cubicBezTo>
                    <a:pt x="90" y="134"/>
                    <a:pt x="92" y="134"/>
                    <a:pt x="93" y="135"/>
                  </a:cubicBezTo>
                  <a:cubicBezTo>
                    <a:pt x="94" y="135"/>
                    <a:pt x="96" y="136"/>
                    <a:pt x="96" y="137"/>
                  </a:cubicBezTo>
                  <a:cubicBezTo>
                    <a:pt x="96" y="138"/>
                    <a:pt x="97" y="138"/>
                    <a:pt x="98" y="139"/>
                  </a:cubicBezTo>
                  <a:cubicBezTo>
                    <a:pt x="98" y="140"/>
                    <a:pt x="100" y="140"/>
                    <a:pt x="101" y="140"/>
                  </a:cubicBezTo>
                  <a:cubicBezTo>
                    <a:pt x="102" y="140"/>
                    <a:pt x="104" y="140"/>
                    <a:pt x="104" y="140"/>
                  </a:cubicBezTo>
                  <a:cubicBezTo>
                    <a:pt x="105" y="140"/>
                    <a:pt x="108" y="140"/>
                    <a:pt x="109" y="140"/>
                  </a:cubicBezTo>
                  <a:cubicBezTo>
                    <a:pt x="111" y="140"/>
                    <a:pt x="113" y="141"/>
                    <a:pt x="114" y="141"/>
                  </a:cubicBezTo>
                  <a:cubicBezTo>
                    <a:pt x="115" y="140"/>
                    <a:pt x="117" y="141"/>
                    <a:pt x="118" y="142"/>
                  </a:cubicBezTo>
                  <a:cubicBezTo>
                    <a:pt x="119" y="143"/>
                    <a:pt x="121" y="144"/>
                    <a:pt x="121" y="145"/>
                  </a:cubicBezTo>
                  <a:cubicBezTo>
                    <a:pt x="121" y="145"/>
                    <a:pt x="122" y="146"/>
                    <a:pt x="123" y="146"/>
                  </a:cubicBezTo>
                  <a:cubicBezTo>
                    <a:pt x="125" y="147"/>
                    <a:pt x="127" y="148"/>
                    <a:pt x="128" y="147"/>
                  </a:cubicBezTo>
                  <a:cubicBezTo>
                    <a:pt x="129" y="147"/>
                    <a:pt x="130" y="145"/>
                    <a:pt x="131" y="144"/>
                  </a:cubicBezTo>
                  <a:cubicBezTo>
                    <a:pt x="132" y="143"/>
                    <a:pt x="133" y="143"/>
                    <a:pt x="133" y="143"/>
                  </a:cubicBezTo>
                  <a:cubicBezTo>
                    <a:pt x="132" y="142"/>
                    <a:pt x="131" y="141"/>
                    <a:pt x="130" y="140"/>
                  </a:cubicBezTo>
                  <a:cubicBezTo>
                    <a:pt x="129" y="139"/>
                    <a:pt x="130" y="137"/>
                    <a:pt x="131" y="136"/>
                  </a:cubicBezTo>
                  <a:cubicBezTo>
                    <a:pt x="133" y="134"/>
                    <a:pt x="134" y="132"/>
                    <a:pt x="134" y="132"/>
                  </a:cubicBezTo>
                  <a:cubicBezTo>
                    <a:pt x="134" y="131"/>
                    <a:pt x="134" y="130"/>
                    <a:pt x="134" y="129"/>
                  </a:cubicBezTo>
                  <a:cubicBezTo>
                    <a:pt x="135" y="129"/>
                    <a:pt x="136" y="127"/>
                    <a:pt x="136" y="126"/>
                  </a:cubicBezTo>
                  <a:cubicBezTo>
                    <a:pt x="138" y="124"/>
                    <a:pt x="139" y="122"/>
                    <a:pt x="140" y="121"/>
                  </a:cubicBezTo>
                  <a:cubicBezTo>
                    <a:pt x="140" y="120"/>
                    <a:pt x="141" y="118"/>
                    <a:pt x="141" y="117"/>
                  </a:cubicBezTo>
                  <a:cubicBezTo>
                    <a:pt x="141" y="116"/>
                    <a:pt x="140" y="114"/>
                    <a:pt x="140" y="112"/>
                  </a:cubicBezTo>
                  <a:cubicBezTo>
                    <a:pt x="139" y="110"/>
                    <a:pt x="140" y="108"/>
                    <a:pt x="141" y="107"/>
                  </a:cubicBezTo>
                  <a:cubicBezTo>
                    <a:pt x="142" y="105"/>
                    <a:pt x="144" y="103"/>
                    <a:pt x="145" y="101"/>
                  </a:cubicBezTo>
                  <a:cubicBezTo>
                    <a:pt x="146" y="99"/>
                    <a:pt x="147" y="97"/>
                    <a:pt x="147" y="95"/>
                  </a:cubicBezTo>
                  <a:cubicBezTo>
                    <a:pt x="146" y="94"/>
                    <a:pt x="146" y="92"/>
                    <a:pt x="147" y="91"/>
                  </a:cubicBezTo>
                  <a:cubicBezTo>
                    <a:pt x="147" y="90"/>
                    <a:pt x="149" y="89"/>
                    <a:pt x="150" y="89"/>
                  </a:cubicBezTo>
                  <a:cubicBezTo>
                    <a:pt x="152" y="89"/>
                    <a:pt x="154" y="88"/>
                    <a:pt x="155" y="87"/>
                  </a:cubicBezTo>
                  <a:cubicBezTo>
                    <a:pt x="156" y="86"/>
                    <a:pt x="156" y="83"/>
                    <a:pt x="156" y="81"/>
                  </a:cubicBezTo>
                  <a:cubicBezTo>
                    <a:pt x="157" y="81"/>
                    <a:pt x="158" y="79"/>
                    <a:pt x="160" y="79"/>
                  </a:cubicBezTo>
                  <a:cubicBezTo>
                    <a:pt x="161" y="79"/>
                    <a:pt x="163" y="78"/>
                    <a:pt x="164" y="76"/>
                  </a:cubicBezTo>
                  <a:cubicBezTo>
                    <a:pt x="165" y="74"/>
                    <a:pt x="168" y="72"/>
                    <a:pt x="171" y="69"/>
                  </a:cubicBezTo>
                  <a:cubicBezTo>
                    <a:pt x="173" y="67"/>
                    <a:pt x="176" y="65"/>
                    <a:pt x="176" y="65"/>
                  </a:cubicBezTo>
                  <a:cubicBezTo>
                    <a:pt x="176" y="65"/>
                    <a:pt x="175" y="64"/>
                    <a:pt x="173" y="62"/>
                  </a:cubicBezTo>
                  <a:cubicBezTo>
                    <a:pt x="171" y="62"/>
                    <a:pt x="170" y="59"/>
                    <a:pt x="168" y="58"/>
                  </a:cubicBezTo>
                  <a:cubicBezTo>
                    <a:pt x="167" y="57"/>
                    <a:pt x="164" y="55"/>
                    <a:pt x="162" y="54"/>
                  </a:cubicBezTo>
                  <a:cubicBezTo>
                    <a:pt x="161" y="53"/>
                    <a:pt x="157" y="52"/>
                    <a:pt x="154" y="52"/>
                  </a:cubicBezTo>
                  <a:cubicBezTo>
                    <a:pt x="153" y="51"/>
                    <a:pt x="150" y="50"/>
                    <a:pt x="148" y="50"/>
                  </a:cubicBezTo>
                  <a:cubicBezTo>
                    <a:pt x="147" y="49"/>
                    <a:pt x="145" y="47"/>
                    <a:pt x="143" y="47"/>
                  </a:cubicBezTo>
                  <a:cubicBezTo>
                    <a:pt x="140" y="47"/>
                    <a:pt x="138" y="45"/>
                    <a:pt x="138" y="43"/>
                  </a:cubicBezTo>
                  <a:cubicBezTo>
                    <a:pt x="137" y="42"/>
                    <a:pt x="138" y="40"/>
                    <a:pt x="138" y="39"/>
                  </a:cubicBezTo>
                  <a:cubicBezTo>
                    <a:pt x="139" y="38"/>
                    <a:pt x="139" y="36"/>
                    <a:pt x="138" y="36"/>
                  </a:cubicBezTo>
                  <a:cubicBezTo>
                    <a:pt x="137" y="36"/>
                    <a:pt x="135" y="35"/>
                    <a:pt x="135" y="35"/>
                  </a:cubicBezTo>
                  <a:cubicBezTo>
                    <a:pt x="134" y="35"/>
                    <a:pt x="131" y="34"/>
                    <a:pt x="129" y="33"/>
                  </a:cubicBezTo>
                  <a:cubicBezTo>
                    <a:pt x="127" y="33"/>
                    <a:pt x="126" y="31"/>
                    <a:pt x="124" y="29"/>
                  </a:cubicBezTo>
                  <a:cubicBezTo>
                    <a:pt x="123" y="28"/>
                    <a:pt x="121" y="27"/>
                    <a:pt x="119" y="26"/>
                  </a:cubicBezTo>
                  <a:cubicBezTo>
                    <a:pt x="118" y="26"/>
                    <a:pt x="116" y="25"/>
                    <a:pt x="115" y="25"/>
                  </a:cubicBezTo>
                  <a:cubicBezTo>
                    <a:pt x="113" y="25"/>
                    <a:pt x="110" y="25"/>
                    <a:pt x="110" y="25"/>
                  </a:cubicBezTo>
                  <a:cubicBezTo>
                    <a:pt x="109" y="26"/>
                    <a:pt x="107" y="25"/>
                    <a:pt x="106" y="25"/>
                  </a:cubicBezTo>
                  <a:cubicBezTo>
                    <a:pt x="105" y="25"/>
                    <a:pt x="103" y="23"/>
                    <a:pt x="102" y="22"/>
                  </a:cubicBezTo>
                  <a:cubicBezTo>
                    <a:pt x="101" y="21"/>
                    <a:pt x="99" y="21"/>
                    <a:pt x="99" y="19"/>
                  </a:cubicBezTo>
                  <a:cubicBezTo>
                    <a:pt x="98" y="18"/>
                    <a:pt x="96" y="17"/>
                    <a:pt x="95" y="17"/>
                  </a:cubicBezTo>
                  <a:cubicBezTo>
                    <a:pt x="94" y="16"/>
                    <a:pt x="92" y="15"/>
                    <a:pt x="92" y="14"/>
                  </a:cubicBezTo>
                  <a:cubicBezTo>
                    <a:pt x="92" y="13"/>
                    <a:pt x="92" y="12"/>
                    <a:pt x="91" y="10"/>
                  </a:cubicBezTo>
                  <a:cubicBezTo>
                    <a:pt x="89" y="8"/>
                    <a:pt x="87" y="5"/>
                    <a:pt x="86" y="3"/>
                  </a:cubicBezTo>
                  <a:cubicBezTo>
                    <a:pt x="84" y="2"/>
                    <a:pt x="83" y="0"/>
                    <a:pt x="82" y="0"/>
                  </a:cubicBezTo>
                  <a:cubicBezTo>
                    <a:pt x="81" y="0"/>
                    <a:pt x="80" y="1"/>
                    <a:pt x="79" y="3"/>
                  </a:cubicBezTo>
                  <a:cubicBezTo>
                    <a:pt x="79" y="3"/>
                    <a:pt x="77" y="5"/>
                    <a:pt x="76" y="6"/>
                  </a:cubicBezTo>
                  <a:cubicBezTo>
                    <a:pt x="75" y="6"/>
                    <a:pt x="74" y="7"/>
                    <a:pt x="72" y="8"/>
                  </a:cubicBezTo>
                  <a:cubicBezTo>
                    <a:pt x="71" y="8"/>
                    <a:pt x="70" y="9"/>
                    <a:pt x="70" y="9"/>
                  </a:cubicBezTo>
                  <a:cubicBezTo>
                    <a:pt x="70" y="9"/>
                    <a:pt x="68" y="9"/>
                    <a:pt x="67" y="10"/>
                  </a:cubicBezTo>
                  <a:cubicBezTo>
                    <a:pt x="65" y="10"/>
                    <a:pt x="62" y="10"/>
                    <a:pt x="61" y="10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id="{AE488D0B-E675-D1D7-E17B-EAC26D30F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615" y="1709210"/>
              <a:ext cx="286186" cy="323681"/>
            </a:xfrm>
            <a:custGeom>
              <a:avLst/>
              <a:gdLst/>
              <a:ahLst/>
              <a:cxnLst>
                <a:cxn ang="0">
                  <a:pos x="143" y="26"/>
                </a:cxn>
                <a:cxn ang="0">
                  <a:pos x="135" y="13"/>
                </a:cxn>
                <a:cxn ang="0">
                  <a:pos x="119" y="0"/>
                </a:cxn>
                <a:cxn ang="0">
                  <a:pos x="122" y="18"/>
                </a:cxn>
                <a:cxn ang="0">
                  <a:pos x="126" y="30"/>
                </a:cxn>
                <a:cxn ang="0">
                  <a:pos x="117" y="32"/>
                </a:cxn>
                <a:cxn ang="0">
                  <a:pos x="109" y="40"/>
                </a:cxn>
                <a:cxn ang="0">
                  <a:pos x="101" y="45"/>
                </a:cxn>
                <a:cxn ang="0">
                  <a:pos x="89" y="56"/>
                </a:cxn>
                <a:cxn ang="0">
                  <a:pos x="73" y="67"/>
                </a:cxn>
                <a:cxn ang="0">
                  <a:pos x="57" y="65"/>
                </a:cxn>
                <a:cxn ang="0">
                  <a:pos x="45" y="69"/>
                </a:cxn>
                <a:cxn ang="0">
                  <a:pos x="39" y="68"/>
                </a:cxn>
                <a:cxn ang="0">
                  <a:pos x="31" y="57"/>
                </a:cxn>
                <a:cxn ang="0">
                  <a:pos x="15" y="53"/>
                </a:cxn>
                <a:cxn ang="0">
                  <a:pos x="5" y="56"/>
                </a:cxn>
                <a:cxn ang="0">
                  <a:pos x="6" y="65"/>
                </a:cxn>
                <a:cxn ang="0">
                  <a:pos x="8" y="79"/>
                </a:cxn>
                <a:cxn ang="0">
                  <a:pos x="17" y="83"/>
                </a:cxn>
                <a:cxn ang="0">
                  <a:pos x="28" y="91"/>
                </a:cxn>
                <a:cxn ang="0">
                  <a:pos x="45" y="93"/>
                </a:cxn>
                <a:cxn ang="0">
                  <a:pos x="51" y="106"/>
                </a:cxn>
                <a:cxn ang="0">
                  <a:pos x="53" y="119"/>
                </a:cxn>
                <a:cxn ang="0">
                  <a:pos x="58" y="132"/>
                </a:cxn>
                <a:cxn ang="0">
                  <a:pos x="74" y="143"/>
                </a:cxn>
                <a:cxn ang="0">
                  <a:pos x="73" y="159"/>
                </a:cxn>
                <a:cxn ang="0">
                  <a:pos x="80" y="171"/>
                </a:cxn>
                <a:cxn ang="0">
                  <a:pos x="84" y="162"/>
                </a:cxn>
                <a:cxn ang="0">
                  <a:pos x="93" y="156"/>
                </a:cxn>
                <a:cxn ang="0">
                  <a:pos x="102" y="163"/>
                </a:cxn>
                <a:cxn ang="0">
                  <a:pos x="110" y="160"/>
                </a:cxn>
                <a:cxn ang="0">
                  <a:pos x="119" y="152"/>
                </a:cxn>
                <a:cxn ang="0">
                  <a:pos x="121" y="169"/>
                </a:cxn>
                <a:cxn ang="0">
                  <a:pos x="123" y="178"/>
                </a:cxn>
                <a:cxn ang="0">
                  <a:pos x="132" y="174"/>
                </a:cxn>
                <a:cxn ang="0">
                  <a:pos x="143" y="174"/>
                </a:cxn>
                <a:cxn ang="0">
                  <a:pos x="150" y="164"/>
                </a:cxn>
                <a:cxn ang="0">
                  <a:pos x="152" y="149"/>
                </a:cxn>
                <a:cxn ang="0">
                  <a:pos x="146" y="135"/>
                </a:cxn>
                <a:cxn ang="0">
                  <a:pos x="133" y="136"/>
                </a:cxn>
                <a:cxn ang="0">
                  <a:pos x="120" y="128"/>
                </a:cxn>
                <a:cxn ang="0">
                  <a:pos x="127" y="115"/>
                </a:cxn>
                <a:cxn ang="0">
                  <a:pos x="137" y="113"/>
                </a:cxn>
                <a:cxn ang="0">
                  <a:pos x="135" y="90"/>
                </a:cxn>
                <a:cxn ang="0">
                  <a:pos x="135" y="65"/>
                </a:cxn>
                <a:cxn ang="0">
                  <a:pos x="150" y="46"/>
                </a:cxn>
                <a:cxn ang="0">
                  <a:pos x="157" y="33"/>
                </a:cxn>
              </a:cxnLst>
              <a:rect l="0" t="0" r="r" b="b"/>
              <a:pathLst>
                <a:path w="158" h="179">
                  <a:moveTo>
                    <a:pt x="153" y="31"/>
                  </a:moveTo>
                  <a:cubicBezTo>
                    <a:pt x="153" y="31"/>
                    <a:pt x="152" y="30"/>
                    <a:pt x="149" y="29"/>
                  </a:cubicBezTo>
                  <a:cubicBezTo>
                    <a:pt x="147" y="28"/>
                    <a:pt x="145" y="27"/>
                    <a:pt x="143" y="26"/>
                  </a:cubicBezTo>
                  <a:cubicBezTo>
                    <a:pt x="141" y="25"/>
                    <a:pt x="139" y="24"/>
                    <a:pt x="138" y="23"/>
                  </a:cubicBezTo>
                  <a:cubicBezTo>
                    <a:pt x="138" y="21"/>
                    <a:pt x="138" y="18"/>
                    <a:pt x="137" y="18"/>
                  </a:cubicBezTo>
                  <a:cubicBezTo>
                    <a:pt x="137" y="16"/>
                    <a:pt x="136" y="13"/>
                    <a:pt x="135" y="13"/>
                  </a:cubicBezTo>
                  <a:cubicBezTo>
                    <a:pt x="134" y="12"/>
                    <a:pt x="131" y="9"/>
                    <a:pt x="130" y="7"/>
                  </a:cubicBezTo>
                  <a:cubicBezTo>
                    <a:pt x="128" y="5"/>
                    <a:pt x="126" y="3"/>
                    <a:pt x="123" y="2"/>
                  </a:cubicBezTo>
                  <a:cubicBezTo>
                    <a:pt x="121" y="1"/>
                    <a:pt x="119" y="0"/>
                    <a:pt x="119" y="0"/>
                  </a:cubicBezTo>
                  <a:cubicBezTo>
                    <a:pt x="119" y="0"/>
                    <a:pt x="119" y="3"/>
                    <a:pt x="120" y="5"/>
                  </a:cubicBezTo>
                  <a:cubicBezTo>
                    <a:pt x="122" y="8"/>
                    <a:pt x="122" y="10"/>
                    <a:pt x="122" y="12"/>
                  </a:cubicBezTo>
                  <a:cubicBezTo>
                    <a:pt x="122" y="13"/>
                    <a:pt x="122" y="15"/>
                    <a:pt x="122" y="18"/>
                  </a:cubicBezTo>
                  <a:cubicBezTo>
                    <a:pt x="122" y="20"/>
                    <a:pt x="124" y="21"/>
                    <a:pt x="125" y="23"/>
                  </a:cubicBezTo>
                  <a:cubicBezTo>
                    <a:pt x="126" y="24"/>
                    <a:pt x="127" y="26"/>
                    <a:pt x="127" y="26"/>
                  </a:cubicBezTo>
                  <a:cubicBezTo>
                    <a:pt x="127" y="28"/>
                    <a:pt x="126" y="29"/>
                    <a:pt x="126" y="30"/>
                  </a:cubicBezTo>
                  <a:cubicBezTo>
                    <a:pt x="125" y="31"/>
                    <a:pt x="123" y="31"/>
                    <a:pt x="123" y="31"/>
                  </a:cubicBezTo>
                  <a:cubicBezTo>
                    <a:pt x="122" y="31"/>
                    <a:pt x="121" y="30"/>
                    <a:pt x="120" y="30"/>
                  </a:cubicBezTo>
                  <a:cubicBezTo>
                    <a:pt x="119" y="30"/>
                    <a:pt x="117" y="31"/>
                    <a:pt x="117" y="32"/>
                  </a:cubicBezTo>
                  <a:cubicBezTo>
                    <a:pt x="116" y="33"/>
                    <a:pt x="115" y="34"/>
                    <a:pt x="114" y="34"/>
                  </a:cubicBezTo>
                  <a:cubicBezTo>
                    <a:pt x="113" y="35"/>
                    <a:pt x="111" y="36"/>
                    <a:pt x="110" y="37"/>
                  </a:cubicBezTo>
                  <a:cubicBezTo>
                    <a:pt x="109" y="38"/>
                    <a:pt x="108" y="40"/>
                    <a:pt x="109" y="40"/>
                  </a:cubicBezTo>
                  <a:cubicBezTo>
                    <a:pt x="110" y="42"/>
                    <a:pt x="109" y="44"/>
                    <a:pt x="108" y="45"/>
                  </a:cubicBezTo>
                  <a:cubicBezTo>
                    <a:pt x="107" y="46"/>
                    <a:pt x="106" y="46"/>
                    <a:pt x="104" y="46"/>
                  </a:cubicBezTo>
                  <a:cubicBezTo>
                    <a:pt x="103" y="46"/>
                    <a:pt x="102" y="45"/>
                    <a:pt x="101" y="45"/>
                  </a:cubicBezTo>
                  <a:cubicBezTo>
                    <a:pt x="100" y="45"/>
                    <a:pt x="98" y="45"/>
                    <a:pt x="96" y="46"/>
                  </a:cubicBezTo>
                  <a:cubicBezTo>
                    <a:pt x="94" y="47"/>
                    <a:pt x="92" y="48"/>
                    <a:pt x="91" y="50"/>
                  </a:cubicBezTo>
                  <a:cubicBezTo>
                    <a:pt x="90" y="52"/>
                    <a:pt x="89" y="54"/>
                    <a:pt x="89" y="56"/>
                  </a:cubicBezTo>
                  <a:cubicBezTo>
                    <a:pt x="89" y="59"/>
                    <a:pt x="87" y="60"/>
                    <a:pt x="86" y="61"/>
                  </a:cubicBezTo>
                  <a:cubicBezTo>
                    <a:pt x="85" y="62"/>
                    <a:pt x="82" y="64"/>
                    <a:pt x="80" y="65"/>
                  </a:cubicBezTo>
                  <a:cubicBezTo>
                    <a:pt x="78" y="66"/>
                    <a:pt x="76" y="67"/>
                    <a:pt x="73" y="67"/>
                  </a:cubicBezTo>
                  <a:cubicBezTo>
                    <a:pt x="71" y="67"/>
                    <a:pt x="69" y="65"/>
                    <a:pt x="69" y="64"/>
                  </a:cubicBezTo>
                  <a:cubicBezTo>
                    <a:pt x="68" y="63"/>
                    <a:pt x="65" y="62"/>
                    <a:pt x="62" y="63"/>
                  </a:cubicBezTo>
                  <a:cubicBezTo>
                    <a:pt x="60" y="64"/>
                    <a:pt x="57" y="65"/>
                    <a:pt x="57" y="65"/>
                  </a:cubicBezTo>
                  <a:cubicBezTo>
                    <a:pt x="56" y="65"/>
                    <a:pt x="54" y="64"/>
                    <a:pt x="54" y="63"/>
                  </a:cubicBezTo>
                  <a:cubicBezTo>
                    <a:pt x="52" y="63"/>
                    <a:pt x="50" y="64"/>
                    <a:pt x="49" y="65"/>
                  </a:cubicBezTo>
                  <a:cubicBezTo>
                    <a:pt x="48" y="67"/>
                    <a:pt x="46" y="68"/>
                    <a:pt x="45" y="69"/>
                  </a:cubicBezTo>
                  <a:cubicBezTo>
                    <a:pt x="44" y="69"/>
                    <a:pt x="42" y="71"/>
                    <a:pt x="42" y="73"/>
                  </a:cubicBezTo>
                  <a:cubicBezTo>
                    <a:pt x="41" y="74"/>
                    <a:pt x="40" y="74"/>
                    <a:pt x="39" y="74"/>
                  </a:cubicBezTo>
                  <a:cubicBezTo>
                    <a:pt x="39" y="73"/>
                    <a:pt x="39" y="70"/>
                    <a:pt x="39" y="68"/>
                  </a:cubicBezTo>
                  <a:cubicBezTo>
                    <a:pt x="38" y="66"/>
                    <a:pt x="38" y="63"/>
                    <a:pt x="38" y="62"/>
                  </a:cubicBezTo>
                  <a:cubicBezTo>
                    <a:pt x="38" y="60"/>
                    <a:pt x="38" y="58"/>
                    <a:pt x="36" y="57"/>
                  </a:cubicBezTo>
                  <a:cubicBezTo>
                    <a:pt x="35" y="56"/>
                    <a:pt x="33" y="56"/>
                    <a:pt x="31" y="57"/>
                  </a:cubicBezTo>
                  <a:cubicBezTo>
                    <a:pt x="30" y="58"/>
                    <a:pt x="28" y="57"/>
                    <a:pt x="26" y="56"/>
                  </a:cubicBezTo>
                  <a:cubicBezTo>
                    <a:pt x="25" y="55"/>
                    <a:pt x="22" y="54"/>
                    <a:pt x="21" y="53"/>
                  </a:cubicBezTo>
                  <a:cubicBezTo>
                    <a:pt x="20" y="52"/>
                    <a:pt x="17" y="52"/>
                    <a:pt x="15" y="53"/>
                  </a:cubicBezTo>
                  <a:cubicBezTo>
                    <a:pt x="14" y="54"/>
                    <a:pt x="10" y="54"/>
                    <a:pt x="8" y="54"/>
                  </a:cubicBezTo>
                  <a:cubicBezTo>
                    <a:pt x="6" y="54"/>
                    <a:pt x="6" y="53"/>
                    <a:pt x="6" y="53"/>
                  </a:cubicBezTo>
                  <a:cubicBezTo>
                    <a:pt x="6" y="53"/>
                    <a:pt x="6" y="55"/>
                    <a:pt x="5" y="56"/>
                  </a:cubicBezTo>
                  <a:cubicBezTo>
                    <a:pt x="5" y="57"/>
                    <a:pt x="3" y="59"/>
                    <a:pt x="2" y="61"/>
                  </a:cubicBezTo>
                  <a:cubicBezTo>
                    <a:pt x="0" y="62"/>
                    <a:pt x="0" y="64"/>
                    <a:pt x="2" y="63"/>
                  </a:cubicBezTo>
                  <a:cubicBezTo>
                    <a:pt x="3" y="64"/>
                    <a:pt x="5" y="65"/>
                    <a:pt x="6" y="65"/>
                  </a:cubicBezTo>
                  <a:cubicBezTo>
                    <a:pt x="7" y="65"/>
                    <a:pt x="7" y="68"/>
                    <a:pt x="7" y="69"/>
                  </a:cubicBezTo>
                  <a:cubicBezTo>
                    <a:pt x="8" y="72"/>
                    <a:pt x="8" y="74"/>
                    <a:pt x="8" y="75"/>
                  </a:cubicBezTo>
                  <a:cubicBezTo>
                    <a:pt x="8" y="76"/>
                    <a:pt x="8" y="79"/>
                    <a:pt x="8" y="79"/>
                  </a:cubicBezTo>
                  <a:cubicBezTo>
                    <a:pt x="8" y="81"/>
                    <a:pt x="9" y="83"/>
                    <a:pt x="9" y="84"/>
                  </a:cubicBezTo>
                  <a:cubicBezTo>
                    <a:pt x="9" y="84"/>
                    <a:pt x="10" y="85"/>
                    <a:pt x="11" y="85"/>
                  </a:cubicBezTo>
                  <a:cubicBezTo>
                    <a:pt x="13" y="85"/>
                    <a:pt x="15" y="84"/>
                    <a:pt x="17" y="83"/>
                  </a:cubicBezTo>
                  <a:cubicBezTo>
                    <a:pt x="17" y="83"/>
                    <a:pt x="19" y="83"/>
                    <a:pt x="21" y="84"/>
                  </a:cubicBezTo>
                  <a:cubicBezTo>
                    <a:pt x="22" y="85"/>
                    <a:pt x="24" y="87"/>
                    <a:pt x="25" y="87"/>
                  </a:cubicBezTo>
                  <a:cubicBezTo>
                    <a:pt x="25" y="88"/>
                    <a:pt x="26" y="90"/>
                    <a:pt x="28" y="91"/>
                  </a:cubicBezTo>
                  <a:cubicBezTo>
                    <a:pt x="30" y="91"/>
                    <a:pt x="33" y="92"/>
                    <a:pt x="34" y="91"/>
                  </a:cubicBezTo>
                  <a:cubicBezTo>
                    <a:pt x="36" y="91"/>
                    <a:pt x="40" y="91"/>
                    <a:pt x="41" y="90"/>
                  </a:cubicBezTo>
                  <a:cubicBezTo>
                    <a:pt x="42" y="90"/>
                    <a:pt x="44" y="91"/>
                    <a:pt x="45" y="93"/>
                  </a:cubicBezTo>
                  <a:cubicBezTo>
                    <a:pt x="46" y="95"/>
                    <a:pt x="47" y="98"/>
                    <a:pt x="47" y="100"/>
                  </a:cubicBezTo>
                  <a:cubicBezTo>
                    <a:pt x="47" y="101"/>
                    <a:pt x="48" y="104"/>
                    <a:pt x="49" y="105"/>
                  </a:cubicBezTo>
                  <a:cubicBezTo>
                    <a:pt x="49" y="106"/>
                    <a:pt x="50" y="106"/>
                    <a:pt x="51" y="106"/>
                  </a:cubicBezTo>
                  <a:cubicBezTo>
                    <a:pt x="52" y="107"/>
                    <a:pt x="52" y="108"/>
                    <a:pt x="52" y="110"/>
                  </a:cubicBezTo>
                  <a:cubicBezTo>
                    <a:pt x="52" y="111"/>
                    <a:pt x="52" y="112"/>
                    <a:pt x="52" y="114"/>
                  </a:cubicBezTo>
                  <a:cubicBezTo>
                    <a:pt x="52" y="116"/>
                    <a:pt x="52" y="117"/>
                    <a:pt x="53" y="119"/>
                  </a:cubicBezTo>
                  <a:cubicBezTo>
                    <a:pt x="53" y="120"/>
                    <a:pt x="54" y="122"/>
                    <a:pt x="54" y="124"/>
                  </a:cubicBezTo>
                  <a:cubicBezTo>
                    <a:pt x="54" y="126"/>
                    <a:pt x="54" y="128"/>
                    <a:pt x="55" y="129"/>
                  </a:cubicBezTo>
                  <a:cubicBezTo>
                    <a:pt x="55" y="130"/>
                    <a:pt x="57" y="132"/>
                    <a:pt x="58" y="132"/>
                  </a:cubicBezTo>
                  <a:cubicBezTo>
                    <a:pt x="60" y="132"/>
                    <a:pt x="61" y="134"/>
                    <a:pt x="63" y="135"/>
                  </a:cubicBezTo>
                  <a:cubicBezTo>
                    <a:pt x="65" y="136"/>
                    <a:pt x="68" y="137"/>
                    <a:pt x="69" y="139"/>
                  </a:cubicBezTo>
                  <a:cubicBezTo>
                    <a:pt x="71" y="140"/>
                    <a:pt x="73" y="142"/>
                    <a:pt x="74" y="143"/>
                  </a:cubicBezTo>
                  <a:cubicBezTo>
                    <a:pt x="76" y="145"/>
                    <a:pt x="77" y="147"/>
                    <a:pt x="77" y="149"/>
                  </a:cubicBezTo>
                  <a:cubicBezTo>
                    <a:pt x="77" y="150"/>
                    <a:pt x="76" y="152"/>
                    <a:pt x="75" y="154"/>
                  </a:cubicBezTo>
                  <a:cubicBezTo>
                    <a:pt x="75" y="155"/>
                    <a:pt x="73" y="158"/>
                    <a:pt x="73" y="159"/>
                  </a:cubicBezTo>
                  <a:cubicBezTo>
                    <a:pt x="72" y="160"/>
                    <a:pt x="72" y="163"/>
                    <a:pt x="72" y="164"/>
                  </a:cubicBezTo>
                  <a:cubicBezTo>
                    <a:pt x="72" y="166"/>
                    <a:pt x="73" y="168"/>
                    <a:pt x="75" y="169"/>
                  </a:cubicBezTo>
                  <a:cubicBezTo>
                    <a:pt x="76" y="169"/>
                    <a:pt x="79" y="170"/>
                    <a:pt x="80" y="171"/>
                  </a:cubicBezTo>
                  <a:cubicBezTo>
                    <a:pt x="82" y="172"/>
                    <a:pt x="84" y="172"/>
                    <a:pt x="84" y="171"/>
                  </a:cubicBezTo>
                  <a:cubicBezTo>
                    <a:pt x="84" y="170"/>
                    <a:pt x="84" y="168"/>
                    <a:pt x="84" y="167"/>
                  </a:cubicBezTo>
                  <a:cubicBezTo>
                    <a:pt x="84" y="166"/>
                    <a:pt x="84" y="164"/>
                    <a:pt x="84" y="162"/>
                  </a:cubicBezTo>
                  <a:cubicBezTo>
                    <a:pt x="84" y="161"/>
                    <a:pt x="85" y="159"/>
                    <a:pt x="86" y="159"/>
                  </a:cubicBezTo>
                  <a:cubicBezTo>
                    <a:pt x="87" y="158"/>
                    <a:pt x="89" y="158"/>
                    <a:pt x="90" y="159"/>
                  </a:cubicBezTo>
                  <a:cubicBezTo>
                    <a:pt x="91" y="159"/>
                    <a:pt x="93" y="158"/>
                    <a:pt x="93" y="156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7" y="155"/>
                    <a:pt x="98" y="157"/>
                    <a:pt x="99" y="159"/>
                  </a:cubicBezTo>
                  <a:cubicBezTo>
                    <a:pt x="100" y="159"/>
                    <a:pt x="102" y="161"/>
                    <a:pt x="102" y="163"/>
                  </a:cubicBezTo>
                  <a:cubicBezTo>
                    <a:pt x="102" y="164"/>
                    <a:pt x="104" y="164"/>
                    <a:pt x="105" y="164"/>
                  </a:cubicBezTo>
                  <a:cubicBezTo>
                    <a:pt x="106" y="163"/>
                    <a:pt x="108" y="163"/>
                    <a:pt x="109" y="163"/>
                  </a:cubicBezTo>
                  <a:cubicBezTo>
                    <a:pt x="110" y="163"/>
                    <a:pt x="110" y="161"/>
                    <a:pt x="110" y="160"/>
                  </a:cubicBezTo>
                  <a:cubicBezTo>
                    <a:pt x="110" y="158"/>
                    <a:pt x="110" y="157"/>
                    <a:pt x="111" y="156"/>
                  </a:cubicBezTo>
                  <a:cubicBezTo>
                    <a:pt x="112" y="155"/>
                    <a:pt x="114" y="153"/>
                    <a:pt x="116" y="152"/>
                  </a:cubicBezTo>
                  <a:cubicBezTo>
                    <a:pt x="117" y="151"/>
                    <a:pt x="118" y="151"/>
                    <a:pt x="119" y="152"/>
                  </a:cubicBezTo>
                  <a:cubicBezTo>
                    <a:pt x="120" y="152"/>
                    <a:pt x="121" y="155"/>
                    <a:pt x="121" y="156"/>
                  </a:cubicBezTo>
                  <a:cubicBezTo>
                    <a:pt x="121" y="158"/>
                    <a:pt x="122" y="161"/>
                    <a:pt x="121" y="163"/>
                  </a:cubicBezTo>
                  <a:cubicBezTo>
                    <a:pt x="121" y="165"/>
                    <a:pt x="121" y="167"/>
                    <a:pt x="121" y="169"/>
                  </a:cubicBezTo>
                  <a:cubicBezTo>
                    <a:pt x="121" y="171"/>
                    <a:pt x="120" y="172"/>
                    <a:pt x="120" y="173"/>
                  </a:cubicBezTo>
                  <a:cubicBezTo>
                    <a:pt x="120" y="175"/>
                    <a:pt x="120" y="177"/>
                    <a:pt x="120" y="178"/>
                  </a:cubicBezTo>
                  <a:cubicBezTo>
                    <a:pt x="120" y="178"/>
                    <a:pt x="122" y="179"/>
                    <a:pt x="123" y="178"/>
                  </a:cubicBezTo>
                  <a:cubicBezTo>
                    <a:pt x="125" y="177"/>
                    <a:pt x="126" y="177"/>
                    <a:pt x="127" y="177"/>
                  </a:cubicBezTo>
                  <a:cubicBezTo>
                    <a:pt x="127" y="177"/>
                    <a:pt x="128" y="177"/>
                    <a:pt x="128" y="176"/>
                  </a:cubicBezTo>
                  <a:cubicBezTo>
                    <a:pt x="128" y="175"/>
                    <a:pt x="130" y="174"/>
                    <a:pt x="132" y="174"/>
                  </a:cubicBezTo>
                  <a:cubicBezTo>
                    <a:pt x="134" y="174"/>
                    <a:pt x="135" y="174"/>
                    <a:pt x="137" y="174"/>
                  </a:cubicBezTo>
                  <a:cubicBezTo>
                    <a:pt x="138" y="174"/>
                    <a:pt x="139" y="174"/>
                    <a:pt x="139" y="174"/>
                  </a:cubicBezTo>
                  <a:cubicBezTo>
                    <a:pt x="139" y="174"/>
                    <a:pt x="141" y="174"/>
                    <a:pt x="143" y="174"/>
                  </a:cubicBezTo>
                  <a:cubicBezTo>
                    <a:pt x="144" y="174"/>
                    <a:pt x="146" y="173"/>
                    <a:pt x="147" y="173"/>
                  </a:cubicBezTo>
                  <a:cubicBezTo>
                    <a:pt x="148" y="172"/>
                    <a:pt x="150" y="171"/>
                    <a:pt x="150" y="169"/>
                  </a:cubicBezTo>
                  <a:cubicBezTo>
                    <a:pt x="150" y="168"/>
                    <a:pt x="150" y="166"/>
                    <a:pt x="150" y="164"/>
                  </a:cubicBezTo>
                  <a:cubicBezTo>
                    <a:pt x="150" y="162"/>
                    <a:pt x="150" y="159"/>
                    <a:pt x="150" y="157"/>
                  </a:cubicBezTo>
                  <a:cubicBezTo>
                    <a:pt x="151" y="156"/>
                    <a:pt x="152" y="154"/>
                    <a:pt x="152" y="152"/>
                  </a:cubicBezTo>
                  <a:cubicBezTo>
                    <a:pt x="153" y="151"/>
                    <a:pt x="153" y="150"/>
                    <a:pt x="152" y="149"/>
                  </a:cubicBezTo>
                  <a:cubicBezTo>
                    <a:pt x="152" y="148"/>
                    <a:pt x="151" y="146"/>
                    <a:pt x="151" y="145"/>
                  </a:cubicBezTo>
                  <a:cubicBezTo>
                    <a:pt x="151" y="145"/>
                    <a:pt x="150" y="142"/>
                    <a:pt x="150" y="140"/>
                  </a:cubicBezTo>
                  <a:cubicBezTo>
                    <a:pt x="149" y="140"/>
                    <a:pt x="147" y="136"/>
                    <a:pt x="146" y="135"/>
                  </a:cubicBezTo>
                  <a:cubicBezTo>
                    <a:pt x="144" y="133"/>
                    <a:pt x="142" y="132"/>
                    <a:pt x="142" y="132"/>
                  </a:cubicBezTo>
                  <a:cubicBezTo>
                    <a:pt x="142" y="132"/>
                    <a:pt x="141" y="133"/>
                    <a:pt x="139" y="134"/>
                  </a:cubicBezTo>
                  <a:cubicBezTo>
                    <a:pt x="139" y="136"/>
                    <a:pt x="136" y="136"/>
                    <a:pt x="133" y="136"/>
                  </a:cubicBezTo>
                  <a:cubicBezTo>
                    <a:pt x="131" y="136"/>
                    <a:pt x="128" y="135"/>
                    <a:pt x="126" y="134"/>
                  </a:cubicBezTo>
                  <a:cubicBezTo>
                    <a:pt x="123" y="134"/>
                    <a:pt x="122" y="133"/>
                    <a:pt x="120" y="133"/>
                  </a:cubicBezTo>
                  <a:cubicBezTo>
                    <a:pt x="119" y="132"/>
                    <a:pt x="119" y="130"/>
                    <a:pt x="120" y="128"/>
                  </a:cubicBezTo>
                  <a:cubicBezTo>
                    <a:pt x="120" y="128"/>
                    <a:pt x="122" y="126"/>
                    <a:pt x="122" y="124"/>
                  </a:cubicBezTo>
                  <a:cubicBezTo>
                    <a:pt x="122" y="123"/>
                    <a:pt x="123" y="121"/>
                    <a:pt x="123" y="120"/>
                  </a:cubicBezTo>
                  <a:cubicBezTo>
                    <a:pt x="124" y="118"/>
                    <a:pt x="126" y="116"/>
                    <a:pt x="127" y="115"/>
                  </a:cubicBezTo>
                  <a:cubicBezTo>
                    <a:pt x="129" y="115"/>
                    <a:pt x="131" y="115"/>
                    <a:pt x="134" y="115"/>
                  </a:cubicBezTo>
                  <a:cubicBezTo>
                    <a:pt x="137" y="115"/>
                    <a:pt x="139" y="116"/>
                    <a:pt x="139" y="116"/>
                  </a:cubicBezTo>
                  <a:cubicBezTo>
                    <a:pt x="139" y="116"/>
                    <a:pt x="138" y="114"/>
                    <a:pt x="137" y="113"/>
                  </a:cubicBezTo>
                  <a:cubicBezTo>
                    <a:pt x="137" y="111"/>
                    <a:pt x="136" y="108"/>
                    <a:pt x="135" y="106"/>
                  </a:cubicBezTo>
                  <a:cubicBezTo>
                    <a:pt x="135" y="103"/>
                    <a:pt x="134" y="100"/>
                    <a:pt x="135" y="98"/>
                  </a:cubicBezTo>
                  <a:cubicBezTo>
                    <a:pt x="135" y="96"/>
                    <a:pt x="135" y="92"/>
                    <a:pt x="135" y="90"/>
                  </a:cubicBezTo>
                  <a:cubicBezTo>
                    <a:pt x="135" y="87"/>
                    <a:pt x="135" y="84"/>
                    <a:pt x="134" y="83"/>
                  </a:cubicBezTo>
                  <a:cubicBezTo>
                    <a:pt x="134" y="81"/>
                    <a:pt x="134" y="78"/>
                    <a:pt x="133" y="75"/>
                  </a:cubicBezTo>
                  <a:cubicBezTo>
                    <a:pt x="133" y="72"/>
                    <a:pt x="134" y="68"/>
                    <a:pt x="135" y="65"/>
                  </a:cubicBezTo>
                  <a:cubicBezTo>
                    <a:pt x="137" y="62"/>
                    <a:pt x="139" y="58"/>
                    <a:pt x="140" y="57"/>
                  </a:cubicBezTo>
                  <a:cubicBezTo>
                    <a:pt x="142" y="54"/>
                    <a:pt x="145" y="51"/>
                    <a:pt x="146" y="51"/>
                  </a:cubicBezTo>
                  <a:cubicBezTo>
                    <a:pt x="147" y="49"/>
                    <a:pt x="149" y="47"/>
                    <a:pt x="150" y="46"/>
                  </a:cubicBezTo>
                  <a:cubicBezTo>
                    <a:pt x="152" y="45"/>
                    <a:pt x="154" y="43"/>
                    <a:pt x="154" y="42"/>
                  </a:cubicBezTo>
                  <a:cubicBezTo>
                    <a:pt x="155" y="40"/>
                    <a:pt x="157" y="38"/>
                    <a:pt x="158" y="37"/>
                  </a:cubicBezTo>
                  <a:cubicBezTo>
                    <a:pt x="158" y="36"/>
                    <a:pt x="158" y="34"/>
                    <a:pt x="157" y="33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4" y="32"/>
                    <a:pt x="153" y="31"/>
                    <a:pt x="153" y="31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2E6E6817-C26B-4726-F838-90264F448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111" y="1554639"/>
              <a:ext cx="280829" cy="287716"/>
            </a:xfrm>
            <a:custGeom>
              <a:avLst/>
              <a:gdLst/>
              <a:ahLst/>
              <a:cxnLst>
                <a:cxn ang="0">
                  <a:pos x="15" y="136"/>
                </a:cxn>
                <a:cxn ang="0">
                  <a:pos x="30" y="138"/>
                </a:cxn>
                <a:cxn ang="0">
                  <a:pos x="36" y="139"/>
                </a:cxn>
                <a:cxn ang="0">
                  <a:pos x="49" y="137"/>
                </a:cxn>
                <a:cxn ang="0">
                  <a:pos x="59" y="141"/>
                </a:cxn>
                <a:cxn ang="0">
                  <a:pos x="66" y="146"/>
                </a:cxn>
                <a:cxn ang="0">
                  <a:pos x="67" y="158"/>
                </a:cxn>
                <a:cxn ang="0">
                  <a:pos x="73" y="154"/>
                </a:cxn>
                <a:cxn ang="0">
                  <a:pos x="81" y="148"/>
                </a:cxn>
                <a:cxn ang="0">
                  <a:pos x="90" y="147"/>
                </a:cxn>
                <a:cxn ang="0">
                  <a:pos x="101" y="151"/>
                </a:cxn>
                <a:cxn ang="0">
                  <a:pos x="114" y="146"/>
                </a:cxn>
                <a:cxn ang="0">
                  <a:pos x="119" y="135"/>
                </a:cxn>
                <a:cxn ang="0">
                  <a:pos x="129" y="129"/>
                </a:cxn>
                <a:cxn ang="0">
                  <a:pos x="136" y="129"/>
                </a:cxn>
                <a:cxn ang="0">
                  <a:pos x="138" y="122"/>
                </a:cxn>
                <a:cxn ang="0">
                  <a:pos x="145" y="116"/>
                </a:cxn>
                <a:cxn ang="0">
                  <a:pos x="151" y="115"/>
                </a:cxn>
                <a:cxn ang="0">
                  <a:pos x="155" y="111"/>
                </a:cxn>
                <a:cxn ang="0">
                  <a:pos x="150" y="103"/>
                </a:cxn>
                <a:cxn ang="0">
                  <a:pos x="149" y="90"/>
                </a:cxn>
                <a:cxn ang="0">
                  <a:pos x="144" y="83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4" y="64"/>
                </a:cxn>
                <a:cxn ang="0">
                  <a:pos x="114" y="54"/>
                </a:cxn>
                <a:cxn ang="0">
                  <a:pos x="110" y="42"/>
                </a:cxn>
                <a:cxn ang="0">
                  <a:pos x="103" y="27"/>
                </a:cxn>
                <a:cxn ang="0">
                  <a:pos x="92" y="17"/>
                </a:cxn>
                <a:cxn ang="0">
                  <a:pos x="100" y="11"/>
                </a:cxn>
                <a:cxn ang="0">
                  <a:pos x="107" y="0"/>
                </a:cxn>
                <a:cxn ang="0">
                  <a:pos x="99" y="1"/>
                </a:cxn>
                <a:cxn ang="0">
                  <a:pos x="88" y="7"/>
                </a:cxn>
                <a:cxn ang="0">
                  <a:pos x="75" y="8"/>
                </a:cxn>
                <a:cxn ang="0">
                  <a:pos x="78" y="15"/>
                </a:cxn>
                <a:cxn ang="0">
                  <a:pos x="76" y="19"/>
                </a:cxn>
                <a:cxn ang="0">
                  <a:pos x="66" y="23"/>
                </a:cxn>
                <a:cxn ang="0">
                  <a:pos x="55" y="27"/>
                </a:cxn>
                <a:cxn ang="0">
                  <a:pos x="48" y="30"/>
                </a:cxn>
                <a:cxn ang="0">
                  <a:pos x="43" y="34"/>
                </a:cxn>
                <a:cxn ang="0">
                  <a:pos x="37" y="41"/>
                </a:cxn>
                <a:cxn ang="0">
                  <a:pos x="38" y="48"/>
                </a:cxn>
                <a:cxn ang="0">
                  <a:pos x="40" y="60"/>
                </a:cxn>
                <a:cxn ang="0">
                  <a:pos x="37" y="68"/>
                </a:cxn>
                <a:cxn ang="0">
                  <a:pos x="41" y="77"/>
                </a:cxn>
                <a:cxn ang="0">
                  <a:pos x="39" y="80"/>
                </a:cxn>
                <a:cxn ang="0">
                  <a:pos x="29" y="87"/>
                </a:cxn>
                <a:cxn ang="0">
                  <a:pos x="17" y="98"/>
                </a:cxn>
                <a:cxn ang="0">
                  <a:pos x="11" y="104"/>
                </a:cxn>
                <a:cxn ang="0">
                  <a:pos x="3" y="113"/>
                </a:cxn>
                <a:cxn ang="0">
                  <a:pos x="1" y="117"/>
                </a:cxn>
                <a:cxn ang="0">
                  <a:pos x="5" y="124"/>
                </a:cxn>
                <a:cxn ang="0">
                  <a:pos x="3" y="131"/>
                </a:cxn>
              </a:cxnLst>
              <a:rect l="0" t="0" r="r" b="b"/>
              <a:pathLst>
                <a:path w="155" h="159">
                  <a:moveTo>
                    <a:pt x="6" y="136"/>
                  </a:moveTo>
                  <a:cubicBezTo>
                    <a:pt x="8" y="136"/>
                    <a:pt x="13" y="136"/>
                    <a:pt x="15" y="136"/>
                  </a:cubicBezTo>
                  <a:cubicBezTo>
                    <a:pt x="19" y="136"/>
                    <a:pt x="22" y="136"/>
                    <a:pt x="23" y="136"/>
                  </a:cubicBezTo>
                  <a:cubicBezTo>
                    <a:pt x="25" y="137"/>
                    <a:pt x="28" y="137"/>
                    <a:pt x="30" y="138"/>
                  </a:cubicBezTo>
                  <a:cubicBezTo>
                    <a:pt x="31" y="138"/>
                    <a:pt x="33" y="138"/>
                    <a:pt x="33" y="138"/>
                  </a:cubicBezTo>
                  <a:cubicBezTo>
                    <a:pt x="33" y="138"/>
                    <a:pt x="34" y="139"/>
                    <a:pt x="36" y="139"/>
                  </a:cubicBezTo>
                  <a:cubicBezTo>
                    <a:pt x="38" y="138"/>
                    <a:pt x="41" y="138"/>
                    <a:pt x="43" y="138"/>
                  </a:cubicBezTo>
                  <a:cubicBezTo>
                    <a:pt x="45" y="137"/>
                    <a:pt x="47" y="137"/>
                    <a:pt x="49" y="137"/>
                  </a:cubicBezTo>
                  <a:cubicBezTo>
                    <a:pt x="50" y="138"/>
                    <a:pt x="53" y="140"/>
                    <a:pt x="54" y="141"/>
                  </a:cubicBezTo>
                  <a:cubicBezTo>
                    <a:pt x="55" y="141"/>
                    <a:pt x="58" y="142"/>
                    <a:pt x="59" y="141"/>
                  </a:cubicBezTo>
                  <a:cubicBezTo>
                    <a:pt x="61" y="140"/>
                    <a:pt x="63" y="140"/>
                    <a:pt x="64" y="141"/>
                  </a:cubicBezTo>
                  <a:cubicBezTo>
                    <a:pt x="65" y="143"/>
                    <a:pt x="66" y="145"/>
                    <a:pt x="66" y="146"/>
                  </a:cubicBezTo>
                  <a:cubicBezTo>
                    <a:pt x="66" y="148"/>
                    <a:pt x="66" y="151"/>
                    <a:pt x="66" y="153"/>
                  </a:cubicBezTo>
                  <a:cubicBezTo>
                    <a:pt x="66" y="155"/>
                    <a:pt x="66" y="157"/>
                    <a:pt x="67" y="158"/>
                  </a:cubicBezTo>
                  <a:cubicBezTo>
                    <a:pt x="68" y="159"/>
                    <a:pt x="69" y="159"/>
                    <a:pt x="70" y="157"/>
                  </a:cubicBezTo>
                  <a:cubicBezTo>
                    <a:pt x="70" y="155"/>
                    <a:pt x="72" y="154"/>
                    <a:pt x="73" y="154"/>
                  </a:cubicBezTo>
                  <a:cubicBezTo>
                    <a:pt x="74" y="153"/>
                    <a:pt x="76" y="151"/>
                    <a:pt x="77" y="149"/>
                  </a:cubicBezTo>
                  <a:cubicBezTo>
                    <a:pt x="78" y="149"/>
                    <a:pt x="80" y="148"/>
                    <a:pt x="81" y="148"/>
                  </a:cubicBezTo>
                  <a:cubicBezTo>
                    <a:pt x="82" y="148"/>
                    <a:pt x="84" y="149"/>
                    <a:pt x="85" y="149"/>
                  </a:cubicBezTo>
                  <a:cubicBezTo>
                    <a:pt x="85" y="149"/>
                    <a:pt x="88" y="148"/>
                    <a:pt x="90" y="147"/>
                  </a:cubicBezTo>
                  <a:cubicBezTo>
                    <a:pt x="93" y="146"/>
                    <a:pt x="96" y="147"/>
                    <a:pt x="97" y="149"/>
                  </a:cubicBezTo>
                  <a:cubicBezTo>
                    <a:pt x="97" y="150"/>
                    <a:pt x="99" y="151"/>
                    <a:pt x="101" y="151"/>
                  </a:cubicBezTo>
                  <a:cubicBezTo>
                    <a:pt x="104" y="151"/>
                    <a:pt x="106" y="150"/>
                    <a:pt x="108" y="149"/>
                  </a:cubicBezTo>
                  <a:cubicBezTo>
                    <a:pt x="110" y="149"/>
                    <a:pt x="113" y="147"/>
                    <a:pt x="114" y="146"/>
                  </a:cubicBezTo>
                  <a:cubicBezTo>
                    <a:pt x="115" y="145"/>
                    <a:pt x="117" y="143"/>
                    <a:pt x="117" y="141"/>
                  </a:cubicBezTo>
                  <a:cubicBezTo>
                    <a:pt x="117" y="139"/>
                    <a:pt x="118" y="136"/>
                    <a:pt x="119" y="135"/>
                  </a:cubicBezTo>
                  <a:cubicBezTo>
                    <a:pt x="120" y="133"/>
                    <a:pt x="122" y="131"/>
                    <a:pt x="124" y="130"/>
                  </a:cubicBezTo>
                  <a:cubicBezTo>
                    <a:pt x="126" y="130"/>
                    <a:pt x="128" y="129"/>
                    <a:pt x="129" y="129"/>
                  </a:cubicBezTo>
                  <a:cubicBezTo>
                    <a:pt x="130" y="129"/>
                    <a:pt x="131" y="130"/>
                    <a:pt x="132" y="130"/>
                  </a:cubicBezTo>
                  <a:cubicBezTo>
                    <a:pt x="134" y="131"/>
                    <a:pt x="136" y="131"/>
                    <a:pt x="136" y="129"/>
                  </a:cubicBezTo>
                  <a:cubicBezTo>
                    <a:pt x="137" y="128"/>
                    <a:pt x="138" y="127"/>
                    <a:pt x="137" y="125"/>
                  </a:cubicBezTo>
                  <a:cubicBezTo>
                    <a:pt x="136" y="124"/>
                    <a:pt x="137" y="122"/>
                    <a:pt x="138" y="122"/>
                  </a:cubicBezTo>
                  <a:cubicBezTo>
                    <a:pt x="139" y="121"/>
                    <a:pt x="141" y="120"/>
                    <a:pt x="143" y="119"/>
                  </a:cubicBezTo>
                  <a:cubicBezTo>
                    <a:pt x="143" y="119"/>
                    <a:pt x="144" y="117"/>
                    <a:pt x="145" y="116"/>
                  </a:cubicBezTo>
                  <a:cubicBezTo>
                    <a:pt x="145" y="115"/>
                    <a:pt x="147" y="115"/>
                    <a:pt x="148" y="115"/>
                  </a:cubicBezTo>
                  <a:cubicBezTo>
                    <a:pt x="150" y="114"/>
                    <a:pt x="151" y="115"/>
                    <a:pt x="151" y="115"/>
                  </a:cubicBezTo>
                  <a:cubicBezTo>
                    <a:pt x="151" y="115"/>
                    <a:pt x="153" y="115"/>
                    <a:pt x="154" y="114"/>
                  </a:cubicBezTo>
                  <a:cubicBezTo>
                    <a:pt x="154" y="114"/>
                    <a:pt x="155" y="113"/>
                    <a:pt x="155" y="111"/>
                  </a:cubicBezTo>
                  <a:cubicBezTo>
                    <a:pt x="155" y="110"/>
                    <a:pt x="154" y="108"/>
                    <a:pt x="153" y="108"/>
                  </a:cubicBezTo>
                  <a:cubicBezTo>
                    <a:pt x="152" y="106"/>
                    <a:pt x="150" y="104"/>
                    <a:pt x="150" y="103"/>
                  </a:cubicBezTo>
                  <a:cubicBezTo>
                    <a:pt x="150" y="100"/>
                    <a:pt x="150" y="98"/>
                    <a:pt x="150" y="97"/>
                  </a:cubicBezTo>
                  <a:cubicBezTo>
                    <a:pt x="150" y="95"/>
                    <a:pt x="150" y="92"/>
                    <a:pt x="149" y="90"/>
                  </a:cubicBezTo>
                  <a:cubicBezTo>
                    <a:pt x="148" y="87"/>
                    <a:pt x="147" y="85"/>
                    <a:pt x="147" y="85"/>
                  </a:cubicBezTo>
                  <a:cubicBezTo>
                    <a:pt x="147" y="85"/>
                    <a:pt x="146" y="84"/>
                    <a:pt x="144" y="83"/>
                  </a:cubicBezTo>
                  <a:cubicBezTo>
                    <a:pt x="142" y="82"/>
                    <a:pt x="140" y="80"/>
                    <a:pt x="140" y="78"/>
                  </a:cubicBezTo>
                  <a:cubicBezTo>
                    <a:pt x="140" y="77"/>
                    <a:pt x="139" y="74"/>
                    <a:pt x="139" y="72"/>
                  </a:cubicBezTo>
                  <a:cubicBezTo>
                    <a:pt x="139" y="72"/>
                    <a:pt x="138" y="69"/>
                    <a:pt x="136" y="67"/>
                  </a:cubicBezTo>
                  <a:cubicBezTo>
                    <a:pt x="134" y="67"/>
                    <a:pt x="132" y="65"/>
                    <a:pt x="131" y="64"/>
                  </a:cubicBezTo>
                  <a:cubicBezTo>
                    <a:pt x="131" y="63"/>
                    <a:pt x="130" y="63"/>
                    <a:pt x="130" y="64"/>
                  </a:cubicBezTo>
                  <a:cubicBezTo>
                    <a:pt x="129" y="64"/>
                    <a:pt x="126" y="64"/>
                    <a:pt x="124" y="64"/>
                  </a:cubicBezTo>
                  <a:cubicBezTo>
                    <a:pt x="122" y="64"/>
                    <a:pt x="120" y="63"/>
                    <a:pt x="118" y="60"/>
                  </a:cubicBezTo>
                  <a:cubicBezTo>
                    <a:pt x="117" y="58"/>
                    <a:pt x="115" y="55"/>
                    <a:pt x="114" y="54"/>
                  </a:cubicBezTo>
                  <a:cubicBezTo>
                    <a:pt x="114" y="53"/>
                    <a:pt x="113" y="50"/>
                    <a:pt x="112" y="48"/>
                  </a:cubicBezTo>
                  <a:cubicBezTo>
                    <a:pt x="112" y="46"/>
                    <a:pt x="111" y="43"/>
                    <a:pt x="110" y="42"/>
                  </a:cubicBezTo>
                  <a:cubicBezTo>
                    <a:pt x="109" y="39"/>
                    <a:pt x="108" y="36"/>
                    <a:pt x="108" y="34"/>
                  </a:cubicBezTo>
                  <a:cubicBezTo>
                    <a:pt x="108" y="32"/>
                    <a:pt x="106" y="29"/>
                    <a:pt x="103" y="27"/>
                  </a:cubicBezTo>
                  <a:cubicBezTo>
                    <a:pt x="102" y="26"/>
                    <a:pt x="98" y="24"/>
                    <a:pt x="95" y="23"/>
                  </a:cubicBezTo>
                  <a:cubicBezTo>
                    <a:pt x="93" y="21"/>
                    <a:pt x="92" y="18"/>
                    <a:pt x="92" y="17"/>
                  </a:cubicBezTo>
                  <a:cubicBezTo>
                    <a:pt x="92" y="15"/>
                    <a:pt x="94" y="13"/>
                    <a:pt x="95" y="13"/>
                  </a:cubicBezTo>
                  <a:cubicBezTo>
                    <a:pt x="97" y="13"/>
                    <a:pt x="99" y="11"/>
                    <a:pt x="100" y="11"/>
                  </a:cubicBezTo>
                  <a:cubicBezTo>
                    <a:pt x="100" y="10"/>
                    <a:pt x="102" y="6"/>
                    <a:pt x="104" y="5"/>
                  </a:cubicBezTo>
                  <a:cubicBezTo>
                    <a:pt x="106" y="2"/>
                    <a:pt x="107" y="0"/>
                    <a:pt x="107" y="0"/>
                  </a:cubicBezTo>
                  <a:cubicBezTo>
                    <a:pt x="107" y="0"/>
                    <a:pt x="106" y="0"/>
                    <a:pt x="104" y="0"/>
                  </a:cubicBezTo>
                  <a:cubicBezTo>
                    <a:pt x="102" y="0"/>
                    <a:pt x="99" y="0"/>
                    <a:pt x="99" y="1"/>
                  </a:cubicBezTo>
                  <a:cubicBezTo>
                    <a:pt x="98" y="2"/>
                    <a:pt x="96" y="4"/>
                    <a:pt x="94" y="5"/>
                  </a:cubicBezTo>
                  <a:cubicBezTo>
                    <a:pt x="93" y="6"/>
                    <a:pt x="91" y="7"/>
                    <a:pt x="88" y="7"/>
                  </a:cubicBezTo>
                  <a:cubicBezTo>
                    <a:pt x="86" y="8"/>
                    <a:pt x="82" y="8"/>
                    <a:pt x="80" y="8"/>
                  </a:cubicBezTo>
                  <a:cubicBezTo>
                    <a:pt x="77" y="8"/>
                    <a:pt x="75" y="8"/>
                    <a:pt x="75" y="8"/>
                  </a:cubicBezTo>
                  <a:cubicBezTo>
                    <a:pt x="75" y="8"/>
                    <a:pt x="76" y="9"/>
                    <a:pt x="77" y="9"/>
                  </a:cubicBezTo>
                  <a:cubicBezTo>
                    <a:pt x="78" y="11"/>
                    <a:pt x="78" y="14"/>
                    <a:pt x="78" y="15"/>
                  </a:cubicBezTo>
                  <a:cubicBezTo>
                    <a:pt x="77" y="16"/>
                    <a:pt x="77" y="18"/>
                    <a:pt x="77" y="18"/>
                  </a:cubicBezTo>
                  <a:cubicBezTo>
                    <a:pt x="77" y="18"/>
                    <a:pt x="76" y="18"/>
                    <a:pt x="76" y="19"/>
                  </a:cubicBezTo>
                  <a:cubicBezTo>
                    <a:pt x="74" y="20"/>
                    <a:pt x="72" y="21"/>
                    <a:pt x="71" y="21"/>
                  </a:cubicBezTo>
                  <a:cubicBezTo>
                    <a:pt x="70" y="23"/>
                    <a:pt x="68" y="23"/>
                    <a:pt x="66" y="23"/>
                  </a:cubicBezTo>
                  <a:cubicBezTo>
                    <a:pt x="64" y="23"/>
                    <a:pt x="61" y="23"/>
                    <a:pt x="60" y="24"/>
                  </a:cubicBezTo>
                  <a:cubicBezTo>
                    <a:pt x="60" y="25"/>
                    <a:pt x="58" y="26"/>
                    <a:pt x="55" y="27"/>
                  </a:cubicBezTo>
                  <a:cubicBezTo>
                    <a:pt x="53" y="27"/>
                    <a:pt x="52" y="28"/>
                    <a:pt x="51" y="29"/>
                  </a:cubicBezTo>
                  <a:cubicBezTo>
                    <a:pt x="50" y="30"/>
                    <a:pt x="49" y="30"/>
                    <a:pt x="48" y="30"/>
                  </a:cubicBezTo>
                  <a:cubicBezTo>
                    <a:pt x="48" y="30"/>
                    <a:pt x="46" y="31"/>
                    <a:pt x="46" y="31"/>
                  </a:cubicBezTo>
                  <a:cubicBezTo>
                    <a:pt x="45" y="32"/>
                    <a:pt x="45" y="33"/>
                    <a:pt x="43" y="34"/>
                  </a:cubicBezTo>
                  <a:cubicBezTo>
                    <a:pt x="42" y="35"/>
                    <a:pt x="39" y="37"/>
                    <a:pt x="38" y="38"/>
                  </a:cubicBezTo>
                  <a:cubicBezTo>
                    <a:pt x="37" y="39"/>
                    <a:pt x="37" y="41"/>
                    <a:pt x="37" y="41"/>
                  </a:cubicBezTo>
                  <a:cubicBezTo>
                    <a:pt x="37" y="41"/>
                    <a:pt x="37" y="42"/>
                    <a:pt x="37" y="43"/>
                  </a:cubicBezTo>
                  <a:cubicBezTo>
                    <a:pt x="38" y="44"/>
                    <a:pt x="38" y="46"/>
                    <a:pt x="38" y="48"/>
                  </a:cubicBezTo>
                  <a:cubicBezTo>
                    <a:pt x="39" y="49"/>
                    <a:pt x="40" y="52"/>
                    <a:pt x="41" y="53"/>
                  </a:cubicBezTo>
                  <a:cubicBezTo>
                    <a:pt x="42" y="54"/>
                    <a:pt x="41" y="57"/>
                    <a:pt x="40" y="60"/>
                  </a:cubicBezTo>
                  <a:cubicBezTo>
                    <a:pt x="39" y="61"/>
                    <a:pt x="39" y="64"/>
                    <a:pt x="39" y="64"/>
                  </a:cubicBezTo>
                  <a:cubicBezTo>
                    <a:pt x="39" y="65"/>
                    <a:pt x="38" y="66"/>
                    <a:pt x="37" y="68"/>
                  </a:cubicBezTo>
                  <a:cubicBezTo>
                    <a:pt x="36" y="69"/>
                    <a:pt x="36" y="72"/>
                    <a:pt x="37" y="72"/>
                  </a:cubicBezTo>
                  <a:cubicBezTo>
                    <a:pt x="39" y="74"/>
                    <a:pt x="40" y="76"/>
                    <a:pt x="41" y="77"/>
                  </a:cubicBezTo>
                  <a:cubicBezTo>
                    <a:pt x="41" y="77"/>
                    <a:pt x="41" y="78"/>
                    <a:pt x="41" y="78"/>
                  </a:cubicBezTo>
                  <a:cubicBezTo>
                    <a:pt x="41" y="78"/>
                    <a:pt x="41" y="79"/>
                    <a:pt x="39" y="80"/>
                  </a:cubicBezTo>
                  <a:cubicBezTo>
                    <a:pt x="37" y="82"/>
                    <a:pt x="35" y="83"/>
                    <a:pt x="34" y="84"/>
                  </a:cubicBezTo>
                  <a:cubicBezTo>
                    <a:pt x="34" y="85"/>
                    <a:pt x="31" y="86"/>
                    <a:pt x="29" y="87"/>
                  </a:cubicBezTo>
                  <a:cubicBezTo>
                    <a:pt x="27" y="88"/>
                    <a:pt x="25" y="90"/>
                    <a:pt x="23" y="92"/>
                  </a:cubicBezTo>
                  <a:cubicBezTo>
                    <a:pt x="21" y="95"/>
                    <a:pt x="18" y="97"/>
                    <a:pt x="17" y="98"/>
                  </a:cubicBezTo>
                  <a:cubicBezTo>
                    <a:pt x="16" y="100"/>
                    <a:pt x="14" y="101"/>
                    <a:pt x="13" y="101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0" y="105"/>
                    <a:pt x="8" y="108"/>
                    <a:pt x="7" y="109"/>
                  </a:cubicBezTo>
                  <a:cubicBezTo>
                    <a:pt x="5" y="110"/>
                    <a:pt x="3" y="111"/>
                    <a:pt x="3" y="113"/>
                  </a:cubicBezTo>
                  <a:cubicBezTo>
                    <a:pt x="1" y="114"/>
                    <a:pt x="0" y="115"/>
                    <a:pt x="0" y="115"/>
                  </a:cubicBezTo>
                  <a:cubicBezTo>
                    <a:pt x="0" y="115"/>
                    <a:pt x="1" y="116"/>
                    <a:pt x="1" y="117"/>
                  </a:cubicBezTo>
                  <a:cubicBezTo>
                    <a:pt x="2" y="117"/>
                    <a:pt x="3" y="118"/>
                    <a:pt x="4" y="120"/>
                  </a:cubicBezTo>
                  <a:cubicBezTo>
                    <a:pt x="4" y="121"/>
                    <a:pt x="4" y="122"/>
                    <a:pt x="5" y="124"/>
                  </a:cubicBezTo>
                  <a:cubicBezTo>
                    <a:pt x="5" y="125"/>
                    <a:pt x="5" y="127"/>
                    <a:pt x="5" y="127"/>
                  </a:cubicBezTo>
                  <a:cubicBezTo>
                    <a:pt x="5" y="127"/>
                    <a:pt x="4" y="128"/>
                    <a:pt x="3" y="131"/>
                  </a:cubicBezTo>
                  <a:cubicBezTo>
                    <a:pt x="2" y="133"/>
                    <a:pt x="3" y="136"/>
                    <a:pt x="6" y="136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264B79DA-8ACF-DE43-8052-86B79EC88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832" y="1784964"/>
              <a:ext cx="818765" cy="707814"/>
            </a:xfrm>
            <a:custGeom>
              <a:avLst/>
              <a:gdLst/>
              <a:ahLst/>
              <a:cxnLst>
                <a:cxn ang="0">
                  <a:pos x="425" y="181"/>
                </a:cxn>
                <a:cxn ang="0">
                  <a:pos x="420" y="177"/>
                </a:cxn>
                <a:cxn ang="0">
                  <a:pos x="420" y="158"/>
                </a:cxn>
                <a:cxn ang="0">
                  <a:pos x="406" y="134"/>
                </a:cxn>
                <a:cxn ang="0">
                  <a:pos x="392" y="135"/>
                </a:cxn>
                <a:cxn ang="0">
                  <a:pos x="386" y="121"/>
                </a:cxn>
                <a:cxn ang="0">
                  <a:pos x="374" y="118"/>
                </a:cxn>
                <a:cxn ang="0">
                  <a:pos x="361" y="113"/>
                </a:cxn>
                <a:cxn ang="0">
                  <a:pos x="349" y="125"/>
                </a:cxn>
                <a:cxn ang="0">
                  <a:pos x="338" y="117"/>
                </a:cxn>
                <a:cxn ang="0">
                  <a:pos x="328" y="93"/>
                </a:cxn>
                <a:cxn ang="0">
                  <a:pos x="317" y="72"/>
                </a:cxn>
                <a:cxn ang="0">
                  <a:pos x="309" y="51"/>
                </a:cxn>
                <a:cxn ang="0">
                  <a:pos x="285" y="42"/>
                </a:cxn>
                <a:cxn ang="0">
                  <a:pos x="272" y="33"/>
                </a:cxn>
                <a:cxn ang="0">
                  <a:pos x="269" y="14"/>
                </a:cxn>
                <a:cxn ang="0">
                  <a:pos x="242" y="9"/>
                </a:cxn>
                <a:cxn ang="0">
                  <a:pos x="223" y="7"/>
                </a:cxn>
                <a:cxn ang="0">
                  <a:pos x="197" y="45"/>
                </a:cxn>
                <a:cxn ang="0">
                  <a:pos x="165" y="70"/>
                </a:cxn>
                <a:cxn ang="0">
                  <a:pos x="139" y="100"/>
                </a:cxn>
                <a:cxn ang="0">
                  <a:pos x="108" y="121"/>
                </a:cxn>
                <a:cxn ang="0">
                  <a:pos x="66" y="124"/>
                </a:cxn>
                <a:cxn ang="0">
                  <a:pos x="42" y="116"/>
                </a:cxn>
                <a:cxn ang="0">
                  <a:pos x="21" y="141"/>
                </a:cxn>
                <a:cxn ang="0">
                  <a:pos x="0" y="173"/>
                </a:cxn>
                <a:cxn ang="0">
                  <a:pos x="29" y="187"/>
                </a:cxn>
                <a:cxn ang="0">
                  <a:pos x="30" y="227"/>
                </a:cxn>
                <a:cxn ang="0">
                  <a:pos x="54" y="248"/>
                </a:cxn>
                <a:cxn ang="0">
                  <a:pos x="66" y="281"/>
                </a:cxn>
                <a:cxn ang="0">
                  <a:pos x="86" y="295"/>
                </a:cxn>
                <a:cxn ang="0">
                  <a:pos x="115" y="296"/>
                </a:cxn>
                <a:cxn ang="0">
                  <a:pos x="140" y="301"/>
                </a:cxn>
                <a:cxn ang="0">
                  <a:pos x="156" y="309"/>
                </a:cxn>
                <a:cxn ang="0">
                  <a:pos x="178" y="309"/>
                </a:cxn>
                <a:cxn ang="0">
                  <a:pos x="186" y="333"/>
                </a:cxn>
                <a:cxn ang="0">
                  <a:pos x="193" y="348"/>
                </a:cxn>
                <a:cxn ang="0">
                  <a:pos x="214" y="369"/>
                </a:cxn>
                <a:cxn ang="0">
                  <a:pos x="240" y="392"/>
                </a:cxn>
                <a:cxn ang="0">
                  <a:pos x="258" y="381"/>
                </a:cxn>
                <a:cxn ang="0">
                  <a:pos x="270" y="363"/>
                </a:cxn>
                <a:cxn ang="0">
                  <a:pos x="274" y="332"/>
                </a:cxn>
                <a:cxn ang="0">
                  <a:pos x="268" y="311"/>
                </a:cxn>
                <a:cxn ang="0">
                  <a:pos x="278" y="299"/>
                </a:cxn>
                <a:cxn ang="0">
                  <a:pos x="285" y="286"/>
                </a:cxn>
                <a:cxn ang="0">
                  <a:pos x="302" y="289"/>
                </a:cxn>
                <a:cxn ang="0">
                  <a:pos x="291" y="295"/>
                </a:cxn>
                <a:cxn ang="0">
                  <a:pos x="322" y="298"/>
                </a:cxn>
                <a:cxn ang="0">
                  <a:pos x="320" y="325"/>
                </a:cxn>
                <a:cxn ang="0">
                  <a:pos x="305" y="342"/>
                </a:cxn>
                <a:cxn ang="0">
                  <a:pos x="322" y="345"/>
                </a:cxn>
                <a:cxn ang="0">
                  <a:pos x="338" y="326"/>
                </a:cxn>
                <a:cxn ang="0">
                  <a:pos x="362" y="326"/>
                </a:cxn>
                <a:cxn ang="0">
                  <a:pos x="378" y="322"/>
                </a:cxn>
                <a:cxn ang="0">
                  <a:pos x="388" y="308"/>
                </a:cxn>
                <a:cxn ang="0">
                  <a:pos x="382" y="282"/>
                </a:cxn>
                <a:cxn ang="0">
                  <a:pos x="405" y="265"/>
                </a:cxn>
                <a:cxn ang="0">
                  <a:pos x="372" y="264"/>
                </a:cxn>
                <a:cxn ang="0">
                  <a:pos x="371" y="235"/>
                </a:cxn>
                <a:cxn ang="0">
                  <a:pos x="397" y="219"/>
                </a:cxn>
                <a:cxn ang="0">
                  <a:pos x="430" y="201"/>
                </a:cxn>
                <a:cxn ang="0">
                  <a:pos x="450" y="188"/>
                </a:cxn>
              </a:cxnLst>
              <a:rect l="0" t="0" r="r" b="b"/>
              <a:pathLst>
                <a:path w="452" h="392">
                  <a:moveTo>
                    <a:pt x="448" y="179"/>
                  </a:moveTo>
                  <a:cubicBezTo>
                    <a:pt x="447" y="179"/>
                    <a:pt x="446" y="179"/>
                    <a:pt x="444" y="180"/>
                  </a:cubicBezTo>
                  <a:cubicBezTo>
                    <a:pt x="443" y="181"/>
                    <a:pt x="440" y="181"/>
                    <a:pt x="439" y="180"/>
                  </a:cubicBezTo>
                  <a:cubicBezTo>
                    <a:pt x="438" y="179"/>
                    <a:pt x="434" y="180"/>
                    <a:pt x="431" y="180"/>
                  </a:cubicBezTo>
                  <a:cubicBezTo>
                    <a:pt x="430" y="180"/>
                    <a:pt x="427" y="180"/>
                    <a:pt x="425" y="181"/>
                  </a:cubicBezTo>
                  <a:cubicBezTo>
                    <a:pt x="424" y="181"/>
                    <a:pt x="422" y="182"/>
                    <a:pt x="421" y="183"/>
                  </a:cubicBezTo>
                  <a:cubicBezTo>
                    <a:pt x="420" y="184"/>
                    <a:pt x="416" y="186"/>
                    <a:pt x="414" y="187"/>
                  </a:cubicBezTo>
                  <a:cubicBezTo>
                    <a:pt x="412" y="188"/>
                    <a:pt x="410" y="187"/>
                    <a:pt x="411" y="185"/>
                  </a:cubicBezTo>
                  <a:cubicBezTo>
                    <a:pt x="412" y="184"/>
                    <a:pt x="414" y="182"/>
                    <a:pt x="415" y="181"/>
                  </a:cubicBezTo>
                  <a:cubicBezTo>
                    <a:pt x="416" y="180"/>
                    <a:pt x="418" y="177"/>
                    <a:pt x="420" y="177"/>
                  </a:cubicBezTo>
                  <a:cubicBezTo>
                    <a:pt x="421" y="175"/>
                    <a:pt x="421" y="173"/>
                    <a:pt x="419" y="172"/>
                  </a:cubicBezTo>
                  <a:cubicBezTo>
                    <a:pt x="418" y="172"/>
                    <a:pt x="417" y="171"/>
                    <a:pt x="418" y="170"/>
                  </a:cubicBezTo>
                  <a:cubicBezTo>
                    <a:pt x="419" y="169"/>
                    <a:pt x="421" y="167"/>
                    <a:pt x="421" y="166"/>
                  </a:cubicBezTo>
                  <a:cubicBezTo>
                    <a:pt x="421" y="166"/>
                    <a:pt x="422" y="164"/>
                    <a:pt x="422" y="162"/>
                  </a:cubicBezTo>
                  <a:cubicBezTo>
                    <a:pt x="422" y="160"/>
                    <a:pt x="421" y="159"/>
                    <a:pt x="420" y="158"/>
                  </a:cubicBezTo>
                  <a:cubicBezTo>
                    <a:pt x="419" y="157"/>
                    <a:pt x="417" y="155"/>
                    <a:pt x="414" y="154"/>
                  </a:cubicBezTo>
                  <a:cubicBezTo>
                    <a:pt x="412" y="153"/>
                    <a:pt x="411" y="151"/>
                    <a:pt x="410" y="149"/>
                  </a:cubicBezTo>
                  <a:cubicBezTo>
                    <a:pt x="409" y="147"/>
                    <a:pt x="408" y="146"/>
                    <a:pt x="408" y="144"/>
                  </a:cubicBezTo>
                  <a:cubicBezTo>
                    <a:pt x="407" y="143"/>
                    <a:pt x="407" y="141"/>
                    <a:pt x="407" y="140"/>
                  </a:cubicBezTo>
                  <a:cubicBezTo>
                    <a:pt x="407" y="138"/>
                    <a:pt x="406" y="135"/>
                    <a:pt x="406" y="134"/>
                  </a:cubicBezTo>
                  <a:cubicBezTo>
                    <a:pt x="405" y="132"/>
                    <a:pt x="404" y="131"/>
                    <a:pt x="404" y="131"/>
                  </a:cubicBezTo>
                  <a:cubicBezTo>
                    <a:pt x="404" y="131"/>
                    <a:pt x="403" y="131"/>
                    <a:pt x="402" y="131"/>
                  </a:cubicBezTo>
                  <a:cubicBezTo>
                    <a:pt x="401" y="131"/>
                    <a:pt x="399" y="131"/>
                    <a:pt x="397" y="131"/>
                  </a:cubicBezTo>
                  <a:cubicBezTo>
                    <a:pt x="395" y="131"/>
                    <a:pt x="393" y="132"/>
                    <a:pt x="393" y="133"/>
                  </a:cubicBezTo>
                  <a:cubicBezTo>
                    <a:pt x="393" y="134"/>
                    <a:pt x="393" y="135"/>
                    <a:pt x="392" y="135"/>
                  </a:cubicBezTo>
                  <a:cubicBezTo>
                    <a:pt x="391" y="135"/>
                    <a:pt x="390" y="135"/>
                    <a:pt x="388" y="136"/>
                  </a:cubicBezTo>
                  <a:cubicBezTo>
                    <a:pt x="387" y="137"/>
                    <a:pt x="385" y="136"/>
                    <a:pt x="385" y="135"/>
                  </a:cubicBezTo>
                  <a:cubicBezTo>
                    <a:pt x="385" y="134"/>
                    <a:pt x="385" y="133"/>
                    <a:pt x="385" y="131"/>
                  </a:cubicBezTo>
                  <a:cubicBezTo>
                    <a:pt x="385" y="130"/>
                    <a:pt x="386" y="128"/>
                    <a:pt x="386" y="127"/>
                  </a:cubicBezTo>
                  <a:cubicBezTo>
                    <a:pt x="386" y="125"/>
                    <a:pt x="386" y="122"/>
                    <a:pt x="386" y="121"/>
                  </a:cubicBezTo>
                  <a:cubicBezTo>
                    <a:pt x="387" y="118"/>
                    <a:pt x="386" y="116"/>
                    <a:pt x="386" y="114"/>
                  </a:cubicBezTo>
                  <a:cubicBezTo>
                    <a:pt x="386" y="112"/>
                    <a:pt x="385" y="110"/>
                    <a:pt x="384" y="110"/>
                  </a:cubicBezTo>
                  <a:cubicBezTo>
                    <a:pt x="383" y="109"/>
                    <a:pt x="382" y="109"/>
                    <a:pt x="381" y="110"/>
                  </a:cubicBezTo>
                  <a:cubicBezTo>
                    <a:pt x="379" y="111"/>
                    <a:pt x="377" y="112"/>
                    <a:pt x="376" y="113"/>
                  </a:cubicBezTo>
                  <a:cubicBezTo>
                    <a:pt x="375" y="114"/>
                    <a:pt x="374" y="116"/>
                    <a:pt x="374" y="118"/>
                  </a:cubicBezTo>
                  <a:cubicBezTo>
                    <a:pt x="374" y="118"/>
                    <a:pt x="374" y="120"/>
                    <a:pt x="374" y="120"/>
                  </a:cubicBezTo>
                  <a:cubicBezTo>
                    <a:pt x="373" y="120"/>
                    <a:pt x="371" y="120"/>
                    <a:pt x="370" y="121"/>
                  </a:cubicBezTo>
                  <a:cubicBezTo>
                    <a:pt x="369" y="122"/>
                    <a:pt x="367" y="121"/>
                    <a:pt x="366" y="120"/>
                  </a:cubicBezTo>
                  <a:cubicBezTo>
                    <a:pt x="366" y="119"/>
                    <a:pt x="365" y="117"/>
                    <a:pt x="364" y="116"/>
                  </a:cubicBezTo>
                  <a:cubicBezTo>
                    <a:pt x="363" y="115"/>
                    <a:pt x="362" y="113"/>
                    <a:pt x="361" y="113"/>
                  </a:cubicBezTo>
                  <a:cubicBezTo>
                    <a:pt x="360" y="112"/>
                    <a:pt x="358" y="112"/>
                    <a:pt x="357" y="114"/>
                  </a:cubicBezTo>
                  <a:cubicBezTo>
                    <a:pt x="357" y="115"/>
                    <a:pt x="356" y="116"/>
                    <a:pt x="355" y="116"/>
                  </a:cubicBezTo>
                  <a:cubicBezTo>
                    <a:pt x="354" y="116"/>
                    <a:pt x="352" y="116"/>
                    <a:pt x="351" y="117"/>
                  </a:cubicBezTo>
                  <a:cubicBezTo>
                    <a:pt x="349" y="117"/>
                    <a:pt x="349" y="118"/>
                    <a:pt x="349" y="120"/>
                  </a:cubicBezTo>
                  <a:cubicBezTo>
                    <a:pt x="349" y="122"/>
                    <a:pt x="349" y="123"/>
                    <a:pt x="349" y="125"/>
                  </a:cubicBezTo>
                  <a:cubicBezTo>
                    <a:pt x="349" y="126"/>
                    <a:pt x="349" y="128"/>
                    <a:pt x="349" y="128"/>
                  </a:cubicBezTo>
                  <a:cubicBezTo>
                    <a:pt x="349" y="129"/>
                    <a:pt x="347" y="129"/>
                    <a:pt x="345" y="128"/>
                  </a:cubicBezTo>
                  <a:cubicBezTo>
                    <a:pt x="343" y="128"/>
                    <a:pt x="341" y="127"/>
                    <a:pt x="340" y="126"/>
                  </a:cubicBezTo>
                  <a:cubicBezTo>
                    <a:pt x="338" y="125"/>
                    <a:pt x="337" y="124"/>
                    <a:pt x="337" y="122"/>
                  </a:cubicBezTo>
                  <a:cubicBezTo>
                    <a:pt x="337" y="120"/>
                    <a:pt x="337" y="118"/>
                    <a:pt x="338" y="117"/>
                  </a:cubicBezTo>
                  <a:cubicBezTo>
                    <a:pt x="338" y="115"/>
                    <a:pt x="340" y="113"/>
                    <a:pt x="340" y="112"/>
                  </a:cubicBezTo>
                  <a:cubicBezTo>
                    <a:pt x="340" y="110"/>
                    <a:pt x="341" y="107"/>
                    <a:pt x="341" y="107"/>
                  </a:cubicBezTo>
                  <a:cubicBezTo>
                    <a:pt x="341" y="105"/>
                    <a:pt x="340" y="102"/>
                    <a:pt x="339" y="101"/>
                  </a:cubicBezTo>
                  <a:cubicBezTo>
                    <a:pt x="338" y="100"/>
                    <a:pt x="336" y="97"/>
                    <a:pt x="334" y="97"/>
                  </a:cubicBezTo>
                  <a:cubicBezTo>
                    <a:pt x="332" y="95"/>
                    <a:pt x="330" y="93"/>
                    <a:pt x="328" y="93"/>
                  </a:cubicBezTo>
                  <a:cubicBezTo>
                    <a:pt x="326" y="92"/>
                    <a:pt x="324" y="90"/>
                    <a:pt x="322" y="90"/>
                  </a:cubicBezTo>
                  <a:cubicBezTo>
                    <a:pt x="321" y="89"/>
                    <a:pt x="320" y="88"/>
                    <a:pt x="320" y="87"/>
                  </a:cubicBezTo>
                  <a:cubicBezTo>
                    <a:pt x="319" y="86"/>
                    <a:pt x="319" y="83"/>
                    <a:pt x="319" y="82"/>
                  </a:cubicBezTo>
                  <a:cubicBezTo>
                    <a:pt x="319" y="80"/>
                    <a:pt x="318" y="78"/>
                    <a:pt x="318" y="77"/>
                  </a:cubicBezTo>
                  <a:cubicBezTo>
                    <a:pt x="317" y="75"/>
                    <a:pt x="317" y="73"/>
                    <a:pt x="317" y="72"/>
                  </a:cubicBezTo>
                  <a:cubicBezTo>
                    <a:pt x="317" y="70"/>
                    <a:pt x="317" y="68"/>
                    <a:pt x="317" y="67"/>
                  </a:cubicBezTo>
                  <a:cubicBezTo>
                    <a:pt x="317" y="66"/>
                    <a:pt x="317" y="65"/>
                    <a:pt x="316" y="64"/>
                  </a:cubicBezTo>
                  <a:cubicBezTo>
                    <a:pt x="315" y="64"/>
                    <a:pt x="313" y="63"/>
                    <a:pt x="313" y="62"/>
                  </a:cubicBezTo>
                  <a:cubicBezTo>
                    <a:pt x="312" y="62"/>
                    <a:pt x="311" y="59"/>
                    <a:pt x="311" y="57"/>
                  </a:cubicBezTo>
                  <a:cubicBezTo>
                    <a:pt x="311" y="56"/>
                    <a:pt x="310" y="52"/>
                    <a:pt x="309" y="51"/>
                  </a:cubicBezTo>
                  <a:cubicBezTo>
                    <a:pt x="309" y="49"/>
                    <a:pt x="307" y="47"/>
                    <a:pt x="305" y="48"/>
                  </a:cubicBezTo>
                  <a:cubicBezTo>
                    <a:pt x="304" y="48"/>
                    <a:pt x="300" y="48"/>
                    <a:pt x="299" y="49"/>
                  </a:cubicBezTo>
                  <a:cubicBezTo>
                    <a:pt x="297" y="49"/>
                    <a:pt x="294" y="49"/>
                    <a:pt x="292" y="49"/>
                  </a:cubicBezTo>
                  <a:cubicBezTo>
                    <a:pt x="291" y="48"/>
                    <a:pt x="289" y="46"/>
                    <a:pt x="289" y="45"/>
                  </a:cubicBezTo>
                  <a:cubicBezTo>
                    <a:pt x="288" y="44"/>
                    <a:pt x="286" y="43"/>
                    <a:pt x="285" y="42"/>
                  </a:cubicBezTo>
                  <a:cubicBezTo>
                    <a:pt x="283" y="41"/>
                    <a:pt x="282" y="41"/>
                    <a:pt x="281" y="41"/>
                  </a:cubicBezTo>
                  <a:cubicBezTo>
                    <a:pt x="279" y="42"/>
                    <a:pt x="277" y="43"/>
                    <a:pt x="275" y="43"/>
                  </a:cubicBezTo>
                  <a:cubicBezTo>
                    <a:pt x="274" y="43"/>
                    <a:pt x="274" y="42"/>
                    <a:pt x="274" y="41"/>
                  </a:cubicBezTo>
                  <a:cubicBezTo>
                    <a:pt x="274" y="41"/>
                    <a:pt x="273" y="39"/>
                    <a:pt x="273" y="37"/>
                  </a:cubicBezTo>
                  <a:cubicBezTo>
                    <a:pt x="272" y="36"/>
                    <a:pt x="272" y="34"/>
                    <a:pt x="272" y="33"/>
                  </a:cubicBezTo>
                  <a:cubicBezTo>
                    <a:pt x="272" y="32"/>
                    <a:pt x="272" y="30"/>
                    <a:pt x="272" y="27"/>
                  </a:cubicBezTo>
                  <a:cubicBezTo>
                    <a:pt x="272" y="25"/>
                    <a:pt x="271" y="23"/>
                    <a:pt x="270" y="23"/>
                  </a:cubicBezTo>
                  <a:cubicBezTo>
                    <a:pt x="269" y="23"/>
                    <a:pt x="267" y="22"/>
                    <a:pt x="266" y="21"/>
                  </a:cubicBezTo>
                  <a:cubicBezTo>
                    <a:pt x="264" y="21"/>
                    <a:pt x="264" y="20"/>
                    <a:pt x="266" y="19"/>
                  </a:cubicBezTo>
                  <a:cubicBezTo>
                    <a:pt x="267" y="17"/>
                    <a:pt x="269" y="15"/>
                    <a:pt x="269" y="14"/>
                  </a:cubicBezTo>
                  <a:cubicBezTo>
                    <a:pt x="270" y="13"/>
                    <a:pt x="270" y="11"/>
                    <a:pt x="270" y="11"/>
                  </a:cubicBezTo>
                  <a:cubicBezTo>
                    <a:pt x="270" y="11"/>
                    <a:pt x="268" y="11"/>
                    <a:pt x="266" y="11"/>
                  </a:cubicBezTo>
                  <a:cubicBezTo>
                    <a:pt x="264" y="10"/>
                    <a:pt x="262" y="10"/>
                    <a:pt x="260" y="10"/>
                  </a:cubicBezTo>
                  <a:cubicBezTo>
                    <a:pt x="259" y="10"/>
                    <a:pt x="255" y="10"/>
                    <a:pt x="252" y="9"/>
                  </a:cubicBezTo>
                  <a:cubicBezTo>
                    <a:pt x="249" y="9"/>
                    <a:pt x="245" y="9"/>
                    <a:pt x="242" y="9"/>
                  </a:cubicBezTo>
                  <a:cubicBezTo>
                    <a:pt x="239" y="9"/>
                    <a:pt x="238" y="7"/>
                    <a:pt x="239" y="4"/>
                  </a:cubicBezTo>
                  <a:cubicBezTo>
                    <a:pt x="240" y="2"/>
                    <a:pt x="241" y="0"/>
                    <a:pt x="241" y="0"/>
                  </a:cubicBezTo>
                  <a:cubicBezTo>
                    <a:pt x="241" y="0"/>
                    <a:pt x="239" y="1"/>
                    <a:pt x="237" y="2"/>
                  </a:cubicBezTo>
                  <a:cubicBezTo>
                    <a:pt x="235" y="3"/>
                    <a:pt x="231" y="4"/>
                    <a:pt x="229" y="5"/>
                  </a:cubicBezTo>
                  <a:cubicBezTo>
                    <a:pt x="228" y="6"/>
                    <a:pt x="225" y="7"/>
                    <a:pt x="223" y="7"/>
                  </a:cubicBezTo>
                  <a:cubicBezTo>
                    <a:pt x="221" y="8"/>
                    <a:pt x="218" y="9"/>
                    <a:pt x="215" y="10"/>
                  </a:cubicBezTo>
                  <a:cubicBezTo>
                    <a:pt x="213" y="11"/>
                    <a:pt x="210" y="13"/>
                    <a:pt x="209" y="17"/>
                  </a:cubicBezTo>
                  <a:cubicBezTo>
                    <a:pt x="207" y="19"/>
                    <a:pt x="205" y="25"/>
                    <a:pt x="205" y="27"/>
                  </a:cubicBezTo>
                  <a:cubicBezTo>
                    <a:pt x="204" y="30"/>
                    <a:pt x="202" y="34"/>
                    <a:pt x="201" y="36"/>
                  </a:cubicBezTo>
                  <a:cubicBezTo>
                    <a:pt x="200" y="38"/>
                    <a:pt x="199" y="42"/>
                    <a:pt x="197" y="45"/>
                  </a:cubicBezTo>
                  <a:cubicBezTo>
                    <a:pt x="195" y="48"/>
                    <a:pt x="192" y="50"/>
                    <a:pt x="191" y="52"/>
                  </a:cubicBezTo>
                  <a:cubicBezTo>
                    <a:pt x="190" y="53"/>
                    <a:pt x="188" y="55"/>
                    <a:pt x="187" y="57"/>
                  </a:cubicBezTo>
                  <a:cubicBezTo>
                    <a:pt x="186" y="59"/>
                    <a:pt x="184" y="61"/>
                    <a:pt x="182" y="62"/>
                  </a:cubicBezTo>
                  <a:cubicBezTo>
                    <a:pt x="180" y="62"/>
                    <a:pt x="176" y="63"/>
                    <a:pt x="175" y="65"/>
                  </a:cubicBezTo>
                  <a:cubicBezTo>
                    <a:pt x="172" y="66"/>
                    <a:pt x="168" y="69"/>
                    <a:pt x="165" y="70"/>
                  </a:cubicBezTo>
                  <a:cubicBezTo>
                    <a:pt x="162" y="71"/>
                    <a:pt x="158" y="73"/>
                    <a:pt x="156" y="75"/>
                  </a:cubicBezTo>
                  <a:cubicBezTo>
                    <a:pt x="153" y="76"/>
                    <a:pt x="152" y="78"/>
                    <a:pt x="151" y="80"/>
                  </a:cubicBezTo>
                  <a:cubicBezTo>
                    <a:pt x="150" y="82"/>
                    <a:pt x="149" y="85"/>
                    <a:pt x="148" y="87"/>
                  </a:cubicBezTo>
                  <a:cubicBezTo>
                    <a:pt x="148" y="89"/>
                    <a:pt x="146" y="92"/>
                    <a:pt x="145" y="94"/>
                  </a:cubicBezTo>
                  <a:cubicBezTo>
                    <a:pt x="145" y="95"/>
                    <a:pt x="142" y="98"/>
                    <a:pt x="139" y="100"/>
                  </a:cubicBezTo>
                  <a:cubicBezTo>
                    <a:pt x="137" y="102"/>
                    <a:pt x="133" y="104"/>
                    <a:pt x="132" y="106"/>
                  </a:cubicBezTo>
                  <a:cubicBezTo>
                    <a:pt x="130" y="108"/>
                    <a:pt x="129" y="110"/>
                    <a:pt x="129" y="112"/>
                  </a:cubicBezTo>
                  <a:cubicBezTo>
                    <a:pt x="129" y="114"/>
                    <a:pt x="128" y="116"/>
                    <a:pt x="126" y="117"/>
                  </a:cubicBezTo>
                  <a:cubicBezTo>
                    <a:pt x="124" y="117"/>
                    <a:pt x="122" y="119"/>
                    <a:pt x="119" y="119"/>
                  </a:cubicBezTo>
                  <a:cubicBezTo>
                    <a:pt x="116" y="119"/>
                    <a:pt x="112" y="120"/>
                    <a:pt x="108" y="121"/>
                  </a:cubicBezTo>
                  <a:cubicBezTo>
                    <a:pt x="106" y="121"/>
                    <a:pt x="101" y="122"/>
                    <a:pt x="98" y="122"/>
                  </a:cubicBezTo>
                  <a:cubicBezTo>
                    <a:pt x="96" y="122"/>
                    <a:pt x="91" y="122"/>
                    <a:pt x="89" y="123"/>
                  </a:cubicBezTo>
                  <a:cubicBezTo>
                    <a:pt x="87" y="124"/>
                    <a:pt x="83" y="125"/>
                    <a:pt x="81" y="126"/>
                  </a:cubicBezTo>
                  <a:cubicBezTo>
                    <a:pt x="79" y="127"/>
                    <a:pt x="74" y="127"/>
                    <a:pt x="73" y="127"/>
                  </a:cubicBezTo>
                  <a:cubicBezTo>
                    <a:pt x="71" y="127"/>
                    <a:pt x="68" y="125"/>
                    <a:pt x="66" y="124"/>
                  </a:cubicBezTo>
                  <a:cubicBezTo>
                    <a:pt x="65" y="123"/>
                    <a:pt x="64" y="120"/>
                    <a:pt x="64" y="119"/>
                  </a:cubicBezTo>
                  <a:cubicBezTo>
                    <a:pt x="63" y="117"/>
                    <a:pt x="63" y="114"/>
                    <a:pt x="62" y="113"/>
                  </a:cubicBezTo>
                  <a:cubicBezTo>
                    <a:pt x="62" y="111"/>
                    <a:pt x="61" y="110"/>
                    <a:pt x="59" y="109"/>
                  </a:cubicBezTo>
                  <a:cubicBezTo>
                    <a:pt x="57" y="109"/>
                    <a:pt x="54" y="110"/>
                    <a:pt x="52" y="110"/>
                  </a:cubicBezTo>
                  <a:cubicBezTo>
                    <a:pt x="49" y="112"/>
                    <a:pt x="45" y="114"/>
                    <a:pt x="42" y="116"/>
                  </a:cubicBezTo>
                  <a:cubicBezTo>
                    <a:pt x="40" y="117"/>
                    <a:pt x="38" y="119"/>
                    <a:pt x="36" y="121"/>
                  </a:cubicBezTo>
                  <a:cubicBezTo>
                    <a:pt x="35" y="123"/>
                    <a:pt x="33" y="125"/>
                    <a:pt x="33" y="127"/>
                  </a:cubicBezTo>
                  <a:cubicBezTo>
                    <a:pt x="32" y="128"/>
                    <a:pt x="31" y="130"/>
                    <a:pt x="30" y="130"/>
                  </a:cubicBezTo>
                  <a:cubicBezTo>
                    <a:pt x="29" y="131"/>
                    <a:pt x="27" y="133"/>
                    <a:pt x="26" y="135"/>
                  </a:cubicBezTo>
                  <a:cubicBezTo>
                    <a:pt x="25" y="136"/>
                    <a:pt x="24" y="139"/>
                    <a:pt x="21" y="141"/>
                  </a:cubicBezTo>
                  <a:cubicBezTo>
                    <a:pt x="18" y="143"/>
                    <a:pt x="15" y="145"/>
                    <a:pt x="13" y="146"/>
                  </a:cubicBezTo>
                  <a:cubicBezTo>
                    <a:pt x="11" y="148"/>
                    <a:pt x="8" y="150"/>
                    <a:pt x="8" y="151"/>
                  </a:cubicBezTo>
                  <a:cubicBezTo>
                    <a:pt x="7" y="152"/>
                    <a:pt x="5" y="155"/>
                    <a:pt x="4" y="156"/>
                  </a:cubicBezTo>
                  <a:cubicBezTo>
                    <a:pt x="2" y="159"/>
                    <a:pt x="1" y="162"/>
                    <a:pt x="1" y="165"/>
                  </a:cubicBezTo>
                  <a:cubicBezTo>
                    <a:pt x="1" y="168"/>
                    <a:pt x="0" y="171"/>
                    <a:pt x="0" y="173"/>
                  </a:cubicBezTo>
                  <a:cubicBezTo>
                    <a:pt x="1" y="174"/>
                    <a:pt x="2" y="176"/>
                    <a:pt x="3" y="177"/>
                  </a:cubicBezTo>
                  <a:cubicBezTo>
                    <a:pt x="5" y="178"/>
                    <a:pt x="8" y="180"/>
                    <a:pt x="10" y="182"/>
                  </a:cubicBezTo>
                  <a:cubicBezTo>
                    <a:pt x="11" y="183"/>
                    <a:pt x="13" y="184"/>
                    <a:pt x="14" y="185"/>
                  </a:cubicBezTo>
                  <a:cubicBezTo>
                    <a:pt x="16" y="185"/>
                    <a:pt x="20" y="186"/>
                    <a:pt x="22" y="186"/>
                  </a:cubicBezTo>
                  <a:cubicBezTo>
                    <a:pt x="25" y="186"/>
                    <a:pt x="28" y="185"/>
                    <a:pt x="29" y="187"/>
                  </a:cubicBezTo>
                  <a:cubicBezTo>
                    <a:pt x="31" y="188"/>
                    <a:pt x="33" y="190"/>
                    <a:pt x="32" y="193"/>
                  </a:cubicBezTo>
                  <a:cubicBezTo>
                    <a:pt x="32" y="196"/>
                    <a:pt x="31" y="201"/>
                    <a:pt x="31" y="203"/>
                  </a:cubicBezTo>
                  <a:cubicBezTo>
                    <a:pt x="31" y="206"/>
                    <a:pt x="31" y="210"/>
                    <a:pt x="30" y="212"/>
                  </a:cubicBezTo>
                  <a:cubicBezTo>
                    <a:pt x="28" y="214"/>
                    <a:pt x="27" y="218"/>
                    <a:pt x="27" y="219"/>
                  </a:cubicBezTo>
                  <a:cubicBezTo>
                    <a:pt x="27" y="221"/>
                    <a:pt x="28" y="224"/>
                    <a:pt x="30" y="227"/>
                  </a:cubicBezTo>
                  <a:cubicBezTo>
                    <a:pt x="32" y="230"/>
                    <a:pt x="34" y="234"/>
                    <a:pt x="36" y="235"/>
                  </a:cubicBezTo>
                  <a:cubicBezTo>
                    <a:pt x="38" y="237"/>
                    <a:pt x="41" y="238"/>
                    <a:pt x="42" y="238"/>
                  </a:cubicBezTo>
                  <a:cubicBezTo>
                    <a:pt x="44" y="238"/>
                    <a:pt x="48" y="238"/>
                    <a:pt x="50" y="237"/>
                  </a:cubicBezTo>
                  <a:cubicBezTo>
                    <a:pt x="53" y="237"/>
                    <a:pt x="55" y="238"/>
                    <a:pt x="55" y="240"/>
                  </a:cubicBezTo>
                  <a:cubicBezTo>
                    <a:pt x="54" y="242"/>
                    <a:pt x="54" y="246"/>
                    <a:pt x="54" y="248"/>
                  </a:cubicBezTo>
                  <a:cubicBezTo>
                    <a:pt x="54" y="251"/>
                    <a:pt x="55" y="254"/>
                    <a:pt x="56" y="256"/>
                  </a:cubicBezTo>
                  <a:cubicBezTo>
                    <a:pt x="57" y="258"/>
                    <a:pt x="58" y="260"/>
                    <a:pt x="59" y="262"/>
                  </a:cubicBezTo>
                  <a:cubicBezTo>
                    <a:pt x="59" y="263"/>
                    <a:pt x="61" y="266"/>
                    <a:pt x="62" y="268"/>
                  </a:cubicBezTo>
                  <a:cubicBezTo>
                    <a:pt x="63" y="268"/>
                    <a:pt x="65" y="272"/>
                    <a:pt x="65" y="273"/>
                  </a:cubicBezTo>
                  <a:cubicBezTo>
                    <a:pt x="65" y="276"/>
                    <a:pt x="65" y="279"/>
                    <a:pt x="66" y="281"/>
                  </a:cubicBezTo>
                  <a:cubicBezTo>
                    <a:pt x="67" y="283"/>
                    <a:pt x="68" y="286"/>
                    <a:pt x="69" y="288"/>
                  </a:cubicBezTo>
                  <a:cubicBezTo>
                    <a:pt x="69" y="290"/>
                    <a:pt x="70" y="293"/>
                    <a:pt x="70" y="294"/>
                  </a:cubicBezTo>
                  <a:cubicBezTo>
                    <a:pt x="70" y="294"/>
                    <a:pt x="72" y="294"/>
                    <a:pt x="73" y="294"/>
                  </a:cubicBezTo>
                  <a:cubicBezTo>
                    <a:pt x="75" y="294"/>
                    <a:pt x="79" y="295"/>
                    <a:pt x="81" y="294"/>
                  </a:cubicBezTo>
                  <a:cubicBezTo>
                    <a:pt x="82" y="294"/>
                    <a:pt x="85" y="295"/>
                    <a:pt x="86" y="295"/>
                  </a:cubicBezTo>
                  <a:cubicBezTo>
                    <a:pt x="88" y="296"/>
                    <a:pt x="90" y="296"/>
                    <a:pt x="92" y="295"/>
                  </a:cubicBezTo>
                  <a:cubicBezTo>
                    <a:pt x="94" y="295"/>
                    <a:pt x="98" y="295"/>
                    <a:pt x="100" y="295"/>
                  </a:cubicBezTo>
                  <a:cubicBezTo>
                    <a:pt x="102" y="295"/>
                    <a:pt x="105" y="295"/>
                    <a:pt x="106" y="295"/>
                  </a:cubicBezTo>
                  <a:cubicBezTo>
                    <a:pt x="106" y="295"/>
                    <a:pt x="108" y="296"/>
                    <a:pt x="109" y="296"/>
                  </a:cubicBezTo>
                  <a:cubicBezTo>
                    <a:pt x="110" y="297"/>
                    <a:pt x="113" y="297"/>
                    <a:pt x="115" y="296"/>
                  </a:cubicBezTo>
                  <a:cubicBezTo>
                    <a:pt x="118" y="296"/>
                    <a:pt x="123" y="296"/>
                    <a:pt x="124" y="296"/>
                  </a:cubicBezTo>
                  <a:cubicBezTo>
                    <a:pt x="127" y="297"/>
                    <a:pt x="131" y="298"/>
                    <a:pt x="133" y="298"/>
                  </a:cubicBezTo>
                  <a:cubicBezTo>
                    <a:pt x="135" y="298"/>
                    <a:pt x="139" y="298"/>
                    <a:pt x="140" y="297"/>
                  </a:cubicBezTo>
                  <a:cubicBezTo>
                    <a:pt x="143" y="296"/>
                    <a:pt x="144" y="297"/>
                    <a:pt x="143" y="298"/>
                  </a:cubicBezTo>
                  <a:cubicBezTo>
                    <a:pt x="142" y="299"/>
                    <a:pt x="140" y="301"/>
                    <a:pt x="140" y="301"/>
                  </a:cubicBezTo>
                  <a:cubicBezTo>
                    <a:pt x="138" y="302"/>
                    <a:pt x="138" y="303"/>
                    <a:pt x="139" y="304"/>
                  </a:cubicBezTo>
                  <a:cubicBezTo>
                    <a:pt x="140" y="305"/>
                    <a:pt x="141" y="307"/>
                    <a:pt x="142" y="309"/>
                  </a:cubicBezTo>
                  <a:cubicBezTo>
                    <a:pt x="143" y="310"/>
                    <a:pt x="145" y="309"/>
                    <a:pt x="146" y="309"/>
                  </a:cubicBezTo>
                  <a:cubicBezTo>
                    <a:pt x="147" y="307"/>
                    <a:pt x="149" y="307"/>
                    <a:pt x="150" y="307"/>
                  </a:cubicBezTo>
                  <a:cubicBezTo>
                    <a:pt x="152" y="308"/>
                    <a:pt x="154" y="308"/>
                    <a:pt x="156" y="309"/>
                  </a:cubicBezTo>
                  <a:cubicBezTo>
                    <a:pt x="158" y="310"/>
                    <a:pt x="160" y="312"/>
                    <a:pt x="162" y="313"/>
                  </a:cubicBezTo>
                  <a:cubicBezTo>
                    <a:pt x="163" y="314"/>
                    <a:pt x="166" y="315"/>
                    <a:pt x="167" y="315"/>
                  </a:cubicBezTo>
                  <a:cubicBezTo>
                    <a:pt x="168" y="315"/>
                    <a:pt x="170" y="314"/>
                    <a:pt x="171" y="312"/>
                  </a:cubicBezTo>
                  <a:cubicBezTo>
                    <a:pt x="172" y="310"/>
                    <a:pt x="174" y="309"/>
                    <a:pt x="175" y="309"/>
                  </a:cubicBezTo>
                  <a:cubicBezTo>
                    <a:pt x="176" y="308"/>
                    <a:pt x="178" y="308"/>
                    <a:pt x="178" y="309"/>
                  </a:cubicBezTo>
                  <a:cubicBezTo>
                    <a:pt x="178" y="310"/>
                    <a:pt x="179" y="313"/>
                    <a:pt x="181" y="314"/>
                  </a:cubicBezTo>
                  <a:cubicBezTo>
                    <a:pt x="182" y="315"/>
                    <a:pt x="182" y="317"/>
                    <a:pt x="180" y="319"/>
                  </a:cubicBezTo>
                  <a:cubicBezTo>
                    <a:pt x="179" y="320"/>
                    <a:pt x="177" y="322"/>
                    <a:pt x="177" y="324"/>
                  </a:cubicBezTo>
                  <a:cubicBezTo>
                    <a:pt x="177" y="326"/>
                    <a:pt x="178" y="329"/>
                    <a:pt x="180" y="331"/>
                  </a:cubicBezTo>
                  <a:cubicBezTo>
                    <a:pt x="181" y="331"/>
                    <a:pt x="184" y="333"/>
                    <a:pt x="186" y="333"/>
                  </a:cubicBezTo>
                  <a:cubicBezTo>
                    <a:pt x="187" y="334"/>
                    <a:pt x="189" y="333"/>
                    <a:pt x="189" y="332"/>
                  </a:cubicBezTo>
                  <a:cubicBezTo>
                    <a:pt x="190" y="331"/>
                    <a:pt x="191" y="331"/>
                    <a:pt x="193" y="334"/>
                  </a:cubicBezTo>
                  <a:cubicBezTo>
                    <a:pt x="194" y="335"/>
                    <a:pt x="194" y="338"/>
                    <a:pt x="194" y="340"/>
                  </a:cubicBezTo>
                  <a:cubicBezTo>
                    <a:pt x="193" y="341"/>
                    <a:pt x="192" y="344"/>
                    <a:pt x="192" y="345"/>
                  </a:cubicBezTo>
                  <a:cubicBezTo>
                    <a:pt x="191" y="346"/>
                    <a:pt x="192" y="347"/>
                    <a:pt x="193" y="348"/>
                  </a:cubicBezTo>
                  <a:cubicBezTo>
                    <a:pt x="195" y="349"/>
                    <a:pt x="196" y="350"/>
                    <a:pt x="198" y="352"/>
                  </a:cubicBezTo>
                  <a:cubicBezTo>
                    <a:pt x="199" y="355"/>
                    <a:pt x="201" y="357"/>
                    <a:pt x="202" y="360"/>
                  </a:cubicBezTo>
                  <a:cubicBezTo>
                    <a:pt x="203" y="361"/>
                    <a:pt x="204" y="364"/>
                    <a:pt x="204" y="365"/>
                  </a:cubicBezTo>
                  <a:cubicBezTo>
                    <a:pt x="205" y="365"/>
                    <a:pt x="207" y="366"/>
                    <a:pt x="209" y="366"/>
                  </a:cubicBezTo>
                  <a:cubicBezTo>
                    <a:pt x="211" y="367"/>
                    <a:pt x="213" y="368"/>
                    <a:pt x="214" y="369"/>
                  </a:cubicBezTo>
                  <a:cubicBezTo>
                    <a:pt x="214" y="370"/>
                    <a:pt x="217" y="372"/>
                    <a:pt x="218" y="372"/>
                  </a:cubicBezTo>
                  <a:cubicBezTo>
                    <a:pt x="220" y="372"/>
                    <a:pt x="223" y="373"/>
                    <a:pt x="224" y="374"/>
                  </a:cubicBezTo>
                  <a:cubicBezTo>
                    <a:pt x="226" y="375"/>
                    <a:pt x="230" y="378"/>
                    <a:pt x="232" y="379"/>
                  </a:cubicBezTo>
                  <a:cubicBezTo>
                    <a:pt x="233" y="381"/>
                    <a:pt x="236" y="384"/>
                    <a:pt x="238" y="387"/>
                  </a:cubicBezTo>
                  <a:cubicBezTo>
                    <a:pt x="239" y="389"/>
                    <a:pt x="240" y="392"/>
                    <a:pt x="240" y="392"/>
                  </a:cubicBezTo>
                  <a:cubicBezTo>
                    <a:pt x="240" y="392"/>
                    <a:pt x="242" y="391"/>
                    <a:pt x="243" y="391"/>
                  </a:cubicBezTo>
                  <a:cubicBezTo>
                    <a:pt x="245" y="390"/>
                    <a:pt x="248" y="389"/>
                    <a:pt x="250" y="388"/>
                  </a:cubicBezTo>
                  <a:cubicBezTo>
                    <a:pt x="250" y="387"/>
                    <a:pt x="253" y="386"/>
                    <a:pt x="256" y="386"/>
                  </a:cubicBezTo>
                  <a:cubicBezTo>
                    <a:pt x="258" y="386"/>
                    <a:pt x="259" y="384"/>
                    <a:pt x="259" y="384"/>
                  </a:cubicBezTo>
                  <a:cubicBezTo>
                    <a:pt x="260" y="383"/>
                    <a:pt x="259" y="382"/>
                    <a:pt x="258" y="381"/>
                  </a:cubicBezTo>
                  <a:cubicBezTo>
                    <a:pt x="257" y="381"/>
                    <a:pt x="256" y="379"/>
                    <a:pt x="255" y="379"/>
                  </a:cubicBezTo>
                  <a:cubicBezTo>
                    <a:pt x="253" y="378"/>
                    <a:pt x="252" y="375"/>
                    <a:pt x="253" y="374"/>
                  </a:cubicBezTo>
                  <a:cubicBezTo>
                    <a:pt x="254" y="372"/>
                    <a:pt x="256" y="369"/>
                    <a:pt x="257" y="369"/>
                  </a:cubicBezTo>
                  <a:cubicBezTo>
                    <a:pt x="258" y="368"/>
                    <a:pt x="261" y="367"/>
                    <a:pt x="263" y="367"/>
                  </a:cubicBezTo>
                  <a:cubicBezTo>
                    <a:pt x="264" y="366"/>
                    <a:pt x="267" y="365"/>
                    <a:pt x="270" y="363"/>
                  </a:cubicBezTo>
                  <a:cubicBezTo>
                    <a:pt x="272" y="362"/>
                    <a:pt x="273" y="360"/>
                    <a:pt x="273" y="358"/>
                  </a:cubicBezTo>
                  <a:cubicBezTo>
                    <a:pt x="273" y="357"/>
                    <a:pt x="273" y="354"/>
                    <a:pt x="273" y="351"/>
                  </a:cubicBezTo>
                  <a:cubicBezTo>
                    <a:pt x="273" y="349"/>
                    <a:pt x="273" y="345"/>
                    <a:pt x="274" y="343"/>
                  </a:cubicBezTo>
                  <a:cubicBezTo>
                    <a:pt x="275" y="342"/>
                    <a:pt x="275" y="338"/>
                    <a:pt x="275" y="338"/>
                  </a:cubicBezTo>
                  <a:cubicBezTo>
                    <a:pt x="276" y="336"/>
                    <a:pt x="275" y="333"/>
                    <a:pt x="274" y="332"/>
                  </a:cubicBezTo>
                  <a:cubicBezTo>
                    <a:pt x="274" y="331"/>
                    <a:pt x="273" y="328"/>
                    <a:pt x="273" y="327"/>
                  </a:cubicBezTo>
                  <a:cubicBezTo>
                    <a:pt x="273" y="325"/>
                    <a:pt x="271" y="324"/>
                    <a:pt x="269" y="323"/>
                  </a:cubicBezTo>
                  <a:cubicBezTo>
                    <a:pt x="268" y="323"/>
                    <a:pt x="267" y="322"/>
                    <a:pt x="267" y="321"/>
                  </a:cubicBezTo>
                  <a:cubicBezTo>
                    <a:pt x="267" y="320"/>
                    <a:pt x="268" y="317"/>
                    <a:pt x="269" y="316"/>
                  </a:cubicBezTo>
                  <a:cubicBezTo>
                    <a:pt x="270" y="314"/>
                    <a:pt x="270" y="312"/>
                    <a:pt x="268" y="311"/>
                  </a:cubicBezTo>
                  <a:cubicBezTo>
                    <a:pt x="267" y="311"/>
                    <a:pt x="266" y="308"/>
                    <a:pt x="267" y="306"/>
                  </a:cubicBezTo>
                  <a:cubicBezTo>
                    <a:pt x="267" y="305"/>
                    <a:pt x="269" y="301"/>
                    <a:pt x="269" y="300"/>
                  </a:cubicBezTo>
                  <a:cubicBezTo>
                    <a:pt x="270" y="298"/>
                    <a:pt x="271" y="297"/>
                    <a:pt x="273" y="299"/>
                  </a:cubicBezTo>
                  <a:cubicBezTo>
                    <a:pt x="274" y="300"/>
                    <a:pt x="275" y="301"/>
                    <a:pt x="276" y="301"/>
                  </a:cubicBezTo>
                  <a:cubicBezTo>
                    <a:pt x="277" y="302"/>
                    <a:pt x="278" y="300"/>
                    <a:pt x="278" y="299"/>
                  </a:cubicBezTo>
                  <a:cubicBezTo>
                    <a:pt x="278" y="298"/>
                    <a:pt x="278" y="295"/>
                    <a:pt x="278" y="294"/>
                  </a:cubicBezTo>
                  <a:cubicBezTo>
                    <a:pt x="277" y="294"/>
                    <a:pt x="275" y="292"/>
                    <a:pt x="274" y="291"/>
                  </a:cubicBezTo>
                  <a:cubicBezTo>
                    <a:pt x="273" y="289"/>
                    <a:pt x="273" y="288"/>
                    <a:pt x="276" y="289"/>
                  </a:cubicBezTo>
                  <a:cubicBezTo>
                    <a:pt x="278" y="289"/>
                    <a:pt x="281" y="289"/>
                    <a:pt x="282" y="289"/>
                  </a:cubicBezTo>
                  <a:cubicBezTo>
                    <a:pt x="283" y="288"/>
                    <a:pt x="285" y="287"/>
                    <a:pt x="285" y="286"/>
                  </a:cubicBezTo>
                  <a:cubicBezTo>
                    <a:pt x="286" y="286"/>
                    <a:pt x="287" y="283"/>
                    <a:pt x="289" y="282"/>
                  </a:cubicBezTo>
                  <a:cubicBezTo>
                    <a:pt x="290" y="280"/>
                    <a:pt x="293" y="280"/>
                    <a:pt x="295" y="279"/>
                  </a:cubicBezTo>
                  <a:cubicBezTo>
                    <a:pt x="297" y="279"/>
                    <a:pt x="299" y="280"/>
                    <a:pt x="301" y="282"/>
                  </a:cubicBezTo>
                  <a:cubicBezTo>
                    <a:pt x="303" y="283"/>
                    <a:pt x="305" y="285"/>
                    <a:pt x="305" y="286"/>
                  </a:cubicBezTo>
                  <a:cubicBezTo>
                    <a:pt x="305" y="288"/>
                    <a:pt x="304" y="289"/>
                    <a:pt x="302" y="289"/>
                  </a:cubicBezTo>
                  <a:cubicBezTo>
                    <a:pt x="301" y="289"/>
                    <a:pt x="299" y="289"/>
                    <a:pt x="299" y="287"/>
                  </a:cubicBezTo>
                  <a:cubicBezTo>
                    <a:pt x="298" y="285"/>
                    <a:pt x="297" y="285"/>
                    <a:pt x="296" y="286"/>
                  </a:cubicBezTo>
                  <a:cubicBezTo>
                    <a:pt x="295" y="287"/>
                    <a:pt x="293" y="288"/>
                    <a:pt x="292" y="288"/>
                  </a:cubicBezTo>
                  <a:cubicBezTo>
                    <a:pt x="291" y="288"/>
                    <a:pt x="290" y="289"/>
                    <a:pt x="291" y="290"/>
                  </a:cubicBezTo>
                  <a:cubicBezTo>
                    <a:pt x="291" y="291"/>
                    <a:pt x="291" y="293"/>
                    <a:pt x="291" y="295"/>
                  </a:cubicBezTo>
                  <a:cubicBezTo>
                    <a:pt x="291" y="297"/>
                    <a:pt x="291" y="298"/>
                    <a:pt x="293" y="298"/>
                  </a:cubicBezTo>
                  <a:cubicBezTo>
                    <a:pt x="295" y="299"/>
                    <a:pt x="298" y="300"/>
                    <a:pt x="300" y="300"/>
                  </a:cubicBezTo>
                  <a:cubicBezTo>
                    <a:pt x="301" y="300"/>
                    <a:pt x="304" y="300"/>
                    <a:pt x="306" y="300"/>
                  </a:cubicBezTo>
                  <a:cubicBezTo>
                    <a:pt x="308" y="299"/>
                    <a:pt x="312" y="299"/>
                    <a:pt x="315" y="298"/>
                  </a:cubicBezTo>
                  <a:cubicBezTo>
                    <a:pt x="316" y="298"/>
                    <a:pt x="320" y="298"/>
                    <a:pt x="322" y="298"/>
                  </a:cubicBezTo>
                  <a:cubicBezTo>
                    <a:pt x="323" y="298"/>
                    <a:pt x="325" y="300"/>
                    <a:pt x="325" y="302"/>
                  </a:cubicBezTo>
                  <a:cubicBezTo>
                    <a:pt x="325" y="303"/>
                    <a:pt x="326" y="307"/>
                    <a:pt x="326" y="308"/>
                  </a:cubicBezTo>
                  <a:cubicBezTo>
                    <a:pt x="326" y="309"/>
                    <a:pt x="325" y="312"/>
                    <a:pt x="323" y="313"/>
                  </a:cubicBezTo>
                  <a:cubicBezTo>
                    <a:pt x="321" y="315"/>
                    <a:pt x="319" y="318"/>
                    <a:pt x="319" y="319"/>
                  </a:cubicBezTo>
                  <a:cubicBezTo>
                    <a:pt x="319" y="320"/>
                    <a:pt x="319" y="323"/>
                    <a:pt x="320" y="325"/>
                  </a:cubicBezTo>
                  <a:cubicBezTo>
                    <a:pt x="320" y="326"/>
                    <a:pt x="320" y="329"/>
                    <a:pt x="320" y="330"/>
                  </a:cubicBezTo>
                  <a:cubicBezTo>
                    <a:pt x="320" y="331"/>
                    <a:pt x="319" y="333"/>
                    <a:pt x="318" y="335"/>
                  </a:cubicBezTo>
                  <a:cubicBezTo>
                    <a:pt x="317" y="336"/>
                    <a:pt x="314" y="337"/>
                    <a:pt x="312" y="337"/>
                  </a:cubicBezTo>
                  <a:cubicBezTo>
                    <a:pt x="310" y="337"/>
                    <a:pt x="307" y="338"/>
                    <a:pt x="306" y="338"/>
                  </a:cubicBezTo>
                  <a:cubicBezTo>
                    <a:pt x="305" y="338"/>
                    <a:pt x="304" y="340"/>
                    <a:pt x="305" y="342"/>
                  </a:cubicBezTo>
                  <a:cubicBezTo>
                    <a:pt x="305" y="344"/>
                    <a:pt x="307" y="345"/>
                    <a:pt x="308" y="346"/>
                  </a:cubicBezTo>
                  <a:cubicBezTo>
                    <a:pt x="309" y="346"/>
                    <a:pt x="311" y="346"/>
                    <a:pt x="312" y="344"/>
                  </a:cubicBezTo>
                  <a:cubicBezTo>
                    <a:pt x="312" y="343"/>
                    <a:pt x="313" y="342"/>
                    <a:pt x="315" y="342"/>
                  </a:cubicBezTo>
                  <a:cubicBezTo>
                    <a:pt x="316" y="341"/>
                    <a:pt x="317" y="342"/>
                    <a:pt x="318" y="343"/>
                  </a:cubicBezTo>
                  <a:cubicBezTo>
                    <a:pt x="318" y="345"/>
                    <a:pt x="321" y="346"/>
                    <a:pt x="322" y="345"/>
                  </a:cubicBezTo>
                  <a:cubicBezTo>
                    <a:pt x="325" y="344"/>
                    <a:pt x="328" y="343"/>
                    <a:pt x="329" y="342"/>
                  </a:cubicBezTo>
                  <a:cubicBezTo>
                    <a:pt x="329" y="342"/>
                    <a:pt x="330" y="340"/>
                    <a:pt x="331" y="339"/>
                  </a:cubicBezTo>
                  <a:cubicBezTo>
                    <a:pt x="331" y="337"/>
                    <a:pt x="332" y="335"/>
                    <a:pt x="334" y="334"/>
                  </a:cubicBezTo>
                  <a:cubicBezTo>
                    <a:pt x="335" y="333"/>
                    <a:pt x="337" y="333"/>
                    <a:pt x="337" y="332"/>
                  </a:cubicBezTo>
                  <a:cubicBezTo>
                    <a:pt x="337" y="331"/>
                    <a:pt x="338" y="328"/>
                    <a:pt x="338" y="326"/>
                  </a:cubicBezTo>
                  <a:cubicBezTo>
                    <a:pt x="339" y="323"/>
                    <a:pt x="342" y="321"/>
                    <a:pt x="345" y="322"/>
                  </a:cubicBezTo>
                  <a:cubicBezTo>
                    <a:pt x="348" y="323"/>
                    <a:pt x="352" y="324"/>
                    <a:pt x="352" y="325"/>
                  </a:cubicBezTo>
                  <a:cubicBezTo>
                    <a:pt x="353" y="325"/>
                    <a:pt x="354" y="325"/>
                    <a:pt x="355" y="325"/>
                  </a:cubicBezTo>
                  <a:cubicBezTo>
                    <a:pt x="357" y="325"/>
                    <a:pt x="359" y="326"/>
                    <a:pt x="360" y="326"/>
                  </a:cubicBezTo>
                  <a:cubicBezTo>
                    <a:pt x="361" y="327"/>
                    <a:pt x="362" y="327"/>
                    <a:pt x="362" y="326"/>
                  </a:cubicBezTo>
                  <a:cubicBezTo>
                    <a:pt x="363" y="325"/>
                    <a:pt x="364" y="324"/>
                    <a:pt x="366" y="324"/>
                  </a:cubicBezTo>
                  <a:cubicBezTo>
                    <a:pt x="367" y="323"/>
                    <a:pt x="368" y="324"/>
                    <a:pt x="368" y="325"/>
                  </a:cubicBezTo>
                  <a:cubicBezTo>
                    <a:pt x="368" y="327"/>
                    <a:pt x="369" y="328"/>
                    <a:pt x="370" y="328"/>
                  </a:cubicBezTo>
                  <a:cubicBezTo>
                    <a:pt x="371" y="329"/>
                    <a:pt x="374" y="328"/>
                    <a:pt x="377" y="327"/>
                  </a:cubicBezTo>
                  <a:cubicBezTo>
                    <a:pt x="378" y="326"/>
                    <a:pt x="379" y="324"/>
                    <a:pt x="378" y="322"/>
                  </a:cubicBezTo>
                  <a:cubicBezTo>
                    <a:pt x="377" y="321"/>
                    <a:pt x="376" y="319"/>
                    <a:pt x="376" y="317"/>
                  </a:cubicBezTo>
                  <a:cubicBezTo>
                    <a:pt x="376" y="316"/>
                    <a:pt x="376" y="313"/>
                    <a:pt x="376" y="312"/>
                  </a:cubicBezTo>
                  <a:cubicBezTo>
                    <a:pt x="376" y="310"/>
                    <a:pt x="377" y="310"/>
                    <a:pt x="378" y="311"/>
                  </a:cubicBezTo>
                  <a:cubicBezTo>
                    <a:pt x="380" y="312"/>
                    <a:pt x="383" y="313"/>
                    <a:pt x="385" y="312"/>
                  </a:cubicBezTo>
                  <a:cubicBezTo>
                    <a:pt x="386" y="312"/>
                    <a:pt x="388" y="309"/>
                    <a:pt x="388" y="308"/>
                  </a:cubicBezTo>
                  <a:cubicBezTo>
                    <a:pt x="388" y="305"/>
                    <a:pt x="386" y="303"/>
                    <a:pt x="384" y="301"/>
                  </a:cubicBezTo>
                  <a:cubicBezTo>
                    <a:pt x="381" y="300"/>
                    <a:pt x="379" y="298"/>
                    <a:pt x="378" y="296"/>
                  </a:cubicBezTo>
                  <a:cubicBezTo>
                    <a:pt x="378" y="295"/>
                    <a:pt x="378" y="293"/>
                    <a:pt x="379" y="292"/>
                  </a:cubicBezTo>
                  <a:cubicBezTo>
                    <a:pt x="380" y="290"/>
                    <a:pt x="380" y="288"/>
                    <a:pt x="379" y="287"/>
                  </a:cubicBezTo>
                  <a:cubicBezTo>
                    <a:pt x="379" y="285"/>
                    <a:pt x="381" y="283"/>
                    <a:pt x="382" y="282"/>
                  </a:cubicBezTo>
                  <a:cubicBezTo>
                    <a:pt x="385" y="281"/>
                    <a:pt x="389" y="281"/>
                    <a:pt x="391" y="280"/>
                  </a:cubicBezTo>
                  <a:cubicBezTo>
                    <a:pt x="393" y="280"/>
                    <a:pt x="397" y="279"/>
                    <a:pt x="398" y="279"/>
                  </a:cubicBezTo>
                  <a:cubicBezTo>
                    <a:pt x="401" y="279"/>
                    <a:pt x="404" y="278"/>
                    <a:pt x="405" y="277"/>
                  </a:cubicBezTo>
                  <a:cubicBezTo>
                    <a:pt x="406" y="275"/>
                    <a:pt x="407" y="273"/>
                    <a:pt x="407" y="272"/>
                  </a:cubicBezTo>
                  <a:cubicBezTo>
                    <a:pt x="406" y="270"/>
                    <a:pt x="406" y="267"/>
                    <a:pt x="405" y="265"/>
                  </a:cubicBezTo>
                  <a:cubicBezTo>
                    <a:pt x="404" y="263"/>
                    <a:pt x="402" y="262"/>
                    <a:pt x="400" y="264"/>
                  </a:cubicBezTo>
                  <a:cubicBezTo>
                    <a:pt x="398" y="266"/>
                    <a:pt x="396" y="268"/>
                    <a:pt x="394" y="267"/>
                  </a:cubicBezTo>
                  <a:cubicBezTo>
                    <a:pt x="392" y="266"/>
                    <a:pt x="389" y="266"/>
                    <a:pt x="387" y="267"/>
                  </a:cubicBezTo>
                  <a:cubicBezTo>
                    <a:pt x="385" y="267"/>
                    <a:pt x="381" y="267"/>
                    <a:pt x="380" y="266"/>
                  </a:cubicBezTo>
                  <a:cubicBezTo>
                    <a:pt x="377" y="266"/>
                    <a:pt x="374" y="265"/>
                    <a:pt x="372" y="264"/>
                  </a:cubicBezTo>
                  <a:cubicBezTo>
                    <a:pt x="371" y="263"/>
                    <a:pt x="368" y="262"/>
                    <a:pt x="366" y="260"/>
                  </a:cubicBezTo>
                  <a:cubicBezTo>
                    <a:pt x="364" y="259"/>
                    <a:pt x="363" y="256"/>
                    <a:pt x="362" y="254"/>
                  </a:cubicBezTo>
                  <a:cubicBezTo>
                    <a:pt x="362" y="252"/>
                    <a:pt x="362" y="248"/>
                    <a:pt x="362" y="246"/>
                  </a:cubicBezTo>
                  <a:cubicBezTo>
                    <a:pt x="362" y="243"/>
                    <a:pt x="364" y="240"/>
                    <a:pt x="366" y="239"/>
                  </a:cubicBezTo>
                  <a:cubicBezTo>
                    <a:pt x="367" y="237"/>
                    <a:pt x="369" y="235"/>
                    <a:pt x="371" y="235"/>
                  </a:cubicBezTo>
                  <a:cubicBezTo>
                    <a:pt x="372" y="235"/>
                    <a:pt x="374" y="234"/>
                    <a:pt x="375" y="233"/>
                  </a:cubicBezTo>
                  <a:cubicBezTo>
                    <a:pt x="377" y="233"/>
                    <a:pt x="378" y="230"/>
                    <a:pt x="381" y="228"/>
                  </a:cubicBezTo>
                  <a:cubicBezTo>
                    <a:pt x="383" y="227"/>
                    <a:pt x="385" y="225"/>
                    <a:pt x="387" y="224"/>
                  </a:cubicBezTo>
                  <a:cubicBezTo>
                    <a:pt x="388" y="223"/>
                    <a:pt x="391" y="222"/>
                    <a:pt x="393" y="221"/>
                  </a:cubicBezTo>
                  <a:cubicBezTo>
                    <a:pt x="394" y="220"/>
                    <a:pt x="396" y="219"/>
                    <a:pt x="397" y="219"/>
                  </a:cubicBezTo>
                  <a:cubicBezTo>
                    <a:pt x="398" y="218"/>
                    <a:pt x="401" y="216"/>
                    <a:pt x="402" y="214"/>
                  </a:cubicBezTo>
                  <a:cubicBezTo>
                    <a:pt x="404" y="213"/>
                    <a:pt x="408" y="212"/>
                    <a:pt x="410" y="211"/>
                  </a:cubicBezTo>
                  <a:cubicBezTo>
                    <a:pt x="413" y="210"/>
                    <a:pt x="416" y="208"/>
                    <a:pt x="416" y="207"/>
                  </a:cubicBezTo>
                  <a:cubicBezTo>
                    <a:pt x="418" y="206"/>
                    <a:pt x="421" y="205"/>
                    <a:pt x="424" y="204"/>
                  </a:cubicBezTo>
                  <a:cubicBezTo>
                    <a:pt x="425" y="203"/>
                    <a:pt x="429" y="202"/>
                    <a:pt x="430" y="201"/>
                  </a:cubicBezTo>
                  <a:cubicBezTo>
                    <a:pt x="432" y="200"/>
                    <a:pt x="433" y="198"/>
                    <a:pt x="435" y="197"/>
                  </a:cubicBezTo>
                  <a:cubicBezTo>
                    <a:pt x="436" y="196"/>
                    <a:pt x="439" y="196"/>
                    <a:pt x="440" y="195"/>
                  </a:cubicBezTo>
                  <a:cubicBezTo>
                    <a:pt x="441" y="196"/>
                    <a:pt x="442" y="195"/>
                    <a:pt x="443" y="194"/>
                  </a:cubicBezTo>
                  <a:cubicBezTo>
                    <a:pt x="444" y="193"/>
                    <a:pt x="445" y="191"/>
                    <a:pt x="446" y="190"/>
                  </a:cubicBezTo>
                  <a:cubicBezTo>
                    <a:pt x="448" y="190"/>
                    <a:pt x="449" y="188"/>
                    <a:pt x="450" y="188"/>
                  </a:cubicBezTo>
                  <a:cubicBezTo>
                    <a:pt x="451" y="187"/>
                    <a:pt x="452" y="187"/>
                    <a:pt x="452" y="187"/>
                  </a:cubicBezTo>
                  <a:cubicBezTo>
                    <a:pt x="452" y="187"/>
                    <a:pt x="452" y="185"/>
                    <a:pt x="451" y="183"/>
                  </a:cubicBezTo>
                  <a:cubicBezTo>
                    <a:pt x="451" y="181"/>
                    <a:pt x="450" y="179"/>
                    <a:pt x="448" y="179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id="{13CAA9C8-A119-0E3F-454C-73AFE36BD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184" y="1768130"/>
              <a:ext cx="697100" cy="630526"/>
            </a:xfrm>
            <a:custGeom>
              <a:avLst/>
              <a:gdLst/>
              <a:ahLst/>
              <a:cxnLst>
                <a:cxn ang="0">
                  <a:pos x="315" y="162"/>
                </a:cxn>
                <a:cxn ang="0">
                  <a:pos x="285" y="148"/>
                </a:cxn>
                <a:cxn ang="0">
                  <a:pos x="246" y="135"/>
                </a:cxn>
                <a:cxn ang="0">
                  <a:pos x="211" y="120"/>
                </a:cxn>
                <a:cxn ang="0">
                  <a:pos x="174" y="97"/>
                </a:cxn>
                <a:cxn ang="0">
                  <a:pos x="147" y="90"/>
                </a:cxn>
                <a:cxn ang="0">
                  <a:pos x="124" y="83"/>
                </a:cxn>
                <a:cxn ang="0">
                  <a:pos x="106" y="75"/>
                </a:cxn>
                <a:cxn ang="0">
                  <a:pos x="90" y="68"/>
                </a:cxn>
                <a:cxn ang="0">
                  <a:pos x="88" y="57"/>
                </a:cxn>
                <a:cxn ang="0">
                  <a:pos x="77" y="47"/>
                </a:cxn>
                <a:cxn ang="0">
                  <a:pos x="63" y="35"/>
                </a:cxn>
                <a:cxn ang="0">
                  <a:pos x="54" y="33"/>
                </a:cxn>
                <a:cxn ang="0">
                  <a:pos x="43" y="37"/>
                </a:cxn>
                <a:cxn ang="0">
                  <a:pos x="32" y="29"/>
                </a:cxn>
                <a:cxn ang="0">
                  <a:pos x="40" y="11"/>
                </a:cxn>
                <a:cxn ang="0">
                  <a:pos x="30" y="1"/>
                </a:cxn>
                <a:cxn ang="0">
                  <a:pos x="17" y="13"/>
                </a:cxn>
                <a:cxn ang="0">
                  <a:pos x="2" y="56"/>
                </a:cxn>
                <a:cxn ang="0">
                  <a:pos x="9" y="93"/>
                </a:cxn>
                <a:cxn ang="0">
                  <a:pos x="19" y="118"/>
                </a:cxn>
                <a:cxn ang="0">
                  <a:pos x="6" y="140"/>
                </a:cxn>
                <a:cxn ang="0">
                  <a:pos x="21" y="166"/>
                </a:cxn>
                <a:cxn ang="0">
                  <a:pos x="17" y="189"/>
                </a:cxn>
                <a:cxn ang="0">
                  <a:pos x="40" y="189"/>
                </a:cxn>
                <a:cxn ang="0">
                  <a:pos x="65" y="199"/>
                </a:cxn>
                <a:cxn ang="0">
                  <a:pos x="95" y="212"/>
                </a:cxn>
                <a:cxn ang="0">
                  <a:pos x="86" y="243"/>
                </a:cxn>
                <a:cxn ang="0">
                  <a:pos x="60" y="265"/>
                </a:cxn>
                <a:cxn ang="0">
                  <a:pos x="51" y="305"/>
                </a:cxn>
                <a:cxn ang="0">
                  <a:pos x="72" y="329"/>
                </a:cxn>
                <a:cxn ang="0">
                  <a:pos x="86" y="316"/>
                </a:cxn>
                <a:cxn ang="0">
                  <a:pos x="69" y="278"/>
                </a:cxn>
                <a:cxn ang="0">
                  <a:pos x="90" y="273"/>
                </a:cxn>
                <a:cxn ang="0">
                  <a:pos x="101" y="286"/>
                </a:cxn>
                <a:cxn ang="0">
                  <a:pos x="116" y="279"/>
                </a:cxn>
                <a:cxn ang="0">
                  <a:pos x="136" y="285"/>
                </a:cxn>
                <a:cxn ang="0">
                  <a:pos x="160" y="272"/>
                </a:cxn>
                <a:cxn ang="0">
                  <a:pos x="162" y="292"/>
                </a:cxn>
                <a:cxn ang="0">
                  <a:pos x="186" y="284"/>
                </a:cxn>
                <a:cxn ang="0">
                  <a:pos x="196" y="294"/>
                </a:cxn>
                <a:cxn ang="0">
                  <a:pos x="222" y="284"/>
                </a:cxn>
                <a:cxn ang="0">
                  <a:pos x="255" y="300"/>
                </a:cxn>
                <a:cxn ang="0">
                  <a:pos x="286" y="306"/>
                </a:cxn>
                <a:cxn ang="0">
                  <a:pos x="292" y="328"/>
                </a:cxn>
                <a:cxn ang="0">
                  <a:pos x="315" y="346"/>
                </a:cxn>
                <a:cxn ang="0">
                  <a:pos x="324" y="322"/>
                </a:cxn>
                <a:cxn ang="0">
                  <a:pos x="324" y="299"/>
                </a:cxn>
                <a:cxn ang="0">
                  <a:pos x="339" y="268"/>
                </a:cxn>
                <a:cxn ang="0">
                  <a:pos x="371" y="250"/>
                </a:cxn>
                <a:cxn ang="0">
                  <a:pos x="377" y="238"/>
                </a:cxn>
                <a:cxn ang="0">
                  <a:pos x="362" y="216"/>
                </a:cxn>
                <a:cxn ang="0">
                  <a:pos x="362" y="198"/>
                </a:cxn>
                <a:cxn ang="0">
                  <a:pos x="359" y="181"/>
                </a:cxn>
                <a:cxn ang="0">
                  <a:pos x="341" y="159"/>
                </a:cxn>
              </a:cxnLst>
              <a:rect l="0" t="0" r="r" b="b"/>
              <a:pathLst>
                <a:path w="386" h="348">
                  <a:moveTo>
                    <a:pt x="336" y="158"/>
                  </a:moveTo>
                  <a:cubicBezTo>
                    <a:pt x="333" y="157"/>
                    <a:pt x="331" y="156"/>
                    <a:pt x="329" y="156"/>
                  </a:cubicBezTo>
                  <a:cubicBezTo>
                    <a:pt x="327" y="156"/>
                    <a:pt x="324" y="156"/>
                    <a:pt x="324" y="157"/>
                  </a:cubicBezTo>
                  <a:cubicBezTo>
                    <a:pt x="322" y="157"/>
                    <a:pt x="320" y="158"/>
                    <a:pt x="320" y="159"/>
                  </a:cubicBezTo>
                  <a:cubicBezTo>
                    <a:pt x="320" y="160"/>
                    <a:pt x="319" y="161"/>
                    <a:pt x="318" y="162"/>
                  </a:cubicBezTo>
                  <a:cubicBezTo>
                    <a:pt x="317" y="163"/>
                    <a:pt x="316" y="163"/>
                    <a:pt x="315" y="162"/>
                  </a:cubicBezTo>
                  <a:cubicBezTo>
                    <a:pt x="315" y="161"/>
                    <a:pt x="313" y="160"/>
                    <a:pt x="311" y="159"/>
                  </a:cubicBezTo>
                  <a:cubicBezTo>
                    <a:pt x="310" y="158"/>
                    <a:pt x="308" y="157"/>
                    <a:pt x="306" y="157"/>
                  </a:cubicBezTo>
                  <a:cubicBezTo>
                    <a:pt x="304" y="157"/>
                    <a:pt x="301" y="158"/>
                    <a:pt x="299" y="157"/>
                  </a:cubicBezTo>
                  <a:cubicBezTo>
                    <a:pt x="298" y="157"/>
                    <a:pt x="294" y="156"/>
                    <a:pt x="293" y="156"/>
                  </a:cubicBezTo>
                  <a:cubicBezTo>
                    <a:pt x="291" y="156"/>
                    <a:pt x="290" y="155"/>
                    <a:pt x="289" y="154"/>
                  </a:cubicBezTo>
                  <a:cubicBezTo>
                    <a:pt x="287" y="152"/>
                    <a:pt x="286" y="149"/>
                    <a:pt x="285" y="148"/>
                  </a:cubicBezTo>
                  <a:cubicBezTo>
                    <a:pt x="285" y="146"/>
                    <a:pt x="284" y="144"/>
                    <a:pt x="283" y="144"/>
                  </a:cubicBezTo>
                  <a:cubicBezTo>
                    <a:pt x="282" y="145"/>
                    <a:pt x="280" y="145"/>
                    <a:pt x="277" y="145"/>
                  </a:cubicBezTo>
                  <a:cubicBezTo>
                    <a:pt x="274" y="146"/>
                    <a:pt x="271" y="146"/>
                    <a:pt x="269" y="144"/>
                  </a:cubicBezTo>
                  <a:cubicBezTo>
                    <a:pt x="267" y="143"/>
                    <a:pt x="264" y="141"/>
                    <a:pt x="261" y="139"/>
                  </a:cubicBezTo>
                  <a:cubicBezTo>
                    <a:pt x="258" y="138"/>
                    <a:pt x="255" y="136"/>
                    <a:pt x="253" y="135"/>
                  </a:cubicBezTo>
                  <a:cubicBezTo>
                    <a:pt x="251" y="134"/>
                    <a:pt x="247" y="134"/>
                    <a:pt x="246" y="135"/>
                  </a:cubicBezTo>
                  <a:cubicBezTo>
                    <a:pt x="244" y="136"/>
                    <a:pt x="241" y="136"/>
                    <a:pt x="240" y="135"/>
                  </a:cubicBezTo>
                  <a:cubicBezTo>
                    <a:pt x="239" y="135"/>
                    <a:pt x="237" y="134"/>
                    <a:pt x="235" y="132"/>
                  </a:cubicBezTo>
                  <a:cubicBezTo>
                    <a:pt x="233" y="131"/>
                    <a:pt x="230" y="130"/>
                    <a:pt x="228" y="128"/>
                  </a:cubicBezTo>
                  <a:cubicBezTo>
                    <a:pt x="225" y="127"/>
                    <a:pt x="222" y="126"/>
                    <a:pt x="221" y="124"/>
                  </a:cubicBezTo>
                  <a:cubicBezTo>
                    <a:pt x="219" y="122"/>
                    <a:pt x="216" y="122"/>
                    <a:pt x="215" y="122"/>
                  </a:cubicBezTo>
                  <a:cubicBezTo>
                    <a:pt x="213" y="122"/>
                    <a:pt x="212" y="121"/>
                    <a:pt x="211" y="120"/>
                  </a:cubicBezTo>
                  <a:cubicBezTo>
                    <a:pt x="210" y="119"/>
                    <a:pt x="208" y="117"/>
                    <a:pt x="207" y="114"/>
                  </a:cubicBezTo>
                  <a:cubicBezTo>
                    <a:pt x="206" y="113"/>
                    <a:pt x="204" y="110"/>
                    <a:pt x="203" y="110"/>
                  </a:cubicBezTo>
                  <a:cubicBezTo>
                    <a:pt x="203" y="109"/>
                    <a:pt x="200" y="109"/>
                    <a:pt x="197" y="107"/>
                  </a:cubicBezTo>
                  <a:cubicBezTo>
                    <a:pt x="194" y="106"/>
                    <a:pt x="190" y="105"/>
                    <a:pt x="188" y="103"/>
                  </a:cubicBezTo>
                  <a:cubicBezTo>
                    <a:pt x="186" y="102"/>
                    <a:pt x="184" y="100"/>
                    <a:pt x="181" y="98"/>
                  </a:cubicBezTo>
                  <a:cubicBezTo>
                    <a:pt x="178" y="96"/>
                    <a:pt x="176" y="96"/>
                    <a:pt x="174" y="97"/>
                  </a:cubicBezTo>
                  <a:cubicBezTo>
                    <a:pt x="172" y="97"/>
                    <a:pt x="169" y="98"/>
                    <a:pt x="168" y="96"/>
                  </a:cubicBezTo>
                  <a:cubicBezTo>
                    <a:pt x="165" y="95"/>
                    <a:pt x="162" y="93"/>
                    <a:pt x="161" y="93"/>
                  </a:cubicBezTo>
                  <a:cubicBezTo>
                    <a:pt x="160" y="92"/>
                    <a:pt x="157" y="89"/>
                    <a:pt x="155" y="89"/>
                  </a:cubicBezTo>
                  <a:cubicBezTo>
                    <a:pt x="154" y="88"/>
                    <a:pt x="153" y="87"/>
                    <a:pt x="152" y="86"/>
                  </a:cubicBezTo>
                  <a:cubicBezTo>
                    <a:pt x="152" y="86"/>
                    <a:pt x="151" y="87"/>
                    <a:pt x="151" y="88"/>
                  </a:cubicBezTo>
                  <a:cubicBezTo>
                    <a:pt x="150" y="89"/>
                    <a:pt x="148" y="90"/>
                    <a:pt x="147" y="90"/>
                  </a:cubicBezTo>
                  <a:cubicBezTo>
                    <a:pt x="146" y="91"/>
                    <a:pt x="144" y="91"/>
                    <a:pt x="143" y="90"/>
                  </a:cubicBezTo>
                  <a:cubicBezTo>
                    <a:pt x="142" y="90"/>
                    <a:pt x="141" y="88"/>
                    <a:pt x="140" y="88"/>
                  </a:cubicBezTo>
                  <a:cubicBezTo>
                    <a:pt x="140" y="87"/>
                    <a:pt x="138" y="86"/>
                    <a:pt x="137" y="86"/>
                  </a:cubicBezTo>
                  <a:cubicBezTo>
                    <a:pt x="136" y="85"/>
                    <a:pt x="134" y="84"/>
                    <a:pt x="134" y="84"/>
                  </a:cubicBezTo>
                  <a:cubicBezTo>
                    <a:pt x="133" y="84"/>
                    <a:pt x="130" y="83"/>
                    <a:pt x="128" y="83"/>
                  </a:cubicBezTo>
                  <a:cubicBezTo>
                    <a:pt x="127" y="83"/>
                    <a:pt x="125" y="83"/>
                    <a:pt x="124" y="83"/>
                  </a:cubicBezTo>
                  <a:cubicBezTo>
                    <a:pt x="123" y="84"/>
                    <a:pt x="121" y="84"/>
                    <a:pt x="120" y="84"/>
                  </a:cubicBezTo>
                  <a:cubicBezTo>
                    <a:pt x="119" y="84"/>
                    <a:pt x="117" y="84"/>
                    <a:pt x="117" y="83"/>
                  </a:cubicBezTo>
                  <a:cubicBezTo>
                    <a:pt x="117" y="82"/>
                    <a:pt x="116" y="81"/>
                    <a:pt x="115" y="80"/>
                  </a:cubicBezTo>
                  <a:cubicBezTo>
                    <a:pt x="115" y="79"/>
                    <a:pt x="113" y="79"/>
                    <a:pt x="112" y="79"/>
                  </a:cubicBezTo>
                  <a:cubicBezTo>
                    <a:pt x="111" y="78"/>
                    <a:pt x="109" y="78"/>
                    <a:pt x="109" y="77"/>
                  </a:cubicBezTo>
                  <a:cubicBezTo>
                    <a:pt x="108" y="77"/>
                    <a:pt x="107" y="76"/>
                    <a:pt x="106" y="75"/>
                  </a:cubicBezTo>
                  <a:cubicBezTo>
                    <a:pt x="105" y="75"/>
                    <a:pt x="104" y="74"/>
                    <a:pt x="104" y="74"/>
                  </a:cubicBezTo>
                  <a:cubicBezTo>
                    <a:pt x="103" y="73"/>
                    <a:pt x="102" y="72"/>
                    <a:pt x="102" y="71"/>
                  </a:cubicBezTo>
                  <a:cubicBezTo>
                    <a:pt x="101" y="71"/>
                    <a:pt x="100" y="70"/>
                    <a:pt x="99" y="70"/>
                  </a:cubicBezTo>
                  <a:cubicBezTo>
                    <a:pt x="98" y="70"/>
                    <a:pt x="96" y="69"/>
                    <a:pt x="95" y="69"/>
                  </a:cubicBezTo>
                  <a:cubicBezTo>
                    <a:pt x="94" y="69"/>
                    <a:pt x="92" y="69"/>
                    <a:pt x="91" y="69"/>
                  </a:cubicBezTo>
                  <a:cubicBezTo>
                    <a:pt x="91" y="69"/>
                    <a:pt x="91" y="69"/>
                    <a:pt x="90" y="68"/>
                  </a:cubicBezTo>
                  <a:cubicBezTo>
                    <a:pt x="90" y="67"/>
                    <a:pt x="89" y="67"/>
                    <a:pt x="89" y="66"/>
                  </a:cubicBezTo>
                  <a:cubicBezTo>
                    <a:pt x="88" y="65"/>
                    <a:pt x="87" y="65"/>
                    <a:pt x="86" y="64"/>
                  </a:cubicBezTo>
                  <a:cubicBezTo>
                    <a:pt x="85" y="63"/>
                    <a:pt x="84" y="63"/>
                    <a:pt x="84" y="62"/>
                  </a:cubicBezTo>
                  <a:cubicBezTo>
                    <a:pt x="84" y="61"/>
                    <a:pt x="84" y="60"/>
                    <a:pt x="84" y="60"/>
                  </a:cubicBezTo>
                  <a:cubicBezTo>
                    <a:pt x="84" y="59"/>
                    <a:pt x="84" y="58"/>
                    <a:pt x="85" y="58"/>
                  </a:cubicBezTo>
                  <a:cubicBezTo>
                    <a:pt x="86" y="58"/>
                    <a:pt x="88" y="57"/>
                    <a:pt x="88" y="57"/>
                  </a:cubicBezTo>
                  <a:cubicBezTo>
                    <a:pt x="89" y="57"/>
                    <a:pt x="89" y="56"/>
                    <a:pt x="89" y="56"/>
                  </a:cubicBezTo>
                  <a:cubicBezTo>
                    <a:pt x="89" y="55"/>
                    <a:pt x="89" y="54"/>
                    <a:pt x="89" y="53"/>
                  </a:cubicBezTo>
                  <a:cubicBezTo>
                    <a:pt x="89" y="53"/>
                    <a:pt x="88" y="52"/>
                    <a:pt x="86" y="52"/>
                  </a:cubicBezTo>
                  <a:cubicBezTo>
                    <a:pt x="85" y="52"/>
                    <a:pt x="84" y="52"/>
                    <a:pt x="83" y="51"/>
                  </a:cubicBezTo>
                  <a:cubicBezTo>
                    <a:pt x="82" y="50"/>
                    <a:pt x="80" y="49"/>
                    <a:pt x="80" y="48"/>
                  </a:cubicBezTo>
                  <a:cubicBezTo>
                    <a:pt x="80" y="47"/>
                    <a:pt x="78" y="47"/>
                    <a:pt x="77" y="47"/>
                  </a:cubicBezTo>
                  <a:cubicBezTo>
                    <a:pt x="76" y="47"/>
                    <a:pt x="75" y="46"/>
                    <a:pt x="75" y="45"/>
                  </a:cubicBezTo>
                  <a:cubicBezTo>
                    <a:pt x="74" y="45"/>
                    <a:pt x="73" y="44"/>
                    <a:pt x="73" y="43"/>
                  </a:cubicBezTo>
                  <a:cubicBezTo>
                    <a:pt x="72" y="43"/>
                    <a:pt x="71" y="41"/>
                    <a:pt x="71" y="40"/>
                  </a:cubicBezTo>
                  <a:cubicBezTo>
                    <a:pt x="71" y="39"/>
                    <a:pt x="70" y="38"/>
                    <a:pt x="69" y="38"/>
                  </a:cubicBezTo>
                  <a:cubicBezTo>
                    <a:pt x="68" y="37"/>
                    <a:pt x="67" y="37"/>
                    <a:pt x="66" y="36"/>
                  </a:cubicBezTo>
                  <a:cubicBezTo>
                    <a:pt x="65" y="36"/>
                    <a:pt x="64" y="35"/>
                    <a:pt x="63" y="35"/>
                  </a:cubicBezTo>
                  <a:cubicBezTo>
                    <a:pt x="63" y="34"/>
                    <a:pt x="62" y="34"/>
                    <a:pt x="62" y="33"/>
                  </a:cubicBezTo>
                  <a:cubicBezTo>
                    <a:pt x="61" y="32"/>
                    <a:pt x="60" y="30"/>
                    <a:pt x="60" y="29"/>
                  </a:cubicBezTo>
                  <a:cubicBezTo>
                    <a:pt x="59" y="28"/>
                    <a:pt x="58" y="27"/>
                    <a:pt x="56" y="26"/>
                  </a:cubicBezTo>
                  <a:cubicBezTo>
                    <a:pt x="55" y="26"/>
                    <a:pt x="54" y="26"/>
                    <a:pt x="53" y="26"/>
                  </a:cubicBezTo>
                  <a:cubicBezTo>
                    <a:pt x="53" y="27"/>
                    <a:pt x="53" y="28"/>
                    <a:pt x="53" y="29"/>
                  </a:cubicBezTo>
                  <a:cubicBezTo>
                    <a:pt x="53" y="30"/>
                    <a:pt x="54" y="32"/>
                    <a:pt x="54" y="33"/>
                  </a:cubicBezTo>
                  <a:cubicBezTo>
                    <a:pt x="55" y="35"/>
                    <a:pt x="55" y="36"/>
                    <a:pt x="55" y="37"/>
                  </a:cubicBezTo>
                  <a:cubicBezTo>
                    <a:pt x="55" y="38"/>
                    <a:pt x="54" y="40"/>
                    <a:pt x="54" y="40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7" y="40"/>
                    <a:pt x="47" y="39"/>
                  </a:cubicBezTo>
                  <a:cubicBezTo>
                    <a:pt x="46" y="39"/>
                    <a:pt x="46" y="38"/>
                    <a:pt x="45" y="37"/>
                  </a:cubicBezTo>
                  <a:cubicBezTo>
                    <a:pt x="44" y="37"/>
                    <a:pt x="43" y="37"/>
                    <a:pt x="43" y="37"/>
                  </a:cubicBezTo>
                  <a:cubicBezTo>
                    <a:pt x="42" y="37"/>
                    <a:pt x="40" y="37"/>
                    <a:pt x="39" y="38"/>
                  </a:cubicBezTo>
                  <a:cubicBezTo>
                    <a:pt x="38" y="39"/>
                    <a:pt x="37" y="39"/>
                    <a:pt x="37" y="39"/>
                  </a:cubicBezTo>
                  <a:cubicBezTo>
                    <a:pt x="36" y="39"/>
                    <a:pt x="36" y="39"/>
                    <a:pt x="35" y="38"/>
                  </a:cubicBezTo>
                  <a:cubicBezTo>
                    <a:pt x="35" y="38"/>
                    <a:pt x="35" y="37"/>
                    <a:pt x="34" y="36"/>
                  </a:cubicBezTo>
                  <a:cubicBezTo>
                    <a:pt x="34" y="35"/>
                    <a:pt x="34" y="33"/>
                    <a:pt x="33" y="33"/>
                  </a:cubicBezTo>
                  <a:cubicBezTo>
                    <a:pt x="33" y="32"/>
                    <a:pt x="32" y="30"/>
                    <a:pt x="32" y="29"/>
                  </a:cubicBezTo>
                  <a:cubicBezTo>
                    <a:pt x="32" y="28"/>
                    <a:pt x="32" y="27"/>
                    <a:pt x="32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3" y="22"/>
                    <a:pt x="34" y="21"/>
                    <a:pt x="35" y="19"/>
                  </a:cubicBezTo>
                  <a:cubicBezTo>
                    <a:pt x="35" y="18"/>
                    <a:pt x="35" y="17"/>
                    <a:pt x="36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3"/>
                    <a:pt x="40" y="12"/>
                    <a:pt x="40" y="11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8"/>
                    <a:pt x="41" y="7"/>
                    <a:pt x="40" y="7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6" y="5"/>
                    <a:pt x="34" y="5"/>
                    <a:pt x="34" y="5"/>
                  </a:cubicBezTo>
                  <a:cubicBezTo>
                    <a:pt x="33" y="4"/>
                    <a:pt x="32" y="3"/>
                    <a:pt x="32" y="2"/>
                  </a:cubicBezTo>
                  <a:cubicBezTo>
                    <a:pt x="31" y="2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5" y="1"/>
                    <a:pt x="25" y="2"/>
                    <a:pt x="25" y="3"/>
                  </a:cubicBezTo>
                  <a:cubicBezTo>
                    <a:pt x="24" y="4"/>
                    <a:pt x="22" y="7"/>
                    <a:pt x="21" y="8"/>
                  </a:cubicBezTo>
                  <a:cubicBezTo>
                    <a:pt x="20" y="9"/>
                    <a:pt x="18" y="12"/>
                    <a:pt x="17" y="13"/>
                  </a:cubicBezTo>
                  <a:cubicBezTo>
                    <a:pt x="16" y="14"/>
                    <a:pt x="13" y="15"/>
                    <a:pt x="12" y="17"/>
                  </a:cubicBezTo>
                  <a:cubicBezTo>
                    <a:pt x="11" y="18"/>
                    <a:pt x="9" y="21"/>
                    <a:pt x="7" y="23"/>
                  </a:cubicBezTo>
                  <a:cubicBezTo>
                    <a:pt x="5" y="25"/>
                    <a:pt x="3" y="28"/>
                    <a:pt x="2" y="32"/>
                  </a:cubicBezTo>
                  <a:cubicBezTo>
                    <a:pt x="1" y="34"/>
                    <a:pt x="0" y="38"/>
                    <a:pt x="0" y="41"/>
                  </a:cubicBezTo>
                  <a:cubicBezTo>
                    <a:pt x="1" y="44"/>
                    <a:pt x="1" y="48"/>
                    <a:pt x="1" y="49"/>
                  </a:cubicBezTo>
                  <a:cubicBezTo>
                    <a:pt x="2" y="50"/>
                    <a:pt x="2" y="54"/>
                    <a:pt x="2" y="56"/>
                  </a:cubicBezTo>
                  <a:cubicBezTo>
                    <a:pt x="2" y="59"/>
                    <a:pt x="1" y="62"/>
                    <a:pt x="1" y="65"/>
                  </a:cubicBezTo>
                  <a:cubicBezTo>
                    <a:pt x="0" y="66"/>
                    <a:pt x="1" y="70"/>
                    <a:pt x="1" y="72"/>
                  </a:cubicBezTo>
                  <a:cubicBezTo>
                    <a:pt x="2" y="74"/>
                    <a:pt x="4" y="77"/>
                    <a:pt x="4" y="79"/>
                  </a:cubicBezTo>
                  <a:cubicBezTo>
                    <a:pt x="5" y="81"/>
                    <a:pt x="6" y="82"/>
                    <a:pt x="6" y="82"/>
                  </a:cubicBezTo>
                  <a:cubicBezTo>
                    <a:pt x="6" y="82"/>
                    <a:pt x="7" y="84"/>
                    <a:pt x="8" y="85"/>
                  </a:cubicBezTo>
                  <a:cubicBezTo>
                    <a:pt x="9" y="86"/>
                    <a:pt x="9" y="90"/>
                    <a:pt x="9" y="93"/>
                  </a:cubicBezTo>
                  <a:cubicBezTo>
                    <a:pt x="9" y="96"/>
                    <a:pt x="9" y="98"/>
                    <a:pt x="9" y="98"/>
                  </a:cubicBezTo>
                  <a:cubicBezTo>
                    <a:pt x="9" y="98"/>
                    <a:pt x="10" y="99"/>
                    <a:pt x="12" y="101"/>
                  </a:cubicBezTo>
                  <a:cubicBezTo>
                    <a:pt x="14" y="102"/>
                    <a:pt x="16" y="106"/>
                    <a:pt x="17" y="106"/>
                  </a:cubicBezTo>
                  <a:cubicBezTo>
                    <a:pt x="17" y="108"/>
                    <a:pt x="18" y="111"/>
                    <a:pt x="18" y="111"/>
                  </a:cubicBezTo>
                  <a:cubicBezTo>
                    <a:pt x="18" y="112"/>
                    <a:pt x="19" y="114"/>
                    <a:pt x="19" y="115"/>
                  </a:cubicBezTo>
                  <a:cubicBezTo>
                    <a:pt x="20" y="116"/>
                    <a:pt x="20" y="117"/>
                    <a:pt x="19" y="118"/>
                  </a:cubicBezTo>
                  <a:cubicBezTo>
                    <a:pt x="19" y="120"/>
                    <a:pt x="18" y="122"/>
                    <a:pt x="17" y="123"/>
                  </a:cubicBezTo>
                  <a:cubicBezTo>
                    <a:pt x="17" y="125"/>
                    <a:pt x="17" y="128"/>
                    <a:pt x="17" y="130"/>
                  </a:cubicBezTo>
                  <a:cubicBezTo>
                    <a:pt x="17" y="132"/>
                    <a:pt x="16" y="134"/>
                    <a:pt x="16" y="135"/>
                  </a:cubicBezTo>
                  <a:cubicBezTo>
                    <a:pt x="16" y="137"/>
                    <a:pt x="14" y="138"/>
                    <a:pt x="14" y="139"/>
                  </a:cubicBezTo>
                  <a:cubicBezTo>
                    <a:pt x="13" y="139"/>
                    <a:pt x="11" y="139"/>
                    <a:pt x="9" y="140"/>
                  </a:cubicBezTo>
                  <a:cubicBezTo>
                    <a:pt x="7" y="140"/>
                    <a:pt x="6" y="140"/>
                    <a:pt x="6" y="140"/>
                  </a:cubicBezTo>
                  <a:cubicBezTo>
                    <a:pt x="6" y="140"/>
                    <a:pt x="6" y="140"/>
                    <a:pt x="7" y="142"/>
                  </a:cubicBezTo>
                  <a:cubicBezTo>
                    <a:pt x="7" y="144"/>
                    <a:pt x="8" y="146"/>
                    <a:pt x="8" y="148"/>
                  </a:cubicBezTo>
                  <a:cubicBezTo>
                    <a:pt x="8" y="150"/>
                    <a:pt x="8" y="151"/>
                    <a:pt x="9" y="152"/>
                  </a:cubicBezTo>
                  <a:cubicBezTo>
                    <a:pt x="9" y="154"/>
                    <a:pt x="10" y="156"/>
                    <a:pt x="11" y="157"/>
                  </a:cubicBezTo>
                  <a:cubicBezTo>
                    <a:pt x="12" y="159"/>
                    <a:pt x="14" y="161"/>
                    <a:pt x="16" y="162"/>
                  </a:cubicBezTo>
                  <a:cubicBezTo>
                    <a:pt x="18" y="164"/>
                    <a:pt x="20" y="165"/>
                    <a:pt x="21" y="166"/>
                  </a:cubicBezTo>
                  <a:cubicBezTo>
                    <a:pt x="23" y="167"/>
                    <a:pt x="24" y="169"/>
                    <a:pt x="24" y="170"/>
                  </a:cubicBezTo>
                  <a:cubicBezTo>
                    <a:pt x="24" y="172"/>
                    <a:pt x="23" y="175"/>
                    <a:pt x="22" y="175"/>
                  </a:cubicBezTo>
                  <a:cubicBezTo>
                    <a:pt x="22" y="175"/>
                    <a:pt x="20" y="177"/>
                    <a:pt x="19" y="178"/>
                  </a:cubicBezTo>
                  <a:cubicBezTo>
                    <a:pt x="18" y="179"/>
                    <a:pt x="19" y="180"/>
                    <a:pt x="20" y="181"/>
                  </a:cubicBezTo>
                  <a:cubicBezTo>
                    <a:pt x="22" y="181"/>
                    <a:pt x="22" y="183"/>
                    <a:pt x="21" y="185"/>
                  </a:cubicBezTo>
                  <a:cubicBezTo>
                    <a:pt x="19" y="186"/>
                    <a:pt x="18" y="188"/>
                    <a:pt x="17" y="189"/>
                  </a:cubicBezTo>
                  <a:cubicBezTo>
                    <a:pt x="15" y="190"/>
                    <a:pt x="13" y="193"/>
                    <a:pt x="12" y="193"/>
                  </a:cubicBezTo>
                  <a:cubicBezTo>
                    <a:pt x="11" y="195"/>
                    <a:pt x="13" y="196"/>
                    <a:pt x="15" y="195"/>
                  </a:cubicBezTo>
                  <a:cubicBezTo>
                    <a:pt x="18" y="194"/>
                    <a:pt x="21" y="192"/>
                    <a:pt x="22" y="192"/>
                  </a:cubicBezTo>
                  <a:cubicBezTo>
                    <a:pt x="24" y="190"/>
                    <a:pt x="26" y="189"/>
                    <a:pt x="27" y="189"/>
                  </a:cubicBezTo>
                  <a:cubicBezTo>
                    <a:pt x="28" y="188"/>
                    <a:pt x="31" y="188"/>
                    <a:pt x="33" y="188"/>
                  </a:cubicBezTo>
                  <a:cubicBezTo>
                    <a:pt x="36" y="188"/>
                    <a:pt x="39" y="188"/>
                    <a:pt x="40" y="189"/>
                  </a:cubicBezTo>
                  <a:cubicBezTo>
                    <a:pt x="42" y="189"/>
                    <a:pt x="44" y="189"/>
                    <a:pt x="45" y="188"/>
                  </a:cubicBezTo>
                  <a:cubicBezTo>
                    <a:pt x="47" y="188"/>
                    <a:pt x="49" y="187"/>
                    <a:pt x="50" y="187"/>
                  </a:cubicBezTo>
                  <a:cubicBezTo>
                    <a:pt x="52" y="187"/>
                    <a:pt x="52" y="189"/>
                    <a:pt x="53" y="192"/>
                  </a:cubicBezTo>
                  <a:cubicBezTo>
                    <a:pt x="53" y="193"/>
                    <a:pt x="53" y="195"/>
                    <a:pt x="53" y="195"/>
                  </a:cubicBezTo>
                  <a:cubicBezTo>
                    <a:pt x="53" y="195"/>
                    <a:pt x="55" y="196"/>
                    <a:pt x="58" y="197"/>
                  </a:cubicBezTo>
                  <a:cubicBezTo>
                    <a:pt x="61" y="197"/>
                    <a:pt x="64" y="198"/>
                    <a:pt x="65" y="199"/>
                  </a:cubicBezTo>
                  <a:cubicBezTo>
                    <a:pt x="66" y="200"/>
                    <a:pt x="69" y="200"/>
                    <a:pt x="71" y="200"/>
                  </a:cubicBezTo>
                  <a:cubicBezTo>
                    <a:pt x="73" y="199"/>
                    <a:pt x="77" y="199"/>
                    <a:pt x="78" y="199"/>
                  </a:cubicBezTo>
                  <a:cubicBezTo>
                    <a:pt x="80" y="200"/>
                    <a:pt x="83" y="201"/>
                    <a:pt x="84" y="202"/>
                  </a:cubicBezTo>
                  <a:cubicBezTo>
                    <a:pt x="86" y="203"/>
                    <a:pt x="88" y="204"/>
                    <a:pt x="89" y="205"/>
                  </a:cubicBezTo>
                  <a:cubicBezTo>
                    <a:pt x="91" y="206"/>
                    <a:pt x="92" y="208"/>
                    <a:pt x="93" y="210"/>
                  </a:cubicBezTo>
                  <a:cubicBezTo>
                    <a:pt x="94" y="211"/>
                    <a:pt x="95" y="212"/>
                    <a:pt x="95" y="212"/>
                  </a:cubicBezTo>
                  <a:cubicBezTo>
                    <a:pt x="95" y="212"/>
                    <a:pt x="95" y="214"/>
                    <a:pt x="95" y="216"/>
                  </a:cubicBezTo>
                  <a:cubicBezTo>
                    <a:pt x="95" y="218"/>
                    <a:pt x="95" y="220"/>
                    <a:pt x="95" y="222"/>
                  </a:cubicBezTo>
                  <a:cubicBezTo>
                    <a:pt x="96" y="223"/>
                    <a:pt x="94" y="225"/>
                    <a:pt x="93" y="226"/>
                  </a:cubicBezTo>
                  <a:cubicBezTo>
                    <a:pt x="91" y="228"/>
                    <a:pt x="90" y="229"/>
                    <a:pt x="91" y="230"/>
                  </a:cubicBezTo>
                  <a:cubicBezTo>
                    <a:pt x="91" y="232"/>
                    <a:pt x="91" y="235"/>
                    <a:pt x="90" y="236"/>
                  </a:cubicBezTo>
                  <a:cubicBezTo>
                    <a:pt x="89" y="239"/>
                    <a:pt x="87" y="241"/>
                    <a:pt x="86" y="243"/>
                  </a:cubicBezTo>
                  <a:cubicBezTo>
                    <a:pt x="85" y="245"/>
                    <a:pt x="83" y="247"/>
                    <a:pt x="82" y="249"/>
                  </a:cubicBezTo>
                  <a:cubicBezTo>
                    <a:pt x="81" y="251"/>
                    <a:pt x="80" y="253"/>
                    <a:pt x="80" y="255"/>
                  </a:cubicBezTo>
                  <a:cubicBezTo>
                    <a:pt x="81" y="256"/>
                    <a:pt x="80" y="258"/>
                    <a:pt x="77" y="260"/>
                  </a:cubicBezTo>
                  <a:cubicBezTo>
                    <a:pt x="76" y="261"/>
                    <a:pt x="73" y="263"/>
                    <a:pt x="72" y="263"/>
                  </a:cubicBezTo>
                  <a:cubicBezTo>
                    <a:pt x="71" y="263"/>
                    <a:pt x="68" y="263"/>
                    <a:pt x="65" y="263"/>
                  </a:cubicBezTo>
                  <a:cubicBezTo>
                    <a:pt x="62" y="263"/>
                    <a:pt x="60" y="264"/>
                    <a:pt x="60" y="265"/>
                  </a:cubicBezTo>
                  <a:cubicBezTo>
                    <a:pt x="60" y="267"/>
                    <a:pt x="59" y="268"/>
                    <a:pt x="57" y="268"/>
                  </a:cubicBezTo>
                  <a:cubicBezTo>
                    <a:pt x="55" y="269"/>
                    <a:pt x="54" y="271"/>
                    <a:pt x="55" y="273"/>
                  </a:cubicBezTo>
                  <a:cubicBezTo>
                    <a:pt x="55" y="275"/>
                    <a:pt x="57" y="278"/>
                    <a:pt x="58" y="281"/>
                  </a:cubicBezTo>
                  <a:cubicBezTo>
                    <a:pt x="58" y="283"/>
                    <a:pt x="58" y="288"/>
                    <a:pt x="56" y="289"/>
                  </a:cubicBezTo>
                  <a:cubicBezTo>
                    <a:pt x="54" y="292"/>
                    <a:pt x="53" y="295"/>
                    <a:pt x="52" y="298"/>
                  </a:cubicBezTo>
                  <a:cubicBezTo>
                    <a:pt x="51" y="300"/>
                    <a:pt x="51" y="303"/>
                    <a:pt x="51" y="305"/>
                  </a:cubicBezTo>
                  <a:cubicBezTo>
                    <a:pt x="52" y="306"/>
                    <a:pt x="52" y="310"/>
                    <a:pt x="53" y="312"/>
                  </a:cubicBezTo>
                  <a:cubicBezTo>
                    <a:pt x="53" y="314"/>
                    <a:pt x="53" y="317"/>
                    <a:pt x="53" y="319"/>
                  </a:cubicBezTo>
                  <a:cubicBezTo>
                    <a:pt x="52" y="321"/>
                    <a:pt x="53" y="322"/>
                    <a:pt x="55" y="323"/>
                  </a:cubicBezTo>
                  <a:cubicBezTo>
                    <a:pt x="56" y="323"/>
                    <a:pt x="57" y="326"/>
                    <a:pt x="58" y="328"/>
                  </a:cubicBezTo>
                  <a:cubicBezTo>
                    <a:pt x="58" y="330"/>
                    <a:pt x="60" y="331"/>
                    <a:pt x="63" y="330"/>
                  </a:cubicBezTo>
                  <a:cubicBezTo>
                    <a:pt x="66" y="329"/>
                    <a:pt x="69" y="329"/>
                    <a:pt x="72" y="329"/>
                  </a:cubicBezTo>
                  <a:cubicBezTo>
                    <a:pt x="74" y="330"/>
                    <a:pt x="77" y="331"/>
                    <a:pt x="78" y="333"/>
                  </a:cubicBezTo>
                  <a:cubicBezTo>
                    <a:pt x="79" y="334"/>
                    <a:pt x="81" y="334"/>
                    <a:pt x="83" y="334"/>
                  </a:cubicBezTo>
                  <a:cubicBezTo>
                    <a:pt x="84" y="333"/>
                    <a:pt x="86" y="332"/>
                    <a:pt x="87" y="330"/>
                  </a:cubicBezTo>
                  <a:cubicBezTo>
                    <a:pt x="88" y="329"/>
                    <a:pt x="89" y="327"/>
                    <a:pt x="90" y="326"/>
                  </a:cubicBezTo>
                  <a:cubicBezTo>
                    <a:pt x="91" y="324"/>
                    <a:pt x="90" y="321"/>
                    <a:pt x="90" y="321"/>
                  </a:cubicBezTo>
                  <a:cubicBezTo>
                    <a:pt x="89" y="319"/>
                    <a:pt x="88" y="316"/>
                    <a:pt x="86" y="316"/>
                  </a:cubicBezTo>
                  <a:cubicBezTo>
                    <a:pt x="85" y="314"/>
                    <a:pt x="82" y="313"/>
                    <a:pt x="81" y="313"/>
                  </a:cubicBezTo>
                  <a:cubicBezTo>
                    <a:pt x="80" y="312"/>
                    <a:pt x="78" y="311"/>
                    <a:pt x="78" y="309"/>
                  </a:cubicBezTo>
                  <a:cubicBezTo>
                    <a:pt x="78" y="307"/>
                    <a:pt x="78" y="304"/>
                    <a:pt x="78" y="303"/>
                  </a:cubicBezTo>
                  <a:cubicBezTo>
                    <a:pt x="77" y="302"/>
                    <a:pt x="76" y="299"/>
                    <a:pt x="76" y="297"/>
                  </a:cubicBezTo>
                  <a:cubicBezTo>
                    <a:pt x="75" y="294"/>
                    <a:pt x="73" y="290"/>
                    <a:pt x="72" y="287"/>
                  </a:cubicBezTo>
                  <a:cubicBezTo>
                    <a:pt x="70" y="285"/>
                    <a:pt x="70" y="281"/>
                    <a:pt x="69" y="278"/>
                  </a:cubicBezTo>
                  <a:cubicBezTo>
                    <a:pt x="69" y="276"/>
                    <a:pt x="70" y="274"/>
                    <a:pt x="72" y="273"/>
                  </a:cubicBezTo>
                  <a:cubicBezTo>
                    <a:pt x="74" y="272"/>
                    <a:pt x="76" y="272"/>
                    <a:pt x="77" y="273"/>
                  </a:cubicBezTo>
                  <a:cubicBezTo>
                    <a:pt x="78" y="274"/>
                    <a:pt x="80" y="273"/>
                    <a:pt x="80" y="270"/>
                  </a:cubicBezTo>
                  <a:cubicBezTo>
                    <a:pt x="80" y="268"/>
                    <a:pt x="82" y="266"/>
                    <a:pt x="84" y="266"/>
                  </a:cubicBezTo>
                  <a:cubicBezTo>
                    <a:pt x="86" y="267"/>
                    <a:pt x="88" y="268"/>
                    <a:pt x="89" y="269"/>
                  </a:cubicBezTo>
                  <a:cubicBezTo>
                    <a:pt x="90" y="270"/>
                    <a:pt x="90" y="272"/>
                    <a:pt x="90" y="273"/>
                  </a:cubicBezTo>
                  <a:cubicBezTo>
                    <a:pt x="90" y="274"/>
                    <a:pt x="88" y="277"/>
                    <a:pt x="87" y="278"/>
                  </a:cubicBezTo>
                  <a:cubicBezTo>
                    <a:pt x="86" y="279"/>
                    <a:pt x="86" y="281"/>
                    <a:pt x="87" y="283"/>
                  </a:cubicBezTo>
                  <a:cubicBezTo>
                    <a:pt x="87" y="284"/>
                    <a:pt x="88" y="284"/>
                    <a:pt x="90" y="283"/>
                  </a:cubicBezTo>
                  <a:cubicBezTo>
                    <a:pt x="91" y="282"/>
                    <a:pt x="94" y="281"/>
                    <a:pt x="95" y="281"/>
                  </a:cubicBezTo>
                  <a:cubicBezTo>
                    <a:pt x="96" y="282"/>
                    <a:pt x="98" y="282"/>
                    <a:pt x="98" y="284"/>
                  </a:cubicBezTo>
                  <a:cubicBezTo>
                    <a:pt x="99" y="286"/>
                    <a:pt x="100" y="287"/>
                    <a:pt x="101" y="286"/>
                  </a:cubicBezTo>
                  <a:cubicBezTo>
                    <a:pt x="102" y="286"/>
                    <a:pt x="104" y="286"/>
                    <a:pt x="105" y="286"/>
                  </a:cubicBezTo>
                  <a:cubicBezTo>
                    <a:pt x="106" y="286"/>
                    <a:pt x="108" y="285"/>
                    <a:pt x="109" y="283"/>
                  </a:cubicBezTo>
                  <a:cubicBezTo>
                    <a:pt x="109" y="282"/>
                    <a:pt x="109" y="280"/>
                    <a:pt x="108" y="279"/>
                  </a:cubicBezTo>
                  <a:cubicBezTo>
                    <a:pt x="108" y="278"/>
                    <a:pt x="109" y="276"/>
                    <a:pt x="111" y="275"/>
                  </a:cubicBezTo>
                  <a:cubicBezTo>
                    <a:pt x="112" y="275"/>
                    <a:pt x="113" y="275"/>
                    <a:pt x="113" y="276"/>
                  </a:cubicBezTo>
                  <a:cubicBezTo>
                    <a:pt x="113" y="278"/>
                    <a:pt x="115" y="280"/>
                    <a:pt x="116" y="279"/>
                  </a:cubicBezTo>
                  <a:cubicBezTo>
                    <a:pt x="118" y="279"/>
                    <a:pt x="118" y="281"/>
                    <a:pt x="116" y="283"/>
                  </a:cubicBezTo>
                  <a:cubicBezTo>
                    <a:pt x="115" y="285"/>
                    <a:pt x="115" y="285"/>
                    <a:pt x="116" y="285"/>
                  </a:cubicBezTo>
                  <a:cubicBezTo>
                    <a:pt x="118" y="285"/>
                    <a:pt x="120" y="285"/>
                    <a:pt x="121" y="284"/>
                  </a:cubicBezTo>
                  <a:cubicBezTo>
                    <a:pt x="122" y="284"/>
                    <a:pt x="123" y="284"/>
                    <a:pt x="124" y="284"/>
                  </a:cubicBezTo>
                  <a:cubicBezTo>
                    <a:pt x="125" y="284"/>
                    <a:pt x="128" y="284"/>
                    <a:pt x="128" y="284"/>
                  </a:cubicBezTo>
                  <a:cubicBezTo>
                    <a:pt x="130" y="285"/>
                    <a:pt x="133" y="285"/>
                    <a:pt x="136" y="285"/>
                  </a:cubicBezTo>
                  <a:cubicBezTo>
                    <a:pt x="137" y="285"/>
                    <a:pt x="138" y="283"/>
                    <a:pt x="138" y="282"/>
                  </a:cubicBezTo>
                  <a:cubicBezTo>
                    <a:pt x="138" y="281"/>
                    <a:pt x="139" y="279"/>
                    <a:pt x="140" y="278"/>
                  </a:cubicBezTo>
                  <a:cubicBezTo>
                    <a:pt x="142" y="278"/>
                    <a:pt x="144" y="276"/>
                    <a:pt x="145" y="275"/>
                  </a:cubicBezTo>
                  <a:cubicBezTo>
                    <a:pt x="146" y="275"/>
                    <a:pt x="149" y="273"/>
                    <a:pt x="150" y="273"/>
                  </a:cubicBezTo>
                  <a:cubicBezTo>
                    <a:pt x="152" y="272"/>
                    <a:pt x="154" y="271"/>
                    <a:pt x="156" y="271"/>
                  </a:cubicBezTo>
                  <a:cubicBezTo>
                    <a:pt x="158" y="270"/>
                    <a:pt x="160" y="271"/>
                    <a:pt x="160" y="272"/>
                  </a:cubicBezTo>
                  <a:cubicBezTo>
                    <a:pt x="161" y="272"/>
                    <a:pt x="162" y="274"/>
                    <a:pt x="162" y="275"/>
                  </a:cubicBezTo>
                  <a:cubicBezTo>
                    <a:pt x="162" y="276"/>
                    <a:pt x="163" y="277"/>
                    <a:pt x="164" y="279"/>
                  </a:cubicBezTo>
                  <a:cubicBezTo>
                    <a:pt x="165" y="281"/>
                    <a:pt x="166" y="282"/>
                    <a:pt x="166" y="283"/>
                  </a:cubicBezTo>
                  <a:cubicBezTo>
                    <a:pt x="166" y="284"/>
                    <a:pt x="164" y="286"/>
                    <a:pt x="162" y="287"/>
                  </a:cubicBezTo>
                  <a:cubicBezTo>
                    <a:pt x="162" y="288"/>
                    <a:pt x="161" y="290"/>
                    <a:pt x="161" y="290"/>
                  </a:cubicBezTo>
                  <a:cubicBezTo>
                    <a:pt x="161" y="291"/>
                    <a:pt x="162" y="292"/>
                    <a:pt x="162" y="292"/>
                  </a:cubicBezTo>
                  <a:cubicBezTo>
                    <a:pt x="163" y="292"/>
                    <a:pt x="166" y="292"/>
                    <a:pt x="168" y="291"/>
                  </a:cubicBezTo>
                  <a:cubicBezTo>
                    <a:pt x="170" y="291"/>
                    <a:pt x="171" y="290"/>
                    <a:pt x="172" y="290"/>
                  </a:cubicBezTo>
                  <a:cubicBezTo>
                    <a:pt x="173" y="291"/>
                    <a:pt x="174" y="291"/>
                    <a:pt x="175" y="290"/>
                  </a:cubicBezTo>
                  <a:cubicBezTo>
                    <a:pt x="176" y="290"/>
                    <a:pt x="177" y="289"/>
                    <a:pt x="178" y="288"/>
                  </a:cubicBezTo>
                  <a:cubicBezTo>
                    <a:pt x="178" y="286"/>
                    <a:pt x="179" y="285"/>
                    <a:pt x="181" y="285"/>
                  </a:cubicBezTo>
                  <a:cubicBezTo>
                    <a:pt x="182" y="285"/>
                    <a:pt x="185" y="285"/>
                    <a:pt x="186" y="284"/>
                  </a:cubicBezTo>
                  <a:cubicBezTo>
                    <a:pt x="187" y="284"/>
                    <a:pt x="187" y="283"/>
                    <a:pt x="188" y="282"/>
                  </a:cubicBezTo>
                  <a:cubicBezTo>
                    <a:pt x="189" y="282"/>
                    <a:pt x="189" y="282"/>
                    <a:pt x="189" y="283"/>
                  </a:cubicBezTo>
                  <a:cubicBezTo>
                    <a:pt x="189" y="284"/>
                    <a:pt x="189" y="284"/>
                    <a:pt x="189" y="285"/>
                  </a:cubicBezTo>
                  <a:cubicBezTo>
                    <a:pt x="189" y="287"/>
                    <a:pt x="189" y="289"/>
                    <a:pt x="188" y="290"/>
                  </a:cubicBezTo>
                  <a:cubicBezTo>
                    <a:pt x="188" y="292"/>
                    <a:pt x="189" y="293"/>
                    <a:pt x="190" y="293"/>
                  </a:cubicBezTo>
                  <a:cubicBezTo>
                    <a:pt x="192" y="293"/>
                    <a:pt x="195" y="294"/>
                    <a:pt x="196" y="294"/>
                  </a:cubicBezTo>
                  <a:cubicBezTo>
                    <a:pt x="197" y="295"/>
                    <a:pt x="200" y="296"/>
                    <a:pt x="202" y="296"/>
                  </a:cubicBezTo>
                  <a:cubicBezTo>
                    <a:pt x="204" y="296"/>
                    <a:pt x="206" y="295"/>
                    <a:pt x="207" y="294"/>
                  </a:cubicBezTo>
                  <a:cubicBezTo>
                    <a:pt x="209" y="294"/>
                    <a:pt x="210" y="291"/>
                    <a:pt x="210" y="290"/>
                  </a:cubicBezTo>
                  <a:cubicBezTo>
                    <a:pt x="210" y="288"/>
                    <a:pt x="212" y="286"/>
                    <a:pt x="212" y="285"/>
                  </a:cubicBezTo>
                  <a:cubicBezTo>
                    <a:pt x="214" y="283"/>
                    <a:pt x="216" y="283"/>
                    <a:pt x="218" y="284"/>
                  </a:cubicBezTo>
                  <a:cubicBezTo>
                    <a:pt x="220" y="284"/>
                    <a:pt x="221" y="284"/>
                    <a:pt x="222" y="284"/>
                  </a:cubicBezTo>
                  <a:cubicBezTo>
                    <a:pt x="224" y="282"/>
                    <a:pt x="226" y="282"/>
                    <a:pt x="227" y="283"/>
                  </a:cubicBezTo>
                  <a:cubicBezTo>
                    <a:pt x="228" y="283"/>
                    <a:pt x="229" y="284"/>
                    <a:pt x="229" y="286"/>
                  </a:cubicBezTo>
                  <a:cubicBezTo>
                    <a:pt x="230" y="287"/>
                    <a:pt x="232" y="288"/>
                    <a:pt x="235" y="289"/>
                  </a:cubicBezTo>
                  <a:cubicBezTo>
                    <a:pt x="237" y="291"/>
                    <a:pt x="241" y="292"/>
                    <a:pt x="244" y="294"/>
                  </a:cubicBezTo>
                  <a:cubicBezTo>
                    <a:pt x="246" y="296"/>
                    <a:pt x="247" y="298"/>
                    <a:pt x="249" y="298"/>
                  </a:cubicBezTo>
                  <a:cubicBezTo>
                    <a:pt x="250" y="299"/>
                    <a:pt x="253" y="300"/>
                    <a:pt x="255" y="300"/>
                  </a:cubicBezTo>
                  <a:cubicBezTo>
                    <a:pt x="256" y="300"/>
                    <a:pt x="260" y="301"/>
                    <a:pt x="261" y="302"/>
                  </a:cubicBezTo>
                  <a:cubicBezTo>
                    <a:pt x="263" y="302"/>
                    <a:pt x="264" y="304"/>
                    <a:pt x="265" y="304"/>
                  </a:cubicBezTo>
                  <a:cubicBezTo>
                    <a:pt x="265" y="305"/>
                    <a:pt x="266" y="307"/>
                    <a:pt x="267" y="309"/>
                  </a:cubicBezTo>
                  <a:cubicBezTo>
                    <a:pt x="268" y="309"/>
                    <a:pt x="270" y="309"/>
                    <a:pt x="272" y="308"/>
                  </a:cubicBezTo>
                  <a:cubicBezTo>
                    <a:pt x="274" y="307"/>
                    <a:pt x="278" y="306"/>
                    <a:pt x="280" y="306"/>
                  </a:cubicBezTo>
                  <a:cubicBezTo>
                    <a:pt x="281" y="306"/>
                    <a:pt x="284" y="306"/>
                    <a:pt x="286" y="306"/>
                  </a:cubicBezTo>
                  <a:cubicBezTo>
                    <a:pt x="287" y="306"/>
                    <a:pt x="289" y="307"/>
                    <a:pt x="290" y="308"/>
                  </a:cubicBezTo>
                  <a:cubicBezTo>
                    <a:pt x="291" y="308"/>
                    <a:pt x="293" y="310"/>
                    <a:pt x="294" y="311"/>
                  </a:cubicBezTo>
                  <a:cubicBezTo>
                    <a:pt x="294" y="312"/>
                    <a:pt x="294" y="314"/>
                    <a:pt x="292" y="315"/>
                  </a:cubicBezTo>
                  <a:cubicBezTo>
                    <a:pt x="291" y="315"/>
                    <a:pt x="290" y="317"/>
                    <a:pt x="290" y="319"/>
                  </a:cubicBezTo>
                  <a:cubicBezTo>
                    <a:pt x="290" y="320"/>
                    <a:pt x="291" y="322"/>
                    <a:pt x="291" y="323"/>
                  </a:cubicBezTo>
                  <a:cubicBezTo>
                    <a:pt x="292" y="325"/>
                    <a:pt x="292" y="327"/>
                    <a:pt x="292" y="328"/>
                  </a:cubicBezTo>
                  <a:cubicBezTo>
                    <a:pt x="291" y="329"/>
                    <a:pt x="291" y="332"/>
                    <a:pt x="290" y="334"/>
                  </a:cubicBezTo>
                  <a:cubicBezTo>
                    <a:pt x="289" y="336"/>
                    <a:pt x="290" y="338"/>
                    <a:pt x="292" y="340"/>
                  </a:cubicBezTo>
                  <a:cubicBezTo>
                    <a:pt x="292" y="342"/>
                    <a:pt x="295" y="344"/>
                    <a:pt x="296" y="346"/>
                  </a:cubicBezTo>
                  <a:cubicBezTo>
                    <a:pt x="297" y="347"/>
                    <a:pt x="301" y="348"/>
                    <a:pt x="302" y="348"/>
                  </a:cubicBezTo>
                  <a:cubicBezTo>
                    <a:pt x="305" y="348"/>
                    <a:pt x="309" y="348"/>
                    <a:pt x="310" y="348"/>
                  </a:cubicBezTo>
                  <a:cubicBezTo>
                    <a:pt x="312" y="348"/>
                    <a:pt x="314" y="347"/>
                    <a:pt x="315" y="346"/>
                  </a:cubicBezTo>
                  <a:cubicBezTo>
                    <a:pt x="317" y="345"/>
                    <a:pt x="318" y="344"/>
                    <a:pt x="318" y="342"/>
                  </a:cubicBezTo>
                  <a:cubicBezTo>
                    <a:pt x="319" y="340"/>
                    <a:pt x="321" y="339"/>
                    <a:pt x="323" y="338"/>
                  </a:cubicBezTo>
                  <a:cubicBezTo>
                    <a:pt x="324" y="337"/>
                    <a:pt x="325" y="337"/>
                    <a:pt x="325" y="337"/>
                  </a:cubicBezTo>
                  <a:cubicBezTo>
                    <a:pt x="325" y="337"/>
                    <a:pt x="325" y="335"/>
                    <a:pt x="325" y="332"/>
                  </a:cubicBezTo>
                  <a:cubicBezTo>
                    <a:pt x="325" y="331"/>
                    <a:pt x="325" y="328"/>
                    <a:pt x="325" y="327"/>
                  </a:cubicBezTo>
                  <a:cubicBezTo>
                    <a:pt x="325" y="325"/>
                    <a:pt x="324" y="322"/>
                    <a:pt x="324" y="322"/>
                  </a:cubicBezTo>
                  <a:cubicBezTo>
                    <a:pt x="324" y="320"/>
                    <a:pt x="326" y="317"/>
                    <a:pt x="328" y="316"/>
                  </a:cubicBezTo>
                  <a:cubicBezTo>
                    <a:pt x="328" y="316"/>
                    <a:pt x="328" y="316"/>
                    <a:pt x="329" y="316"/>
                  </a:cubicBezTo>
                  <a:cubicBezTo>
                    <a:pt x="330" y="315"/>
                    <a:pt x="331" y="314"/>
                    <a:pt x="331" y="313"/>
                  </a:cubicBezTo>
                  <a:cubicBezTo>
                    <a:pt x="331" y="311"/>
                    <a:pt x="331" y="310"/>
                    <a:pt x="331" y="307"/>
                  </a:cubicBezTo>
                  <a:cubicBezTo>
                    <a:pt x="331" y="305"/>
                    <a:pt x="330" y="303"/>
                    <a:pt x="329" y="302"/>
                  </a:cubicBezTo>
                  <a:cubicBezTo>
                    <a:pt x="328" y="300"/>
                    <a:pt x="325" y="300"/>
                    <a:pt x="324" y="299"/>
                  </a:cubicBezTo>
                  <a:cubicBezTo>
                    <a:pt x="323" y="298"/>
                    <a:pt x="321" y="296"/>
                    <a:pt x="321" y="295"/>
                  </a:cubicBezTo>
                  <a:cubicBezTo>
                    <a:pt x="321" y="294"/>
                    <a:pt x="321" y="291"/>
                    <a:pt x="321" y="289"/>
                  </a:cubicBezTo>
                  <a:cubicBezTo>
                    <a:pt x="321" y="287"/>
                    <a:pt x="321" y="284"/>
                    <a:pt x="322" y="281"/>
                  </a:cubicBezTo>
                  <a:cubicBezTo>
                    <a:pt x="323" y="279"/>
                    <a:pt x="325" y="276"/>
                    <a:pt x="326" y="275"/>
                  </a:cubicBezTo>
                  <a:cubicBezTo>
                    <a:pt x="327" y="274"/>
                    <a:pt x="329" y="272"/>
                    <a:pt x="331" y="272"/>
                  </a:cubicBezTo>
                  <a:cubicBezTo>
                    <a:pt x="333" y="271"/>
                    <a:pt x="336" y="269"/>
                    <a:pt x="339" y="268"/>
                  </a:cubicBezTo>
                  <a:cubicBezTo>
                    <a:pt x="341" y="266"/>
                    <a:pt x="344" y="264"/>
                    <a:pt x="345" y="264"/>
                  </a:cubicBezTo>
                  <a:cubicBezTo>
                    <a:pt x="347" y="262"/>
                    <a:pt x="349" y="260"/>
                    <a:pt x="351" y="259"/>
                  </a:cubicBezTo>
                  <a:cubicBezTo>
                    <a:pt x="353" y="258"/>
                    <a:pt x="355" y="255"/>
                    <a:pt x="357" y="254"/>
                  </a:cubicBezTo>
                  <a:cubicBezTo>
                    <a:pt x="358" y="252"/>
                    <a:pt x="361" y="251"/>
                    <a:pt x="363" y="251"/>
                  </a:cubicBezTo>
                  <a:cubicBezTo>
                    <a:pt x="365" y="250"/>
                    <a:pt x="367" y="251"/>
                    <a:pt x="368" y="252"/>
                  </a:cubicBezTo>
                  <a:cubicBezTo>
                    <a:pt x="369" y="252"/>
                    <a:pt x="370" y="252"/>
                    <a:pt x="371" y="250"/>
                  </a:cubicBezTo>
                  <a:cubicBezTo>
                    <a:pt x="372" y="249"/>
                    <a:pt x="373" y="248"/>
                    <a:pt x="374" y="248"/>
                  </a:cubicBezTo>
                  <a:cubicBezTo>
                    <a:pt x="375" y="248"/>
                    <a:pt x="377" y="248"/>
                    <a:pt x="378" y="248"/>
                  </a:cubicBezTo>
                  <a:cubicBezTo>
                    <a:pt x="379" y="248"/>
                    <a:pt x="382" y="248"/>
                    <a:pt x="383" y="247"/>
                  </a:cubicBezTo>
                  <a:cubicBezTo>
                    <a:pt x="384" y="247"/>
                    <a:pt x="386" y="245"/>
                    <a:pt x="386" y="244"/>
                  </a:cubicBezTo>
                  <a:cubicBezTo>
                    <a:pt x="386" y="242"/>
                    <a:pt x="384" y="241"/>
                    <a:pt x="383" y="241"/>
                  </a:cubicBezTo>
                  <a:cubicBezTo>
                    <a:pt x="382" y="240"/>
                    <a:pt x="379" y="238"/>
                    <a:pt x="377" y="238"/>
                  </a:cubicBezTo>
                  <a:cubicBezTo>
                    <a:pt x="375" y="238"/>
                    <a:pt x="372" y="236"/>
                    <a:pt x="370" y="235"/>
                  </a:cubicBezTo>
                  <a:cubicBezTo>
                    <a:pt x="367" y="234"/>
                    <a:pt x="365" y="233"/>
                    <a:pt x="364" y="231"/>
                  </a:cubicBezTo>
                  <a:cubicBezTo>
                    <a:pt x="363" y="229"/>
                    <a:pt x="361" y="228"/>
                    <a:pt x="360" y="228"/>
                  </a:cubicBezTo>
                  <a:cubicBezTo>
                    <a:pt x="359" y="228"/>
                    <a:pt x="357" y="226"/>
                    <a:pt x="356" y="224"/>
                  </a:cubicBezTo>
                  <a:cubicBezTo>
                    <a:pt x="356" y="222"/>
                    <a:pt x="356" y="219"/>
                    <a:pt x="358" y="219"/>
                  </a:cubicBezTo>
                  <a:cubicBezTo>
                    <a:pt x="360" y="219"/>
                    <a:pt x="362" y="217"/>
                    <a:pt x="362" y="216"/>
                  </a:cubicBezTo>
                  <a:cubicBezTo>
                    <a:pt x="363" y="214"/>
                    <a:pt x="363" y="213"/>
                    <a:pt x="361" y="212"/>
                  </a:cubicBezTo>
                  <a:cubicBezTo>
                    <a:pt x="360" y="210"/>
                    <a:pt x="358" y="209"/>
                    <a:pt x="356" y="209"/>
                  </a:cubicBezTo>
                  <a:cubicBezTo>
                    <a:pt x="354" y="209"/>
                    <a:pt x="353" y="208"/>
                    <a:pt x="353" y="207"/>
                  </a:cubicBezTo>
                  <a:cubicBezTo>
                    <a:pt x="353" y="205"/>
                    <a:pt x="353" y="204"/>
                    <a:pt x="354" y="204"/>
                  </a:cubicBezTo>
                  <a:cubicBezTo>
                    <a:pt x="354" y="204"/>
                    <a:pt x="356" y="203"/>
                    <a:pt x="357" y="202"/>
                  </a:cubicBezTo>
                  <a:cubicBezTo>
                    <a:pt x="358" y="200"/>
                    <a:pt x="361" y="198"/>
                    <a:pt x="362" y="198"/>
                  </a:cubicBezTo>
                  <a:cubicBezTo>
                    <a:pt x="363" y="197"/>
                    <a:pt x="365" y="197"/>
                    <a:pt x="367" y="197"/>
                  </a:cubicBezTo>
                  <a:cubicBezTo>
                    <a:pt x="369" y="198"/>
                    <a:pt x="370" y="198"/>
                    <a:pt x="372" y="197"/>
                  </a:cubicBezTo>
                  <a:cubicBezTo>
                    <a:pt x="374" y="197"/>
                    <a:pt x="374" y="195"/>
                    <a:pt x="372" y="194"/>
                  </a:cubicBezTo>
                  <a:cubicBezTo>
                    <a:pt x="370" y="192"/>
                    <a:pt x="369" y="190"/>
                    <a:pt x="368" y="190"/>
                  </a:cubicBezTo>
                  <a:cubicBezTo>
                    <a:pt x="368" y="190"/>
                    <a:pt x="366" y="188"/>
                    <a:pt x="364" y="186"/>
                  </a:cubicBezTo>
                  <a:cubicBezTo>
                    <a:pt x="362" y="185"/>
                    <a:pt x="360" y="182"/>
                    <a:pt x="359" y="181"/>
                  </a:cubicBezTo>
                  <a:cubicBezTo>
                    <a:pt x="357" y="180"/>
                    <a:pt x="354" y="178"/>
                    <a:pt x="353" y="176"/>
                  </a:cubicBezTo>
                  <a:cubicBezTo>
                    <a:pt x="351" y="175"/>
                    <a:pt x="350" y="172"/>
                    <a:pt x="350" y="171"/>
                  </a:cubicBezTo>
                  <a:cubicBezTo>
                    <a:pt x="350" y="170"/>
                    <a:pt x="350" y="167"/>
                    <a:pt x="349" y="166"/>
                  </a:cubicBezTo>
                  <a:cubicBezTo>
                    <a:pt x="349" y="166"/>
                    <a:pt x="347" y="163"/>
                    <a:pt x="346" y="161"/>
                  </a:cubicBezTo>
                  <a:cubicBezTo>
                    <a:pt x="345" y="160"/>
                    <a:pt x="344" y="158"/>
                    <a:pt x="344" y="158"/>
                  </a:cubicBezTo>
                  <a:cubicBezTo>
                    <a:pt x="344" y="158"/>
                    <a:pt x="343" y="159"/>
                    <a:pt x="341" y="159"/>
                  </a:cubicBezTo>
                  <a:cubicBezTo>
                    <a:pt x="341" y="159"/>
                    <a:pt x="338" y="159"/>
                    <a:pt x="336" y="158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56">
              <a:extLst>
                <a:ext uri="{FF2B5EF4-FFF2-40B4-BE49-F238E27FC236}">
                  <a16:creationId xmlns:a16="http://schemas.microsoft.com/office/drawing/2014/main" id="{789FE034-2294-62F4-B0EF-8C93CBA27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564" y="2121652"/>
              <a:ext cx="857026" cy="562423"/>
            </a:xfrm>
            <a:custGeom>
              <a:avLst/>
              <a:gdLst/>
              <a:ahLst/>
              <a:cxnLst>
                <a:cxn ang="0">
                  <a:pos x="470" y="116"/>
                </a:cxn>
                <a:cxn ang="0">
                  <a:pos x="437" y="107"/>
                </a:cxn>
                <a:cxn ang="0">
                  <a:pos x="399" y="89"/>
                </a:cxn>
                <a:cxn ang="0">
                  <a:pos x="367" y="98"/>
                </a:cxn>
                <a:cxn ang="0">
                  <a:pos x="354" y="93"/>
                </a:cxn>
                <a:cxn ang="0">
                  <a:pos x="342" y="88"/>
                </a:cxn>
                <a:cxn ang="0">
                  <a:pos x="316" y="83"/>
                </a:cxn>
                <a:cxn ang="0">
                  <a:pos x="292" y="88"/>
                </a:cxn>
                <a:cxn ang="0">
                  <a:pos x="277" y="91"/>
                </a:cxn>
                <a:cxn ang="0">
                  <a:pos x="265" y="74"/>
                </a:cxn>
                <a:cxn ang="0">
                  <a:pos x="252" y="102"/>
                </a:cxn>
                <a:cxn ang="0">
                  <a:pos x="263" y="135"/>
                </a:cxn>
                <a:cxn ang="0">
                  <a:pos x="229" y="124"/>
                </a:cxn>
                <a:cxn ang="0">
                  <a:pos x="233" y="73"/>
                </a:cxn>
                <a:cxn ang="0">
                  <a:pos x="262" y="48"/>
                </a:cxn>
                <a:cxn ang="0">
                  <a:pos x="269" y="15"/>
                </a:cxn>
                <a:cxn ang="0">
                  <a:pos x="230" y="0"/>
                </a:cxn>
                <a:cxn ang="0">
                  <a:pos x="201" y="18"/>
                </a:cxn>
                <a:cxn ang="0">
                  <a:pos x="159" y="41"/>
                </a:cxn>
                <a:cxn ang="0">
                  <a:pos x="150" y="77"/>
                </a:cxn>
                <a:cxn ang="0">
                  <a:pos x="182" y="90"/>
                </a:cxn>
                <a:cxn ang="0">
                  <a:pos x="161" y="114"/>
                </a:cxn>
                <a:cxn ang="0">
                  <a:pos x="154" y="140"/>
                </a:cxn>
                <a:cxn ang="0">
                  <a:pos x="129" y="138"/>
                </a:cxn>
                <a:cxn ang="0">
                  <a:pos x="100" y="158"/>
                </a:cxn>
                <a:cxn ang="0">
                  <a:pos x="89" y="150"/>
                </a:cxn>
                <a:cxn ang="0">
                  <a:pos x="102" y="115"/>
                </a:cxn>
                <a:cxn ang="0">
                  <a:pos x="69" y="103"/>
                </a:cxn>
                <a:cxn ang="0">
                  <a:pos x="73" y="93"/>
                </a:cxn>
                <a:cxn ang="0">
                  <a:pos x="56" y="112"/>
                </a:cxn>
                <a:cxn ang="0">
                  <a:pos x="44" y="134"/>
                </a:cxn>
                <a:cxn ang="0">
                  <a:pos x="51" y="171"/>
                </a:cxn>
                <a:cxn ang="0">
                  <a:pos x="37" y="197"/>
                </a:cxn>
                <a:cxn ang="0">
                  <a:pos x="23" y="213"/>
                </a:cxn>
                <a:cxn ang="0">
                  <a:pos x="10" y="237"/>
                </a:cxn>
                <a:cxn ang="0">
                  <a:pos x="7" y="256"/>
                </a:cxn>
                <a:cxn ang="0">
                  <a:pos x="37" y="280"/>
                </a:cxn>
                <a:cxn ang="0">
                  <a:pos x="85" y="294"/>
                </a:cxn>
                <a:cxn ang="0">
                  <a:pos x="119" y="311"/>
                </a:cxn>
                <a:cxn ang="0">
                  <a:pos x="147" y="286"/>
                </a:cxn>
                <a:cxn ang="0">
                  <a:pos x="188" y="284"/>
                </a:cxn>
                <a:cxn ang="0">
                  <a:pos x="227" y="285"/>
                </a:cxn>
                <a:cxn ang="0">
                  <a:pos x="276" y="282"/>
                </a:cxn>
                <a:cxn ang="0">
                  <a:pos x="319" y="285"/>
                </a:cxn>
                <a:cxn ang="0">
                  <a:pos x="356" y="298"/>
                </a:cxn>
                <a:cxn ang="0">
                  <a:pos x="363" y="276"/>
                </a:cxn>
                <a:cxn ang="0">
                  <a:pos x="377" y="251"/>
                </a:cxn>
                <a:cxn ang="0">
                  <a:pos x="392" y="239"/>
                </a:cxn>
                <a:cxn ang="0">
                  <a:pos x="416" y="223"/>
                </a:cxn>
                <a:cxn ang="0">
                  <a:pos x="435" y="200"/>
                </a:cxn>
                <a:cxn ang="0">
                  <a:pos x="421" y="181"/>
                </a:cxn>
                <a:cxn ang="0">
                  <a:pos x="409" y="170"/>
                </a:cxn>
                <a:cxn ang="0">
                  <a:pos x="421" y="163"/>
                </a:cxn>
                <a:cxn ang="0">
                  <a:pos x="459" y="163"/>
                </a:cxn>
              </a:cxnLst>
              <a:rect l="0" t="0" r="r" b="b"/>
              <a:pathLst>
                <a:path w="473" h="311">
                  <a:moveTo>
                    <a:pt x="468" y="145"/>
                  </a:moveTo>
                  <a:cubicBezTo>
                    <a:pt x="466" y="144"/>
                    <a:pt x="465" y="141"/>
                    <a:pt x="466" y="139"/>
                  </a:cubicBezTo>
                  <a:cubicBezTo>
                    <a:pt x="467" y="137"/>
                    <a:pt x="468" y="134"/>
                    <a:pt x="469" y="133"/>
                  </a:cubicBezTo>
                  <a:cubicBezTo>
                    <a:pt x="469" y="132"/>
                    <a:pt x="469" y="130"/>
                    <a:pt x="468" y="128"/>
                  </a:cubicBezTo>
                  <a:cubicBezTo>
                    <a:pt x="467" y="128"/>
                    <a:pt x="467" y="125"/>
                    <a:pt x="467" y="124"/>
                  </a:cubicBezTo>
                  <a:cubicBezTo>
                    <a:pt x="467" y="122"/>
                    <a:pt x="468" y="120"/>
                    <a:pt x="469" y="120"/>
                  </a:cubicBezTo>
                  <a:cubicBezTo>
                    <a:pt x="471" y="119"/>
                    <a:pt x="470" y="117"/>
                    <a:pt x="470" y="116"/>
                  </a:cubicBezTo>
                  <a:cubicBezTo>
                    <a:pt x="470" y="115"/>
                    <a:pt x="468" y="113"/>
                    <a:pt x="467" y="113"/>
                  </a:cubicBezTo>
                  <a:cubicBezTo>
                    <a:pt x="466" y="112"/>
                    <a:pt x="463" y="112"/>
                    <a:pt x="462" y="112"/>
                  </a:cubicBezTo>
                  <a:cubicBezTo>
                    <a:pt x="461" y="111"/>
                    <a:pt x="458" y="111"/>
                    <a:pt x="456" y="111"/>
                  </a:cubicBezTo>
                  <a:cubicBezTo>
                    <a:pt x="454" y="111"/>
                    <a:pt x="451" y="112"/>
                    <a:pt x="448" y="113"/>
                  </a:cubicBezTo>
                  <a:cubicBezTo>
                    <a:pt x="446" y="115"/>
                    <a:pt x="445" y="115"/>
                    <a:pt x="444" y="114"/>
                  </a:cubicBezTo>
                  <a:cubicBezTo>
                    <a:pt x="443" y="112"/>
                    <a:pt x="442" y="110"/>
                    <a:pt x="442" y="110"/>
                  </a:cubicBezTo>
                  <a:cubicBezTo>
                    <a:pt x="441" y="109"/>
                    <a:pt x="439" y="107"/>
                    <a:pt x="437" y="107"/>
                  </a:cubicBezTo>
                  <a:cubicBezTo>
                    <a:pt x="436" y="106"/>
                    <a:pt x="433" y="106"/>
                    <a:pt x="431" y="106"/>
                  </a:cubicBezTo>
                  <a:cubicBezTo>
                    <a:pt x="429" y="105"/>
                    <a:pt x="427" y="104"/>
                    <a:pt x="426" y="103"/>
                  </a:cubicBezTo>
                  <a:cubicBezTo>
                    <a:pt x="424" y="103"/>
                    <a:pt x="422" y="101"/>
                    <a:pt x="420" y="99"/>
                  </a:cubicBezTo>
                  <a:cubicBezTo>
                    <a:pt x="418" y="98"/>
                    <a:pt x="414" y="96"/>
                    <a:pt x="411" y="94"/>
                  </a:cubicBezTo>
                  <a:cubicBezTo>
                    <a:pt x="409" y="94"/>
                    <a:pt x="407" y="92"/>
                    <a:pt x="406" y="91"/>
                  </a:cubicBezTo>
                  <a:cubicBezTo>
                    <a:pt x="406" y="89"/>
                    <a:pt x="404" y="88"/>
                    <a:pt x="403" y="88"/>
                  </a:cubicBezTo>
                  <a:cubicBezTo>
                    <a:pt x="402" y="87"/>
                    <a:pt x="400" y="87"/>
                    <a:pt x="399" y="89"/>
                  </a:cubicBezTo>
                  <a:cubicBezTo>
                    <a:pt x="398" y="90"/>
                    <a:pt x="396" y="90"/>
                    <a:pt x="394" y="89"/>
                  </a:cubicBezTo>
                  <a:cubicBezTo>
                    <a:pt x="392" y="88"/>
                    <a:pt x="391" y="88"/>
                    <a:pt x="389" y="90"/>
                  </a:cubicBezTo>
                  <a:cubicBezTo>
                    <a:pt x="388" y="91"/>
                    <a:pt x="386" y="93"/>
                    <a:pt x="386" y="95"/>
                  </a:cubicBezTo>
                  <a:cubicBezTo>
                    <a:pt x="386" y="97"/>
                    <a:pt x="385" y="99"/>
                    <a:pt x="384" y="99"/>
                  </a:cubicBezTo>
                  <a:cubicBezTo>
                    <a:pt x="383" y="100"/>
                    <a:pt x="380" y="101"/>
                    <a:pt x="378" y="101"/>
                  </a:cubicBezTo>
                  <a:cubicBezTo>
                    <a:pt x="376" y="101"/>
                    <a:pt x="374" y="100"/>
                    <a:pt x="372" y="100"/>
                  </a:cubicBezTo>
                  <a:cubicBezTo>
                    <a:pt x="371" y="99"/>
                    <a:pt x="368" y="98"/>
                    <a:pt x="367" y="98"/>
                  </a:cubicBezTo>
                  <a:cubicBezTo>
                    <a:pt x="366" y="98"/>
                    <a:pt x="365" y="97"/>
                    <a:pt x="365" y="95"/>
                  </a:cubicBezTo>
                  <a:cubicBezTo>
                    <a:pt x="366" y="94"/>
                    <a:pt x="366" y="92"/>
                    <a:pt x="366" y="90"/>
                  </a:cubicBezTo>
                  <a:cubicBezTo>
                    <a:pt x="366" y="90"/>
                    <a:pt x="366" y="89"/>
                    <a:pt x="366" y="88"/>
                  </a:cubicBezTo>
                  <a:cubicBezTo>
                    <a:pt x="366" y="87"/>
                    <a:pt x="366" y="87"/>
                    <a:pt x="365" y="87"/>
                  </a:cubicBezTo>
                  <a:cubicBezTo>
                    <a:pt x="364" y="88"/>
                    <a:pt x="363" y="89"/>
                    <a:pt x="362" y="90"/>
                  </a:cubicBezTo>
                  <a:cubicBezTo>
                    <a:pt x="361" y="90"/>
                    <a:pt x="359" y="91"/>
                    <a:pt x="358" y="91"/>
                  </a:cubicBezTo>
                  <a:cubicBezTo>
                    <a:pt x="356" y="91"/>
                    <a:pt x="354" y="92"/>
                    <a:pt x="354" y="93"/>
                  </a:cubicBezTo>
                  <a:cubicBezTo>
                    <a:pt x="353" y="94"/>
                    <a:pt x="352" y="95"/>
                    <a:pt x="351" y="95"/>
                  </a:cubicBezTo>
                  <a:cubicBezTo>
                    <a:pt x="351" y="96"/>
                    <a:pt x="350" y="96"/>
                    <a:pt x="349" y="95"/>
                  </a:cubicBezTo>
                  <a:cubicBezTo>
                    <a:pt x="348" y="95"/>
                    <a:pt x="346" y="96"/>
                    <a:pt x="344" y="96"/>
                  </a:cubicBezTo>
                  <a:cubicBezTo>
                    <a:pt x="342" y="97"/>
                    <a:pt x="340" y="97"/>
                    <a:pt x="339" y="97"/>
                  </a:cubicBezTo>
                  <a:cubicBezTo>
                    <a:pt x="338" y="97"/>
                    <a:pt x="337" y="96"/>
                    <a:pt x="337" y="95"/>
                  </a:cubicBezTo>
                  <a:cubicBezTo>
                    <a:pt x="337" y="95"/>
                    <a:pt x="338" y="94"/>
                    <a:pt x="339" y="92"/>
                  </a:cubicBezTo>
                  <a:cubicBezTo>
                    <a:pt x="341" y="91"/>
                    <a:pt x="342" y="89"/>
                    <a:pt x="342" y="88"/>
                  </a:cubicBezTo>
                  <a:cubicBezTo>
                    <a:pt x="342" y="88"/>
                    <a:pt x="341" y="86"/>
                    <a:pt x="341" y="84"/>
                  </a:cubicBezTo>
                  <a:cubicBezTo>
                    <a:pt x="340" y="83"/>
                    <a:pt x="339" y="81"/>
                    <a:pt x="339" y="80"/>
                  </a:cubicBezTo>
                  <a:cubicBezTo>
                    <a:pt x="339" y="79"/>
                    <a:pt x="338" y="78"/>
                    <a:pt x="337" y="77"/>
                  </a:cubicBezTo>
                  <a:cubicBezTo>
                    <a:pt x="337" y="76"/>
                    <a:pt x="334" y="75"/>
                    <a:pt x="332" y="76"/>
                  </a:cubicBezTo>
                  <a:cubicBezTo>
                    <a:pt x="331" y="76"/>
                    <a:pt x="328" y="77"/>
                    <a:pt x="326" y="78"/>
                  </a:cubicBezTo>
                  <a:cubicBezTo>
                    <a:pt x="325" y="78"/>
                    <a:pt x="323" y="80"/>
                    <a:pt x="322" y="80"/>
                  </a:cubicBezTo>
                  <a:cubicBezTo>
                    <a:pt x="320" y="81"/>
                    <a:pt x="318" y="83"/>
                    <a:pt x="316" y="83"/>
                  </a:cubicBezTo>
                  <a:cubicBezTo>
                    <a:pt x="316" y="84"/>
                    <a:pt x="315" y="86"/>
                    <a:pt x="315" y="87"/>
                  </a:cubicBezTo>
                  <a:cubicBezTo>
                    <a:pt x="315" y="88"/>
                    <a:pt x="314" y="90"/>
                    <a:pt x="312" y="90"/>
                  </a:cubicBezTo>
                  <a:cubicBezTo>
                    <a:pt x="309" y="90"/>
                    <a:pt x="307" y="90"/>
                    <a:pt x="305" y="89"/>
                  </a:cubicBezTo>
                  <a:cubicBezTo>
                    <a:pt x="304" y="89"/>
                    <a:pt x="301" y="89"/>
                    <a:pt x="300" y="89"/>
                  </a:cubicBezTo>
                  <a:cubicBezTo>
                    <a:pt x="300" y="89"/>
                    <a:pt x="299" y="90"/>
                    <a:pt x="298" y="90"/>
                  </a:cubicBezTo>
                  <a:cubicBezTo>
                    <a:pt x="296" y="90"/>
                    <a:pt x="294" y="90"/>
                    <a:pt x="292" y="91"/>
                  </a:cubicBezTo>
                  <a:cubicBezTo>
                    <a:pt x="291" y="91"/>
                    <a:pt x="291" y="90"/>
                    <a:pt x="292" y="88"/>
                  </a:cubicBezTo>
                  <a:cubicBezTo>
                    <a:pt x="294" y="86"/>
                    <a:pt x="294" y="85"/>
                    <a:pt x="292" y="85"/>
                  </a:cubicBezTo>
                  <a:cubicBezTo>
                    <a:pt x="291" y="85"/>
                    <a:pt x="290" y="83"/>
                    <a:pt x="290" y="81"/>
                  </a:cubicBezTo>
                  <a:cubicBezTo>
                    <a:pt x="290" y="80"/>
                    <a:pt x="289" y="80"/>
                    <a:pt x="287" y="81"/>
                  </a:cubicBezTo>
                  <a:cubicBezTo>
                    <a:pt x="285" y="81"/>
                    <a:pt x="284" y="83"/>
                    <a:pt x="284" y="84"/>
                  </a:cubicBezTo>
                  <a:cubicBezTo>
                    <a:pt x="285" y="85"/>
                    <a:pt x="285" y="87"/>
                    <a:pt x="285" y="88"/>
                  </a:cubicBezTo>
                  <a:cubicBezTo>
                    <a:pt x="284" y="90"/>
                    <a:pt x="283" y="91"/>
                    <a:pt x="282" y="91"/>
                  </a:cubicBezTo>
                  <a:cubicBezTo>
                    <a:pt x="280" y="91"/>
                    <a:pt x="278" y="91"/>
                    <a:pt x="277" y="91"/>
                  </a:cubicBezTo>
                  <a:cubicBezTo>
                    <a:pt x="276" y="92"/>
                    <a:pt x="275" y="91"/>
                    <a:pt x="274" y="89"/>
                  </a:cubicBezTo>
                  <a:cubicBezTo>
                    <a:pt x="274" y="88"/>
                    <a:pt x="273" y="87"/>
                    <a:pt x="271" y="86"/>
                  </a:cubicBezTo>
                  <a:cubicBezTo>
                    <a:pt x="270" y="86"/>
                    <a:pt x="267" y="87"/>
                    <a:pt x="266" y="88"/>
                  </a:cubicBezTo>
                  <a:cubicBezTo>
                    <a:pt x="265" y="90"/>
                    <a:pt x="264" y="90"/>
                    <a:pt x="263" y="88"/>
                  </a:cubicBezTo>
                  <a:cubicBezTo>
                    <a:pt x="263" y="86"/>
                    <a:pt x="263" y="84"/>
                    <a:pt x="264" y="83"/>
                  </a:cubicBezTo>
                  <a:cubicBezTo>
                    <a:pt x="265" y="82"/>
                    <a:pt x="266" y="79"/>
                    <a:pt x="266" y="78"/>
                  </a:cubicBezTo>
                  <a:cubicBezTo>
                    <a:pt x="266" y="77"/>
                    <a:pt x="266" y="75"/>
                    <a:pt x="265" y="74"/>
                  </a:cubicBezTo>
                  <a:cubicBezTo>
                    <a:pt x="264" y="73"/>
                    <a:pt x="263" y="72"/>
                    <a:pt x="260" y="71"/>
                  </a:cubicBezTo>
                  <a:cubicBezTo>
                    <a:pt x="258" y="71"/>
                    <a:pt x="256" y="73"/>
                    <a:pt x="256" y="75"/>
                  </a:cubicBezTo>
                  <a:cubicBezTo>
                    <a:pt x="257" y="78"/>
                    <a:pt x="255" y="79"/>
                    <a:pt x="254" y="78"/>
                  </a:cubicBezTo>
                  <a:cubicBezTo>
                    <a:pt x="252" y="77"/>
                    <a:pt x="250" y="77"/>
                    <a:pt x="248" y="78"/>
                  </a:cubicBezTo>
                  <a:cubicBezTo>
                    <a:pt x="247" y="79"/>
                    <a:pt x="246" y="82"/>
                    <a:pt x="246" y="83"/>
                  </a:cubicBezTo>
                  <a:cubicBezTo>
                    <a:pt x="246" y="86"/>
                    <a:pt x="247" y="90"/>
                    <a:pt x="249" y="92"/>
                  </a:cubicBezTo>
                  <a:cubicBezTo>
                    <a:pt x="250" y="95"/>
                    <a:pt x="251" y="99"/>
                    <a:pt x="252" y="102"/>
                  </a:cubicBezTo>
                  <a:cubicBezTo>
                    <a:pt x="252" y="104"/>
                    <a:pt x="253" y="107"/>
                    <a:pt x="254" y="108"/>
                  </a:cubicBezTo>
                  <a:cubicBezTo>
                    <a:pt x="254" y="109"/>
                    <a:pt x="254" y="112"/>
                    <a:pt x="254" y="114"/>
                  </a:cubicBezTo>
                  <a:cubicBezTo>
                    <a:pt x="254" y="116"/>
                    <a:pt x="256" y="118"/>
                    <a:pt x="257" y="118"/>
                  </a:cubicBezTo>
                  <a:cubicBezTo>
                    <a:pt x="259" y="118"/>
                    <a:pt x="261" y="119"/>
                    <a:pt x="262" y="121"/>
                  </a:cubicBezTo>
                  <a:cubicBezTo>
                    <a:pt x="264" y="122"/>
                    <a:pt x="265" y="124"/>
                    <a:pt x="266" y="126"/>
                  </a:cubicBezTo>
                  <a:cubicBezTo>
                    <a:pt x="267" y="127"/>
                    <a:pt x="267" y="129"/>
                    <a:pt x="266" y="131"/>
                  </a:cubicBezTo>
                  <a:cubicBezTo>
                    <a:pt x="265" y="132"/>
                    <a:pt x="264" y="134"/>
                    <a:pt x="263" y="135"/>
                  </a:cubicBezTo>
                  <a:cubicBezTo>
                    <a:pt x="262" y="137"/>
                    <a:pt x="261" y="139"/>
                    <a:pt x="259" y="140"/>
                  </a:cubicBezTo>
                  <a:cubicBezTo>
                    <a:pt x="257" y="140"/>
                    <a:pt x="255" y="139"/>
                    <a:pt x="254" y="138"/>
                  </a:cubicBezTo>
                  <a:cubicBezTo>
                    <a:pt x="254" y="136"/>
                    <a:pt x="250" y="135"/>
                    <a:pt x="248" y="134"/>
                  </a:cubicBezTo>
                  <a:cubicBezTo>
                    <a:pt x="245" y="134"/>
                    <a:pt x="242" y="134"/>
                    <a:pt x="239" y="135"/>
                  </a:cubicBezTo>
                  <a:cubicBezTo>
                    <a:pt x="237" y="136"/>
                    <a:pt x="235" y="135"/>
                    <a:pt x="234" y="133"/>
                  </a:cubicBezTo>
                  <a:cubicBezTo>
                    <a:pt x="234" y="131"/>
                    <a:pt x="232" y="128"/>
                    <a:pt x="231" y="128"/>
                  </a:cubicBezTo>
                  <a:cubicBezTo>
                    <a:pt x="229" y="128"/>
                    <a:pt x="228" y="126"/>
                    <a:pt x="229" y="124"/>
                  </a:cubicBezTo>
                  <a:cubicBezTo>
                    <a:pt x="229" y="123"/>
                    <a:pt x="229" y="119"/>
                    <a:pt x="229" y="117"/>
                  </a:cubicBezTo>
                  <a:cubicBezTo>
                    <a:pt x="228" y="115"/>
                    <a:pt x="228" y="112"/>
                    <a:pt x="227" y="110"/>
                  </a:cubicBezTo>
                  <a:cubicBezTo>
                    <a:pt x="227" y="108"/>
                    <a:pt x="227" y="105"/>
                    <a:pt x="228" y="103"/>
                  </a:cubicBezTo>
                  <a:cubicBezTo>
                    <a:pt x="229" y="101"/>
                    <a:pt x="231" y="97"/>
                    <a:pt x="233" y="95"/>
                  </a:cubicBezTo>
                  <a:cubicBezTo>
                    <a:pt x="234" y="93"/>
                    <a:pt x="234" y="89"/>
                    <a:pt x="234" y="86"/>
                  </a:cubicBezTo>
                  <a:cubicBezTo>
                    <a:pt x="233" y="84"/>
                    <a:pt x="232" y="80"/>
                    <a:pt x="231" y="79"/>
                  </a:cubicBezTo>
                  <a:cubicBezTo>
                    <a:pt x="231" y="76"/>
                    <a:pt x="231" y="74"/>
                    <a:pt x="233" y="73"/>
                  </a:cubicBezTo>
                  <a:cubicBezTo>
                    <a:pt x="235" y="73"/>
                    <a:pt x="236" y="72"/>
                    <a:pt x="236" y="70"/>
                  </a:cubicBezTo>
                  <a:cubicBezTo>
                    <a:pt x="236" y="69"/>
                    <a:pt x="239" y="68"/>
                    <a:pt x="241" y="68"/>
                  </a:cubicBezTo>
                  <a:cubicBezTo>
                    <a:pt x="244" y="68"/>
                    <a:pt x="247" y="68"/>
                    <a:pt x="248" y="68"/>
                  </a:cubicBezTo>
                  <a:cubicBezTo>
                    <a:pt x="249" y="68"/>
                    <a:pt x="252" y="66"/>
                    <a:pt x="254" y="65"/>
                  </a:cubicBezTo>
                  <a:cubicBezTo>
                    <a:pt x="256" y="64"/>
                    <a:pt x="257" y="61"/>
                    <a:pt x="256" y="60"/>
                  </a:cubicBezTo>
                  <a:cubicBezTo>
                    <a:pt x="256" y="58"/>
                    <a:pt x="257" y="56"/>
                    <a:pt x="258" y="54"/>
                  </a:cubicBezTo>
                  <a:cubicBezTo>
                    <a:pt x="260" y="52"/>
                    <a:pt x="262" y="50"/>
                    <a:pt x="262" y="48"/>
                  </a:cubicBezTo>
                  <a:cubicBezTo>
                    <a:pt x="263" y="46"/>
                    <a:pt x="265" y="44"/>
                    <a:pt x="267" y="41"/>
                  </a:cubicBezTo>
                  <a:cubicBezTo>
                    <a:pt x="268" y="40"/>
                    <a:pt x="268" y="37"/>
                    <a:pt x="268" y="35"/>
                  </a:cubicBezTo>
                  <a:cubicBezTo>
                    <a:pt x="267" y="35"/>
                    <a:pt x="268" y="33"/>
                    <a:pt x="269" y="31"/>
                  </a:cubicBezTo>
                  <a:cubicBezTo>
                    <a:pt x="270" y="30"/>
                    <a:pt x="272" y="28"/>
                    <a:pt x="271" y="27"/>
                  </a:cubicBezTo>
                  <a:cubicBezTo>
                    <a:pt x="271" y="25"/>
                    <a:pt x="271" y="23"/>
                    <a:pt x="271" y="21"/>
                  </a:cubicBezTo>
                  <a:cubicBezTo>
                    <a:pt x="271" y="19"/>
                    <a:pt x="271" y="18"/>
                    <a:pt x="271" y="18"/>
                  </a:cubicBezTo>
                  <a:cubicBezTo>
                    <a:pt x="271" y="18"/>
                    <a:pt x="270" y="16"/>
                    <a:pt x="269" y="15"/>
                  </a:cubicBezTo>
                  <a:cubicBezTo>
                    <a:pt x="268" y="13"/>
                    <a:pt x="267" y="11"/>
                    <a:pt x="266" y="10"/>
                  </a:cubicBezTo>
                  <a:cubicBezTo>
                    <a:pt x="265" y="9"/>
                    <a:pt x="262" y="8"/>
                    <a:pt x="260" y="7"/>
                  </a:cubicBezTo>
                  <a:cubicBezTo>
                    <a:pt x="259" y="6"/>
                    <a:pt x="257" y="5"/>
                    <a:pt x="255" y="4"/>
                  </a:cubicBezTo>
                  <a:cubicBezTo>
                    <a:pt x="253" y="4"/>
                    <a:pt x="249" y="4"/>
                    <a:pt x="248" y="5"/>
                  </a:cubicBezTo>
                  <a:cubicBezTo>
                    <a:pt x="245" y="5"/>
                    <a:pt x="242" y="5"/>
                    <a:pt x="241" y="4"/>
                  </a:cubicBezTo>
                  <a:cubicBezTo>
                    <a:pt x="241" y="3"/>
                    <a:pt x="237" y="2"/>
                    <a:pt x="234" y="2"/>
                  </a:cubicBezTo>
                  <a:cubicBezTo>
                    <a:pt x="232" y="1"/>
                    <a:pt x="230" y="0"/>
                    <a:pt x="230" y="0"/>
                  </a:cubicBezTo>
                  <a:cubicBezTo>
                    <a:pt x="230" y="0"/>
                    <a:pt x="229" y="0"/>
                    <a:pt x="228" y="1"/>
                  </a:cubicBezTo>
                  <a:cubicBezTo>
                    <a:pt x="227" y="2"/>
                    <a:pt x="225" y="3"/>
                    <a:pt x="224" y="4"/>
                  </a:cubicBezTo>
                  <a:cubicBezTo>
                    <a:pt x="223" y="4"/>
                    <a:pt x="222" y="6"/>
                    <a:pt x="221" y="7"/>
                  </a:cubicBezTo>
                  <a:cubicBezTo>
                    <a:pt x="220" y="9"/>
                    <a:pt x="219" y="10"/>
                    <a:pt x="217" y="9"/>
                  </a:cubicBezTo>
                  <a:cubicBezTo>
                    <a:pt x="216" y="9"/>
                    <a:pt x="214" y="10"/>
                    <a:pt x="213" y="11"/>
                  </a:cubicBezTo>
                  <a:cubicBezTo>
                    <a:pt x="211" y="11"/>
                    <a:pt x="209" y="13"/>
                    <a:pt x="208" y="14"/>
                  </a:cubicBezTo>
                  <a:cubicBezTo>
                    <a:pt x="207" y="15"/>
                    <a:pt x="203" y="17"/>
                    <a:pt x="201" y="18"/>
                  </a:cubicBezTo>
                  <a:cubicBezTo>
                    <a:pt x="199" y="19"/>
                    <a:pt x="196" y="19"/>
                    <a:pt x="194" y="20"/>
                  </a:cubicBezTo>
                  <a:cubicBezTo>
                    <a:pt x="193" y="21"/>
                    <a:pt x="191" y="23"/>
                    <a:pt x="188" y="24"/>
                  </a:cubicBezTo>
                  <a:cubicBezTo>
                    <a:pt x="185" y="25"/>
                    <a:pt x="182" y="27"/>
                    <a:pt x="180" y="27"/>
                  </a:cubicBezTo>
                  <a:cubicBezTo>
                    <a:pt x="178" y="29"/>
                    <a:pt x="176" y="31"/>
                    <a:pt x="175" y="32"/>
                  </a:cubicBezTo>
                  <a:cubicBezTo>
                    <a:pt x="174" y="33"/>
                    <a:pt x="172" y="34"/>
                    <a:pt x="170" y="34"/>
                  </a:cubicBezTo>
                  <a:cubicBezTo>
                    <a:pt x="168" y="35"/>
                    <a:pt x="166" y="36"/>
                    <a:pt x="165" y="37"/>
                  </a:cubicBezTo>
                  <a:cubicBezTo>
                    <a:pt x="163" y="38"/>
                    <a:pt x="160" y="40"/>
                    <a:pt x="159" y="41"/>
                  </a:cubicBezTo>
                  <a:cubicBezTo>
                    <a:pt x="156" y="43"/>
                    <a:pt x="154" y="46"/>
                    <a:pt x="153" y="47"/>
                  </a:cubicBezTo>
                  <a:cubicBezTo>
                    <a:pt x="152" y="48"/>
                    <a:pt x="150" y="48"/>
                    <a:pt x="149" y="48"/>
                  </a:cubicBezTo>
                  <a:cubicBezTo>
                    <a:pt x="147" y="49"/>
                    <a:pt x="145" y="50"/>
                    <a:pt x="144" y="52"/>
                  </a:cubicBezTo>
                  <a:cubicBezTo>
                    <a:pt x="142" y="53"/>
                    <a:pt x="140" y="56"/>
                    <a:pt x="140" y="59"/>
                  </a:cubicBezTo>
                  <a:cubicBezTo>
                    <a:pt x="139" y="61"/>
                    <a:pt x="139" y="66"/>
                    <a:pt x="140" y="67"/>
                  </a:cubicBezTo>
                  <a:cubicBezTo>
                    <a:pt x="140" y="69"/>
                    <a:pt x="142" y="72"/>
                    <a:pt x="144" y="73"/>
                  </a:cubicBezTo>
                  <a:cubicBezTo>
                    <a:pt x="146" y="75"/>
                    <a:pt x="148" y="76"/>
                    <a:pt x="150" y="77"/>
                  </a:cubicBezTo>
                  <a:cubicBezTo>
                    <a:pt x="152" y="78"/>
                    <a:pt x="155" y="80"/>
                    <a:pt x="157" y="80"/>
                  </a:cubicBezTo>
                  <a:cubicBezTo>
                    <a:pt x="159" y="80"/>
                    <a:pt x="163" y="80"/>
                    <a:pt x="164" y="80"/>
                  </a:cubicBezTo>
                  <a:cubicBezTo>
                    <a:pt x="167" y="79"/>
                    <a:pt x="170" y="79"/>
                    <a:pt x="172" y="80"/>
                  </a:cubicBezTo>
                  <a:cubicBezTo>
                    <a:pt x="173" y="81"/>
                    <a:pt x="176" y="79"/>
                    <a:pt x="178" y="77"/>
                  </a:cubicBezTo>
                  <a:cubicBezTo>
                    <a:pt x="180" y="76"/>
                    <a:pt x="181" y="76"/>
                    <a:pt x="182" y="78"/>
                  </a:cubicBezTo>
                  <a:cubicBezTo>
                    <a:pt x="183" y="80"/>
                    <a:pt x="184" y="83"/>
                    <a:pt x="185" y="85"/>
                  </a:cubicBezTo>
                  <a:cubicBezTo>
                    <a:pt x="185" y="86"/>
                    <a:pt x="184" y="88"/>
                    <a:pt x="182" y="90"/>
                  </a:cubicBezTo>
                  <a:cubicBezTo>
                    <a:pt x="182" y="91"/>
                    <a:pt x="179" y="93"/>
                    <a:pt x="176" y="93"/>
                  </a:cubicBezTo>
                  <a:cubicBezTo>
                    <a:pt x="174" y="93"/>
                    <a:pt x="171" y="93"/>
                    <a:pt x="169" y="93"/>
                  </a:cubicBezTo>
                  <a:cubicBezTo>
                    <a:pt x="166" y="94"/>
                    <a:pt x="163" y="95"/>
                    <a:pt x="160" y="96"/>
                  </a:cubicBezTo>
                  <a:cubicBezTo>
                    <a:pt x="158" y="96"/>
                    <a:pt x="157" y="98"/>
                    <a:pt x="157" y="100"/>
                  </a:cubicBezTo>
                  <a:cubicBezTo>
                    <a:pt x="158" y="101"/>
                    <a:pt x="158" y="103"/>
                    <a:pt x="157" y="105"/>
                  </a:cubicBezTo>
                  <a:cubicBezTo>
                    <a:pt x="156" y="106"/>
                    <a:pt x="156" y="108"/>
                    <a:pt x="156" y="109"/>
                  </a:cubicBezTo>
                  <a:cubicBezTo>
                    <a:pt x="157" y="111"/>
                    <a:pt x="159" y="113"/>
                    <a:pt x="161" y="114"/>
                  </a:cubicBezTo>
                  <a:cubicBezTo>
                    <a:pt x="164" y="116"/>
                    <a:pt x="166" y="118"/>
                    <a:pt x="166" y="121"/>
                  </a:cubicBezTo>
                  <a:cubicBezTo>
                    <a:pt x="166" y="122"/>
                    <a:pt x="164" y="125"/>
                    <a:pt x="162" y="125"/>
                  </a:cubicBezTo>
                  <a:cubicBezTo>
                    <a:pt x="160" y="126"/>
                    <a:pt x="158" y="125"/>
                    <a:pt x="156" y="124"/>
                  </a:cubicBezTo>
                  <a:cubicBezTo>
                    <a:pt x="155" y="123"/>
                    <a:pt x="153" y="124"/>
                    <a:pt x="153" y="125"/>
                  </a:cubicBezTo>
                  <a:cubicBezTo>
                    <a:pt x="153" y="126"/>
                    <a:pt x="153" y="129"/>
                    <a:pt x="153" y="130"/>
                  </a:cubicBezTo>
                  <a:cubicBezTo>
                    <a:pt x="153" y="132"/>
                    <a:pt x="155" y="134"/>
                    <a:pt x="156" y="135"/>
                  </a:cubicBezTo>
                  <a:cubicBezTo>
                    <a:pt x="157" y="137"/>
                    <a:pt x="156" y="140"/>
                    <a:pt x="154" y="140"/>
                  </a:cubicBezTo>
                  <a:cubicBezTo>
                    <a:pt x="152" y="141"/>
                    <a:pt x="149" y="142"/>
                    <a:pt x="148" y="141"/>
                  </a:cubicBezTo>
                  <a:cubicBezTo>
                    <a:pt x="146" y="141"/>
                    <a:pt x="145" y="140"/>
                    <a:pt x="145" y="138"/>
                  </a:cubicBezTo>
                  <a:cubicBezTo>
                    <a:pt x="145" y="137"/>
                    <a:pt x="145" y="136"/>
                    <a:pt x="144" y="137"/>
                  </a:cubicBezTo>
                  <a:cubicBezTo>
                    <a:pt x="142" y="137"/>
                    <a:pt x="141" y="138"/>
                    <a:pt x="140" y="139"/>
                  </a:cubicBezTo>
                  <a:cubicBezTo>
                    <a:pt x="140" y="140"/>
                    <a:pt x="138" y="140"/>
                    <a:pt x="137" y="139"/>
                  </a:cubicBezTo>
                  <a:cubicBezTo>
                    <a:pt x="137" y="139"/>
                    <a:pt x="135" y="138"/>
                    <a:pt x="133" y="138"/>
                  </a:cubicBezTo>
                  <a:cubicBezTo>
                    <a:pt x="132" y="138"/>
                    <a:pt x="130" y="139"/>
                    <a:pt x="129" y="138"/>
                  </a:cubicBezTo>
                  <a:cubicBezTo>
                    <a:pt x="129" y="137"/>
                    <a:pt x="126" y="136"/>
                    <a:pt x="123" y="135"/>
                  </a:cubicBezTo>
                  <a:cubicBezTo>
                    <a:pt x="119" y="135"/>
                    <a:pt x="117" y="136"/>
                    <a:pt x="116" y="139"/>
                  </a:cubicBezTo>
                  <a:cubicBezTo>
                    <a:pt x="116" y="141"/>
                    <a:pt x="115" y="144"/>
                    <a:pt x="114" y="145"/>
                  </a:cubicBezTo>
                  <a:cubicBezTo>
                    <a:pt x="114" y="146"/>
                    <a:pt x="112" y="147"/>
                    <a:pt x="112" y="147"/>
                  </a:cubicBezTo>
                  <a:cubicBezTo>
                    <a:pt x="110" y="148"/>
                    <a:pt x="109" y="150"/>
                    <a:pt x="109" y="152"/>
                  </a:cubicBezTo>
                  <a:cubicBezTo>
                    <a:pt x="108" y="153"/>
                    <a:pt x="107" y="155"/>
                    <a:pt x="106" y="155"/>
                  </a:cubicBezTo>
                  <a:cubicBezTo>
                    <a:pt x="105" y="156"/>
                    <a:pt x="103" y="157"/>
                    <a:pt x="100" y="158"/>
                  </a:cubicBezTo>
                  <a:cubicBezTo>
                    <a:pt x="98" y="159"/>
                    <a:pt x="96" y="158"/>
                    <a:pt x="96" y="156"/>
                  </a:cubicBezTo>
                  <a:cubicBezTo>
                    <a:pt x="95" y="155"/>
                    <a:pt x="94" y="154"/>
                    <a:pt x="93" y="155"/>
                  </a:cubicBezTo>
                  <a:cubicBezTo>
                    <a:pt x="91" y="155"/>
                    <a:pt x="90" y="156"/>
                    <a:pt x="89" y="157"/>
                  </a:cubicBezTo>
                  <a:cubicBezTo>
                    <a:pt x="88" y="159"/>
                    <a:pt x="87" y="159"/>
                    <a:pt x="86" y="159"/>
                  </a:cubicBezTo>
                  <a:cubicBezTo>
                    <a:pt x="85" y="158"/>
                    <a:pt x="83" y="157"/>
                    <a:pt x="83" y="155"/>
                  </a:cubicBezTo>
                  <a:cubicBezTo>
                    <a:pt x="82" y="153"/>
                    <a:pt x="83" y="152"/>
                    <a:pt x="84" y="151"/>
                  </a:cubicBezTo>
                  <a:cubicBezTo>
                    <a:pt x="85" y="151"/>
                    <a:pt x="87" y="150"/>
                    <a:pt x="89" y="150"/>
                  </a:cubicBezTo>
                  <a:cubicBezTo>
                    <a:pt x="92" y="150"/>
                    <a:pt x="95" y="149"/>
                    <a:pt x="95" y="148"/>
                  </a:cubicBezTo>
                  <a:cubicBezTo>
                    <a:pt x="96" y="146"/>
                    <a:pt x="97" y="144"/>
                    <a:pt x="98" y="144"/>
                  </a:cubicBezTo>
                  <a:cubicBezTo>
                    <a:pt x="98" y="142"/>
                    <a:pt x="98" y="139"/>
                    <a:pt x="98" y="138"/>
                  </a:cubicBezTo>
                  <a:cubicBezTo>
                    <a:pt x="97" y="136"/>
                    <a:pt x="97" y="133"/>
                    <a:pt x="97" y="133"/>
                  </a:cubicBezTo>
                  <a:cubicBezTo>
                    <a:pt x="97" y="131"/>
                    <a:pt x="99" y="128"/>
                    <a:pt x="101" y="127"/>
                  </a:cubicBezTo>
                  <a:cubicBezTo>
                    <a:pt x="102" y="125"/>
                    <a:pt x="103" y="122"/>
                    <a:pt x="103" y="121"/>
                  </a:cubicBezTo>
                  <a:cubicBezTo>
                    <a:pt x="103" y="120"/>
                    <a:pt x="103" y="116"/>
                    <a:pt x="102" y="115"/>
                  </a:cubicBezTo>
                  <a:cubicBezTo>
                    <a:pt x="102" y="113"/>
                    <a:pt x="100" y="111"/>
                    <a:pt x="100" y="111"/>
                  </a:cubicBezTo>
                  <a:cubicBezTo>
                    <a:pt x="98" y="111"/>
                    <a:pt x="94" y="112"/>
                    <a:pt x="92" y="112"/>
                  </a:cubicBezTo>
                  <a:cubicBezTo>
                    <a:pt x="90" y="112"/>
                    <a:pt x="86" y="113"/>
                    <a:pt x="84" y="113"/>
                  </a:cubicBezTo>
                  <a:cubicBezTo>
                    <a:pt x="82" y="114"/>
                    <a:pt x="79" y="114"/>
                    <a:pt x="77" y="113"/>
                  </a:cubicBezTo>
                  <a:cubicBezTo>
                    <a:pt x="75" y="113"/>
                    <a:pt x="73" y="112"/>
                    <a:pt x="71" y="111"/>
                  </a:cubicBezTo>
                  <a:cubicBezTo>
                    <a:pt x="69" y="111"/>
                    <a:pt x="68" y="110"/>
                    <a:pt x="68" y="108"/>
                  </a:cubicBezTo>
                  <a:cubicBezTo>
                    <a:pt x="69" y="106"/>
                    <a:pt x="69" y="105"/>
                    <a:pt x="69" y="103"/>
                  </a:cubicBezTo>
                  <a:cubicBezTo>
                    <a:pt x="68" y="102"/>
                    <a:pt x="69" y="101"/>
                    <a:pt x="70" y="101"/>
                  </a:cubicBezTo>
                  <a:cubicBezTo>
                    <a:pt x="71" y="101"/>
                    <a:pt x="73" y="100"/>
                    <a:pt x="74" y="99"/>
                  </a:cubicBezTo>
                  <a:cubicBezTo>
                    <a:pt x="74" y="99"/>
                    <a:pt x="75" y="98"/>
                    <a:pt x="76" y="100"/>
                  </a:cubicBezTo>
                  <a:cubicBezTo>
                    <a:pt x="77" y="102"/>
                    <a:pt x="79" y="103"/>
                    <a:pt x="80" y="103"/>
                  </a:cubicBezTo>
                  <a:cubicBezTo>
                    <a:pt x="82" y="103"/>
                    <a:pt x="82" y="101"/>
                    <a:pt x="82" y="99"/>
                  </a:cubicBezTo>
                  <a:cubicBezTo>
                    <a:pt x="82" y="98"/>
                    <a:pt x="81" y="96"/>
                    <a:pt x="79" y="95"/>
                  </a:cubicBezTo>
                  <a:cubicBezTo>
                    <a:pt x="77" y="93"/>
                    <a:pt x="74" y="93"/>
                    <a:pt x="73" y="93"/>
                  </a:cubicBezTo>
                  <a:cubicBezTo>
                    <a:pt x="71" y="93"/>
                    <a:pt x="68" y="94"/>
                    <a:pt x="66" y="95"/>
                  </a:cubicBezTo>
                  <a:cubicBezTo>
                    <a:pt x="65" y="96"/>
                    <a:pt x="64" y="99"/>
                    <a:pt x="63" y="100"/>
                  </a:cubicBezTo>
                  <a:cubicBezTo>
                    <a:pt x="63" y="100"/>
                    <a:pt x="61" y="101"/>
                    <a:pt x="60" y="102"/>
                  </a:cubicBezTo>
                  <a:cubicBezTo>
                    <a:pt x="58" y="102"/>
                    <a:pt x="56" y="102"/>
                    <a:pt x="54" y="102"/>
                  </a:cubicBezTo>
                  <a:cubicBezTo>
                    <a:pt x="51" y="102"/>
                    <a:pt x="50" y="102"/>
                    <a:pt x="52" y="104"/>
                  </a:cubicBezTo>
                  <a:cubicBezTo>
                    <a:pt x="53" y="105"/>
                    <a:pt x="55" y="107"/>
                    <a:pt x="56" y="107"/>
                  </a:cubicBezTo>
                  <a:cubicBezTo>
                    <a:pt x="56" y="108"/>
                    <a:pt x="56" y="111"/>
                    <a:pt x="56" y="112"/>
                  </a:cubicBezTo>
                  <a:cubicBezTo>
                    <a:pt x="56" y="113"/>
                    <a:pt x="55" y="115"/>
                    <a:pt x="54" y="114"/>
                  </a:cubicBezTo>
                  <a:cubicBezTo>
                    <a:pt x="53" y="114"/>
                    <a:pt x="51" y="113"/>
                    <a:pt x="50" y="112"/>
                  </a:cubicBezTo>
                  <a:cubicBezTo>
                    <a:pt x="49" y="110"/>
                    <a:pt x="48" y="111"/>
                    <a:pt x="47" y="113"/>
                  </a:cubicBezTo>
                  <a:cubicBezTo>
                    <a:pt x="47" y="114"/>
                    <a:pt x="45" y="118"/>
                    <a:pt x="44" y="120"/>
                  </a:cubicBezTo>
                  <a:cubicBezTo>
                    <a:pt x="43" y="121"/>
                    <a:pt x="44" y="124"/>
                    <a:pt x="46" y="125"/>
                  </a:cubicBezTo>
                  <a:cubicBezTo>
                    <a:pt x="48" y="125"/>
                    <a:pt x="48" y="127"/>
                    <a:pt x="47" y="129"/>
                  </a:cubicBezTo>
                  <a:cubicBezTo>
                    <a:pt x="45" y="130"/>
                    <a:pt x="44" y="133"/>
                    <a:pt x="44" y="134"/>
                  </a:cubicBezTo>
                  <a:cubicBezTo>
                    <a:pt x="44" y="136"/>
                    <a:pt x="45" y="136"/>
                    <a:pt x="47" y="136"/>
                  </a:cubicBezTo>
                  <a:cubicBezTo>
                    <a:pt x="49" y="137"/>
                    <a:pt x="51" y="138"/>
                    <a:pt x="51" y="140"/>
                  </a:cubicBezTo>
                  <a:cubicBezTo>
                    <a:pt x="51" y="141"/>
                    <a:pt x="52" y="144"/>
                    <a:pt x="52" y="146"/>
                  </a:cubicBezTo>
                  <a:cubicBezTo>
                    <a:pt x="53" y="146"/>
                    <a:pt x="54" y="149"/>
                    <a:pt x="53" y="151"/>
                  </a:cubicBezTo>
                  <a:cubicBezTo>
                    <a:pt x="53" y="151"/>
                    <a:pt x="53" y="155"/>
                    <a:pt x="52" y="157"/>
                  </a:cubicBezTo>
                  <a:cubicBezTo>
                    <a:pt x="51" y="158"/>
                    <a:pt x="51" y="162"/>
                    <a:pt x="51" y="164"/>
                  </a:cubicBezTo>
                  <a:cubicBezTo>
                    <a:pt x="51" y="167"/>
                    <a:pt x="51" y="170"/>
                    <a:pt x="51" y="171"/>
                  </a:cubicBezTo>
                  <a:cubicBezTo>
                    <a:pt x="51" y="173"/>
                    <a:pt x="49" y="175"/>
                    <a:pt x="48" y="176"/>
                  </a:cubicBezTo>
                  <a:cubicBezTo>
                    <a:pt x="45" y="178"/>
                    <a:pt x="42" y="179"/>
                    <a:pt x="40" y="180"/>
                  </a:cubicBezTo>
                  <a:cubicBezTo>
                    <a:pt x="39" y="180"/>
                    <a:pt x="36" y="181"/>
                    <a:pt x="35" y="182"/>
                  </a:cubicBezTo>
                  <a:cubicBezTo>
                    <a:pt x="33" y="182"/>
                    <a:pt x="32" y="185"/>
                    <a:pt x="31" y="187"/>
                  </a:cubicBezTo>
                  <a:cubicBezTo>
                    <a:pt x="30" y="188"/>
                    <a:pt x="31" y="191"/>
                    <a:pt x="33" y="192"/>
                  </a:cubicBezTo>
                  <a:cubicBezTo>
                    <a:pt x="33" y="192"/>
                    <a:pt x="35" y="194"/>
                    <a:pt x="36" y="194"/>
                  </a:cubicBezTo>
                  <a:cubicBezTo>
                    <a:pt x="37" y="195"/>
                    <a:pt x="38" y="196"/>
                    <a:pt x="37" y="197"/>
                  </a:cubicBezTo>
                  <a:cubicBezTo>
                    <a:pt x="37" y="197"/>
                    <a:pt x="35" y="199"/>
                    <a:pt x="33" y="199"/>
                  </a:cubicBezTo>
                  <a:cubicBezTo>
                    <a:pt x="31" y="199"/>
                    <a:pt x="28" y="200"/>
                    <a:pt x="27" y="201"/>
                  </a:cubicBezTo>
                  <a:cubicBezTo>
                    <a:pt x="25" y="202"/>
                    <a:pt x="23" y="203"/>
                    <a:pt x="21" y="204"/>
                  </a:cubicBezTo>
                  <a:cubicBezTo>
                    <a:pt x="19" y="204"/>
                    <a:pt x="17" y="205"/>
                    <a:pt x="17" y="205"/>
                  </a:cubicBezTo>
                  <a:cubicBezTo>
                    <a:pt x="17" y="205"/>
                    <a:pt x="17" y="206"/>
                    <a:pt x="18" y="207"/>
                  </a:cubicBezTo>
                  <a:cubicBezTo>
                    <a:pt x="18" y="209"/>
                    <a:pt x="19" y="211"/>
                    <a:pt x="20" y="211"/>
                  </a:cubicBezTo>
                  <a:cubicBezTo>
                    <a:pt x="21" y="211"/>
                    <a:pt x="22" y="212"/>
                    <a:pt x="23" y="213"/>
                  </a:cubicBezTo>
                  <a:cubicBezTo>
                    <a:pt x="23" y="214"/>
                    <a:pt x="23" y="216"/>
                    <a:pt x="21" y="218"/>
                  </a:cubicBezTo>
                  <a:cubicBezTo>
                    <a:pt x="20" y="221"/>
                    <a:pt x="18" y="222"/>
                    <a:pt x="16" y="223"/>
                  </a:cubicBezTo>
                  <a:cubicBezTo>
                    <a:pt x="14" y="224"/>
                    <a:pt x="11" y="226"/>
                    <a:pt x="9" y="227"/>
                  </a:cubicBezTo>
                  <a:cubicBezTo>
                    <a:pt x="7" y="229"/>
                    <a:pt x="4" y="230"/>
                    <a:pt x="3" y="230"/>
                  </a:cubicBezTo>
                  <a:cubicBezTo>
                    <a:pt x="2" y="230"/>
                    <a:pt x="1" y="231"/>
                    <a:pt x="2" y="233"/>
                  </a:cubicBezTo>
                  <a:cubicBezTo>
                    <a:pt x="3" y="234"/>
                    <a:pt x="4" y="235"/>
                    <a:pt x="6" y="235"/>
                  </a:cubicBezTo>
                  <a:cubicBezTo>
                    <a:pt x="8" y="235"/>
                    <a:pt x="10" y="236"/>
                    <a:pt x="10" y="237"/>
                  </a:cubicBezTo>
                  <a:cubicBezTo>
                    <a:pt x="10" y="238"/>
                    <a:pt x="10" y="240"/>
                    <a:pt x="8" y="240"/>
                  </a:cubicBezTo>
                  <a:cubicBezTo>
                    <a:pt x="7" y="240"/>
                    <a:pt x="5" y="240"/>
                    <a:pt x="4" y="240"/>
                  </a:cubicBezTo>
                  <a:cubicBezTo>
                    <a:pt x="4" y="240"/>
                    <a:pt x="2" y="241"/>
                    <a:pt x="2" y="241"/>
                  </a:cubicBezTo>
                  <a:cubicBezTo>
                    <a:pt x="1" y="242"/>
                    <a:pt x="0" y="244"/>
                    <a:pt x="1" y="245"/>
                  </a:cubicBezTo>
                  <a:cubicBezTo>
                    <a:pt x="1" y="246"/>
                    <a:pt x="2" y="248"/>
                    <a:pt x="3" y="250"/>
                  </a:cubicBezTo>
                  <a:cubicBezTo>
                    <a:pt x="4" y="251"/>
                    <a:pt x="5" y="252"/>
                    <a:pt x="5" y="252"/>
                  </a:cubicBezTo>
                  <a:cubicBezTo>
                    <a:pt x="5" y="252"/>
                    <a:pt x="5" y="253"/>
                    <a:pt x="7" y="256"/>
                  </a:cubicBezTo>
                  <a:cubicBezTo>
                    <a:pt x="8" y="257"/>
                    <a:pt x="10" y="260"/>
                    <a:pt x="11" y="261"/>
                  </a:cubicBezTo>
                  <a:cubicBezTo>
                    <a:pt x="11" y="261"/>
                    <a:pt x="14" y="261"/>
                    <a:pt x="14" y="261"/>
                  </a:cubicBezTo>
                  <a:cubicBezTo>
                    <a:pt x="16" y="260"/>
                    <a:pt x="19" y="259"/>
                    <a:pt x="20" y="260"/>
                  </a:cubicBezTo>
                  <a:cubicBezTo>
                    <a:pt x="21" y="260"/>
                    <a:pt x="22" y="262"/>
                    <a:pt x="23" y="265"/>
                  </a:cubicBezTo>
                  <a:cubicBezTo>
                    <a:pt x="23" y="267"/>
                    <a:pt x="23" y="270"/>
                    <a:pt x="23" y="271"/>
                  </a:cubicBezTo>
                  <a:cubicBezTo>
                    <a:pt x="23" y="273"/>
                    <a:pt x="25" y="275"/>
                    <a:pt x="28" y="276"/>
                  </a:cubicBezTo>
                  <a:cubicBezTo>
                    <a:pt x="31" y="278"/>
                    <a:pt x="34" y="279"/>
                    <a:pt x="37" y="280"/>
                  </a:cubicBezTo>
                  <a:cubicBezTo>
                    <a:pt x="40" y="281"/>
                    <a:pt x="42" y="281"/>
                    <a:pt x="43" y="281"/>
                  </a:cubicBezTo>
                  <a:cubicBezTo>
                    <a:pt x="45" y="281"/>
                    <a:pt x="48" y="282"/>
                    <a:pt x="50" y="283"/>
                  </a:cubicBezTo>
                  <a:cubicBezTo>
                    <a:pt x="50" y="284"/>
                    <a:pt x="53" y="287"/>
                    <a:pt x="55" y="288"/>
                  </a:cubicBezTo>
                  <a:cubicBezTo>
                    <a:pt x="57" y="291"/>
                    <a:pt x="59" y="292"/>
                    <a:pt x="61" y="292"/>
                  </a:cubicBezTo>
                  <a:cubicBezTo>
                    <a:pt x="64" y="292"/>
                    <a:pt x="66" y="293"/>
                    <a:pt x="67" y="293"/>
                  </a:cubicBezTo>
                  <a:cubicBezTo>
                    <a:pt x="68" y="294"/>
                    <a:pt x="70" y="295"/>
                    <a:pt x="74" y="295"/>
                  </a:cubicBezTo>
                  <a:cubicBezTo>
                    <a:pt x="76" y="294"/>
                    <a:pt x="82" y="294"/>
                    <a:pt x="85" y="294"/>
                  </a:cubicBezTo>
                  <a:cubicBezTo>
                    <a:pt x="87" y="294"/>
                    <a:pt x="92" y="294"/>
                    <a:pt x="94" y="294"/>
                  </a:cubicBezTo>
                  <a:cubicBezTo>
                    <a:pt x="96" y="294"/>
                    <a:pt x="100" y="294"/>
                    <a:pt x="102" y="294"/>
                  </a:cubicBezTo>
                  <a:cubicBezTo>
                    <a:pt x="104" y="294"/>
                    <a:pt x="107" y="295"/>
                    <a:pt x="108" y="296"/>
                  </a:cubicBezTo>
                  <a:cubicBezTo>
                    <a:pt x="109" y="298"/>
                    <a:pt x="111" y="301"/>
                    <a:pt x="111" y="302"/>
                  </a:cubicBezTo>
                  <a:cubicBezTo>
                    <a:pt x="111" y="304"/>
                    <a:pt x="111" y="306"/>
                    <a:pt x="111" y="307"/>
                  </a:cubicBezTo>
                  <a:cubicBezTo>
                    <a:pt x="111" y="308"/>
                    <a:pt x="112" y="310"/>
                    <a:pt x="114" y="310"/>
                  </a:cubicBezTo>
                  <a:cubicBezTo>
                    <a:pt x="115" y="310"/>
                    <a:pt x="118" y="311"/>
                    <a:pt x="119" y="311"/>
                  </a:cubicBezTo>
                  <a:cubicBezTo>
                    <a:pt x="120" y="311"/>
                    <a:pt x="124" y="310"/>
                    <a:pt x="127" y="308"/>
                  </a:cubicBezTo>
                  <a:cubicBezTo>
                    <a:pt x="130" y="306"/>
                    <a:pt x="134" y="305"/>
                    <a:pt x="136" y="305"/>
                  </a:cubicBezTo>
                  <a:cubicBezTo>
                    <a:pt x="137" y="306"/>
                    <a:pt x="139" y="305"/>
                    <a:pt x="139" y="303"/>
                  </a:cubicBezTo>
                  <a:cubicBezTo>
                    <a:pt x="140" y="301"/>
                    <a:pt x="140" y="299"/>
                    <a:pt x="140" y="297"/>
                  </a:cubicBezTo>
                  <a:cubicBezTo>
                    <a:pt x="140" y="295"/>
                    <a:pt x="141" y="295"/>
                    <a:pt x="142" y="295"/>
                  </a:cubicBezTo>
                  <a:cubicBezTo>
                    <a:pt x="143" y="294"/>
                    <a:pt x="144" y="293"/>
                    <a:pt x="145" y="291"/>
                  </a:cubicBezTo>
                  <a:cubicBezTo>
                    <a:pt x="146" y="289"/>
                    <a:pt x="146" y="287"/>
                    <a:pt x="147" y="286"/>
                  </a:cubicBezTo>
                  <a:cubicBezTo>
                    <a:pt x="147" y="284"/>
                    <a:pt x="150" y="282"/>
                    <a:pt x="152" y="282"/>
                  </a:cubicBezTo>
                  <a:cubicBezTo>
                    <a:pt x="155" y="282"/>
                    <a:pt x="160" y="280"/>
                    <a:pt x="163" y="279"/>
                  </a:cubicBezTo>
                  <a:cubicBezTo>
                    <a:pt x="166" y="278"/>
                    <a:pt x="169" y="277"/>
                    <a:pt x="171" y="277"/>
                  </a:cubicBezTo>
                  <a:cubicBezTo>
                    <a:pt x="173" y="277"/>
                    <a:pt x="175" y="276"/>
                    <a:pt x="177" y="275"/>
                  </a:cubicBezTo>
                  <a:cubicBezTo>
                    <a:pt x="179" y="274"/>
                    <a:pt x="183" y="274"/>
                    <a:pt x="184" y="275"/>
                  </a:cubicBezTo>
                  <a:cubicBezTo>
                    <a:pt x="185" y="276"/>
                    <a:pt x="187" y="277"/>
                    <a:pt x="187" y="278"/>
                  </a:cubicBezTo>
                  <a:cubicBezTo>
                    <a:pt x="187" y="280"/>
                    <a:pt x="188" y="282"/>
                    <a:pt x="188" y="284"/>
                  </a:cubicBezTo>
                  <a:cubicBezTo>
                    <a:pt x="188" y="286"/>
                    <a:pt x="186" y="288"/>
                    <a:pt x="185" y="289"/>
                  </a:cubicBezTo>
                  <a:cubicBezTo>
                    <a:pt x="185" y="290"/>
                    <a:pt x="185" y="292"/>
                    <a:pt x="187" y="293"/>
                  </a:cubicBezTo>
                  <a:cubicBezTo>
                    <a:pt x="189" y="294"/>
                    <a:pt x="193" y="294"/>
                    <a:pt x="194" y="294"/>
                  </a:cubicBezTo>
                  <a:cubicBezTo>
                    <a:pt x="197" y="294"/>
                    <a:pt x="201" y="294"/>
                    <a:pt x="202" y="294"/>
                  </a:cubicBezTo>
                  <a:cubicBezTo>
                    <a:pt x="204" y="294"/>
                    <a:pt x="208" y="294"/>
                    <a:pt x="211" y="294"/>
                  </a:cubicBezTo>
                  <a:cubicBezTo>
                    <a:pt x="213" y="293"/>
                    <a:pt x="217" y="291"/>
                    <a:pt x="219" y="290"/>
                  </a:cubicBezTo>
                  <a:cubicBezTo>
                    <a:pt x="220" y="288"/>
                    <a:pt x="224" y="286"/>
                    <a:pt x="227" y="285"/>
                  </a:cubicBezTo>
                  <a:cubicBezTo>
                    <a:pt x="228" y="283"/>
                    <a:pt x="233" y="283"/>
                    <a:pt x="235" y="285"/>
                  </a:cubicBezTo>
                  <a:cubicBezTo>
                    <a:pt x="236" y="286"/>
                    <a:pt x="240" y="288"/>
                    <a:pt x="242" y="289"/>
                  </a:cubicBezTo>
                  <a:cubicBezTo>
                    <a:pt x="244" y="289"/>
                    <a:pt x="249" y="290"/>
                    <a:pt x="252" y="289"/>
                  </a:cubicBezTo>
                  <a:cubicBezTo>
                    <a:pt x="255" y="289"/>
                    <a:pt x="259" y="289"/>
                    <a:pt x="261" y="288"/>
                  </a:cubicBezTo>
                  <a:cubicBezTo>
                    <a:pt x="261" y="288"/>
                    <a:pt x="263" y="286"/>
                    <a:pt x="263" y="286"/>
                  </a:cubicBezTo>
                  <a:cubicBezTo>
                    <a:pt x="263" y="285"/>
                    <a:pt x="265" y="284"/>
                    <a:pt x="268" y="284"/>
                  </a:cubicBezTo>
                  <a:cubicBezTo>
                    <a:pt x="269" y="284"/>
                    <a:pt x="273" y="283"/>
                    <a:pt x="276" y="282"/>
                  </a:cubicBezTo>
                  <a:cubicBezTo>
                    <a:pt x="278" y="281"/>
                    <a:pt x="282" y="280"/>
                    <a:pt x="284" y="280"/>
                  </a:cubicBezTo>
                  <a:cubicBezTo>
                    <a:pt x="285" y="279"/>
                    <a:pt x="288" y="279"/>
                    <a:pt x="290" y="279"/>
                  </a:cubicBezTo>
                  <a:cubicBezTo>
                    <a:pt x="291" y="280"/>
                    <a:pt x="293" y="281"/>
                    <a:pt x="294" y="283"/>
                  </a:cubicBezTo>
                  <a:cubicBezTo>
                    <a:pt x="296" y="286"/>
                    <a:pt x="299" y="286"/>
                    <a:pt x="301" y="285"/>
                  </a:cubicBezTo>
                  <a:cubicBezTo>
                    <a:pt x="302" y="285"/>
                    <a:pt x="305" y="284"/>
                    <a:pt x="307" y="284"/>
                  </a:cubicBezTo>
                  <a:cubicBezTo>
                    <a:pt x="309" y="284"/>
                    <a:pt x="311" y="284"/>
                    <a:pt x="312" y="285"/>
                  </a:cubicBezTo>
                  <a:cubicBezTo>
                    <a:pt x="313" y="286"/>
                    <a:pt x="317" y="286"/>
                    <a:pt x="319" y="285"/>
                  </a:cubicBezTo>
                  <a:cubicBezTo>
                    <a:pt x="321" y="284"/>
                    <a:pt x="325" y="283"/>
                    <a:pt x="327" y="283"/>
                  </a:cubicBezTo>
                  <a:cubicBezTo>
                    <a:pt x="328" y="282"/>
                    <a:pt x="332" y="283"/>
                    <a:pt x="334" y="284"/>
                  </a:cubicBezTo>
                  <a:cubicBezTo>
                    <a:pt x="336" y="285"/>
                    <a:pt x="337" y="285"/>
                    <a:pt x="339" y="287"/>
                  </a:cubicBezTo>
                  <a:cubicBezTo>
                    <a:pt x="340" y="288"/>
                    <a:pt x="342" y="290"/>
                    <a:pt x="342" y="291"/>
                  </a:cubicBezTo>
                  <a:cubicBezTo>
                    <a:pt x="343" y="293"/>
                    <a:pt x="344" y="294"/>
                    <a:pt x="345" y="294"/>
                  </a:cubicBezTo>
                  <a:cubicBezTo>
                    <a:pt x="347" y="294"/>
                    <a:pt x="350" y="295"/>
                    <a:pt x="352" y="295"/>
                  </a:cubicBezTo>
                  <a:cubicBezTo>
                    <a:pt x="354" y="296"/>
                    <a:pt x="355" y="298"/>
                    <a:pt x="356" y="298"/>
                  </a:cubicBezTo>
                  <a:cubicBezTo>
                    <a:pt x="356" y="298"/>
                    <a:pt x="357" y="298"/>
                    <a:pt x="357" y="297"/>
                  </a:cubicBezTo>
                  <a:cubicBezTo>
                    <a:pt x="358" y="296"/>
                    <a:pt x="359" y="293"/>
                    <a:pt x="359" y="292"/>
                  </a:cubicBezTo>
                  <a:cubicBezTo>
                    <a:pt x="359" y="292"/>
                    <a:pt x="360" y="289"/>
                    <a:pt x="359" y="287"/>
                  </a:cubicBezTo>
                  <a:cubicBezTo>
                    <a:pt x="359" y="287"/>
                    <a:pt x="359" y="285"/>
                    <a:pt x="359" y="284"/>
                  </a:cubicBezTo>
                  <a:cubicBezTo>
                    <a:pt x="359" y="283"/>
                    <a:pt x="359" y="281"/>
                    <a:pt x="359" y="281"/>
                  </a:cubicBezTo>
                  <a:cubicBezTo>
                    <a:pt x="360" y="281"/>
                    <a:pt x="360" y="279"/>
                    <a:pt x="360" y="279"/>
                  </a:cubicBezTo>
                  <a:cubicBezTo>
                    <a:pt x="361" y="278"/>
                    <a:pt x="363" y="277"/>
                    <a:pt x="363" y="276"/>
                  </a:cubicBezTo>
                  <a:cubicBezTo>
                    <a:pt x="364" y="275"/>
                    <a:pt x="365" y="274"/>
                    <a:pt x="365" y="273"/>
                  </a:cubicBezTo>
                  <a:cubicBezTo>
                    <a:pt x="366" y="272"/>
                    <a:pt x="366" y="270"/>
                    <a:pt x="366" y="269"/>
                  </a:cubicBezTo>
                  <a:cubicBezTo>
                    <a:pt x="366" y="269"/>
                    <a:pt x="367" y="267"/>
                    <a:pt x="367" y="266"/>
                  </a:cubicBezTo>
                  <a:cubicBezTo>
                    <a:pt x="367" y="264"/>
                    <a:pt x="369" y="263"/>
                    <a:pt x="370" y="262"/>
                  </a:cubicBezTo>
                  <a:cubicBezTo>
                    <a:pt x="371" y="261"/>
                    <a:pt x="373" y="259"/>
                    <a:pt x="374" y="257"/>
                  </a:cubicBezTo>
                  <a:cubicBezTo>
                    <a:pt x="375" y="256"/>
                    <a:pt x="375" y="254"/>
                    <a:pt x="375" y="253"/>
                  </a:cubicBezTo>
                  <a:cubicBezTo>
                    <a:pt x="375" y="252"/>
                    <a:pt x="376" y="251"/>
                    <a:pt x="377" y="251"/>
                  </a:cubicBezTo>
                  <a:cubicBezTo>
                    <a:pt x="378" y="251"/>
                    <a:pt x="379" y="251"/>
                    <a:pt x="380" y="250"/>
                  </a:cubicBezTo>
                  <a:cubicBezTo>
                    <a:pt x="380" y="250"/>
                    <a:pt x="381" y="248"/>
                    <a:pt x="381" y="247"/>
                  </a:cubicBezTo>
                  <a:cubicBezTo>
                    <a:pt x="381" y="246"/>
                    <a:pt x="381" y="245"/>
                    <a:pt x="381" y="244"/>
                  </a:cubicBezTo>
                  <a:cubicBezTo>
                    <a:pt x="381" y="243"/>
                    <a:pt x="382" y="241"/>
                    <a:pt x="382" y="240"/>
                  </a:cubicBezTo>
                  <a:cubicBezTo>
                    <a:pt x="382" y="239"/>
                    <a:pt x="383" y="239"/>
                    <a:pt x="385" y="239"/>
                  </a:cubicBezTo>
                  <a:cubicBezTo>
                    <a:pt x="386" y="239"/>
                    <a:pt x="388" y="239"/>
                    <a:pt x="388" y="239"/>
                  </a:cubicBezTo>
                  <a:cubicBezTo>
                    <a:pt x="389" y="239"/>
                    <a:pt x="390" y="239"/>
                    <a:pt x="392" y="239"/>
                  </a:cubicBezTo>
                  <a:cubicBezTo>
                    <a:pt x="394" y="239"/>
                    <a:pt x="396" y="239"/>
                    <a:pt x="397" y="239"/>
                  </a:cubicBezTo>
                  <a:cubicBezTo>
                    <a:pt x="398" y="239"/>
                    <a:pt x="398" y="239"/>
                    <a:pt x="399" y="238"/>
                  </a:cubicBezTo>
                  <a:cubicBezTo>
                    <a:pt x="400" y="238"/>
                    <a:pt x="402" y="237"/>
                    <a:pt x="403" y="236"/>
                  </a:cubicBezTo>
                  <a:cubicBezTo>
                    <a:pt x="404" y="236"/>
                    <a:pt x="406" y="234"/>
                    <a:pt x="406" y="234"/>
                  </a:cubicBezTo>
                  <a:cubicBezTo>
                    <a:pt x="407" y="233"/>
                    <a:pt x="409" y="232"/>
                    <a:pt x="410" y="231"/>
                  </a:cubicBezTo>
                  <a:cubicBezTo>
                    <a:pt x="411" y="230"/>
                    <a:pt x="412" y="229"/>
                    <a:pt x="414" y="228"/>
                  </a:cubicBezTo>
                  <a:cubicBezTo>
                    <a:pt x="414" y="227"/>
                    <a:pt x="415" y="225"/>
                    <a:pt x="416" y="223"/>
                  </a:cubicBezTo>
                  <a:cubicBezTo>
                    <a:pt x="417" y="222"/>
                    <a:pt x="417" y="220"/>
                    <a:pt x="417" y="219"/>
                  </a:cubicBezTo>
                  <a:cubicBezTo>
                    <a:pt x="417" y="218"/>
                    <a:pt x="418" y="217"/>
                    <a:pt x="419" y="216"/>
                  </a:cubicBezTo>
                  <a:cubicBezTo>
                    <a:pt x="420" y="215"/>
                    <a:pt x="421" y="213"/>
                    <a:pt x="422" y="211"/>
                  </a:cubicBezTo>
                  <a:cubicBezTo>
                    <a:pt x="423" y="210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5"/>
                  </a:cubicBezTo>
                  <a:cubicBezTo>
                    <a:pt x="429" y="205"/>
                    <a:pt x="431" y="204"/>
                    <a:pt x="432" y="203"/>
                  </a:cubicBezTo>
                  <a:cubicBezTo>
                    <a:pt x="434" y="203"/>
                    <a:pt x="435" y="201"/>
                    <a:pt x="435" y="200"/>
                  </a:cubicBezTo>
                  <a:cubicBezTo>
                    <a:pt x="435" y="199"/>
                    <a:pt x="436" y="198"/>
                    <a:pt x="436" y="197"/>
                  </a:cubicBezTo>
                  <a:cubicBezTo>
                    <a:pt x="437" y="196"/>
                    <a:pt x="437" y="194"/>
                    <a:pt x="436" y="193"/>
                  </a:cubicBezTo>
                  <a:cubicBezTo>
                    <a:pt x="436" y="192"/>
                    <a:pt x="435" y="190"/>
                    <a:pt x="434" y="189"/>
                  </a:cubicBezTo>
                  <a:cubicBezTo>
                    <a:pt x="433" y="189"/>
                    <a:pt x="432" y="188"/>
                    <a:pt x="431" y="188"/>
                  </a:cubicBezTo>
                  <a:cubicBezTo>
                    <a:pt x="430" y="188"/>
                    <a:pt x="428" y="187"/>
                    <a:pt x="427" y="186"/>
                  </a:cubicBezTo>
                  <a:cubicBezTo>
                    <a:pt x="427" y="185"/>
                    <a:pt x="425" y="184"/>
                    <a:pt x="424" y="183"/>
                  </a:cubicBezTo>
                  <a:cubicBezTo>
                    <a:pt x="424" y="182"/>
                    <a:pt x="422" y="181"/>
                    <a:pt x="421" y="181"/>
                  </a:cubicBezTo>
                  <a:cubicBezTo>
                    <a:pt x="420" y="181"/>
                    <a:pt x="418" y="180"/>
                    <a:pt x="418" y="180"/>
                  </a:cubicBezTo>
                  <a:cubicBezTo>
                    <a:pt x="417" y="179"/>
                    <a:pt x="415" y="180"/>
                    <a:pt x="414" y="180"/>
                  </a:cubicBezTo>
                  <a:cubicBezTo>
                    <a:pt x="413" y="180"/>
                    <a:pt x="411" y="180"/>
                    <a:pt x="410" y="181"/>
                  </a:cubicBezTo>
                  <a:cubicBezTo>
                    <a:pt x="410" y="181"/>
                    <a:pt x="409" y="181"/>
                    <a:pt x="408" y="181"/>
                  </a:cubicBezTo>
                  <a:cubicBezTo>
                    <a:pt x="408" y="180"/>
                    <a:pt x="408" y="179"/>
                    <a:pt x="408" y="177"/>
                  </a:cubicBezTo>
                  <a:cubicBezTo>
                    <a:pt x="409" y="176"/>
                    <a:pt x="409" y="175"/>
                    <a:pt x="409" y="174"/>
                  </a:cubicBezTo>
                  <a:cubicBezTo>
                    <a:pt x="409" y="172"/>
                    <a:pt x="409" y="170"/>
                    <a:pt x="409" y="170"/>
                  </a:cubicBezTo>
                  <a:cubicBezTo>
                    <a:pt x="408" y="168"/>
                    <a:pt x="408" y="165"/>
                    <a:pt x="407" y="165"/>
                  </a:cubicBezTo>
                  <a:cubicBezTo>
                    <a:pt x="407" y="165"/>
                    <a:pt x="407" y="165"/>
                    <a:pt x="407" y="163"/>
                  </a:cubicBezTo>
                  <a:cubicBezTo>
                    <a:pt x="407" y="162"/>
                    <a:pt x="407" y="162"/>
                    <a:pt x="407" y="162"/>
                  </a:cubicBezTo>
                  <a:cubicBezTo>
                    <a:pt x="408" y="161"/>
                    <a:pt x="409" y="160"/>
                    <a:pt x="410" y="161"/>
                  </a:cubicBezTo>
                  <a:cubicBezTo>
                    <a:pt x="412" y="162"/>
                    <a:pt x="413" y="164"/>
                    <a:pt x="414" y="164"/>
                  </a:cubicBezTo>
                  <a:cubicBezTo>
                    <a:pt x="415" y="164"/>
                    <a:pt x="416" y="165"/>
                    <a:pt x="417" y="165"/>
                  </a:cubicBezTo>
                  <a:cubicBezTo>
                    <a:pt x="418" y="165"/>
                    <a:pt x="420" y="164"/>
                    <a:pt x="421" y="163"/>
                  </a:cubicBezTo>
                  <a:cubicBezTo>
                    <a:pt x="422" y="162"/>
                    <a:pt x="424" y="162"/>
                    <a:pt x="425" y="162"/>
                  </a:cubicBezTo>
                  <a:cubicBezTo>
                    <a:pt x="426" y="163"/>
                    <a:pt x="429" y="163"/>
                    <a:pt x="430" y="164"/>
                  </a:cubicBezTo>
                  <a:cubicBezTo>
                    <a:pt x="431" y="164"/>
                    <a:pt x="433" y="164"/>
                    <a:pt x="435" y="165"/>
                  </a:cubicBezTo>
                  <a:cubicBezTo>
                    <a:pt x="438" y="165"/>
                    <a:pt x="441" y="165"/>
                    <a:pt x="442" y="164"/>
                  </a:cubicBezTo>
                  <a:cubicBezTo>
                    <a:pt x="445" y="164"/>
                    <a:pt x="447" y="164"/>
                    <a:pt x="448" y="164"/>
                  </a:cubicBezTo>
                  <a:cubicBezTo>
                    <a:pt x="449" y="164"/>
                    <a:pt x="451" y="164"/>
                    <a:pt x="454" y="164"/>
                  </a:cubicBezTo>
                  <a:cubicBezTo>
                    <a:pt x="456" y="164"/>
                    <a:pt x="458" y="163"/>
                    <a:pt x="459" y="163"/>
                  </a:cubicBezTo>
                  <a:cubicBezTo>
                    <a:pt x="460" y="163"/>
                    <a:pt x="461" y="162"/>
                    <a:pt x="462" y="161"/>
                  </a:cubicBezTo>
                  <a:cubicBezTo>
                    <a:pt x="463" y="161"/>
                    <a:pt x="464" y="160"/>
                    <a:pt x="465" y="159"/>
                  </a:cubicBezTo>
                  <a:cubicBezTo>
                    <a:pt x="466" y="158"/>
                    <a:pt x="466" y="157"/>
                    <a:pt x="467" y="156"/>
                  </a:cubicBezTo>
                  <a:cubicBezTo>
                    <a:pt x="468" y="155"/>
                    <a:pt x="470" y="154"/>
                    <a:pt x="471" y="153"/>
                  </a:cubicBezTo>
                  <a:cubicBezTo>
                    <a:pt x="472" y="152"/>
                    <a:pt x="473" y="151"/>
                    <a:pt x="473" y="151"/>
                  </a:cubicBezTo>
                  <a:cubicBezTo>
                    <a:pt x="472" y="149"/>
                    <a:pt x="469" y="147"/>
                    <a:pt x="468" y="145"/>
                  </a:cubicBez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8840">
                <a:defRPr/>
              </a:pPr>
              <a:endParaRPr lang="ro-RO" sz="2133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55E895F-0B03-597C-E80F-E8FF39DBCB4D}"/>
              </a:ext>
            </a:extLst>
          </p:cNvPr>
          <p:cNvSpPr/>
          <p:nvPr/>
        </p:nvSpPr>
        <p:spPr>
          <a:xfrm>
            <a:off x="742122" y="2594421"/>
            <a:ext cx="2600564" cy="2322697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Versova, Mumbai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Commenced operations in 2012 with GBI/MENA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Blue Raman landing in  Q4’24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Expandable for 2 more systems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DCI to all Mumbai DCs</a:t>
            </a:r>
          </a:p>
          <a:p>
            <a:pPr algn="ctr" defTabSz="914377">
              <a:defRPr/>
            </a:pPr>
            <a:endParaRPr lang="en-US" sz="12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F9BCF169-7039-7F3C-87C9-9DDEC08E8587}"/>
              </a:ext>
            </a:extLst>
          </p:cNvPr>
          <p:cNvSpPr/>
          <p:nvPr/>
        </p:nvSpPr>
        <p:spPr>
          <a:xfrm rot="16200000">
            <a:off x="6028900" y="4251691"/>
            <a:ext cx="1352024" cy="1874748"/>
          </a:xfrm>
          <a:prstGeom prst="triangle">
            <a:avLst>
              <a:gd name="adj" fmla="val 74363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AC13F0A-0642-FB81-1F61-8C131FDD6E5B}"/>
              </a:ext>
            </a:extLst>
          </p:cNvPr>
          <p:cNvSpPr/>
          <p:nvPr/>
        </p:nvSpPr>
        <p:spPr>
          <a:xfrm>
            <a:off x="7645597" y="4221057"/>
            <a:ext cx="2600564" cy="1936016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Siruseri, Chennai 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RFS Q2, 2026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for 4 cable systems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Distributed architecture with scalable SLTE hosting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9DAE5BCD-114C-7BDE-F591-80A52E6EB4BF}"/>
              </a:ext>
            </a:extLst>
          </p:cNvPr>
          <p:cNvSpPr/>
          <p:nvPr/>
        </p:nvSpPr>
        <p:spPr>
          <a:xfrm rot="16200000">
            <a:off x="7010694" y="1965704"/>
            <a:ext cx="1259697" cy="1883928"/>
          </a:xfrm>
          <a:prstGeom prst="triangle">
            <a:avLst>
              <a:gd name="adj" fmla="val 5713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20AFDC0-7E40-E128-C22C-32A6DBD11B83}"/>
              </a:ext>
            </a:extLst>
          </p:cNvPr>
          <p:cNvSpPr/>
          <p:nvPr/>
        </p:nvSpPr>
        <p:spPr>
          <a:xfrm>
            <a:off x="8587397" y="1866249"/>
            <a:ext cx="2613300" cy="1936016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Sify DC, Kolkata 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SAARC terrestrial gateway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for 20Tbps capacity</a:t>
            </a:r>
          </a:p>
          <a:p>
            <a:pPr marL="243411" indent="-116414" defTabSz="914377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Interconnects with Nepal, Bangladesh, Myanmar and Bhutan</a:t>
            </a:r>
          </a:p>
          <a:p>
            <a:pPr algn="ctr" defTabSz="914377">
              <a:defRPr/>
            </a:pPr>
            <a:endParaRPr lang="en-US" sz="12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1028" name="Picture 4" descr="Mumbai - Free monuments icons">
            <a:extLst>
              <a:ext uri="{FF2B5EF4-FFF2-40B4-BE49-F238E27FC236}">
                <a16:creationId xmlns:a16="http://schemas.microsoft.com/office/drawing/2014/main" id="{B33B1A08-2E21-F6C4-0D6E-15CFE92A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5" y="3659995"/>
            <a:ext cx="307284" cy="3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ennai Icons - Free SVG &amp; PNG Chennai Images - Noun Project">
            <a:extLst>
              <a:ext uri="{FF2B5EF4-FFF2-40B4-BE49-F238E27FC236}">
                <a16:creationId xmlns:a16="http://schemas.microsoft.com/office/drawing/2014/main" id="{1F8FCB68-5100-5032-2025-84B9DD65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29" y="4661845"/>
            <a:ext cx="277155" cy="2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lkata Icons - Free SVG &amp; PNG Kolkata Images - Noun Project">
            <a:extLst>
              <a:ext uri="{FF2B5EF4-FFF2-40B4-BE49-F238E27FC236}">
                <a16:creationId xmlns:a16="http://schemas.microsoft.com/office/drawing/2014/main" id="{BF04F78D-31D8-56DD-C8E7-C5F418E1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72" y="3084688"/>
            <a:ext cx="590779" cy="59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43C1-C45B-1C27-7707-06DB0096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0F02-030A-B72F-630F-4B40D026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Wired ACCESS – HYPERSCALE NETWORK</a:t>
            </a:r>
            <a:endParaRPr lang="en-IN" dirty="0"/>
          </a:p>
        </p:txBody>
      </p:sp>
      <p:graphicFrame>
        <p:nvGraphicFramePr>
          <p:cNvPr id="133" name="Diagram 132">
            <a:extLst>
              <a:ext uri="{FF2B5EF4-FFF2-40B4-BE49-F238E27FC236}">
                <a16:creationId xmlns:a16="http://schemas.microsoft.com/office/drawing/2014/main" id="{3C034A72-CF46-6E45-C3A1-35CE42C92B3B}"/>
              </a:ext>
            </a:extLst>
          </p:cNvPr>
          <p:cNvGraphicFramePr/>
          <p:nvPr/>
        </p:nvGraphicFramePr>
        <p:xfrm>
          <a:off x="8018470" y="1316567"/>
          <a:ext cx="3751951" cy="497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2" name="Star: 5 Points 141">
            <a:extLst>
              <a:ext uri="{FF2B5EF4-FFF2-40B4-BE49-F238E27FC236}">
                <a16:creationId xmlns:a16="http://schemas.microsoft.com/office/drawing/2014/main" id="{4F0D7EB5-3811-C8D4-FA5D-A5F3381C71EE}"/>
              </a:ext>
            </a:extLst>
          </p:cNvPr>
          <p:cNvSpPr/>
          <p:nvPr/>
        </p:nvSpPr>
        <p:spPr>
          <a:xfrm>
            <a:off x="8659415" y="1615433"/>
            <a:ext cx="360739" cy="382688"/>
          </a:xfrm>
          <a:prstGeom prst="star5">
            <a:avLst/>
          </a:prstGeom>
          <a:solidFill>
            <a:srgbClr val="92D050">
              <a:alpha val="99000"/>
            </a:srgbClr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4" name="Star: 5 Points 143">
            <a:extLst>
              <a:ext uri="{FF2B5EF4-FFF2-40B4-BE49-F238E27FC236}">
                <a16:creationId xmlns:a16="http://schemas.microsoft.com/office/drawing/2014/main" id="{6F77BB23-59F7-236A-414D-A558842DB9C0}"/>
              </a:ext>
            </a:extLst>
          </p:cNvPr>
          <p:cNvSpPr/>
          <p:nvPr/>
        </p:nvSpPr>
        <p:spPr>
          <a:xfrm>
            <a:off x="8616211" y="2977364"/>
            <a:ext cx="360739" cy="3826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>
              <a:alpha val="99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52" name="Star: 5 Points 151">
            <a:extLst>
              <a:ext uri="{FF2B5EF4-FFF2-40B4-BE49-F238E27FC236}">
                <a16:creationId xmlns:a16="http://schemas.microsoft.com/office/drawing/2014/main" id="{EA0CA200-1C48-0C6F-4B69-7D29000B4757}"/>
              </a:ext>
            </a:extLst>
          </p:cNvPr>
          <p:cNvSpPr/>
          <p:nvPr/>
        </p:nvSpPr>
        <p:spPr>
          <a:xfrm>
            <a:off x="8619305" y="4312748"/>
            <a:ext cx="360739" cy="382688"/>
          </a:xfrm>
          <a:prstGeom prst="star5">
            <a:avLst/>
          </a:prstGeom>
          <a:solidFill>
            <a:srgbClr val="FFC000">
              <a:alpha val="99000"/>
            </a:srgbClr>
          </a:solidFill>
          <a:ln w="635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A4A4AB7-0F5A-EAD9-C344-D0C7BC150260}"/>
              </a:ext>
            </a:extLst>
          </p:cNvPr>
          <p:cNvGrpSpPr/>
          <p:nvPr/>
        </p:nvGrpSpPr>
        <p:grpSpPr>
          <a:xfrm>
            <a:off x="3325565" y="1515594"/>
            <a:ext cx="4619016" cy="4448545"/>
            <a:chOff x="2494174" y="1136695"/>
            <a:chExt cx="3464262" cy="3336409"/>
          </a:xfrm>
        </p:grpSpPr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1A0225-35AA-8945-CF38-77A85DBA0212}"/>
                </a:ext>
              </a:extLst>
            </p:cNvPr>
            <p:cNvSpPr/>
            <p:nvPr/>
          </p:nvSpPr>
          <p:spPr>
            <a:xfrm>
              <a:off x="3432175" y="2301875"/>
              <a:ext cx="1085850" cy="793750"/>
            </a:xfrm>
            <a:custGeom>
              <a:avLst/>
              <a:gdLst>
                <a:gd name="connsiteX0" fmla="*/ 85725 w 1085850"/>
                <a:gd name="connsiteY0" fmla="*/ 758825 h 793750"/>
                <a:gd name="connsiteX1" fmla="*/ 107950 w 1085850"/>
                <a:gd name="connsiteY1" fmla="*/ 742950 h 793750"/>
                <a:gd name="connsiteX2" fmla="*/ 117475 w 1085850"/>
                <a:gd name="connsiteY2" fmla="*/ 739775 h 793750"/>
                <a:gd name="connsiteX3" fmla="*/ 127000 w 1085850"/>
                <a:gd name="connsiteY3" fmla="*/ 733425 h 793750"/>
                <a:gd name="connsiteX4" fmla="*/ 133350 w 1085850"/>
                <a:gd name="connsiteY4" fmla="*/ 676275 h 793750"/>
                <a:gd name="connsiteX5" fmla="*/ 139700 w 1085850"/>
                <a:gd name="connsiteY5" fmla="*/ 657225 h 793750"/>
                <a:gd name="connsiteX6" fmla="*/ 142875 w 1085850"/>
                <a:gd name="connsiteY6" fmla="*/ 647700 h 793750"/>
                <a:gd name="connsiteX7" fmla="*/ 146050 w 1085850"/>
                <a:gd name="connsiteY7" fmla="*/ 619125 h 793750"/>
                <a:gd name="connsiteX8" fmla="*/ 149225 w 1085850"/>
                <a:gd name="connsiteY8" fmla="*/ 609600 h 793750"/>
                <a:gd name="connsiteX9" fmla="*/ 158750 w 1085850"/>
                <a:gd name="connsiteY9" fmla="*/ 603250 h 793750"/>
                <a:gd name="connsiteX10" fmla="*/ 177800 w 1085850"/>
                <a:gd name="connsiteY10" fmla="*/ 615950 h 793750"/>
                <a:gd name="connsiteX11" fmla="*/ 190500 w 1085850"/>
                <a:gd name="connsiteY11" fmla="*/ 635000 h 793750"/>
                <a:gd name="connsiteX12" fmla="*/ 209550 w 1085850"/>
                <a:gd name="connsiteY12" fmla="*/ 641350 h 793750"/>
                <a:gd name="connsiteX13" fmla="*/ 247650 w 1085850"/>
                <a:gd name="connsiteY13" fmla="*/ 647700 h 793750"/>
                <a:gd name="connsiteX14" fmla="*/ 260350 w 1085850"/>
                <a:gd name="connsiteY14" fmla="*/ 650875 h 793750"/>
                <a:gd name="connsiteX15" fmla="*/ 301625 w 1085850"/>
                <a:gd name="connsiteY15" fmla="*/ 660400 h 793750"/>
                <a:gd name="connsiteX16" fmla="*/ 311150 w 1085850"/>
                <a:gd name="connsiteY16" fmla="*/ 663575 h 793750"/>
                <a:gd name="connsiteX17" fmla="*/ 314325 w 1085850"/>
                <a:gd name="connsiteY17" fmla="*/ 673100 h 793750"/>
                <a:gd name="connsiteX18" fmla="*/ 323850 w 1085850"/>
                <a:gd name="connsiteY18" fmla="*/ 676275 h 793750"/>
                <a:gd name="connsiteX19" fmla="*/ 333375 w 1085850"/>
                <a:gd name="connsiteY19" fmla="*/ 682625 h 793750"/>
                <a:gd name="connsiteX20" fmla="*/ 355600 w 1085850"/>
                <a:gd name="connsiteY20" fmla="*/ 698500 h 793750"/>
                <a:gd name="connsiteX21" fmla="*/ 365125 w 1085850"/>
                <a:gd name="connsiteY21" fmla="*/ 701675 h 793750"/>
                <a:gd name="connsiteX22" fmla="*/ 412750 w 1085850"/>
                <a:gd name="connsiteY22" fmla="*/ 698500 h 793750"/>
                <a:gd name="connsiteX23" fmla="*/ 431800 w 1085850"/>
                <a:gd name="connsiteY23" fmla="*/ 685800 h 793750"/>
                <a:gd name="connsiteX24" fmla="*/ 441325 w 1085850"/>
                <a:gd name="connsiteY24" fmla="*/ 682625 h 793750"/>
                <a:gd name="connsiteX25" fmla="*/ 460375 w 1085850"/>
                <a:gd name="connsiteY25" fmla="*/ 673100 h 793750"/>
                <a:gd name="connsiteX26" fmla="*/ 463550 w 1085850"/>
                <a:gd name="connsiteY26" fmla="*/ 663575 h 793750"/>
                <a:gd name="connsiteX27" fmla="*/ 479425 w 1085850"/>
                <a:gd name="connsiteY27" fmla="*/ 647700 h 793750"/>
                <a:gd name="connsiteX28" fmla="*/ 492125 w 1085850"/>
                <a:gd name="connsiteY28" fmla="*/ 644525 h 793750"/>
                <a:gd name="connsiteX29" fmla="*/ 501650 w 1085850"/>
                <a:gd name="connsiteY29" fmla="*/ 663575 h 793750"/>
                <a:gd name="connsiteX30" fmla="*/ 514350 w 1085850"/>
                <a:gd name="connsiteY30" fmla="*/ 669925 h 793750"/>
                <a:gd name="connsiteX31" fmla="*/ 565150 w 1085850"/>
                <a:gd name="connsiteY31" fmla="*/ 666750 h 793750"/>
                <a:gd name="connsiteX32" fmla="*/ 574675 w 1085850"/>
                <a:gd name="connsiteY32" fmla="*/ 663575 h 793750"/>
                <a:gd name="connsiteX33" fmla="*/ 593725 w 1085850"/>
                <a:gd name="connsiteY33" fmla="*/ 660400 h 793750"/>
                <a:gd name="connsiteX34" fmla="*/ 695325 w 1085850"/>
                <a:gd name="connsiteY34" fmla="*/ 657225 h 793750"/>
                <a:gd name="connsiteX35" fmla="*/ 717550 w 1085850"/>
                <a:gd name="connsiteY35" fmla="*/ 650875 h 793750"/>
                <a:gd name="connsiteX36" fmla="*/ 752475 w 1085850"/>
                <a:gd name="connsiteY36" fmla="*/ 654050 h 793750"/>
                <a:gd name="connsiteX37" fmla="*/ 803275 w 1085850"/>
                <a:gd name="connsiteY37" fmla="*/ 650875 h 793750"/>
                <a:gd name="connsiteX38" fmla="*/ 822325 w 1085850"/>
                <a:gd name="connsiteY38" fmla="*/ 644525 h 793750"/>
                <a:gd name="connsiteX39" fmla="*/ 831850 w 1085850"/>
                <a:gd name="connsiteY39" fmla="*/ 641350 h 793750"/>
                <a:gd name="connsiteX40" fmla="*/ 841375 w 1085850"/>
                <a:gd name="connsiteY40" fmla="*/ 638175 h 793750"/>
                <a:gd name="connsiteX41" fmla="*/ 863600 w 1085850"/>
                <a:gd name="connsiteY41" fmla="*/ 628650 h 793750"/>
                <a:gd name="connsiteX42" fmla="*/ 873125 w 1085850"/>
                <a:gd name="connsiteY42" fmla="*/ 622300 h 793750"/>
                <a:gd name="connsiteX43" fmla="*/ 892175 w 1085850"/>
                <a:gd name="connsiteY43" fmla="*/ 615950 h 793750"/>
                <a:gd name="connsiteX44" fmla="*/ 911225 w 1085850"/>
                <a:gd name="connsiteY44" fmla="*/ 603250 h 793750"/>
                <a:gd name="connsiteX45" fmla="*/ 914400 w 1085850"/>
                <a:gd name="connsiteY45" fmla="*/ 593725 h 793750"/>
                <a:gd name="connsiteX46" fmla="*/ 920750 w 1085850"/>
                <a:gd name="connsiteY46" fmla="*/ 584200 h 793750"/>
                <a:gd name="connsiteX47" fmla="*/ 927100 w 1085850"/>
                <a:gd name="connsiteY47" fmla="*/ 561975 h 793750"/>
                <a:gd name="connsiteX48" fmla="*/ 942975 w 1085850"/>
                <a:gd name="connsiteY48" fmla="*/ 539750 h 793750"/>
                <a:gd name="connsiteX49" fmla="*/ 949325 w 1085850"/>
                <a:gd name="connsiteY49" fmla="*/ 527050 h 793750"/>
                <a:gd name="connsiteX50" fmla="*/ 952500 w 1085850"/>
                <a:gd name="connsiteY50" fmla="*/ 517525 h 793750"/>
                <a:gd name="connsiteX51" fmla="*/ 958850 w 1085850"/>
                <a:gd name="connsiteY51" fmla="*/ 508000 h 793750"/>
                <a:gd name="connsiteX52" fmla="*/ 968375 w 1085850"/>
                <a:gd name="connsiteY52" fmla="*/ 488950 h 793750"/>
                <a:gd name="connsiteX53" fmla="*/ 996950 w 1085850"/>
                <a:gd name="connsiteY53" fmla="*/ 469900 h 793750"/>
                <a:gd name="connsiteX54" fmla="*/ 1006475 w 1085850"/>
                <a:gd name="connsiteY54" fmla="*/ 463550 h 793750"/>
                <a:gd name="connsiteX55" fmla="*/ 1016000 w 1085850"/>
                <a:gd name="connsiteY55" fmla="*/ 457200 h 793750"/>
                <a:gd name="connsiteX56" fmla="*/ 1016000 w 1085850"/>
                <a:gd name="connsiteY56" fmla="*/ 419100 h 793750"/>
                <a:gd name="connsiteX57" fmla="*/ 1012825 w 1085850"/>
                <a:gd name="connsiteY57" fmla="*/ 403225 h 793750"/>
                <a:gd name="connsiteX58" fmla="*/ 1000125 w 1085850"/>
                <a:gd name="connsiteY58" fmla="*/ 400050 h 793750"/>
                <a:gd name="connsiteX59" fmla="*/ 990600 w 1085850"/>
                <a:gd name="connsiteY59" fmla="*/ 396875 h 793750"/>
                <a:gd name="connsiteX60" fmla="*/ 1000125 w 1085850"/>
                <a:gd name="connsiteY60" fmla="*/ 393700 h 793750"/>
                <a:gd name="connsiteX61" fmla="*/ 1025525 w 1085850"/>
                <a:gd name="connsiteY61" fmla="*/ 387350 h 793750"/>
                <a:gd name="connsiteX62" fmla="*/ 1035050 w 1085850"/>
                <a:gd name="connsiteY62" fmla="*/ 384175 h 793750"/>
                <a:gd name="connsiteX63" fmla="*/ 1076325 w 1085850"/>
                <a:gd name="connsiteY63" fmla="*/ 374650 h 793750"/>
                <a:gd name="connsiteX64" fmla="*/ 1085850 w 1085850"/>
                <a:gd name="connsiteY64" fmla="*/ 355600 h 793750"/>
                <a:gd name="connsiteX65" fmla="*/ 1082675 w 1085850"/>
                <a:gd name="connsiteY65" fmla="*/ 279400 h 793750"/>
                <a:gd name="connsiteX66" fmla="*/ 1079500 w 1085850"/>
                <a:gd name="connsiteY66" fmla="*/ 266700 h 793750"/>
                <a:gd name="connsiteX67" fmla="*/ 1063625 w 1085850"/>
                <a:gd name="connsiteY67" fmla="*/ 238125 h 793750"/>
                <a:gd name="connsiteX68" fmla="*/ 1054100 w 1085850"/>
                <a:gd name="connsiteY68" fmla="*/ 231775 h 793750"/>
                <a:gd name="connsiteX69" fmla="*/ 1025525 w 1085850"/>
                <a:gd name="connsiteY69" fmla="*/ 222250 h 793750"/>
                <a:gd name="connsiteX70" fmla="*/ 1016000 w 1085850"/>
                <a:gd name="connsiteY70" fmla="*/ 219075 h 793750"/>
                <a:gd name="connsiteX71" fmla="*/ 1006475 w 1085850"/>
                <a:gd name="connsiteY71" fmla="*/ 215900 h 793750"/>
                <a:gd name="connsiteX72" fmla="*/ 996950 w 1085850"/>
                <a:gd name="connsiteY72" fmla="*/ 209550 h 793750"/>
                <a:gd name="connsiteX73" fmla="*/ 984250 w 1085850"/>
                <a:gd name="connsiteY73" fmla="*/ 190500 h 793750"/>
                <a:gd name="connsiteX74" fmla="*/ 971550 w 1085850"/>
                <a:gd name="connsiteY74" fmla="*/ 180975 h 793750"/>
                <a:gd name="connsiteX75" fmla="*/ 952500 w 1085850"/>
                <a:gd name="connsiteY75" fmla="*/ 171450 h 793750"/>
                <a:gd name="connsiteX76" fmla="*/ 930275 w 1085850"/>
                <a:gd name="connsiteY76" fmla="*/ 168275 h 793750"/>
                <a:gd name="connsiteX77" fmla="*/ 885825 w 1085850"/>
                <a:gd name="connsiteY77" fmla="*/ 171450 h 793750"/>
                <a:gd name="connsiteX78" fmla="*/ 863600 w 1085850"/>
                <a:gd name="connsiteY78" fmla="*/ 168275 h 793750"/>
                <a:gd name="connsiteX79" fmla="*/ 835025 w 1085850"/>
                <a:gd name="connsiteY79" fmla="*/ 161925 h 793750"/>
                <a:gd name="connsiteX80" fmla="*/ 825500 w 1085850"/>
                <a:gd name="connsiteY80" fmla="*/ 155575 h 793750"/>
                <a:gd name="connsiteX81" fmla="*/ 806450 w 1085850"/>
                <a:gd name="connsiteY81" fmla="*/ 149225 h 793750"/>
                <a:gd name="connsiteX82" fmla="*/ 730250 w 1085850"/>
                <a:gd name="connsiteY82" fmla="*/ 152400 h 793750"/>
                <a:gd name="connsiteX83" fmla="*/ 717550 w 1085850"/>
                <a:gd name="connsiteY83" fmla="*/ 155575 h 793750"/>
                <a:gd name="connsiteX84" fmla="*/ 698500 w 1085850"/>
                <a:gd name="connsiteY84" fmla="*/ 165100 h 793750"/>
                <a:gd name="connsiteX85" fmla="*/ 688975 w 1085850"/>
                <a:gd name="connsiteY85" fmla="*/ 161925 h 793750"/>
                <a:gd name="connsiteX86" fmla="*/ 685800 w 1085850"/>
                <a:gd name="connsiteY86" fmla="*/ 152400 h 793750"/>
                <a:gd name="connsiteX87" fmla="*/ 692150 w 1085850"/>
                <a:gd name="connsiteY87" fmla="*/ 111125 h 793750"/>
                <a:gd name="connsiteX88" fmla="*/ 698500 w 1085850"/>
                <a:gd name="connsiteY88" fmla="*/ 82550 h 793750"/>
                <a:gd name="connsiteX89" fmla="*/ 695325 w 1085850"/>
                <a:gd name="connsiteY89" fmla="*/ 63500 h 793750"/>
                <a:gd name="connsiteX90" fmla="*/ 688975 w 1085850"/>
                <a:gd name="connsiteY90" fmla="*/ 44450 h 793750"/>
                <a:gd name="connsiteX91" fmla="*/ 685800 w 1085850"/>
                <a:gd name="connsiteY91" fmla="*/ 34925 h 793750"/>
                <a:gd name="connsiteX92" fmla="*/ 676275 w 1085850"/>
                <a:gd name="connsiteY92" fmla="*/ 15875 h 793750"/>
                <a:gd name="connsiteX93" fmla="*/ 666750 w 1085850"/>
                <a:gd name="connsiteY93" fmla="*/ 12700 h 793750"/>
                <a:gd name="connsiteX94" fmla="*/ 641350 w 1085850"/>
                <a:gd name="connsiteY94" fmla="*/ 6350 h 793750"/>
                <a:gd name="connsiteX95" fmla="*/ 628650 w 1085850"/>
                <a:gd name="connsiteY95" fmla="*/ 3175 h 793750"/>
                <a:gd name="connsiteX96" fmla="*/ 615950 w 1085850"/>
                <a:gd name="connsiteY96" fmla="*/ 0 h 793750"/>
                <a:gd name="connsiteX97" fmla="*/ 568325 w 1085850"/>
                <a:gd name="connsiteY97" fmla="*/ 3175 h 793750"/>
                <a:gd name="connsiteX98" fmla="*/ 549275 w 1085850"/>
                <a:gd name="connsiteY98" fmla="*/ 9525 h 793750"/>
                <a:gd name="connsiteX99" fmla="*/ 520700 w 1085850"/>
                <a:gd name="connsiteY99" fmla="*/ 15875 h 793750"/>
                <a:gd name="connsiteX100" fmla="*/ 511175 w 1085850"/>
                <a:gd name="connsiteY100" fmla="*/ 19050 h 793750"/>
                <a:gd name="connsiteX101" fmla="*/ 492125 w 1085850"/>
                <a:gd name="connsiteY101" fmla="*/ 31750 h 793750"/>
                <a:gd name="connsiteX102" fmla="*/ 469900 w 1085850"/>
                <a:gd name="connsiteY102" fmla="*/ 41275 h 793750"/>
                <a:gd name="connsiteX103" fmla="*/ 444500 w 1085850"/>
                <a:gd name="connsiteY103" fmla="*/ 50800 h 793750"/>
                <a:gd name="connsiteX104" fmla="*/ 425450 w 1085850"/>
                <a:gd name="connsiteY104" fmla="*/ 63500 h 793750"/>
                <a:gd name="connsiteX105" fmla="*/ 422275 w 1085850"/>
                <a:gd name="connsiteY105" fmla="*/ 73025 h 793750"/>
                <a:gd name="connsiteX106" fmla="*/ 409575 w 1085850"/>
                <a:gd name="connsiteY106" fmla="*/ 82550 h 793750"/>
                <a:gd name="connsiteX107" fmla="*/ 400050 w 1085850"/>
                <a:gd name="connsiteY107" fmla="*/ 101600 h 793750"/>
                <a:gd name="connsiteX108" fmla="*/ 393700 w 1085850"/>
                <a:gd name="connsiteY108" fmla="*/ 111125 h 793750"/>
                <a:gd name="connsiteX109" fmla="*/ 390525 w 1085850"/>
                <a:gd name="connsiteY109" fmla="*/ 120650 h 793750"/>
                <a:gd name="connsiteX110" fmla="*/ 381000 w 1085850"/>
                <a:gd name="connsiteY110" fmla="*/ 139700 h 793750"/>
                <a:gd name="connsiteX111" fmla="*/ 384175 w 1085850"/>
                <a:gd name="connsiteY111" fmla="*/ 177800 h 793750"/>
                <a:gd name="connsiteX112" fmla="*/ 387350 w 1085850"/>
                <a:gd name="connsiteY112" fmla="*/ 187325 h 793750"/>
                <a:gd name="connsiteX113" fmla="*/ 415925 w 1085850"/>
                <a:gd name="connsiteY113" fmla="*/ 203200 h 793750"/>
                <a:gd name="connsiteX114" fmla="*/ 415925 w 1085850"/>
                <a:gd name="connsiteY114" fmla="*/ 241300 h 793750"/>
                <a:gd name="connsiteX115" fmla="*/ 406400 w 1085850"/>
                <a:gd name="connsiteY115" fmla="*/ 247650 h 793750"/>
                <a:gd name="connsiteX116" fmla="*/ 400050 w 1085850"/>
                <a:gd name="connsiteY116" fmla="*/ 257175 h 793750"/>
                <a:gd name="connsiteX117" fmla="*/ 368300 w 1085850"/>
                <a:gd name="connsiteY117" fmla="*/ 276225 h 793750"/>
                <a:gd name="connsiteX118" fmla="*/ 358775 w 1085850"/>
                <a:gd name="connsiteY118" fmla="*/ 285750 h 793750"/>
                <a:gd name="connsiteX119" fmla="*/ 358775 w 1085850"/>
                <a:gd name="connsiteY119" fmla="*/ 228600 h 793750"/>
                <a:gd name="connsiteX120" fmla="*/ 355600 w 1085850"/>
                <a:gd name="connsiteY120" fmla="*/ 219075 h 793750"/>
                <a:gd name="connsiteX121" fmla="*/ 336550 w 1085850"/>
                <a:gd name="connsiteY121" fmla="*/ 206375 h 793750"/>
                <a:gd name="connsiteX122" fmla="*/ 327025 w 1085850"/>
                <a:gd name="connsiteY122" fmla="*/ 196850 h 793750"/>
                <a:gd name="connsiteX123" fmla="*/ 317500 w 1085850"/>
                <a:gd name="connsiteY123" fmla="*/ 193675 h 793750"/>
                <a:gd name="connsiteX124" fmla="*/ 282575 w 1085850"/>
                <a:gd name="connsiteY124" fmla="*/ 200025 h 793750"/>
                <a:gd name="connsiteX125" fmla="*/ 269875 w 1085850"/>
                <a:gd name="connsiteY125" fmla="*/ 203200 h 793750"/>
                <a:gd name="connsiteX126" fmla="*/ 250825 w 1085850"/>
                <a:gd name="connsiteY126" fmla="*/ 209550 h 793750"/>
                <a:gd name="connsiteX127" fmla="*/ 231775 w 1085850"/>
                <a:gd name="connsiteY127" fmla="*/ 225425 h 793750"/>
                <a:gd name="connsiteX128" fmla="*/ 228600 w 1085850"/>
                <a:gd name="connsiteY128" fmla="*/ 234950 h 793750"/>
                <a:gd name="connsiteX129" fmla="*/ 215900 w 1085850"/>
                <a:gd name="connsiteY129" fmla="*/ 263525 h 793750"/>
                <a:gd name="connsiteX130" fmla="*/ 212725 w 1085850"/>
                <a:gd name="connsiteY130" fmla="*/ 282575 h 793750"/>
                <a:gd name="connsiteX131" fmla="*/ 206375 w 1085850"/>
                <a:gd name="connsiteY131" fmla="*/ 307975 h 793750"/>
                <a:gd name="connsiteX132" fmla="*/ 200025 w 1085850"/>
                <a:gd name="connsiteY132" fmla="*/ 339725 h 793750"/>
                <a:gd name="connsiteX133" fmla="*/ 196850 w 1085850"/>
                <a:gd name="connsiteY133" fmla="*/ 349250 h 793750"/>
                <a:gd name="connsiteX134" fmla="*/ 190500 w 1085850"/>
                <a:gd name="connsiteY134" fmla="*/ 358775 h 793750"/>
                <a:gd name="connsiteX135" fmla="*/ 187325 w 1085850"/>
                <a:gd name="connsiteY135" fmla="*/ 368300 h 793750"/>
                <a:gd name="connsiteX136" fmla="*/ 177800 w 1085850"/>
                <a:gd name="connsiteY136" fmla="*/ 374650 h 793750"/>
                <a:gd name="connsiteX137" fmla="*/ 174625 w 1085850"/>
                <a:gd name="connsiteY137" fmla="*/ 384175 h 793750"/>
                <a:gd name="connsiteX138" fmla="*/ 161925 w 1085850"/>
                <a:gd name="connsiteY138" fmla="*/ 403225 h 793750"/>
                <a:gd name="connsiteX139" fmla="*/ 152400 w 1085850"/>
                <a:gd name="connsiteY139" fmla="*/ 422275 h 793750"/>
                <a:gd name="connsiteX140" fmla="*/ 149225 w 1085850"/>
                <a:gd name="connsiteY140" fmla="*/ 431800 h 793750"/>
                <a:gd name="connsiteX141" fmla="*/ 136525 w 1085850"/>
                <a:gd name="connsiteY141" fmla="*/ 450850 h 793750"/>
                <a:gd name="connsiteX142" fmla="*/ 130175 w 1085850"/>
                <a:gd name="connsiteY142" fmla="*/ 469900 h 793750"/>
                <a:gd name="connsiteX143" fmla="*/ 123825 w 1085850"/>
                <a:gd name="connsiteY143" fmla="*/ 479425 h 793750"/>
                <a:gd name="connsiteX144" fmla="*/ 117475 w 1085850"/>
                <a:gd name="connsiteY144" fmla="*/ 498475 h 793750"/>
                <a:gd name="connsiteX145" fmla="*/ 104775 w 1085850"/>
                <a:gd name="connsiteY145" fmla="*/ 517525 h 793750"/>
                <a:gd name="connsiteX146" fmla="*/ 101600 w 1085850"/>
                <a:gd name="connsiteY146" fmla="*/ 527050 h 793750"/>
                <a:gd name="connsiteX147" fmla="*/ 88900 w 1085850"/>
                <a:gd name="connsiteY147" fmla="*/ 546100 h 793750"/>
                <a:gd name="connsiteX148" fmla="*/ 79375 w 1085850"/>
                <a:gd name="connsiteY148" fmla="*/ 600075 h 793750"/>
                <a:gd name="connsiteX149" fmla="*/ 76200 w 1085850"/>
                <a:gd name="connsiteY149" fmla="*/ 609600 h 793750"/>
                <a:gd name="connsiteX150" fmla="*/ 69850 w 1085850"/>
                <a:gd name="connsiteY150" fmla="*/ 619125 h 793750"/>
                <a:gd name="connsiteX151" fmla="*/ 66675 w 1085850"/>
                <a:gd name="connsiteY151" fmla="*/ 631825 h 793750"/>
                <a:gd name="connsiteX152" fmla="*/ 60325 w 1085850"/>
                <a:gd name="connsiteY152" fmla="*/ 650875 h 793750"/>
                <a:gd name="connsiteX153" fmla="*/ 50800 w 1085850"/>
                <a:gd name="connsiteY153" fmla="*/ 692150 h 793750"/>
                <a:gd name="connsiteX154" fmla="*/ 41275 w 1085850"/>
                <a:gd name="connsiteY154" fmla="*/ 701675 h 793750"/>
                <a:gd name="connsiteX155" fmla="*/ 28575 w 1085850"/>
                <a:gd name="connsiteY155" fmla="*/ 720725 h 793750"/>
                <a:gd name="connsiteX156" fmla="*/ 22225 w 1085850"/>
                <a:gd name="connsiteY156" fmla="*/ 730250 h 793750"/>
                <a:gd name="connsiteX157" fmla="*/ 9525 w 1085850"/>
                <a:gd name="connsiteY157" fmla="*/ 749300 h 793750"/>
                <a:gd name="connsiteX158" fmla="*/ 3175 w 1085850"/>
                <a:gd name="connsiteY158" fmla="*/ 758825 h 793750"/>
                <a:gd name="connsiteX159" fmla="*/ 0 w 1085850"/>
                <a:gd name="connsiteY159" fmla="*/ 768350 h 793750"/>
                <a:gd name="connsiteX160" fmla="*/ 3175 w 1085850"/>
                <a:gd name="connsiteY160" fmla="*/ 781050 h 793750"/>
                <a:gd name="connsiteX161" fmla="*/ 44450 w 1085850"/>
                <a:gd name="connsiteY161" fmla="*/ 793750 h 793750"/>
                <a:gd name="connsiteX162" fmla="*/ 63500 w 1085850"/>
                <a:gd name="connsiteY162" fmla="*/ 790575 h 793750"/>
                <a:gd name="connsiteX163" fmla="*/ 73025 w 1085850"/>
                <a:gd name="connsiteY163" fmla="*/ 787400 h 793750"/>
                <a:gd name="connsiteX164" fmla="*/ 85725 w 1085850"/>
                <a:gd name="connsiteY164" fmla="*/ 768350 h 793750"/>
                <a:gd name="connsiteX165" fmla="*/ 88900 w 1085850"/>
                <a:gd name="connsiteY165" fmla="*/ 758825 h 793750"/>
                <a:gd name="connsiteX166" fmla="*/ 85725 w 1085850"/>
                <a:gd name="connsiteY166" fmla="*/ 758825 h 79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085850" h="793750">
                  <a:moveTo>
                    <a:pt x="85725" y="758825"/>
                  </a:moveTo>
                  <a:cubicBezTo>
                    <a:pt x="88900" y="756179"/>
                    <a:pt x="100143" y="747634"/>
                    <a:pt x="107950" y="742950"/>
                  </a:cubicBezTo>
                  <a:cubicBezTo>
                    <a:pt x="110820" y="741228"/>
                    <a:pt x="114482" y="741272"/>
                    <a:pt x="117475" y="739775"/>
                  </a:cubicBezTo>
                  <a:cubicBezTo>
                    <a:pt x="120888" y="738068"/>
                    <a:pt x="123825" y="735542"/>
                    <a:pt x="127000" y="733425"/>
                  </a:cubicBezTo>
                  <a:cubicBezTo>
                    <a:pt x="136636" y="704518"/>
                    <a:pt x="123157" y="747625"/>
                    <a:pt x="133350" y="676275"/>
                  </a:cubicBezTo>
                  <a:cubicBezTo>
                    <a:pt x="134297" y="669649"/>
                    <a:pt x="137583" y="663575"/>
                    <a:pt x="139700" y="657225"/>
                  </a:cubicBezTo>
                  <a:lnTo>
                    <a:pt x="142875" y="647700"/>
                  </a:lnTo>
                  <a:cubicBezTo>
                    <a:pt x="143933" y="638175"/>
                    <a:pt x="144474" y="628578"/>
                    <a:pt x="146050" y="619125"/>
                  </a:cubicBezTo>
                  <a:cubicBezTo>
                    <a:pt x="146600" y="615824"/>
                    <a:pt x="147134" y="612213"/>
                    <a:pt x="149225" y="609600"/>
                  </a:cubicBezTo>
                  <a:cubicBezTo>
                    <a:pt x="151609" y="606620"/>
                    <a:pt x="155575" y="605367"/>
                    <a:pt x="158750" y="603250"/>
                  </a:cubicBezTo>
                  <a:cubicBezTo>
                    <a:pt x="165100" y="607483"/>
                    <a:pt x="175387" y="608710"/>
                    <a:pt x="177800" y="615950"/>
                  </a:cubicBezTo>
                  <a:cubicBezTo>
                    <a:pt x="180783" y="624900"/>
                    <a:pt x="180771" y="629595"/>
                    <a:pt x="190500" y="635000"/>
                  </a:cubicBezTo>
                  <a:cubicBezTo>
                    <a:pt x="196351" y="638251"/>
                    <a:pt x="203200" y="639233"/>
                    <a:pt x="209550" y="641350"/>
                  </a:cubicBezTo>
                  <a:cubicBezTo>
                    <a:pt x="228167" y="647556"/>
                    <a:pt x="215749" y="644155"/>
                    <a:pt x="247650" y="647700"/>
                  </a:cubicBezTo>
                  <a:cubicBezTo>
                    <a:pt x="251883" y="648758"/>
                    <a:pt x="256090" y="649928"/>
                    <a:pt x="260350" y="650875"/>
                  </a:cubicBezTo>
                  <a:cubicBezTo>
                    <a:pt x="275462" y="654233"/>
                    <a:pt x="286064" y="655213"/>
                    <a:pt x="301625" y="660400"/>
                  </a:cubicBezTo>
                  <a:lnTo>
                    <a:pt x="311150" y="663575"/>
                  </a:lnTo>
                  <a:cubicBezTo>
                    <a:pt x="312208" y="666750"/>
                    <a:pt x="311958" y="670733"/>
                    <a:pt x="314325" y="673100"/>
                  </a:cubicBezTo>
                  <a:cubicBezTo>
                    <a:pt x="316692" y="675467"/>
                    <a:pt x="320857" y="674778"/>
                    <a:pt x="323850" y="676275"/>
                  </a:cubicBezTo>
                  <a:cubicBezTo>
                    <a:pt x="327263" y="677982"/>
                    <a:pt x="330200" y="680508"/>
                    <a:pt x="333375" y="682625"/>
                  </a:cubicBezTo>
                  <a:cubicBezTo>
                    <a:pt x="338667" y="698500"/>
                    <a:pt x="333375" y="691092"/>
                    <a:pt x="355600" y="698500"/>
                  </a:cubicBezTo>
                  <a:lnTo>
                    <a:pt x="365125" y="701675"/>
                  </a:lnTo>
                  <a:cubicBezTo>
                    <a:pt x="381000" y="700617"/>
                    <a:pt x="396937" y="700257"/>
                    <a:pt x="412750" y="698500"/>
                  </a:cubicBezTo>
                  <a:cubicBezTo>
                    <a:pt x="426339" y="696990"/>
                    <a:pt x="420171" y="693553"/>
                    <a:pt x="431800" y="685800"/>
                  </a:cubicBezTo>
                  <a:cubicBezTo>
                    <a:pt x="434585" y="683944"/>
                    <a:pt x="438332" y="684122"/>
                    <a:pt x="441325" y="682625"/>
                  </a:cubicBezTo>
                  <a:cubicBezTo>
                    <a:pt x="465944" y="670315"/>
                    <a:pt x="436434" y="681080"/>
                    <a:pt x="460375" y="673100"/>
                  </a:cubicBezTo>
                  <a:cubicBezTo>
                    <a:pt x="461433" y="669925"/>
                    <a:pt x="462053" y="666568"/>
                    <a:pt x="463550" y="663575"/>
                  </a:cubicBezTo>
                  <a:cubicBezTo>
                    <a:pt x="467398" y="655878"/>
                    <a:pt x="471343" y="651164"/>
                    <a:pt x="479425" y="647700"/>
                  </a:cubicBezTo>
                  <a:cubicBezTo>
                    <a:pt x="483436" y="645981"/>
                    <a:pt x="487892" y="645583"/>
                    <a:pt x="492125" y="644525"/>
                  </a:cubicBezTo>
                  <a:cubicBezTo>
                    <a:pt x="494292" y="651026"/>
                    <a:pt x="495969" y="658841"/>
                    <a:pt x="501650" y="663575"/>
                  </a:cubicBezTo>
                  <a:cubicBezTo>
                    <a:pt x="505286" y="666605"/>
                    <a:pt x="510117" y="667808"/>
                    <a:pt x="514350" y="669925"/>
                  </a:cubicBezTo>
                  <a:cubicBezTo>
                    <a:pt x="531283" y="668867"/>
                    <a:pt x="548277" y="668526"/>
                    <a:pt x="565150" y="666750"/>
                  </a:cubicBezTo>
                  <a:cubicBezTo>
                    <a:pt x="568478" y="666400"/>
                    <a:pt x="571408" y="664301"/>
                    <a:pt x="574675" y="663575"/>
                  </a:cubicBezTo>
                  <a:cubicBezTo>
                    <a:pt x="580959" y="662178"/>
                    <a:pt x="587296" y="660738"/>
                    <a:pt x="593725" y="660400"/>
                  </a:cubicBezTo>
                  <a:cubicBezTo>
                    <a:pt x="627561" y="658619"/>
                    <a:pt x="661458" y="658283"/>
                    <a:pt x="695325" y="657225"/>
                  </a:cubicBezTo>
                  <a:cubicBezTo>
                    <a:pt x="699817" y="655728"/>
                    <a:pt x="713563" y="650875"/>
                    <a:pt x="717550" y="650875"/>
                  </a:cubicBezTo>
                  <a:cubicBezTo>
                    <a:pt x="729240" y="650875"/>
                    <a:pt x="740833" y="652992"/>
                    <a:pt x="752475" y="654050"/>
                  </a:cubicBezTo>
                  <a:cubicBezTo>
                    <a:pt x="769408" y="652992"/>
                    <a:pt x="786464" y="653167"/>
                    <a:pt x="803275" y="650875"/>
                  </a:cubicBezTo>
                  <a:cubicBezTo>
                    <a:pt x="809907" y="649971"/>
                    <a:pt x="815975" y="646642"/>
                    <a:pt x="822325" y="644525"/>
                  </a:cubicBezTo>
                  <a:lnTo>
                    <a:pt x="831850" y="641350"/>
                  </a:lnTo>
                  <a:cubicBezTo>
                    <a:pt x="835025" y="640292"/>
                    <a:pt x="838590" y="640031"/>
                    <a:pt x="841375" y="638175"/>
                  </a:cubicBezTo>
                  <a:cubicBezTo>
                    <a:pt x="854531" y="629404"/>
                    <a:pt x="847198" y="632750"/>
                    <a:pt x="863600" y="628650"/>
                  </a:cubicBezTo>
                  <a:cubicBezTo>
                    <a:pt x="866775" y="626533"/>
                    <a:pt x="869638" y="623850"/>
                    <a:pt x="873125" y="622300"/>
                  </a:cubicBezTo>
                  <a:cubicBezTo>
                    <a:pt x="879242" y="619582"/>
                    <a:pt x="886606" y="619663"/>
                    <a:pt x="892175" y="615950"/>
                  </a:cubicBezTo>
                  <a:lnTo>
                    <a:pt x="911225" y="603250"/>
                  </a:lnTo>
                  <a:cubicBezTo>
                    <a:pt x="912283" y="600075"/>
                    <a:pt x="912903" y="596718"/>
                    <a:pt x="914400" y="593725"/>
                  </a:cubicBezTo>
                  <a:cubicBezTo>
                    <a:pt x="916107" y="590312"/>
                    <a:pt x="919247" y="587707"/>
                    <a:pt x="920750" y="584200"/>
                  </a:cubicBezTo>
                  <a:cubicBezTo>
                    <a:pt x="926854" y="569958"/>
                    <a:pt x="920921" y="574332"/>
                    <a:pt x="927100" y="561975"/>
                  </a:cubicBezTo>
                  <a:cubicBezTo>
                    <a:pt x="930458" y="555258"/>
                    <a:pt x="939380" y="545503"/>
                    <a:pt x="942975" y="539750"/>
                  </a:cubicBezTo>
                  <a:cubicBezTo>
                    <a:pt x="945483" y="535736"/>
                    <a:pt x="947461" y="531400"/>
                    <a:pt x="949325" y="527050"/>
                  </a:cubicBezTo>
                  <a:cubicBezTo>
                    <a:pt x="950643" y="523974"/>
                    <a:pt x="951003" y="520518"/>
                    <a:pt x="952500" y="517525"/>
                  </a:cubicBezTo>
                  <a:cubicBezTo>
                    <a:pt x="954207" y="514112"/>
                    <a:pt x="957143" y="511413"/>
                    <a:pt x="958850" y="508000"/>
                  </a:cubicBezTo>
                  <a:cubicBezTo>
                    <a:pt x="963128" y="499444"/>
                    <a:pt x="960287" y="496027"/>
                    <a:pt x="968375" y="488950"/>
                  </a:cubicBezTo>
                  <a:lnTo>
                    <a:pt x="996950" y="469900"/>
                  </a:lnTo>
                  <a:lnTo>
                    <a:pt x="1006475" y="463550"/>
                  </a:lnTo>
                  <a:lnTo>
                    <a:pt x="1016000" y="457200"/>
                  </a:lnTo>
                  <a:cubicBezTo>
                    <a:pt x="1021958" y="439326"/>
                    <a:pt x="1020254" y="448875"/>
                    <a:pt x="1016000" y="419100"/>
                  </a:cubicBezTo>
                  <a:cubicBezTo>
                    <a:pt x="1015237" y="413758"/>
                    <a:pt x="1016280" y="407371"/>
                    <a:pt x="1012825" y="403225"/>
                  </a:cubicBezTo>
                  <a:cubicBezTo>
                    <a:pt x="1010031" y="399873"/>
                    <a:pt x="1004321" y="401249"/>
                    <a:pt x="1000125" y="400050"/>
                  </a:cubicBezTo>
                  <a:cubicBezTo>
                    <a:pt x="996907" y="399131"/>
                    <a:pt x="993775" y="397933"/>
                    <a:pt x="990600" y="396875"/>
                  </a:cubicBezTo>
                  <a:cubicBezTo>
                    <a:pt x="993775" y="395817"/>
                    <a:pt x="996896" y="394581"/>
                    <a:pt x="1000125" y="393700"/>
                  </a:cubicBezTo>
                  <a:cubicBezTo>
                    <a:pt x="1008545" y="391404"/>
                    <a:pt x="1017246" y="390110"/>
                    <a:pt x="1025525" y="387350"/>
                  </a:cubicBezTo>
                  <a:cubicBezTo>
                    <a:pt x="1028700" y="386292"/>
                    <a:pt x="1031789" y="384928"/>
                    <a:pt x="1035050" y="384175"/>
                  </a:cubicBezTo>
                  <a:cubicBezTo>
                    <a:pt x="1080591" y="373665"/>
                    <a:pt x="1053302" y="382324"/>
                    <a:pt x="1076325" y="374650"/>
                  </a:cubicBezTo>
                  <a:cubicBezTo>
                    <a:pt x="1079536" y="369834"/>
                    <a:pt x="1085850" y="362173"/>
                    <a:pt x="1085850" y="355600"/>
                  </a:cubicBezTo>
                  <a:cubicBezTo>
                    <a:pt x="1085850" y="330178"/>
                    <a:pt x="1084486" y="304757"/>
                    <a:pt x="1082675" y="279400"/>
                  </a:cubicBezTo>
                  <a:cubicBezTo>
                    <a:pt x="1082364" y="275047"/>
                    <a:pt x="1080699" y="270896"/>
                    <a:pt x="1079500" y="266700"/>
                  </a:cubicBezTo>
                  <a:cubicBezTo>
                    <a:pt x="1076775" y="257164"/>
                    <a:pt x="1071651" y="243476"/>
                    <a:pt x="1063625" y="238125"/>
                  </a:cubicBezTo>
                  <a:cubicBezTo>
                    <a:pt x="1060450" y="236008"/>
                    <a:pt x="1057587" y="233325"/>
                    <a:pt x="1054100" y="231775"/>
                  </a:cubicBezTo>
                  <a:lnTo>
                    <a:pt x="1025525" y="222250"/>
                  </a:lnTo>
                  <a:lnTo>
                    <a:pt x="1016000" y="219075"/>
                  </a:lnTo>
                  <a:cubicBezTo>
                    <a:pt x="1012825" y="218017"/>
                    <a:pt x="1009260" y="217756"/>
                    <a:pt x="1006475" y="215900"/>
                  </a:cubicBezTo>
                  <a:lnTo>
                    <a:pt x="996950" y="209550"/>
                  </a:lnTo>
                  <a:cubicBezTo>
                    <a:pt x="992717" y="203200"/>
                    <a:pt x="990355" y="195079"/>
                    <a:pt x="984250" y="190500"/>
                  </a:cubicBezTo>
                  <a:cubicBezTo>
                    <a:pt x="980017" y="187325"/>
                    <a:pt x="975856" y="184051"/>
                    <a:pt x="971550" y="180975"/>
                  </a:cubicBezTo>
                  <a:cubicBezTo>
                    <a:pt x="964266" y="175772"/>
                    <a:pt x="961237" y="173197"/>
                    <a:pt x="952500" y="171450"/>
                  </a:cubicBezTo>
                  <a:cubicBezTo>
                    <a:pt x="945162" y="169982"/>
                    <a:pt x="937683" y="169333"/>
                    <a:pt x="930275" y="168275"/>
                  </a:cubicBezTo>
                  <a:cubicBezTo>
                    <a:pt x="915458" y="169333"/>
                    <a:pt x="900679" y="171450"/>
                    <a:pt x="885825" y="171450"/>
                  </a:cubicBezTo>
                  <a:cubicBezTo>
                    <a:pt x="878341" y="171450"/>
                    <a:pt x="870982" y="169505"/>
                    <a:pt x="863600" y="168275"/>
                  </a:cubicBezTo>
                  <a:cubicBezTo>
                    <a:pt x="851508" y="166260"/>
                    <a:pt x="846442" y="164779"/>
                    <a:pt x="835025" y="161925"/>
                  </a:cubicBezTo>
                  <a:cubicBezTo>
                    <a:pt x="831850" y="159808"/>
                    <a:pt x="828987" y="157125"/>
                    <a:pt x="825500" y="155575"/>
                  </a:cubicBezTo>
                  <a:cubicBezTo>
                    <a:pt x="819383" y="152857"/>
                    <a:pt x="806450" y="149225"/>
                    <a:pt x="806450" y="149225"/>
                  </a:cubicBezTo>
                  <a:cubicBezTo>
                    <a:pt x="781050" y="150283"/>
                    <a:pt x="755607" y="150589"/>
                    <a:pt x="730250" y="152400"/>
                  </a:cubicBezTo>
                  <a:cubicBezTo>
                    <a:pt x="725897" y="152711"/>
                    <a:pt x="721561" y="153856"/>
                    <a:pt x="717550" y="155575"/>
                  </a:cubicBezTo>
                  <a:cubicBezTo>
                    <a:pt x="674466" y="174039"/>
                    <a:pt x="738636" y="151721"/>
                    <a:pt x="698500" y="165100"/>
                  </a:cubicBezTo>
                  <a:cubicBezTo>
                    <a:pt x="695325" y="164042"/>
                    <a:pt x="691342" y="164292"/>
                    <a:pt x="688975" y="161925"/>
                  </a:cubicBezTo>
                  <a:cubicBezTo>
                    <a:pt x="686608" y="159558"/>
                    <a:pt x="685800" y="155747"/>
                    <a:pt x="685800" y="152400"/>
                  </a:cubicBezTo>
                  <a:cubicBezTo>
                    <a:pt x="685800" y="129905"/>
                    <a:pt x="688316" y="128379"/>
                    <a:pt x="692150" y="111125"/>
                  </a:cubicBezTo>
                  <a:cubicBezTo>
                    <a:pt x="700212" y="74848"/>
                    <a:pt x="690757" y="113523"/>
                    <a:pt x="698500" y="82550"/>
                  </a:cubicBezTo>
                  <a:cubicBezTo>
                    <a:pt x="697442" y="76200"/>
                    <a:pt x="696886" y="69745"/>
                    <a:pt x="695325" y="63500"/>
                  </a:cubicBezTo>
                  <a:cubicBezTo>
                    <a:pt x="693702" y="57006"/>
                    <a:pt x="691092" y="50800"/>
                    <a:pt x="688975" y="44450"/>
                  </a:cubicBezTo>
                  <a:lnTo>
                    <a:pt x="685800" y="34925"/>
                  </a:lnTo>
                  <a:cubicBezTo>
                    <a:pt x="683708" y="28650"/>
                    <a:pt x="681870" y="20351"/>
                    <a:pt x="676275" y="15875"/>
                  </a:cubicBezTo>
                  <a:cubicBezTo>
                    <a:pt x="673662" y="13784"/>
                    <a:pt x="669979" y="13581"/>
                    <a:pt x="666750" y="12700"/>
                  </a:cubicBezTo>
                  <a:cubicBezTo>
                    <a:pt x="658330" y="10404"/>
                    <a:pt x="649817" y="8467"/>
                    <a:pt x="641350" y="6350"/>
                  </a:cubicBezTo>
                  <a:lnTo>
                    <a:pt x="628650" y="3175"/>
                  </a:lnTo>
                  <a:lnTo>
                    <a:pt x="615950" y="0"/>
                  </a:lnTo>
                  <a:cubicBezTo>
                    <a:pt x="600075" y="1058"/>
                    <a:pt x="584075" y="925"/>
                    <a:pt x="568325" y="3175"/>
                  </a:cubicBezTo>
                  <a:cubicBezTo>
                    <a:pt x="561699" y="4122"/>
                    <a:pt x="555839" y="8212"/>
                    <a:pt x="549275" y="9525"/>
                  </a:cubicBezTo>
                  <a:cubicBezTo>
                    <a:pt x="538363" y="11707"/>
                    <a:pt x="531162" y="12886"/>
                    <a:pt x="520700" y="15875"/>
                  </a:cubicBezTo>
                  <a:cubicBezTo>
                    <a:pt x="517482" y="16794"/>
                    <a:pt x="514101" y="17425"/>
                    <a:pt x="511175" y="19050"/>
                  </a:cubicBezTo>
                  <a:cubicBezTo>
                    <a:pt x="504504" y="22756"/>
                    <a:pt x="498951" y="28337"/>
                    <a:pt x="492125" y="31750"/>
                  </a:cubicBezTo>
                  <a:cubicBezTo>
                    <a:pt x="450004" y="52810"/>
                    <a:pt x="502602" y="27260"/>
                    <a:pt x="469900" y="41275"/>
                  </a:cubicBezTo>
                  <a:cubicBezTo>
                    <a:pt x="446656" y="51237"/>
                    <a:pt x="467915" y="44946"/>
                    <a:pt x="444500" y="50800"/>
                  </a:cubicBezTo>
                  <a:cubicBezTo>
                    <a:pt x="438150" y="55033"/>
                    <a:pt x="427863" y="56260"/>
                    <a:pt x="425450" y="63500"/>
                  </a:cubicBezTo>
                  <a:cubicBezTo>
                    <a:pt x="424392" y="66675"/>
                    <a:pt x="424418" y="70454"/>
                    <a:pt x="422275" y="73025"/>
                  </a:cubicBezTo>
                  <a:cubicBezTo>
                    <a:pt x="418887" y="77090"/>
                    <a:pt x="413317" y="78808"/>
                    <a:pt x="409575" y="82550"/>
                  </a:cubicBezTo>
                  <a:cubicBezTo>
                    <a:pt x="400476" y="91649"/>
                    <a:pt x="405215" y="91271"/>
                    <a:pt x="400050" y="101600"/>
                  </a:cubicBezTo>
                  <a:cubicBezTo>
                    <a:pt x="398343" y="105013"/>
                    <a:pt x="395407" y="107712"/>
                    <a:pt x="393700" y="111125"/>
                  </a:cubicBezTo>
                  <a:cubicBezTo>
                    <a:pt x="392203" y="114118"/>
                    <a:pt x="392022" y="117657"/>
                    <a:pt x="390525" y="120650"/>
                  </a:cubicBezTo>
                  <a:cubicBezTo>
                    <a:pt x="378215" y="145269"/>
                    <a:pt x="388980" y="115759"/>
                    <a:pt x="381000" y="139700"/>
                  </a:cubicBezTo>
                  <a:cubicBezTo>
                    <a:pt x="382058" y="152400"/>
                    <a:pt x="382491" y="165168"/>
                    <a:pt x="384175" y="177800"/>
                  </a:cubicBezTo>
                  <a:cubicBezTo>
                    <a:pt x="384617" y="181117"/>
                    <a:pt x="384983" y="184958"/>
                    <a:pt x="387350" y="187325"/>
                  </a:cubicBezTo>
                  <a:cubicBezTo>
                    <a:pt x="398267" y="198242"/>
                    <a:pt x="403947" y="199207"/>
                    <a:pt x="415925" y="203200"/>
                  </a:cubicBezTo>
                  <a:cubicBezTo>
                    <a:pt x="419004" y="212436"/>
                    <a:pt x="429780" y="232064"/>
                    <a:pt x="415925" y="241300"/>
                  </a:cubicBezTo>
                  <a:lnTo>
                    <a:pt x="406400" y="247650"/>
                  </a:lnTo>
                  <a:cubicBezTo>
                    <a:pt x="404283" y="250825"/>
                    <a:pt x="402922" y="254662"/>
                    <a:pt x="400050" y="257175"/>
                  </a:cubicBezTo>
                  <a:cubicBezTo>
                    <a:pt x="364882" y="287947"/>
                    <a:pt x="395380" y="256882"/>
                    <a:pt x="368300" y="276225"/>
                  </a:cubicBezTo>
                  <a:cubicBezTo>
                    <a:pt x="364646" y="278835"/>
                    <a:pt x="361950" y="282575"/>
                    <a:pt x="358775" y="285750"/>
                  </a:cubicBezTo>
                  <a:cubicBezTo>
                    <a:pt x="366624" y="262203"/>
                    <a:pt x="363871" y="274468"/>
                    <a:pt x="358775" y="228600"/>
                  </a:cubicBezTo>
                  <a:cubicBezTo>
                    <a:pt x="358405" y="225274"/>
                    <a:pt x="357967" y="221442"/>
                    <a:pt x="355600" y="219075"/>
                  </a:cubicBezTo>
                  <a:cubicBezTo>
                    <a:pt x="350204" y="213679"/>
                    <a:pt x="341946" y="211771"/>
                    <a:pt x="336550" y="206375"/>
                  </a:cubicBezTo>
                  <a:cubicBezTo>
                    <a:pt x="333375" y="203200"/>
                    <a:pt x="330761" y="199341"/>
                    <a:pt x="327025" y="196850"/>
                  </a:cubicBezTo>
                  <a:cubicBezTo>
                    <a:pt x="324240" y="194994"/>
                    <a:pt x="320675" y="194733"/>
                    <a:pt x="317500" y="193675"/>
                  </a:cubicBezTo>
                  <a:cubicBezTo>
                    <a:pt x="303714" y="195973"/>
                    <a:pt x="295888" y="197067"/>
                    <a:pt x="282575" y="200025"/>
                  </a:cubicBezTo>
                  <a:cubicBezTo>
                    <a:pt x="278315" y="200972"/>
                    <a:pt x="274055" y="201946"/>
                    <a:pt x="269875" y="203200"/>
                  </a:cubicBezTo>
                  <a:cubicBezTo>
                    <a:pt x="263464" y="205123"/>
                    <a:pt x="256394" y="205837"/>
                    <a:pt x="250825" y="209550"/>
                  </a:cubicBezTo>
                  <a:cubicBezTo>
                    <a:pt x="237564" y="218391"/>
                    <a:pt x="243998" y="213202"/>
                    <a:pt x="231775" y="225425"/>
                  </a:cubicBezTo>
                  <a:cubicBezTo>
                    <a:pt x="230717" y="228600"/>
                    <a:pt x="230097" y="231957"/>
                    <a:pt x="228600" y="234950"/>
                  </a:cubicBezTo>
                  <a:cubicBezTo>
                    <a:pt x="220510" y="251130"/>
                    <a:pt x="219996" y="238951"/>
                    <a:pt x="215900" y="263525"/>
                  </a:cubicBezTo>
                  <a:cubicBezTo>
                    <a:pt x="214842" y="269875"/>
                    <a:pt x="214074" y="276280"/>
                    <a:pt x="212725" y="282575"/>
                  </a:cubicBezTo>
                  <a:cubicBezTo>
                    <a:pt x="210896" y="291109"/>
                    <a:pt x="208087" y="299417"/>
                    <a:pt x="206375" y="307975"/>
                  </a:cubicBezTo>
                  <a:cubicBezTo>
                    <a:pt x="204258" y="318558"/>
                    <a:pt x="203438" y="329486"/>
                    <a:pt x="200025" y="339725"/>
                  </a:cubicBezTo>
                  <a:cubicBezTo>
                    <a:pt x="198967" y="342900"/>
                    <a:pt x="198347" y="346257"/>
                    <a:pt x="196850" y="349250"/>
                  </a:cubicBezTo>
                  <a:cubicBezTo>
                    <a:pt x="195143" y="352663"/>
                    <a:pt x="192207" y="355362"/>
                    <a:pt x="190500" y="358775"/>
                  </a:cubicBezTo>
                  <a:cubicBezTo>
                    <a:pt x="189003" y="361768"/>
                    <a:pt x="189416" y="365687"/>
                    <a:pt x="187325" y="368300"/>
                  </a:cubicBezTo>
                  <a:cubicBezTo>
                    <a:pt x="184941" y="371280"/>
                    <a:pt x="180975" y="372533"/>
                    <a:pt x="177800" y="374650"/>
                  </a:cubicBezTo>
                  <a:cubicBezTo>
                    <a:pt x="176742" y="377825"/>
                    <a:pt x="176250" y="381249"/>
                    <a:pt x="174625" y="384175"/>
                  </a:cubicBezTo>
                  <a:cubicBezTo>
                    <a:pt x="170919" y="390846"/>
                    <a:pt x="164338" y="395985"/>
                    <a:pt x="161925" y="403225"/>
                  </a:cubicBezTo>
                  <a:cubicBezTo>
                    <a:pt x="153945" y="427166"/>
                    <a:pt x="164710" y="397656"/>
                    <a:pt x="152400" y="422275"/>
                  </a:cubicBezTo>
                  <a:cubicBezTo>
                    <a:pt x="150903" y="425268"/>
                    <a:pt x="150850" y="428874"/>
                    <a:pt x="149225" y="431800"/>
                  </a:cubicBezTo>
                  <a:cubicBezTo>
                    <a:pt x="145519" y="438471"/>
                    <a:pt x="138938" y="443610"/>
                    <a:pt x="136525" y="450850"/>
                  </a:cubicBezTo>
                  <a:cubicBezTo>
                    <a:pt x="134408" y="457200"/>
                    <a:pt x="133888" y="464331"/>
                    <a:pt x="130175" y="469900"/>
                  </a:cubicBezTo>
                  <a:cubicBezTo>
                    <a:pt x="128058" y="473075"/>
                    <a:pt x="125375" y="475938"/>
                    <a:pt x="123825" y="479425"/>
                  </a:cubicBezTo>
                  <a:cubicBezTo>
                    <a:pt x="121107" y="485542"/>
                    <a:pt x="121188" y="492906"/>
                    <a:pt x="117475" y="498475"/>
                  </a:cubicBezTo>
                  <a:cubicBezTo>
                    <a:pt x="113242" y="504825"/>
                    <a:pt x="107188" y="510285"/>
                    <a:pt x="104775" y="517525"/>
                  </a:cubicBezTo>
                  <a:cubicBezTo>
                    <a:pt x="103717" y="520700"/>
                    <a:pt x="103225" y="524124"/>
                    <a:pt x="101600" y="527050"/>
                  </a:cubicBezTo>
                  <a:cubicBezTo>
                    <a:pt x="97894" y="533721"/>
                    <a:pt x="88900" y="546100"/>
                    <a:pt x="88900" y="546100"/>
                  </a:cubicBezTo>
                  <a:cubicBezTo>
                    <a:pt x="88463" y="548725"/>
                    <a:pt x="82225" y="588675"/>
                    <a:pt x="79375" y="600075"/>
                  </a:cubicBezTo>
                  <a:cubicBezTo>
                    <a:pt x="78563" y="603322"/>
                    <a:pt x="77697" y="606607"/>
                    <a:pt x="76200" y="609600"/>
                  </a:cubicBezTo>
                  <a:cubicBezTo>
                    <a:pt x="74493" y="613013"/>
                    <a:pt x="71967" y="615950"/>
                    <a:pt x="69850" y="619125"/>
                  </a:cubicBezTo>
                  <a:cubicBezTo>
                    <a:pt x="68792" y="623358"/>
                    <a:pt x="67929" y="627645"/>
                    <a:pt x="66675" y="631825"/>
                  </a:cubicBezTo>
                  <a:cubicBezTo>
                    <a:pt x="64752" y="638236"/>
                    <a:pt x="60325" y="650875"/>
                    <a:pt x="60325" y="650875"/>
                  </a:cubicBezTo>
                  <a:cubicBezTo>
                    <a:pt x="59452" y="656987"/>
                    <a:pt x="56611" y="686339"/>
                    <a:pt x="50800" y="692150"/>
                  </a:cubicBezTo>
                  <a:cubicBezTo>
                    <a:pt x="47625" y="695325"/>
                    <a:pt x="44032" y="698131"/>
                    <a:pt x="41275" y="701675"/>
                  </a:cubicBezTo>
                  <a:cubicBezTo>
                    <a:pt x="36590" y="707699"/>
                    <a:pt x="32808" y="714375"/>
                    <a:pt x="28575" y="720725"/>
                  </a:cubicBezTo>
                  <a:lnTo>
                    <a:pt x="22225" y="730250"/>
                  </a:lnTo>
                  <a:lnTo>
                    <a:pt x="9525" y="749300"/>
                  </a:lnTo>
                  <a:cubicBezTo>
                    <a:pt x="7408" y="752475"/>
                    <a:pt x="4382" y="755205"/>
                    <a:pt x="3175" y="758825"/>
                  </a:cubicBezTo>
                  <a:lnTo>
                    <a:pt x="0" y="768350"/>
                  </a:lnTo>
                  <a:cubicBezTo>
                    <a:pt x="1058" y="772583"/>
                    <a:pt x="335" y="777737"/>
                    <a:pt x="3175" y="781050"/>
                  </a:cubicBezTo>
                  <a:cubicBezTo>
                    <a:pt x="13750" y="793388"/>
                    <a:pt x="30371" y="791990"/>
                    <a:pt x="44450" y="793750"/>
                  </a:cubicBezTo>
                  <a:cubicBezTo>
                    <a:pt x="50800" y="792692"/>
                    <a:pt x="57216" y="791972"/>
                    <a:pt x="63500" y="790575"/>
                  </a:cubicBezTo>
                  <a:cubicBezTo>
                    <a:pt x="66767" y="789849"/>
                    <a:pt x="70658" y="789767"/>
                    <a:pt x="73025" y="787400"/>
                  </a:cubicBezTo>
                  <a:cubicBezTo>
                    <a:pt x="78421" y="782004"/>
                    <a:pt x="83312" y="775590"/>
                    <a:pt x="85725" y="768350"/>
                  </a:cubicBezTo>
                  <a:cubicBezTo>
                    <a:pt x="86783" y="765175"/>
                    <a:pt x="87403" y="761818"/>
                    <a:pt x="88900" y="758825"/>
                  </a:cubicBezTo>
                  <a:cubicBezTo>
                    <a:pt x="90607" y="755412"/>
                    <a:pt x="82550" y="761471"/>
                    <a:pt x="85725" y="75882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3" name="Group 116">
              <a:extLst>
                <a:ext uri="{FF2B5EF4-FFF2-40B4-BE49-F238E27FC236}">
                  <a16:creationId xmlns:a16="http://schemas.microsoft.com/office/drawing/2014/main" id="{22981B35-707C-A450-CE51-F4A8FEBC28CF}"/>
                </a:ext>
              </a:extLst>
            </p:cNvPr>
            <p:cNvGrpSpPr/>
            <p:nvPr/>
          </p:nvGrpSpPr>
          <p:grpSpPr>
            <a:xfrm>
              <a:off x="2958766" y="1136695"/>
              <a:ext cx="2999670" cy="3336409"/>
              <a:chOff x="3067847" y="1182773"/>
              <a:chExt cx="3495162" cy="3716648"/>
            </a:xfrm>
            <a:solidFill>
              <a:schemeClr val="bg1">
                <a:lumMod val="85000"/>
              </a:schemeClr>
            </a:solidFill>
          </p:grpSpPr>
          <p:sp>
            <p:nvSpPr>
              <p:cNvPr id="4" name="Freeform 55">
                <a:extLst>
                  <a:ext uri="{FF2B5EF4-FFF2-40B4-BE49-F238E27FC236}">
                    <a16:creationId xmlns:a16="http://schemas.microsoft.com/office/drawing/2014/main" id="{1809E247-134B-192F-062A-16F441C4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978" y="2062879"/>
                <a:ext cx="884963" cy="800448"/>
              </a:xfrm>
              <a:custGeom>
                <a:avLst/>
                <a:gdLst/>
                <a:ahLst/>
                <a:cxnLst>
                  <a:cxn ang="0">
                    <a:pos x="315" y="162"/>
                  </a:cxn>
                  <a:cxn ang="0">
                    <a:pos x="285" y="148"/>
                  </a:cxn>
                  <a:cxn ang="0">
                    <a:pos x="246" y="135"/>
                  </a:cxn>
                  <a:cxn ang="0">
                    <a:pos x="211" y="120"/>
                  </a:cxn>
                  <a:cxn ang="0">
                    <a:pos x="174" y="97"/>
                  </a:cxn>
                  <a:cxn ang="0">
                    <a:pos x="147" y="90"/>
                  </a:cxn>
                  <a:cxn ang="0">
                    <a:pos x="124" y="83"/>
                  </a:cxn>
                  <a:cxn ang="0">
                    <a:pos x="106" y="75"/>
                  </a:cxn>
                  <a:cxn ang="0">
                    <a:pos x="90" y="68"/>
                  </a:cxn>
                  <a:cxn ang="0">
                    <a:pos x="88" y="57"/>
                  </a:cxn>
                  <a:cxn ang="0">
                    <a:pos x="77" y="47"/>
                  </a:cxn>
                  <a:cxn ang="0">
                    <a:pos x="63" y="35"/>
                  </a:cxn>
                  <a:cxn ang="0">
                    <a:pos x="54" y="33"/>
                  </a:cxn>
                  <a:cxn ang="0">
                    <a:pos x="43" y="37"/>
                  </a:cxn>
                  <a:cxn ang="0">
                    <a:pos x="32" y="29"/>
                  </a:cxn>
                  <a:cxn ang="0">
                    <a:pos x="40" y="11"/>
                  </a:cxn>
                  <a:cxn ang="0">
                    <a:pos x="30" y="1"/>
                  </a:cxn>
                  <a:cxn ang="0">
                    <a:pos x="17" y="13"/>
                  </a:cxn>
                  <a:cxn ang="0">
                    <a:pos x="2" y="56"/>
                  </a:cxn>
                  <a:cxn ang="0">
                    <a:pos x="9" y="93"/>
                  </a:cxn>
                  <a:cxn ang="0">
                    <a:pos x="19" y="118"/>
                  </a:cxn>
                  <a:cxn ang="0">
                    <a:pos x="6" y="140"/>
                  </a:cxn>
                  <a:cxn ang="0">
                    <a:pos x="21" y="166"/>
                  </a:cxn>
                  <a:cxn ang="0">
                    <a:pos x="17" y="189"/>
                  </a:cxn>
                  <a:cxn ang="0">
                    <a:pos x="40" y="189"/>
                  </a:cxn>
                  <a:cxn ang="0">
                    <a:pos x="65" y="199"/>
                  </a:cxn>
                  <a:cxn ang="0">
                    <a:pos x="95" y="212"/>
                  </a:cxn>
                  <a:cxn ang="0">
                    <a:pos x="86" y="243"/>
                  </a:cxn>
                  <a:cxn ang="0">
                    <a:pos x="60" y="265"/>
                  </a:cxn>
                  <a:cxn ang="0">
                    <a:pos x="51" y="305"/>
                  </a:cxn>
                  <a:cxn ang="0">
                    <a:pos x="72" y="329"/>
                  </a:cxn>
                  <a:cxn ang="0">
                    <a:pos x="86" y="316"/>
                  </a:cxn>
                  <a:cxn ang="0">
                    <a:pos x="69" y="278"/>
                  </a:cxn>
                  <a:cxn ang="0">
                    <a:pos x="90" y="273"/>
                  </a:cxn>
                  <a:cxn ang="0">
                    <a:pos x="101" y="286"/>
                  </a:cxn>
                  <a:cxn ang="0">
                    <a:pos x="116" y="279"/>
                  </a:cxn>
                  <a:cxn ang="0">
                    <a:pos x="136" y="285"/>
                  </a:cxn>
                  <a:cxn ang="0">
                    <a:pos x="160" y="272"/>
                  </a:cxn>
                  <a:cxn ang="0">
                    <a:pos x="162" y="292"/>
                  </a:cxn>
                  <a:cxn ang="0">
                    <a:pos x="186" y="284"/>
                  </a:cxn>
                  <a:cxn ang="0">
                    <a:pos x="196" y="294"/>
                  </a:cxn>
                  <a:cxn ang="0">
                    <a:pos x="222" y="284"/>
                  </a:cxn>
                  <a:cxn ang="0">
                    <a:pos x="255" y="300"/>
                  </a:cxn>
                  <a:cxn ang="0">
                    <a:pos x="286" y="306"/>
                  </a:cxn>
                  <a:cxn ang="0">
                    <a:pos x="292" y="328"/>
                  </a:cxn>
                  <a:cxn ang="0">
                    <a:pos x="315" y="346"/>
                  </a:cxn>
                  <a:cxn ang="0">
                    <a:pos x="324" y="322"/>
                  </a:cxn>
                  <a:cxn ang="0">
                    <a:pos x="324" y="299"/>
                  </a:cxn>
                  <a:cxn ang="0">
                    <a:pos x="339" y="268"/>
                  </a:cxn>
                  <a:cxn ang="0">
                    <a:pos x="371" y="250"/>
                  </a:cxn>
                  <a:cxn ang="0">
                    <a:pos x="377" y="238"/>
                  </a:cxn>
                  <a:cxn ang="0">
                    <a:pos x="362" y="216"/>
                  </a:cxn>
                  <a:cxn ang="0">
                    <a:pos x="362" y="198"/>
                  </a:cxn>
                  <a:cxn ang="0">
                    <a:pos x="359" y="181"/>
                  </a:cxn>
                  <a:cxn ang="0">
                    <a:pos x="341" y="159"/>
                  </a:cxn>
                </a:cxnLst>
                <a:rect l="0" t="0" r="r" b="b"/>
                <a:pathLst>
                  <a:path w="386" h="348">
                    <a:moveTo>
                      <a:pt x="336" y="158"/>
                    </a:moveTo>
                    <a:cubicBezTo>
                      <a:pt x="333" y="157"/>
                      <a:pt x="331" y="156"/>
                      <a:pt x="329" y="156"/>
                    </a:cubicBezTo>
                    <a:cubicBezTo>
                      <a:pt x="327" y="156"/>
                      <a:pt x="324" y="156"/>
                      <a:pt x="324" y="157"/>
                    </a:cubicBezTo>
                    <a:cubicBezTo>
                      <a:pt x="322" y="157"/>
                      <a:pt x="320" y="158"/>
                      <a:pt x="320" y="159"/>
                    </a:cubicBezTo>
                    <a:cubicBezTo>
                      <a:pt x="320" y="160"/>
                      <a:pt x="319" y="161"/>
                      <a:pt x="318" y="162"/>
                    </a:cubicBezTo>
                    <a:cubicBezTo>
                      <a:pt x="317" y="163"/>
                      <a:pt x="316" y="163"/>
                      <a:pt x="315" y="162"/>
                    </a:cubicBezTo>
                    <a:cubicBezTo>
                      <a:pt x="315" y="161"/>
                      <a:pt x="313" y="160"/>
                      <a:pt x="311" y="159"/>
                    </a:cubicBezTo>
                    <a:cubicBezTo>
                      <a:pt x="310" y="158"/>
                      <a:pt x="308" y="157"/>
                      <a:pt x="306" y="157"/>
                    </a:cubicBezTo>
                    <a:cubicBezTo>
                      <a:pt x="304" y="157"/>
                      <a:pt x="301" y="158"/>
                      <a:pt x="299" y="157"/>
                    </a:cubicBezTo>
                    <a:cubicBezTo>
                      <a:pt x="298" y="157"/>
                      <a:pt x="294" y="156"/>
                      <a:pt x="293" y="156"/>
                    </a:cubicBezTo>
                    <a:cubicBezTo>
                      <a:pt x="291" y="156"/>
                      <a:pt x="290" y="155"/>
                      <a:pt x="289" y="154"/>
                    </a:cubicBezTo>
                    <a:cubicBezTo>
                      <a:pt x="287" y="152"/>
                      <a:pt x="286" y="149"/>
                      <a:pt x="285" y="148"/>
                    </a:cubicBezTo>
                    <a:cubicBezTo>
                      <a:pt x="285" y="146"/>
                      <a:pt x="284" y="144"/>
                      <a:pt x="283" y="144"/>
                    </a:cubicBezTo>
                    <a:cubicBezTo>
                      <a:pt x="282" y="145"/>
                      <a:pt x="280" y="145"/>
                      <a:pt x="277" y="145"/>
                    </a:cubicBezTo>
                    <a:cubicBezTo>
                      <a:pt x="274" y="146"/>
                      <a:pt x="271" y="146"/>
                      <a:pt x="269" y="144"/>
                    </a:cubicBezTo>
                    <a:cubicBezTo>
                      <a:pt x="267" y="143"/>
                      <a:pt x="264" y="141"/>
                      <a:pt x="261" y="139"/>
                    </a:cubicBezTo>
                    <a:cubicBezTo>
                      <a:pt x="258" y="138"/>
                      <a:pt x="255" y="136"/>
                      <a:pt x="253" y="135"/>
                    </a:cubicBezTo>
                    <a:cubicBezTo>
                      <a:pt x="251" y="134"/>
                      <a:pt x="247" y="134"/>
                      <a:pt x="246" y="135"/>
                    </a:cubicBezTo>
                    <a:cubicBezTo>
                      <a:pt x="244" y="136"/>
                      <a:pt x="241" y="136"/>
                      <a:pt x="240" y="135"/>
                    </a:cubicBezTo>
                    <a:cubicBezTo>
                      <a:pt x="239" y="135"/>
                      <a:pt x="237" y="134"/>
                      <a:pt x="235" y="132"/>
                    </a:cubicBezTo>
                    <a:cubicBezTo>
                      <a:pt x="233" y="131"/>
                      <a:pt x="230" y="130"/>
                      <a:pt x="228" y="128"/>
                    </a:cubicBezTo>
                    <a:cubicBezTo>
                      <a:pt x="225" y="127"/>
                      <a:pt x="222" y="126"/>
                      <a:pt x="221" y="124"/>
                    </a:cubicBezTo>
                    <a:cubicBezTo>
                      <a:pt x="219" y="122"/>
                      <a:pt x="216" y="122"/>
                      <a:pt x="215" y="122"/>
                    </a:cubicBezTo>
                    <a:cubicBezTo>
                      <a:pt x="213" y="122"/>
                      <a:pt x="212" y="121"/>
                      <a:pt x="211" y="120"/>
                    </a:cubicBezTo>
                    <a:cubicBezTo>
                      <a:pt x="210" y="119"/>
                      <a:pt x="208" y="117"/>
                      <a:pt x="207" y="114"/>
                    </a:cubicBezTo>
                    <a:cubicBezTo>
                      <a:pt x="206" y="113"/>
                      <a:pt x="204" y="110"/>
                      <a:pt x="203" y="110"/>
                    </a:cubicBezTo>
                    <a:cubicBezTo>
                      <a:pt x="203" y="109"/>
                      <a:pt x="200" y="109"/>
                      <a:pt x="197" y="107"/>
                    </a:cubicBezTo>
                    <a:cubicBezTo>
                      <a:pt x="194" y="106"/>
                      <a:pt x="190" y="105"/>
                      <a:pt x="188" y="103"/>
                    </a:cubicBezTo>
                    <a:cubicBezTo>
                      <a:pt x="186" y="102"/>
                      <a:pt x="184" y="100"/>
                      <a:pt x="181" y="98"/>
                    </a:cubicBezTo>
                    <a:cubicBezTo>
                      <a:pt x="178" y="96"/>
                      <a:pt x="176" y="96"/>
                      <a:pt x="174" y="97"/>
                    </a:cubicBezTo>
                    <a:cubicBezTo>
                      <a:pt x="172" y="97"/>
                      <a:pt x="169" y="98"/>
                      <a:pt x="168" y="96"/>
                    </a:cubicBezTo>
                    <a:cubicBezTo>
                      <a:pt x="165" y="95"/>
                      <a:pt x="162" y="93"/>
                      <a:pt x="161" y="93"/>
                    </a:cubicBezTo>
                    <a:cubicBezTo>
                      <a:pt x="160" y="92"/>
                      <a:pt x="157" y="89"/>
                      <a:pt x="155" y="89"/>
                    </a:cubicBezTo>
                    <a:cubicBezTo>
                      <a:pt x="154" y="88"/>
                      <a:pt x="153" y="87"/>
                      <a:pt x="152" y="86"/>
                    </a:cubicBezTo>
                    <a:cubicBezTo>
                      <a:pt x="152" y="86"/>
                      <a:pt x="151" y="87"/>
                      <a:pt x="151" y="88"/>
                    </a:cubicBezTo>
                    <a:cubicBezTo>
                      <a:pt x="150" y="89"/>
                      <a:pt x="148" y="90"/>
                      <a:pt x="147" y="90"/>
                    </a:cubicBezTo>
                    <a:cubicBezTo>
                      <a:pt x="146" y="91"/>
                      <a:pt x="144" y="91"/>
                      <a:pt x="143" y="90"/>
                    </a:cubicBezTo>
                    <a:cubicBezTo>
                      <a:pt x="142" y="90"/>
                      <a:pt x="141" y="88"/>
                      <a:pt x="140" y="88"/>
                    </a:cubicBezTo>
                    <a:cubicBezTo>
                      <a:pt x="140" y="87"/>
                      <a:pt x="138" y="86"/>
                      <a:pt x="137" y="86"/>
                    </a:cubicBezTo>
                    <a:cubicBezTo>
                      <a:pt x="136" y="85"/>
                      <a:pt x="134" y="84"/>
                      <a:pt x="134" y="84"/>
                    </a:cubicBezTo>
                    <a:cubicBezTo>
                      <a:pt x="133" y="84"/>
                      <a:pt x="130" y="83"/>
                      <a:pt x="128" y="83"/>
                    </a:cubicBezTo>
                    <a:cubicBezTo>
                      <a:pt x="127" y="83"/>
                      <a:pt x="125" y="83"/>
                      <a:pt x="124" y="83"/>
                    </a:cubicBezTo>
                    <a:cubicBezTo>
                      <a:pt x="123" y="84"/>
                      <a:pt x="121" y="84"/>
                      <a:pt x="120" y="84"/>
                    </a:cubicBezTo>
                    <a:cubicBezTo>
                      <a:pt x="119" y="84"/>
                      <a:pt x="117" y="84"/>
                      <a:pt x="117" y="83"/>
                    </a:cubicBezTo>
                    <a:cubicBezTo>
                      <a:pt x="117" y="82"/>
                      <a:pt x="116" y="81"/>
                      <a:pt x="115" y="80"/>
                    </a:cubicBezTo>
                    <a:cubicBezTo>
                      <a:pt x="115" y="79"/>
                      <a:pt x="113" y="79"/>
                      <a:pt x="112" y="79"/>
                    </a:cubicBezTo>
                    <a:cubicBezTo>
                      <a:pt x="111" y="78"/>
                      <a:pt x="109" y="78"/>
                      <a:pt x="109" y="77"/>
                    </a:cubicBezTo>
                    <a:cubicBezTo>
                      <a:pt x="108" y="77"/>
                      <a:pt x="107" y="76"/>
                      <a:pt x="106" y="75"/>
                    </a:cubicBezTo>
                    <a:cubicBezTo>
                      <a:pt x="105" y="75"/>
                      <a:pt x="104" y="74"/>
                      <a:pt x="104" y="74"/>
                    </a:cubicBezTo>
                    <a:cubicBezTo>
                      <a:pt x="103" y="73"/>
                      <a:pt x="102" y="72"/>
                      <a:pt x="102" y="71"/>
                    </a:cubicBezTo>
                    <a:cubicBezTo>
                      <a:pt x="101" y="71"/>
                      <a:pt x="100" y="70"/>
                      <a:pt x="99" y="70"/>
                    </a:cubicBezTo>
                    <a:cubicBezTo>
                      <a:pt x="98" y="70"/>
                      <a:pt x="96" y="69"/>
                      <a:pt x="95" y="69"/>
                    </a:cubicBezTo>
                    <a:cubicBezTo>
                      <a:pt x="94" y="69"/>
                      <a:pt x="92" y="69"/>
                      <a:pt x="91" y="69"/>
                    </a:cubicBezTo>
                    <a:cubicBezTo>
                      <a:pt x="91" y="69"/>
                      <a:pt x="91" y="69"/>
                      <a:pt x="90" y="68"/>
                    </a:cubicBezTo>
                    <a:cubicBezTo>
                      <a:pt x="90" y="67"/>
                      <a:pt x="89" y="67"/>
                      <a:pt x="89" y="66"/>
                    </a:cubicBezTo>
                    <a:cubicBezTo>
                      <a:pt x="88" y="65"/>
                      <a:pt x="87" y="65"/>
                      <a:pt x="86" y="64"/>
                    </a:cubicBezTo>
                    <a:cubicBezTo>
                      <a:pt x="85" y="63"/>
                      <a:pt x="84" y="63"/>
                      <a:pt x="84" y="62"/>
                    </a:cubicBezTo>
                    <a:cubicBezTo>
                      <a:pt x="84" y="61"/>
                      <a:pt x="84" y="60"/>
                      <a:pt x="84" y="60"/>
                    </a:cubicBezTo>
                    <a:cubicBezTo>
                      <a:pt x="84" y="59"/>
                      <a:pt x="84" y="58"/>
                      <a:pt x="85" y="58"/>
                    </a:cubicBezTo>
                    <a:cubicBezTo>
                      <a:pt x="86" y="58"/>
                      <a:pt x="88" y="57"/>
                      <a:pt x="88" y="57"/>
                    </a:cubicBezTo>
                    <a:cubicBezTo>
                      <a:pt x="89" y="57"/>
                      <a:pt x="89" y="56"/>
                      <a:pt x="89" y="56"/>
                    </a:cubicBezTo>
                    <a:cubicBezTo>
                      <a:pt x="89" y="55"/>
                      <a:pt x="89" y="54"/>
                      <a:pt x="89" y="53"/>
                    </a:cubicBezTo>
                    <a:cubicBezTo>
                      <a:pt x="89" y="53"/>
                      <a:pt x="88" y="52"/>
                      <a:pt x="86" y="52"/>
                    </a:cubicBezTo>
                    <a:cubicBezTo>
                      <a:pt x="85" y="52"/>
                      <a:pt x="84" y="52"/>
                      <a:pt x="83" y="51"/>
                    </a:cubicBezTo>
                    <a:cubicBezTo>
                      <a:pt x="82" y="50"/>
                      <a:pt x="80" y="49"/>
                      <a:pt x="80" y="48"/>
                    </a:cubicBezTo>
                    <a:cubicBezTo>
                      <a:pt x="80" y="47"/>
                      <a:pt x="78" y="47"/>
                      <a:pt x="77" y="47"/>
                    </a:cubicBezTo>
                    <a:cubicBezTo>
                      <a:pt x="76" y="47"/>
                      <a:pt x="75" y="46"/>
                      <a:pt x="75" y="45"/>
                    </a:cubicBezTo>
                    <a:cubicBezTo>
                      <a:pt x="74" y="45"/>
                      <a:pt x="73" y="44"/>
                      <a:pt x="73" y="43"/>
                    </a:cubicBezTo>
                    <a:cubicBezTo>
                      <a:pt x="72" y="43"/>
                      <a:pt x="71" y="41"/>
                      <a:pt x="71" y="40"/>
                    </a:cubicBezTo>
                    <a:cubicBezTo>
                      <a:pt x="71" y="39"/>
                      <a:pt x="70" y="38"/>
                      <a:pt x="69" y="38"/>
                    </a:cubicBezTo>
                    <a:cubicBezTo>
                      <a:pt x="68" y="37"/>
                      <a:pt x="67" y="37"/>
                      <a:pt x="66" y="36"/>
                    </a:cubicBezTo>
                    <a:cubicBezTo>
                      <a:pt x="65" y="36"/>
                      <a:pt x="64" y="35"/>
                      <a:pt x="63" y="35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1" y="32"/>
                      <a:pt x="60" y="30"/>
                      <a:pt x="60" y="29"/>
                    </a:cubicBezTo>
                    <a:cubicBezTo>
                      <a:pt x="59" y="28"/>
                      <a:pt x="58" y="27"/>
                      <a:pt x="56" y="26"/>
                    </a:cubicBezTo>
                    <a:cubicBezTo>
                      <a:pt x="55" y="26"/>
                      <a:pt x="54" y="26"/>
                      <a:pt x="53" y="26"/>
                    </a:cubicBezTo>
                    <a:cubicBezTo>
                      <a:pt x="53" y="27"/>
                      <a:pt x="53" y="28"/>
                      <a:pt x="53" y="29"/>
                    </a:cubicBezTo>
                    <a:cubicBezTo>
                      <a:pt x="53" y="30"/>
                      <a:pt x="54" y="32"/>
                      <a:pt x="54" y="33"/>
                    </a:cubicBezTo>
                    <a:cubicBezTo>
                      <a:pt x="55" y="35"/>
                      <a:pt x="55" y="36"/>
                      <a:pt x="55" y="37"/>
                    </a:cubicBezTo>
                    <a:cubicBezTo>
                      <a:pt x="55" y="38"/>
                      <a:pt x="54" y="40"/>
                      <a:pt x="54" y="40"/>
                    </a:cubicBezTo>
                    <a:cubicBezTo>
                      <a:pt x="53" y="41"/>
                      <a:pt x="51" y="41"/>
                      <a:pt x="50" y="41"/>
                    </a:cubicBezTo>
                    <a:cubicBezTo>
                      <a:pt x="49" y="41"/>
                      <a:pt x="47" y="40"/>
                      <a:pt x="47" y="39"/>
                    </a:cubicBezTo>
                    <a:cubicBezTo>
                      <a:pt x="46" y="39"/>
                      <a:pt x="46" y="38"/>
                      <a:pt x="45" y="37"/>
                    </a:cubicBezTo>
                    <a:cubicBezTo>
                      <a:pt x="44" y="37"/>
                      <a:pt x="43" y="37"/>
                      <a:pt x="43" y="37"/>
                    </a:cubicBezTo>
                    <a:cubicBezTo>
                      <a:pt x="42" y="37"/>
                      <a:pt x="40" y="37"/>
                      <a:pt x="39" y="38"/>
                    </a:cubicBezTo>
                    <a:cubicBezTo>
                      <a:pt x="38" y="39"/>
                      <a:pt x="37" y="39"/>
                      <a:pt x="37" y="39"/>
                    </a:cubicBezTo>
                    <a:cubicBezTo>
                      <a:pt x="36" y="39"/>
                      <a:pt x="36" y="39"/>
                      <a:pt x="35" y="38"/>
                    </a:cubicBezTo>
                    <a:cubicBezTo>
                      <a:pt x="35" y="38"/>
                      <a:pt x="35" y="37"/>
                      <a:pt x="34" y="36"/>
                    </a:cubicBezTo>
                    <a:cubicBezTo>
                      <a:pt x="34" y="35"/>
                      <a:pt x="34" y="33"/>
                      <a:pt x="33" y="33"/>
                    </a:cubicBezTo>
                    <a:cubicBezTo>
                      <a:pt x="33" y="32"/>
                      <a:pt x="32" y="30"/>
                      <a:pt x="32" y="29"/>
                    </a:cubicBezTo>
                    <a:cubicBezTo>
                      <a:pt x="32" y="28"/>
                      <a:pt x="32" y="27"/>
                      <a:pt x="32" y="26"/>
                    </a:cubicBezTo>
                    <a:cubicBezTo>
                      <a:pt x="32" y="25"/>
                      <a:pt x="32" y="23"/>
                      <a:pt x="32" y="22"/>
                    </a:cubicBezTo>
                    <a:cubicBezTo>
                      <a:pt x="33" y="22"/>
                      <a:pt x="34" y="21"/>
                      <a:pt x="35" y="19"/>
                    </a:cubicBezTo>
                    <a:cubicBezTo>
                      <a:pt x="35" y="18"/>
                      <a:pt x="35" y="17"/>
                      <a:pt x="36" y="16"/>
                    </a:cubicBezTo>
                    <a:cubicBezTo>
                      <a:pt x="36" y="16"/>
                      <a:pt x="37" y="15"/>
                      <a:pt x="38" y="14"/>
                    </a:cubicBezTo>
                    <a:cubicBezTo>
                      <a:pt x="39" y="13"/>
                      <a:pt x="40" y="12"/>
                      <a:pt x="40" y="11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8"/>
                      <a:pt x="41" y="7"/>
                      <a:pt x="40" y="7"/>
                    </a:cubicBezTo>
                    <a:cubicBezTo>
                      <a:pt x="39" y="6"/>
                      <a:pt x="37" y="5"/>
                      <a:pt x="37" y="5"/>
                    </a:cubicBezTo>
                    <a:cubicBezTo>
                      <a:pt x="36" y="5"/>
                      <a:pt x="34" y="5"/>
                      <a:pt x="34" y="5"/>
                    </a:cubicBezTo>
                    <a:cubicBezTo>
                      <a:pt x="33" y="4"/>
                      <a:pt x="32" y="3"/>
                      <a:pt x="32" y="2"/>
                    </a:cubicBezTo>
                    <a:cubicBezTo>
                      <a:pt x="31" y="2"/>
                      <a:pt x="30" y="1"/>
                      <a:pt x="30" y="1"/>
                    </a:cubicBezTo>
                    <a:cubicBezTo>
                      <a:pt x="29" y="1"/>
                      <a:pt x="28" y="0"/>
                      <a:pt x="27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25" y="0"/>
                      <a:pt x="24" y="0"/>
                      <a:pt x="24" y="0"/>
                    </a:cubicBezTo>
                    <a:cubicBezTo>
                      <a:pt x="25" y="1"/>
                      <a:pt x="25" y="2"/>
                      <a:pt x="25" y="3"/>
                    </a:cubicBezTo>
                    <a:cubicBezTo>
                      <a:pt x="24" y="4"/>
                      <a:pt x="22" y="7"/>
                      <a:pt x="21" y="8"/>
                    </a:cubicBezTo>
                    <a:cubicBezTo>
                      <a:pt x="20" y="9"/>
                      <a:pt x="18" y="12"/>
                      <a:pt x="17" y="13"/>
                    </a:cubicBezTo>
                    <a:cubicBezTo>
                      <a:pt x="16" y="14"/>
                      <a:pt x="13" y="15"/>
                      <a:pt x="12" y="17"/>
                    </a:cubicBezTo>
                    <a:cubicBezTo>
                      <a:pt x="11" y="18"/>
                      <a:pt x="9" y="21"/>
                      <a:pt x="7" y="23"/>
                    </a:cubicBezTo>
                    <a:cubicBezTo>
                      <a:pt x="5" y="25"/>
                      <a:pt x="3" y="28"/>
                      <a:pt x="2" y="32"/>
                    </a:cubicBezTo>
                    <a:cubicBezTo>
                      <a:pt x="1" y="34"/>
                      <a:pt x="0" y="38"/>
                      <a:pt x="0" y="41"/>
                    </a:cubicBezTo>
                    <a:cubicBezTo>
                      <a:pt x="1" y="44"/>
                      <a:pt x="1" y="48"/>
                      <a:pt x="1" y="49"/>
                    </a:cubicBezTo>
                    <a:cubicBezTo>
                      <a:pt x="2" y="50"/>
                      <a:pt x="2" y="54"/>
                      <a:pt x="2" y="56"/>
                    </a:cubicBezTo>
                    <a:cubicBezTo>
                      <a:pt x="2" y="59"/>
                      <a:pt x="1" y="62"/>
                      <a:pt x="1" y="65"/>
                    </a:cubicBezTo>
                    <a:cubicBezTo>
                      <a:pt x="0" y="66"/>
                      <a:pt x="1" y="70"/>
                      <a:pt x="1" y="72"/>
                    </a:cubicBezTo>
                    <a:cubicBezTo>
                      <a:pt x="2" y="74"/>
                      <a:pt x="4" y="77"/>
                      <a:pt x="4" y="79"/>
                    </a:cubicBezTo>
                    <a:cubicBezTo>
                      <a:pt x="5" y="81"/>
                      <a:pt x="6" y="82"/>
                      <a:pt x="6" y="82"/>
                    </a:cubicBezTo>
                    <a:cubicBezTo>
                      <a:pt x="6" y="82"/>
                      <a:pt x="7" y="84"/>
                      <a:pt x="8" y="85"/>
                    </a:cubicBezTo>
                    <a:cubicBezTo>
                      <a:pt x="9" y="86"/>
                      <a:pt x="9" y="90"/>
                      <a:pt x="9" y="93"/>
                    </a:cubicBezTo>
                    <a:cubicBezTo>
                      <a:pt x="9" y="96"/>
                      <a:pt x="9" y="98"/>
                      <a:pt x="9" y="98"/>
                    </a:cubicBezTo>
                    <a:cubicBezTo>
                      <a:pt x="9" y="98"/>
                      <a:pt x="10" y="99"/>
                      <a:pt x="12" y="101"/>
                    </a:cubicBezTo>
                    <a:cubicBezTo>
                      <a:pt x="14" y="102"/>
                      <a:pt x="16" y="106"/>
                      <a:pt x="17" y="106"/>
                    </a:cubicBezTo>
                    <a:cubicBezTo>
                      <a:pt x="17" y="108"/>
                      <a:pt x="18" y="111"/>
                      <a:pt x="18" y="111"/>
                    </a:cubicBezTo>
                    <a:cubicBezTo>
                      <a:pt x="18" y="112"/>
                      <a:pt x="19" y="114"/>
                      <a:pt x="19" y="115"/>
                    </a:cubicBezTo>
                    <a:cubicBezTo>
                      <a:pt x="20" y="116"/>
                      <a:pt x="20" y="117"/>
                      <a:pt x="19" y="118"/>
                    </a:cubicBezTo>
                    <a:cubicBezTo>
                      <a:pt x="19" y="120"/>
                      <a:pt x="18" y="122"/>
                      <a:pt x="17" y="123"/>
                    </a:cubicBezTo>
                    <a:cubicBezTo>
                      <a:pt x="17" y="125"/>
                      <a:pt x="17" y="128"/>
                      <a:pt x="17" y="130"/>
                    </a:cubicBezTo>
                    <a:cubicBezTo>
                      <a:pt x="17" y="132"/>
                      <a:pt x="16" y="134"/>
                      <a:pt x="16" y="135"/>
                    </a:cubicBezTo>
                    <a:cubicBezTo>
                      <a:pt x="16" y="137"/>
                      <a:pt x="14" y="138"/>
                      <a:pt x="14" y="139"/>
                    </a:cubicBezTo>
                    <a:cubicBezTo>
                      <a:pt x="13" y="139"/>
                      <a:pt x="11" y="139"/>
                      <a:pt x="9" y="140"/>
                    </a:cubicBezTo>
                    <a:cubicBezTo>
                      <a:pt x="7" y="140"/>
                      <a:pt x="6" y="140"/>
                      <a:pt x="6" y="140"/>
                    </a:cubicBezTo>
                    <a:cubicBezTo>
                      <a:pt x="6" y="140"/>
                      <a:pt x="6" y="140"/>
                      <a:pt x="7" y="142"/>
                    </a:cubicBezTo>
                    <a:cubicBezTo>
                      <a:pt x="7" y="144"/>
                      <a:pt x="8" y="146"/>
                      <a:pt x="8" y="148"/>
                    </a:cubicBezTo>
                    <a:cubicBezTo>
                      <a:pt x="8" y="150"/>
                      <a:pt x="8" y="151"/>
                      <a:pt x="9" y="152"/>
                    </a:cubicBezTo>
                    <a:cubicBezTo>
                      <a:pt x="9" y="154"/>
                      <a:pt x="10" y="156"/>
                      <a:pt x="11" y="157"/>
                    </a:cubicBezTo>
                    <a:cubicBezTo>
                      <a:pt x="12" y="159"/>
                      <a:pt x="14" y="161"/>
                      <a:pt x="16" y="162"/>
                    </a:cubicBezTo>
                    <a:cubicBezTo>
                      <a:pt x="18" y="164"/>
                      <a:pt x="20" y="165"/>
                      <a:pt x="21" y="166"/>
                    </a:cubicBezTo>
                    <a:cubicBezTo>
                      <a:pt x="23" y="167"/>
                      <a:pt x="24" y="169"/>
                      <a:pt x="24" y="170"/>
                    </a:cubicBezTo>
                    <a:cubicBezTo>
                      <a:pt x="24" y="172"/>
                      <a:pt x="23" y="175"/>
                      <a:pt x="22" y="175"/>
                    </a:cubicBezTo>
                    <a:cubicBezTo>
                      <a:pt x="22" y="175"/>
                      <a:pt x="20" y="177"/>
                      <a:pt x="19" y="178"/>
                    </a:cubicBezTo>
                    <a:cubicBezTo>
                      <a:pt x="18" y="179"/>
                      <a:pt x="19" y="180"/>
                      <a:pt x="20" y="181"/>
                    </a:cubicBezTo>
                    <a:cubicBezTo>
                      <a:pt x="22" y="181"/>
                      <a:pt x="22" y="183"/>
                      <a:pt x="21" y="185"/>
                    </a:cubicBezTo>
                    <a:cubicBezTo>
                      <a:pt x="19" y="186"/>
                      <a:pt x="18" y="188"/>
                      <a:pt x="17" y="189"/>
                    </a:cubicBezTo>
                    <a:cubicBezTo>
                      <a:pt x="15" y="190"/>
                      <a:pt x="13" y="193"/>
                      <a:pt x="12" y="193"/>
                    </a:cubicBezTo>
                    <a:cubicBezTo>
                      <a:pt x="11" y="195"/>
                      <a:pt x="13" y="196"/>
                      <a:pt x="15" y="195"/>
                    </a:cubicBezTo>
                    <a:cubicBezTo>
                      <a:pt x="18" y="194"/>
                      <a:pt x="21" y="192"/>
                      <a:pt x="22" y="192"/>
                    </a:cubicBezTo>
                    <a:cubicBezTo>
                      <a:pt x="24" y="190"/>
                      <a:pt x="26" y="189"/>
                      <a:pt x="27" y="189"/>
                    </a:cubicBezTo>
                    <a:cubicBezTo>
                      <a:pt x="28" y="188"/>
                      <a:pt x="31" y="188"/>
                      <a:pt x="33" y="188"/>
                    </a:cubicBezTo>
                    <a:cubicBezTo>
                      <a:pt x="36" y="188"/>
                      <a:pt x="39" y="188"/>
                      <a:pt x="40" y="189"/>
                    </a:cubicBezTo>
                    <a:cubicBezTo>
                      <a:pt x="42" y="189"/>
                      <a:pt x="44" y="189"/>
                      <a:pt x="45" y="188"/>
                    </a:cubicBezTo>
                    <a:cubicBezTo>
                      <a:pt x="47" y="188"/>
                      <a:pt x="49" y="187"/>
                      <a:pt x="50" y="187"/>
                    </a:cubicBezTo>
                    <a:cubicBezTo>
                      <a:pt x="52" y="187"/>
                      <a:pt x="52" y="189"/>
                      <a:pt x="53" y="192"/>
                    </a:cubicBezTo>
                    <a:cubicBezTo>
                      <a:pt x="53" y="193"/>
                      <a:pt x="53" y="195"/>
                      <a:pt x="53" y="195"/>
                    </a:cubicBezTo>
                    <a:cubicBezTo>
                      <a:pt x="53" y="195"/>
                      <a:pt x="55" y="196"/>
                      <a:pt x="58" y="197"/>
                    </a:cubicBezTo>
                    <a:cubicBezTo>
                      <a:pt x="61" y="197"/>
                      <a:pt x="64" y="198"/>
                      <a:pt x="65" y="199"/>
                    </a:cubicBezTo>
                    <a:cubicBezTo>
                      <a:pt x="66" y="200"/>
                      <a:pt x="69" y="200"/>
                      <a:pt x="71" y="200"/>
                    </a:cubicBezTo>
                    <a:cubicBezTo>
                      <a:pt x="73" y="199"/>
                      <a:pt x="77" y="199"/>
                      <a:pt x="78" y="199"/>
                    </a:cubicBezTo>
                    <a:cubicBezTo>
                      <a:pt x="80" y="200"/>
                      <a:pt x="83" y="201"/>
                      <a:pt x="84" y="202"/>
                    </a:cubicBezTo>
                    <a:cubicBezTo>
                      <a:pt x="86" y="203"/>
                      <a:pt x="88" y="204"/>
                      <a:pt x="89" y="205"/>
                    </a:cubicBezTo>
                    <a:cubicBezTo>
                      <a:pt x="91" y="206"/>
                      <a:pt x="92" y="208"/>
                      <a:pt x="93" y="210"/>
                    </a:cubicBezTo>
                    <a:cubicBezTo>
                      <a:pt x="94" y="211"/>
                      <a:pt x="95" y="212"/>
                      <a:pt x="95" y="212"/>
                    </a:cubicBezTo>
                    <a:cubicBezTo>
                      <a:pt x="95" y="212"/>
                      <a:pt x="95" y="214"/>
                      <a:pt x="95" y="216"/>
                    </a:cubicBezTo>
                    <a:cubicBezTo>
                      <a:pt x="95" y="218"/>
                      <a:pt x="95" y="220"/>
                      <a:pt x="95" y="222"/>
                    </a:cubicBezTo>
                    <a:cubicBezTo>
                      <a:pt x="96" y="223"/>
                      <a:pt x="94" y="225"/>
                      <a:pt x="93" y="226"/>
                    </a:cubicBezTo>
                    <a:cubicBezTo>
                      <a:pt x="91" y="228"/>
                      <a:pt x="90" y="229"/>
                      <a:pt x="91" y="230"/>
                    </a:cubicBezTo>
                    <a:cubicBezTo>
                      <a:pt x="91" y="232"/>
                      <a:pt x="91" y="235"/>
                      <a:pt x="90" y="236"/>
                    </a:cubicBezTo>
                    <a:cubicBezTo>
                      <a:pt x="89" y="239"/>
                      <a:pt x="87" y="241"/>
                      <a:pt x="86" y="243"/>
                    </a:cubicBezTo>
                    <a:cubicBezTo>
                      <a:pt x="85" y="245"/>
                      <a:pt x="83" y="247"/>
                      <a:pt x="82" y="249"/>
                    </a:cubicBezTo>
                    <a:cubicBezTo>
                      <a:pt x="81" y="251"/>
                      <a:pt x="80" y="253"/>
                      <a:pt x="80" y="255"/>
                    </a:cubicBezTo>
                    <a:cubicBezTo>
                      <a:pt x="81" y="256"/>
                      <a:pt x="80" y="258"/>
                      <a:pt x="77" y="260"/>
                    </a:cubicBezTo>
                    <a:cubicBezTo>
                      <a:pt x="76" y="261"/>
                      <a:pt x="73" y="263"/>
                      <a:pt x="72" y="263"/>
                    </a:cubicBezTo>
                    <a:cubicBezTo>
                      <a:pt x="71" y="263"/>
                      <a:pt x="68" y="263"/>
                      <a:pt x="65" y="263"/>
                    </a:cubicBezTo>
                    <a:cubicBezTo>
                      <a:pt x="62" y="263"/>
                      <a:pt x="60" y="264"/>
                      <a:pt x="60" y="265"/>
                    </a:cubicBezTo>
                    <a:cubicBezTo>
                      <a:pt x="60" y="267"/>
                      <a:pt x="59" y="268"/>
                      <a:pt x="57" y="268"/>
                    </a:cubicBezTo>
                    <a:cubicBezTo>
                      <a:pt x="55" y="269"/>
                      <a:pt x="54" y="271"/>
                      <a:pt x="55" y="273"/>
                    </a:cubicBezTo>
                    <a:cubicBezTo>
                      <a:pt x="55" y="275"/>
                      <a:pt x="57" y="278"/>
                      <a:pt x="58" y="281"/>
                    </a:cubicBezTo>
                    <a:cubicBezTo>
                      <a:pt x="58" y="283"/>
                      <a:pt x="58" y="288"/>
                      <a:pt x="56" y="289"/>
                    </a:cubicBezTo>
                    <a:cubicBezTo>
                      <a:pt x="54" y="292"/>
                      <a:pt x="53" y="295"/>
                      <a:pt x="52" y="298"/>
                    </a:cubicBezTo>
                    <a:cubicBezTo>
                      <a:pt x="51" y="300"/>
                      <a:pt x="51" y="303"/>
                      <a:pt x="51" y="305"/>
                    </a:cubicBezTo>
                    <a:cubicBezTo>
                      <a:pt x="52" y="306"/>
                      <a:pt x="52" y="310"/>
                      <a:pt x="53" y="312"/>
                    </a:cubicBezTo>
                    <a:cubicBezTo>
                      <a:pt x="53" y="314"/>
                      <a:pt x="53" y="317"/>
                      <a:pt x="53" y="319"/>
                    </a:cubicBezTo>
                    <a:cubicBezTo>
                      <a:pt x="52" y="321"/>
                      <a:pt x="53" y="322"/>
                      <a:pt x="55" y="323"/>
                    </a:cubicBezTo>
                    <a:cubicBezTo>
                      <a:pt x="56" y="323"/>
                      <a:pt x="57" y="326"/>
                      <a:pt x="58" y="328"/>
                    </a:cubicBezTo>
                    <a:cubicBezTo>
                      <a:pt x="58" y="330"/>
                      <a:pt x="60" y="331"/>
                      <a:pt x="63" y="330"/>
                    </a:cubicBezTo>
                    <a:cubicBezTo>
                      <a:pt x="66" y="329"/>
                      <a:pt x="69" y="329"/>
                      <a:pt x="72" y="329"/>
                    </a:cubicBezTo>
                    <a:cubicBezTo>
                      <a:pt x="74" y="330"/>
                      <a:pt x="77" y="331"/>
                      <a:pt x="78" y="333"/>
                    </a:cubicBezTo>
                    <a:cubicBezTo>
                      <a:pt x="79" y="334"/>
                      <a:pt x="81" y="334"/>
                      <a:pt x="83" y="334"/>
                    </a:cubicBezTo>
                    <a:cubicBezTo>
                      <a:pt x="84" y="333"/>
                      <a:pt x="86" y="332"/>
                      <a:pt x="87" y="330"/>
                    </a:cubicBezTo>
                    <a:cubicBezTo>
                      <a:pt x="88" y="329"/>
                      <a:pt x="89" y="327"/>
                      <a:pt x="90" y="326"/>
                    </a:cubicBezTo>
                    <a:cubicBezTo>
                      <a:pt x="91" y="324"/>
                      <a:pt x="90" y="321"/>
                      <a:pt x="90" y="321"/>
                    </a:cubicBezTo>
                    <a:cubicBezTo>
                      <a:pt x="89" y="319"/>
                      <a:pt x="88" y="316"/>
                      <a:pt x="86" y="316"/>
                    </a:cubicBezTo>
                    <a:cubicBezTo>
                      <a:pt x="85" y="314"/>
                      <a:pt x="82" y="313"/>
                      <a:pt x="81" y="313"/>
                    </a:cubicBezTo>
                    <a:cubicBezTo>
                      <a:pt x="80" y="312"/>
                      <a:pt x="78" y="311"/>
                      <a:pt x="78" y="309"/>
                    </a:cubicBezTo>
                    <a:cubicBezTo>
                      <a:pt x="78" y="307"/>
                      <a:pt x="78" y="304"/>
                      <a:pt x="78" y="303"/>
                    </a:cubicBezTo>
                    <a:cubicBezTo>
                      <a:pt x="77" y="302"/>
                      <a:pt x="76" y="299"/>
                      <a:pt x="76" y="297"/>
                    </a:cubicBezTo>
                    <a:cubicBezTo>
                      <a:pt x="75" y="294"/>
                      <a:pt x="73" y="290"/>
                      <a:pt x="72" y="287"/>
                    </a:cubicBezTo>
                    <a:cubicBezTo>
                      <a:pt x="70" y="285"/>
                      <a:pt x="70" y="281"/>
                      <a:pt x="69" y="278"/>
                    </a:cubicBezTo>
                    <a:cubicBezTo>
                      <a:pt x="69" y="276"/>
                      <a:pt x="70" y="274"/>
                      <a:pt x="72" y="273"/>
                    </a:cubicBezTo>
                    <a:cubicBezTo>
                      <a:pt x="74" y="272"/>
                      <a:pt x="76" y="272"/>
                      <a:pt x="77" y="273"/>
                    </a:cubicBezTo>
                    <a:cubicBezTo>
                      <a:pt x="78" y="274"/>
                      <a:pt x="80" y="273"/>
                      <a:pt x="80" y="270"/>
                    </a:cubicBezTo>
                    <a:cubicBezTo>
                      <a:pt x="80" y="268"/>
                      <a:pt x="82" y="266"/>
                      <a:pt x="84" y="266"/>
                    </a:cubicBezTo>
                    <a:cubicBezTo>
                      <a:pt x="86" y="267"/>
                      <a:pt x="88" y="268"/>
                      <a:pt x="89" y="269"/>
                    </a:cubicBezTo>
                    <a:cubicBezTo>
                      <a:pt x="90" y="270"/>
                      <a:pt x="90" y="272"/>
                      <a:pt x="90" y="273"/>
                    </a:cubicBezTo>
                    <a:cubicBezTo>
                      <a:pt x="90" y="274"/>
                      <a:pt x="88" y="277"/>
                      <a:pt x="87" y="278"/>
                    </a:cubicBezTo>
                    <a:cubicBezTo>
                      <a:pt x="86" y="279"/>
                      <a:pt x="86" y="281"/>
                      <a:pt x="87" y="283"/>
                    </a:cubicBezTo>
                    <a:cubicBezTo>
                      <a:pt x="87" y="284"/>
                      <a:pt x="88" y="284"/>
                      <a:pt x="90" y="283"/>
                    </a:cubicBezTo>
                    <a:cubicBezTo>
                      <a:pt x="91" y="282"/>
                      <a:pt x="94" y="281"/>
                      <a:pt x="95" y="281"/>
                    </a:cubicBezTo>
                    <a:cubicBezTo>
                      <a:pt x="96" y="282"/>
                      <a:pt x="98" y="282"/>
                      <a:pt x="98" y="284"/>
                    </a:cubicBezTo>
                    <a:cubicBezTo>
                      <a:pt x="99" y="286"/>
                      <a:pt x="100" y="287"/>
                      <a:pt x="101" y="286"/>
                    </a:cubicBezTo>
                    <a:cubicBezTo>
                      <a:pt x="102" y="286"/>
                      <a:pt x="104" y="286"/>
                      <a:pt x="105" y="286"/>
                    </a:cubicBezTo>
                    <a:cubicBezTo>
                      <a:pt x="106" y="286"/>
                      <a:pt x="108" y="285"/>
                      <a:pt x="109" y="283"/>
                    </a:cubicBezTo>
                    <a:cubicBezTo>
                      <a:pt x="109" y="282"/>
                      <a:pt x="109" y="280"/>
                      <a:pt x="108" y="279"/>
                    </a:cubicBezTo>
                    <a:cubicBezTo>
                      <a:pt x="108" y="278"/>
                      <a:pt x="109" y="276"/>
                      <a:pt x="111" y="275"/>
                    </a:cubicBezTo>
                    <a:cubicBezTo>
                      <a:pt x="112" y="275"/>
                      <a:pt x="113" y="275"/>
                      <a:pt x="113" y="276"/>
                    </a:cubicBezTo>
                    <a:cubicBezTo>
                      <a:pt x="113" y="278"/>
                      <a:pt x="115" y="280"/>
                      <a:pt x="116" y="279"/>
                    </a:cubicBezTo>
                    <a:cubicBezTo>
                      <a:pt x="118" y="279"/>
                      <a:pt x="118" y="281"/>
                      <a:pt x="116" y="283"/>
                    </a:cubicBezTo>
                    <a:cubicBezTo>
                      <a:pt x="115" y="285"/>
                      <a:pt x="115" y="285"/>
                      <a:pt x="116" y="285"/>
                    </a:cubicBezTo>
                    <a:cubicBezTo>
                      <a:pt x="118" y="285"/>
                      <a:pt x="120" y="285"/>
                      <a:pt x="121" y="284"/>
                    </a:cubicBezTo>
                    <a:cubicBezTo>
                      <a:pt x="122" y="284"/>
                      <a:pt x="123" y="284"/>
                      <a:pt x="124" y="284"/>
                    </a:cubicBezTo>
                    <a:cubicBezTo>
                      <a:pt x="125" y="284"/>
                      <a:pt x="128" y="284"/>
                      <a:pt x="128" y="284"/>
                    </a:cubicBezTo>
                    <a:cubicBezTo>
                      <a:pt x="130" y="285"/>
                      <a:pt x="133" y="285"/>
                      <a:pt x="136" y="285"/>
                    </a:cubicBezTo>
                    <a:cubicBezTo>
                      <a:pt x="137" y="285"/>
                      <a:pt x="138" y="283"/>
                      <a:pt x="138" y="282"/>
                    </a:cubicBezTo>
                    <a:cubicBezTo>
                      <a:pt x="138" y="281"/>
                      <a:pt x="139" y="279"/>
                      <a:pt x="140" y="278"/>
                    </a:cubicBezTo>
                    <a:cubicBezTo>
                      <a:pt x="142" y="278"/>
                      <a:pt x="144" y="276"/>
                      <a:pt x="145" y="275"/>
                    </a:cubicBezTo>
                    <a:cubicBezTo>
                      <a:pt x="146" y="275"/>
                      <a:pt x="149" y="273"/>
                      <a:pt x="150" y="273"/>
                    </a:cubicBezTo>
                    <a:cubicBezTo>
                      <a:pt x="152" y="272"/>
                      <a:pt x="154" y="271"/>
                      <a:pt x="156" y="271"/>
                    </a:cubicBezTo>
                    <a:cubicBezTo>
                      <a:pt x="158" y="270"/>
                      <a:pt x="160" y="271"/>
                      <a:pt x="160" y="272"/>
                    </a:cubicBezTo>
                    <a:cubicBezTo>
                      <a:pt x="161" y="272"/>
                      <a:pt x="162" y="274"/>
                      <a:pt x="162" y="275"/>
                    </a:cubicBezTo>
                    <a:cubicBezTo>
                      <a:pt x="162" y="276"/>
                      <a:pt x="163" y="277"/>
                      <a:pt x="164" y="279"/>
                    </a:cubicBezTo>
                    <a:cubicBezTo>
                      <a:pt x="165" y="281"/>
                      <a:pt x="166" y="282"/>
                      <a:pt x="166" y="283"/>
                    </a:cubicBezTo>
                    <a:cubicBezTo>
                      <a:pt x="166" y="284"/>
                      <a:pt x="164" y="286"/>
                      <a:pt x="162" y="287"/>
                    </a:cubicBezTo>
                    <a:cubicBezTo>
                      <a:pt x="162" y="288"/>
                      <a:pt x="161" y="290"/>
                      <a:pt x="161" y="290"/>
                    </a:cubicBezTo>
                    <a:cubicBezTo>
                      <a:pt x="161" y="291"/>
                      <a:pt x="162" y="292"/>
                      <a:pt x="162" y="292"/>
                    </a:cubicBezTo>
                    <a:cubicBezTo>
                      <a:pt x="163" y="292"/>
                      <a:pt x="166" y="292"/>
                      <a:pt x="168" y="291"/>
                    </a:cubicBezTo>
                    <a:cubicBezTo>
                      <a:pt x="170" y="291"/>
                      <a:pt x="171" y="290"/>
                      <a:pt x="172" y="290"/>
                    </a:cubicBezTo>
                    <a:cubicBezTo>
                      <a:pt x="173" y="291"/>
                      <a:pt x="174" y="291"/>
                      <a:pt x="175" y="290"/>
                    </a:cubicBezTo>
                    <a:cubicBezTo>
                      <a:pt x="176" y="290"/>
                      <a:pt x="177" y="289"/>
                      <a:pt x="178" y="288"/>
                    </a:cubicBezTo>
                    <a:cubicBezTo>
                      <a:pt x="178" y="286"/>
                      <a:pt x="179" y="285"/>
                      <a:pt x="181" y="285"/>
                    </a:cubicBezTo>
                    <a:cubicBezTo>
                      <a:pt x="182" y="285"/>
                      <a:pt x="185" y="285"/>
                      <a:pt x="186" y="284"/>
                    </a:cubicBezTo>
                    <a:cubicBezTo>
                      <a:pt x="187" y="284"/>
                      <a:pt x="187" y="283"/>
                      <a:pt x="188" y="282"/>
                    </a:cubicBezTo>
                    <a:cubicBezTo>
                      <a:pt x="189" y="282"/>
                      <a:pt x="189" y="282"/>
                      <a:pt x="189" y="283"/>
                    </a:cubicBezTo>
                    <a:cubicBezTo>
                      <a:pt x="189" y="284"/>
                      <a:pt x="189" y="284"/>
                      <a:pt x="189" y="285"/>
                    </a:cubicBezTo>
                    <a:cubicBezTo>
                      <a:pt x="189" y="287"/>
                      <a:pt x="189" y="289"/>
                      <a:pt x="188" y="290"/>
                    </a:cubicBezTo>
                    <a:cubicBezTo>
                      <a:pt x="188" y="292"/>
                      <a:pt x="189" y="293"/>
                      <a:pt x="190" y="293"/>
                    </a:cubicBezTo>
                    <a:cubicBezTo>
                      <a:pt x="192" y="293"/>
                      <a:pt x="195" y="294"/>
                      <a:pt x="196" y="294"/>
                    </a:cubicBezTo>
                    <a:cubicBezTo>
                      <a:pt x="197" y="295"/>
                      <a:pt x="200" y="296"/>
                      <a:pt x="202" y="296"/>
                    </a:cubicBezTo>
                    <a:cubicBezTo>
                      <a:pt x="204" y="296"/>
                      <a:pt x="206" y="295"/>
                      <a:pt x="207" y="294"/>
                    </a:cubicBezTo>
                    <a:cubicBezTo>
                      <a:pt x="209" y="294"/>
                      <a:pt x="210" y="291"/>
                      <a:pt x="210" y="290"/>
                    </a:cubicBezTo>
                    <a:cubicBezTo>
                      <a:pt x="210" y="288"/>
                      <a:pt x="212" y="286"/>
                      <a:pt x="212" y="285"/>
                    </a:cubicBezTo>
                    <a:cubicBezTo>
                      <a:pt x="214" y="283"/>
                      <a:pt x="216" y="283"/>
                      <a:pt x="218" y="284"/>
                    </a:cubicBezTo>
                    <a:cubicBezTo>
                      <a:pt x="220" y="284"/>
                      <a:pt x="221" y="284"/>
                      <a:pt x="222" y="284"/>
                    </a:cubicBezTo>
                    <a:cubicBezTo>
                      <a:pt x="224" y="282"/>
                      <a:pt x="226" y="282"/>
                      <a:pt x="227" y="283"/>
                    </a:cubicBezTo>
                    <a:cubicBezTo>
                      <a:pt x="228" y="283"/>
                      <a:pt x="229" y="284"/>
                      <a:pt x="229" y="286"/>
                    </a:cubicBezTo>
                    <a:cubicBezTo>
                      <a:pt x="230" y="287"/>
                      <a:pt x="232" y="288"/>
                      <a:pt x="235" y="289"/>
                    </a:cubicBezTo>
                    <a:cubicBezTo>
                      <a:pt x="237" y="291"/>
                      <a:pt x="241" y="292"/>
                      <a:pt x="244" y="294"/>
                    </a:cubicBezTo>
                    <a:cubicBezTo>
                      <a:pt x="246" y="296"/>
                      <a:pt x="247" y="298"/>
                      <a:pt x="249" y="298"/>
                    </a:cubicBezTo>
                    <a:cubicBezTo>
                      <a:pt x="250" y="299"/>
                      <a:pt x="253" y="300"/>
                      <a:pt x="255" y="300"/>
                    </a:cubicBezTo>
                    <a:cubicBezTo>
                      <a:pt x="256" y="300"/>
                      <a:pt x="260" y="301"/>
                      <a:pt x="261" y="302"/>
                    </a:cubicBezTo>
                    <a:cubicBezTo>
                      <a:pt x="263" y="302"/>
                      <a:pt x="264" y="304"/>
                      <a:pt x="265" y="304"/>
                    </a:cubicBezTo>
                    <a:cubicBezTo>
                      <a:pt x="265" y="305"/>
                      <a:pt x="266" y="307"/>
                      <a:pt x="267" y="309"/>
                    </a:cubicBezTo>
                    <a:cubicBezTo>
                      <a:pt x="268" y="309"/>
                      <a:pt x="270" y="309"/>
                      <a:pt x="272" y="308"/>
                    </a:cubicBezTo>
                    <a:cubicBezTo>
                      <a:pt x="274" y="307"/>
                      <a:pt x="278" y="306"/>
                      <a:pt x="280" y="306"/>
                    </a:cubicBezTo>
                    <a:cubicBezTo>
                      <a:pt x="281" y="306"/>
                      <a:pt x="284" y="306"/>
                      <a:pt x="286" y="306"/>
                    </a:cubicBezTo>
                    <a:cubicBezTo>
                      <a:pt x="287" y="306"/>
                      <a:pt x="289" y="307"/>
                      <a:pt x="290" y="308"/>
                    </a:cubicBezTo>
                    <a:cubicBezTo>
                      <a:pt x="291" y="308"/>
                      <a:pt x="293" y="310"/>
                      <a:pt x="294" y="311"/>
                    </a:cubicBezTo>
                    <a:cubicBezTo>
                      <a:pt x="294" y="312"/>
                      <a:pt x="294" y="314"/>
                      <a:pt x="292" y="315"/>
                    </a:cubicBezTo>
                    <a:cubicBezTo>
                      <a:pt x="291" y="315"/>
                      <a:pt x="290" y="317"/>
                      <a:pt x="290" y="319"/>
                    </a:cubicBezTo>
                    <a:cubicBezTo>
                      <a:pt x="290" y="320"/>
                      <a:pt x="291" y="322"/>
                      <a:pt x="291" y="323"/>
                    </a:cubicBezTo>
                    <a:cubicBezTo>
                      <a:pt x="292" y="325"/>
                      <a:pt x="292" y="327"/>
                      <a:pt x="292" y="328"/>
                    </a:cubicBezTo>
                    <a:cubicBezTo>
                      <a:pt x="291" y="329"/>
                      <a:pt x="291" y="332"/>
                      <a:pt x="290" y="334"/>
                    </a:cubicBezTo>
                    <a:cubicBezTo>
                      <a:pt x="289" y="336"/>
                      <a:pt x="290" y="338"/>
                      <a:pt x="292" y="340"/>
                    </a:cubicBezTo>
                    <a:cubicBezTo>
                      <a:pt x="292" y="342"/>
                      <a:pt x="295" y="344"/>
                      <a:pt x="296" y="346"/>
                    </a:cubicBezTo>
                    <a:cubicBezTo>
                      <a:pt x="297" y="347"/>
                      <a:pt x="301" y="348"/>
                      <a:pt x="302" y="348"/>
                    </a:cubicBezTo>
                    <a:cubicBezTo>
                      <a:pt x="305" y="348"/>
                      <a:pt x="309" y="348"/>
                      <a:pt x="310" y="348"/>
                    </a:cubicBezTo>
                    <a:cubicBezTo>
                      <a:pt x="312" y="348"/>
                      <a:pt x="314" y="347"/>
                      <a:pt x="315" y="346"/>
                    </a:cubicBezTo>
                    <a:cubicBezTo>
                      <a:pt x="317" y="345"/>
                      <a:pt x="318" y="344"/>
                      <a:pt x="318" y="342"/>
                    </a:cubicBezTo>
                    <a:cubicBezTo>
                      <a:pt x="319" y="340"/>
                      <a:pt x="321" y="339"/>
                      <a:pt x="323" y="338"/>
                    </a:cubicBezTo>
                    <a:cubicBezTo>
                      <a:pt x="324" y="337"/>
                      <a:pt x="325" y="337"/>
                      <a:pt x="325" y="337"/>
                    </a:cubicBezTo>
                    <a:cubicBezTo>
                      <a:pt x="325" y="337"/>
                      <a:pt x="325" y="335"/>
                      <a:pt x="325" y="332"/>
                    </a:cubicBezTo>
                    <a:cubicBezTo>
                      <a:pt x="325" y="331"/>
                      <a:pt x="325" y="328"/>
                      <a:pt x="325" y="327"/>
                    </a:cubicBezTo>
                    <a:cubicBezTo>
                      <a:pt x="325" y="325"/>
                      <a:pt x="324" y="322"/>
                      <a:pt x="324" y="322"/>
                    </a:cubicBezTo>
                    <a:cubicBezTo>
                      <a:pt x="324" y="320"/>
                      <a:pt x="326" y="317"/>
                      <a:pt x="328" y="316"/>
                    </a:cubicBezTo>
                    <a:cubicBezTo>
                      <a:pt x="328" y="316"/>
                      <a:pt x="328" y="316"/>
                      <a:pt x="329" y="316"/>
                    </a:cubicBezTo>
                    <a:cubicBezTo>
                      <a:pt x="330" y="315"/>
                      <a:pt x="331" y="314"/>
                      <a:pt x="331" y="313"/>
                    </a:cubicBezTo>
                    <a:cubicBezTo>
                      <a:pt x="331" y="311"/>
                      <a:pt x="331" y="310"/>
                      <a:pt x="331" y="307"/>
                    </a:cubicBezTo>
                    <a:cubicBezTo>
                      <a:pt x="331" y="305"/>
                      <a:pt x="330" y="303"/>
                      <a:pt x="329" y="302"/>
                    </a:cubicBezTo>
                    <a:cubicBezTo>
                      <a:pt x="328" y="300"/>
                      <a:pt x="325" y="300"/>
                      <a:pt x="324" y="299"/>
                    </a:cubicBezTo>
                    <a:cubicBezTo>
                      <a:pt x="323" y="298"/>
                      <a:pt x="321" y="296"/>
                      <a:pt x="321" y="295"/>
                    </a:cubicBezTo>
                    <a:cubicBezTo>
                      <a:pt x="321" y="294"/>
                      <a:pt x="321" y="291"/>
                      <a:pt x="321" y="289"/>
                    </a:cubicBezTo>
                    <a:cubicBezTo>
                      <a:pt x="321" y="287"/>
                      <a:pt x="321" y="284"/>
                      <a:pt x="322" y="281"/>
                    </a:cubicBezTo>
                    <a:cubicBezTo>
                      <a:pt x="323" y="279"/>
                      <a:pt x="325" y="276"/>
                      <a:pt x="326" y="275"/>
                    </a:cubicBezTo>
                    <a:cubicBezTo>
                      <a:pt x="327" y="274"/>
                      <a:pt x="329" y="272"/>
                      <a:pt x="331" y="272"/>
                    </a:cubicBezTo>
                    <a:cubicBezTo>
                      <a:pt x="333" y="271"/>
                      <a:pt x="336" y="269"/>
                      <a:pt x="339" y="268"/>
                    </a:cubicBezTo>
                    <a:cubicBezTo>
                      <a:pt x="341" y="266"/>
                      <a:pt x="344" y="264"/>
                      <a:pt x="345" y="264"/>
                    </a:cubicBezTo>
                    <a:cubicBezTo>
                      <a:pt x="347" y="262"/>
                      <a:pt x="349" y="260"/>
                      <a:pt x="351" y="259"/>
                    </a:cubicBezTo>
                    <a:cubicBezTo>
                      <a:pt x="353" y="258"/>
                      <a:pt x="355" y="255"/>
                      <a:pt x="357" y="254"/>
                    </a:cubicBezTo>
                    <a:cubicBezTo>
                      <a:pt x="358" y="252"/>
                      <a:pt x="361" y="251"/>
                      <a:pt x="363" y="251"/>
                    </a:cubicBezTo>
                    <a:cubicBezTo>
                      <a:pt x="365" y="250"/>
                      <a:pt x="367" y="251"/>
                      <a:pt x="368" y="252"/>
                    </a:cubicBezTo>
                    <a:cubicBezTo>
                      <a:pt x="369" y="252"/>
                      <a:pt x="370" y="252"/>
                      <a:pt x="371" y="250"/>
                    </a:cubicBezTo>
                    <a:cubicBezTo>
                      <a:pt x="372" y="249"/>
                      <a:pt x="373" y="248"/>
                      <a:pt x="374" y="248"/>
                    </a:cubicBezTo>
                    <a:cubicBezTo>
                      <a:pt x="375" y="248"/>
                      <a:pt x="377" y="248"/>
                      <a:pt x="378" y="248"/>
                    </a:cubicBezTo>
                    <a:cubicBezTo>
                      <a:pt x="379" y="248"/>
                      <a:pt x="382" y="248"/>
                      <a:pt x="383" y="247"/>
                    </a:cubicBezTo>
                    <a:cubicBezTo>
                      <a:pt x="384" y="247"/>
                      <a:pt x="386" y="245"/>
                      <a:pt x="386" y="244"/>
                    </a:cubicBezTo>
                    <a:cubicBezTo>
                      <a:pt x="386" y="242"/>
                      <a:pt x="384" y="241"/>
                      <a:pt x="383" y="241"/>
                    </a:cubicBezTo>
                    <a:cubicBezTo>
                      <a:pt x="382" y="240"/>
                      <a:pt x="379" y="238"/>
                      <a:pt x="377" y="238"/>
                    </a:cubicBezTo>
                    <a:cubicBezTo>
                      <a:pt x="375" y="238"/>
                      <a:pt x="372" y="236"/>
                      <a:pt x="370" y="235"/>
                    </a:cubicBezTo>
                    <a:cubicBezTo>
                      <a:pt x="367" y="234"/>
                      <a:pt x="365" y="233"/>
                      <a:pt x="364" y="231"/>
                    </a:cubicBezTo>
                    <a:cubicBezTo>
                      <a:pt x="363" y="229"/>
                      <a:pt x="361" y="228"/>
                      <a:pt x="360" y="228"/>
                    </a:cubicBezTo>
                    <a:cubicBezTo>
                      <a:pt x="359" y="228"/>
                      <a:pt x="357" y="226"/>
                      <a:pt x="356" y="224"/>
                    </a:cubicBezTo>
                    <a:cubicBezTo>
                      <a:pt x="356" y="222"/>
                      <a:pt x="356" y="219"/>
                      <a:pt x="358" y="219"/>
                    </a:cubicBezTo>
                    <a:cubicBezTo>
                      <a:pt x="360" y="219"/>
                      <a:pt x="362" y="217"/>
                      <a:pt x="362" y="216"/>
                    </a:cubicBezTo>
                    <a:cubicBezTo>
                      <a:pt x="363" y="214"/>
                      <a:pt x="363" y="213"/>
                      <a:pt x="361" y="212"/>
                    </a:cubicBezTo>
                    <a:cubicBezTo>
                      <a:pt x="360" y="210"/>
                      <a:pt x="358" y="209"/>
                      <a:pt x="356" y="209"/>
                    </a:cubicBezTo>
                    <a:cubicBezTo>
                      <a:pt x="354" y="209"/>
                      <a:pt x="353" y="208"/>
                      <a:pt x="353" y="207"/>
                    </a:cubicBezTo>
                    <a:cubicBezTo>
                      <a:pt x="353" y="205"/>
                      <a:pt x="353" y="204"/>
                      <a:pt x="354" y="204"/>
                    </a:cubicBezTo>
                    <a:cubicBezTo>
                      <a:pt x="354" y="204"/>
                      <a:pt x="356" y="203"/>
                      <a:pt x="357" y="202"/>
                    </a:cubicBezTo>
                    <a:cubicBezTo>
                      <a:pt x="358" y="200"/>
                      <a:pt x="361" y="198"/>
                      <a:pt x="362" y="198"/>
                    </a:cubicBezTo>
                    <a:cubicBezTo>
                      <a:pt x="363" y="197"/>
                      <a:pt x="365" y="197"/>
                      <a:pt x="367" y="197"/>
                    </a:cubicBezTo>
                    <a:cubicBezTo>
                      <a:pt x="369" y="198"/>
                      <a:pt x="370" y="198"/>
                      <a:pt x="372" y="197"/>
                    </a:cubicBezTo>
                    <a:cubicBezTo>
                      <a:pt x="374" y="197"/>
                      <a:pt x="374" y="195"/>
                      <a:pt x="372" y="194"/>
                    </a:cubicBezTo>
                    <a:cubicBezTo>
                      <a:pt x="370" y="192"/>
                      <a:pt x="369" y="190"/>
                      <a:pt x="368" y="190"/>
                    </a:cubicBezTo>
                    <a:cubicBezTo>
                      <a:pt x="368" y="190"/>
                      <a:pt x="366" y="188"/>
                      <a:pt x="364" y="186"/>
                    </a:cubicBezTo>
                    <a:cubicBezTo>
                      <a:pt x="362" y="185"/>
                      <a:pt x="360" y="182"/>
                      <a:pt x="359" y="181"/>
                    </a:cubicBezTo>
                    <a:cubicBezTo>
                      <a:pt x="357" y="180"/>
                      <a:pt x="354" y="178"/>
                      <a:pt x="353" y="176"/>
                    </a:cubicBezTo>
                    <a:cubicBezTo>
                      <a:pt x="351" y="175"/>
                      <a:pt x="350" y="172"/>
                      <a:pt x="350" y="171"/>
                    </a:cubicBezTo>
                    <a:cubicBezTo>
                      <a:pt x="350" y="170"/>
                      <a:pt x="350" y="167"/>
                      <a:pt x="349" y="166"/>
                    </a:cubicBezTo>
                    <a:cubicBezTo>
                      <a:pt x="349" y="166"/>
                      <a:pt x="347" y="163"/>
                      <a:pt x="346" y="161"/>
                    </a:cubicBezTo>
                    <a:cubicBezTo>
                      <a:pt x="345" y="160"/>
                      <a:pt x="344" y="158"/>
                      <a:pt x="344" y="158"/>
                    </a:cubicBezTo>
                    <a:cubicBezTo>
                      <a:pt x="344" y="158"/>
                      <a:pt x="343" y="159"/>
                      <a:pt x="341" y="159"/>
                    </a:cubicBezTo>
                    <a:cubicBezTo>
                      <a:pt x="341" y="159"/>
                      <a:pt x="338" y="159"/>
                      <a:pt x="336" y="158"/>
                    </a:cubicBezTo>
                    <a:close/>
                  </a:path>
                </a:pathLst>
              </a:custGeom>
              <a:grpFill/>
              <a:ln w="12700">
                <a:solidFill>
                  <a:srgbClr val="FFFFFF">
                    <a:alpha val="70980"/>
                  </a:srgb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7">
                  <a:defRPr/>
                </a:pPr>
                <a:endParaRPr lang="ro-RO" sz="1400" b="1">
                  <a:solidFill>
                    <a:srgbClr val="1F497D"/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5" name="Group 118">
                <a:extLst>
                  <a:ext uri="{FF2B5EF4-FFF2-40B4-BE49-F238E27FC236}">
                    <a16:creationId xmlns:a16="http://schemas.microsoft.com/office/drawing/2014/main" id="{46F56D51-B4A3-B83E-0031-8BACD6366ADC}"/>
                  </a:ext>
                </a:extLst>
              </p:cNvPr>
              <p:cNvGrpSpPr/>
              <p:nvPr/>
            </p:nvGrpSpPr>
            <p:grpSpPr>
              <a:xfrm>
                <a:off x="3067847" y="1182773"/>
                <a:ext cx="3495162" cy="3716648"/>
                <a:chOff x="3067847" y="1182773"/>
                <a:chExt cx="3495162" cy="3716648"/>
              </a:xfrm>
              <a:grpFill/>
            </p:grpSpPr>
            <p:grpSp>
              <p:nvGrpSpPr>
                <p:cNvPr id="6" name="Group 119">
                  <a:extLst>
                    <a:ext uri="{FF2B5EF4-FFF2-40B4-BE49-F238E27FC236}">
                      <a16:creationId xmlns:a16="http://schemas.microsoft.com/office/drawing/2014/main" id="{25DD5E98-3A9A-4D2F-2BA3-EE26FA07756B}"/>
                    </a:ext>
                  </a:extLst>
                </p:cNvPr>
                <p:cNvGrpSpPr/>
                <p:nvPr/>
              </p:nvGrpSpPr>
              <p:grpSpPr>
                <a:xfrm>
                  <a:off x="3067847" y="1182773"/>
                  <a:ext cx="3495162" cy="3716648"/>
                  <a:chOff x="3067847" y="1182773"/>
                  <a:chExt cx="3495162" cy="3716648"/>
                </a:xfrm>
                <a:grpFill/>
              </p:grpSpPr>
              <p:sp>
                <p:nvSpPr>
                  <p:cNvPr id="8" name="Freeform 5">
                    <a:extLst>
                      <a:ext uri="{FF2B5EF4-FFF2-40B4-BE49-F238E27FC236}">
                        <a16:creationId xmlns:a16="http://schemas.microsoft.com/office/drawing/2014/main" id="{1FB177B7-E7F6-D021-7B0C-4E9D7952D2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0979" y="2246476"/>
                    <a:ext cx="52457" cy="50513"/>
                  </a:xfrm>
                  <a:custGeom>
                    <a:avLst/>
                    <a:gdLst/>
                    <a:ahLst/>
                    <a:cxnLst>
                      <a:cxn ang="0">
                        <a:pos x="8" y="1"/>
                      </a:cxn>
                      <a:cxn ang="0">
                        <a:pos x="4" y="6"/>
                      </a:cxn>
                      <a:cxn ang="0">
                        <a:pos x="2" y="10"/>
                      </a:cxn>
                      <a:cxn ang="0">
                        <a:pos x="1" y="14"/>
                      </a:cxn>
                      <a:cxn ang="0">
                        <a:pos x="1" y="18"/>
                      </a:cxn>
                      <a:cxn ang="0">
                        <a:pos x="7" y="20"/>
                      </a:cxn>
                      <a:cxn ang="0">
                        <a:pos x="14" y="22"/>
                      </a:cxn>
                      <a:cxn ang="0">
                        <a:pos x="20" y="20"/>
                      </a:cxn>
                      <a:cxn ang="0">
                        <a:pos x="23" y="18"/>
                      </a:cxn>
                      <a:cxn ang="0">
                        <a:pos x="23" y="13"/>
                      </a:cxn>
                      <a:cxn ang="0">
                        <a:pos x="22" y="4"/>
                      </a:cxn>
                      <a:cxn ang="0">
                        <a:pos x="20" y="2"/>
                      </a:cxn>
                      <a:cxn ang="0">
                        <a:pos x="15" y="1"/>
                      </a:cxn>
                      <a:cxn ang="0">
                        <a:pos x="8" y="1"/>
                      </a:cxn>
                    </a:cxnLst>
                    <a:rect l="0" t="0" r="r" b="b"/>
                    <a:pathLst>
                      <a:path w="23" h="22">
                        <a:moveTo>
                          <a:pt x="8" y="1"/>
                        </a:moveTo>
                        <a:cubicBezTo>
                          <a:pt x="7" y="2"/>
                          <a:pt x="5" y="4"/>
                          <a:pt x="4" y="6"/>
                        </a:cubicBezTo>
                        <a:cubicBezTo>
                          <a:pt x="4" y="6"/>
                          <a:pt x="3" y="9"/>
                          <a:pt x="2" y="10"/>
                        </a:cubicBezTo>
                        <a:cubicBezTo>
                          <a:pt x="2" y="12"/>
                          <a:pt x="1" y="13"/>
                          <a:pt x="1" y="14"/>
                        </a:cubicBezTo>
                        <a:cubicBezTo>
                          <a:pt x="0" y="16"/>
                          <a:pt x="0" y="18"/>
                          <a:pt x="1" y="18"/>
                        </a:cubicBezTo>
                        <a:cubicBezTo>
                          <a:pt x="2" y="19"/>
                          <a:pt x="4" y="20"/>
                          <a:pt x="7" y="20"/>
                        </a:cubicBezTo>
                        <a:cubicBezTo>
                          <a:pt x="9" y="21"/>
                          <a:pt x="12" y="22"/>
                          <a:pt x="14" y="22"/>
                        </a:cubicBezTo>
                        <a:cubicBezTo>
                          <a:pt x="17" y="22"/>
                          <a:pt x="20" y="21"/>
                          <a:pt x="20" y="20"/>
                        </a:cubicBezTo>
                        <a:cubicBezTo>
                          <a:pt x="22" y="19"/>
                          <a:pt x="23" y="18"/>
                          <a:pt x="23" y="18"/>
                        </a:cubicBezTo>
                        <a:cubicBezTo>
                          <a:pt x="23" y="18"/>
                          <a:pt x="23" y="15"/>
                          <a:pt x="23" y="13"/>
                        </a:cubicBezTo>
                        <a:cubicBezTo>
                          <a:pt x="23" y="9"/>
                          <a:pt x="23" y="6"/>
                          <a:pt x="22" y="4"/>
                        </a:cubicBezTo>
                        <a:cubicBezTo>
                          <a:pt x="21" y="3"/>
                          <a:pt x="20" y="2"/>
                          <a:pt x="20" y="2"/>
                        </a:cubicBezTo>
                        <a:cubicBezTo>
                          <a:pt x="20" y="2"/>
                          <a:pt x="18" y="1"/>
                          <a:pt x="15" y="1"/>
                        </a:cubicBezTo>
                        <a:cubicBezTo>
                          <a:pt x="12" y="0"/>
                          <a:pt x="9" y="0"/>
                          <a:pt x="8" y="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" name="Freeform 6">
                    <a:extLst>
                      <a:ext uri="{FF2B5EF4-FFF2-40B4-BE49-F238E27FC236}">
                        <a16:creationId xmlns:a16="http://schemas.microsoft.com/office/drawing/2014/main" id="{E5521C79-D943-2D75-6CF0-D276A8EEF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240" y="3556920"/>
                    <a:ext cx="584793" cy="876219"/>
                  </a:xfrm>
                  <a:custGeom>
                    <a:avLst/>
                    <a:gdLst/>
                    <a:ahLst/>
                    <a:cxnLst>
                      <a:cxn ang="0">
                        <a:pos x="62" y="325"/>
                      </a:cxn>
                      <a:cxn ang="0">
                        <a:pos x="74" y="345"/>
                      </a:cxn>
                      <a:cxn ang="0">
                        <a:pos x="100" y="362"/>
                      </a:cxn>
                      <a:cxn ang="0">
                        <a:pos x="116" y="369"/>
                      </a:cxn>
                      <a:cxn ang="0">
                        <a:pos x="135" y="377"/>
                      </a:cxn>
                      <a:cxn ang="0">
                        <a:pos x="157" y="371"/>
                      </a:cxn>
                      <a:cxn ang="0">
                        <a:pos x="187" y="368"/>
                      </a:cxn>
                      <a:cxn ang="0">
                        <a:pos x="204" y="353"/>
                      </a:cxn>
                      <a:cxn ang="0">
                        <a:pos x="189" y="346"/>
                      </a:cxn>
                      <a:cxn ang="0">
                        <a:pos x="198" y="323"/>
                      </a:cxn>
                      <a:cxn ang="0">
                        <a:pos x="218" y="314"/>
                      </a:cxn>
                      <a:cxn ang="0">
                        <a:pos x="238" y="316"/>
                      </a:cxn>
                      <a:cxn ang="0">
                        <a:pos x="248" y="307"/>
                      </a:cxn>
                      <a:cxn ang="0">
                        <a:pos x="251" y="286"/>
                      </a:cxn>
                      <a:cxn ang="0">
                        <a:pos x="240" y="271"/>
                      </a:cxn>
                      <a:cxn ang="0">
                        <a:pos x="223" y="256"/>
                      </a:cxn>
                      <a:cxn ang="0">
                        <a:pos x="206" y="260"/>
                      </a:cxn>
                      <a:cxn ang="0">
                        <a:pos x="189" y="260"/>
                      </a:cxn>
                      <a:cxn ang="0">
                        <a:pos x="167" y="261"/>
                      </a:cxn>
                      <a:cxn ang="0">
                        <a:pos x="161" y="246"/>
                      </a:cxn>
                      <a:cxn ang="0">
                        <a:pos x="173" y="247"/>
                      </a:cxn>
                      <a:cxn ang="0">
                        <a:pos x="186" y="243"/>
                      </a:cxn>
                      <a:cxn ang="0">
                        <a:pos x="183" y="232"/>
                      </a:cxn>
                      <a:cxn ang="0">
                        <a:pos x="160" y="230"/>
                      </a:cxn>
                      <a:cxn ang="0">
                        <a:pos x="152" y="209"/>
                      </a:cxn>
                      <a:cxn ang="0">
                        <a:pos x="156" y="190"/>
                      </a:cxn>
                      <a:cxn ang="0">
                        <a:pos x="174" y="178"/>
                      </a:cxn>
                      <a:cxn ang="0">
                        <a:pos x="172" y="155"/>
                      </a:cxn>
                      <a:cxn ang="0">
                        <a:pos x="184" y="141"/>
                      </a:cxn>
                      <a:cxn ang="0">
                        <a:pos x="196" y="124"/>
                      </a:cxn>
                      <a:cxn ang="0">
                        <a:pos x="193" y="100"/>
                      </a:cxn>
                      <a:cxn ang="0">
                        <a:pos x="194" y="68"/>
                      </a:cxn>
                      <a:cxn ang="0">
                        <a:pos x="202" y="50"/>
                      </a:cxn>
                      <a:cxn ang="0">
                        <a:pos x="207" y="29"/>
                      </a:cxn>
                      <a:cxn ang="0">
                        <a:pos x="199" y="10"/>
                      </a:cxn>
                      <a:cxn ang="0">
                        <a:pos x="184" y="7"/>
                      </a:cxn>
                      <a:cxn ang="0">
                        <a:pos x="166" y="27"/>
                      </a:cxn>
                      <a:cxn ang="0">
                        <a:pos x="154" y="39"/>
                      </a:cxn>
                      <a:cxn ang="0">
                        <a:pos x="134" y="52"/>
                      </a:cxn>
                      <a:cxn ang="0">
                        <a:pos x="114" y="62"/>
                      </a:cxn>
                      <a:cxn ang="0">
                        <a:pos x="91" y="61"/>
                      </a:cxn>
                      <a:cxn ang="0">
                        <a:pos x="89" y="82"/>
                      </a:cxn>
                      <a:cxn ang="0">
                        <a:pos x="64" y="85"/>
                      </a:cxn>
                      <a:cxn ang="0">
                        <a:pos x="43" y="96"/>
                      </a:cxn>
                      <a:cxn ang="0">
                        <a:pos x="17" y="109"/>
                      </a:cxn>
                      <a:cxn ang="0">
                        <a:pos x="23" y="136"/>
                      </a:cxn>
                      <a:cxn ang="0">
                        <a:pos x="9" y="148"/>
                      </a:cxn>
                      <a:cxn ang="0">
                        <a:pos x="13" y="169"/>
                      </a:cxn>
                      <a:cxn ang="0">
                        <a:pos x="3" y="194"/>
                      </a:cxn>
                      <a:cxn ang="0">
                        <a:pos x="3" y="205"/>
                      </a:cxn>
                      <a:cxn ang="0">
                        <a:pos x="13" y="218"/>
                      </a:cxn>
                      <a:cxn ang="0">
                        <a:pos x="19" y="245"/>
                      </a:cxn>
                      <a:cxn ang="0">
                        <a:pos x="27" y="266"/>
                      </a:cxn>
                      <a:cxn ang="0">
                        <a:pos x="28" y="283"/>
                      </a:cxn>
                      <a:cxn ang="0">
                        <a:pos x="40" y="315"/>
                      </a:cxn>
                    </a:cxnLst>
                    <a:rect l="0" t="0" r="r" b="b"/>
                    <a:pathLst>
                      <a:path w="254" h="381">
                        <a:moveTo>
                          <a:pt x="46" y="317"/>
                        </a:moveTo>
                        <a:cubicBezTo>
                          <a:pt x="47" y="317"/>
                          <a:pt x="48" y="319"/>
                          <a:pt x="49" y="319"/>
                        </a:cubicBezTo>
                        <a:cubicBezTo>
                          <a:pt x="51" y="319"/>
                          <a:pt x="53" y="321"/>
                          <a:pt x="53" y="322"/>
                        </a:cubicBezTo>
                        <a:cubicBezTo>
                          <a:pt x="53" y="322"/>
                          <a:pt x="55" y="323"/>
                          <a:pt x="57" y="323"/>
                        </a:cubicBezTo>
                        <a:cubicBezTo>
                          <a:pt x="59" y="323"/>
                          <a:pt x="62" y="324"/>
                          <a:pt x="62" y="325"/>
                        </a:cubicBezTo>
                        <a:cubicBezTo>
                          <a:pt x="62" y="327"/>
                          <a:pt x="64" y="328"/>
                          <a:pt x="65" y="329"/>
                        </a:cubicBezTo>
                        <a:cubicBezTo>
                          <a:pt x="66" y="330"/>
                          <a:pt x="66" y="332"/>
                          <a:pt x="66" y="333"/>
                        </a:cubicBezTo>
                        <a:cubicBezTo>
                          <a:pt x="66" y="335"/>
                          <a:pt x="67" y="338"/>
                          <a:pt x="67" y="338"/>
                        </a:cubicBezTo>
                        <a:cubicBezTo>
                          <a:pt x="67" y="338"/>
                          <a:pt x="69" y="340"/>
                          <a:pt x="70" y="341"/>
                        </a:cubicBezTo>
                        <a:cubicBezTo>
                          <a:pt x="71" y="342"/>
                          <a:pt x="73" y="344"/>
                          <a:pt x="74" y="345"/>
                        </a:cubicBezTo>
                        <a:cubicBezTo>
                          <a:pt x="75" y="346"/>
                          <a:pt x="76" y="348"/>
                          <a:pt x="78" y="349"/>
                        </a:cubicBezTo>
                        <a:cubicBezTo>
                          <a:pt x="80" y="350"/>
                          <a:pt x="83" y="352"/>
                          <a:pt x="84" y="352"/>
                        </a:cubicBezTo>
                        <a:cubicBezTo>
                          <a:pt x="85" y="352"/>
                          <a:pt x="88" y="355"/>
                          <a:pt x="89" y="357"/>
                        </a:cubicBezTo>
                        <a:cubicBezTo>
                          <a:pt x="91" y="358"/>
                          <a:pt x="93" y="361"/>
                          <a:pt x="93" y="361"/>
                        </a:cubicBezTo>
                        <a:cubicBezTo>
                          <a:pt x="95" y="361"/>
                          <a:pt x="98" y="362"/>
                          <a:pt x="100" y="362"/>
                        </a:cubicBezTo>
                        <a:cubicBezTo>
                          <a:pt x="102" y="363"/>
                          <a:pt x="104" y="363"/>
                          <a:pt x="106" y="362"/>
                        </a:cubicBezTo>
                        <a:cubicBezTo>
                          <a:pt x="107" y="362"/>
                          <a:pt x="109" y="362"/>
                          <a:pt x="109" y="363"/>
                        </a:cubicBezTo>
                        <a:cubicBezTo>
                          <a:pt x="109" y="364"/>
                          <a:pt x="110" y="364"/>
                          <a:pt x="110" y="365"/>
                        </a:cubicBezTo>
                        <a:cubicBezTo>
                          <a:pt x="111" y="366"/>
                          <a:pt x="113" y="367"/>
                          <a:pt x="113" y="368"/>
                        </a:cubicBezTo>
                        <a:cubicBezTo>
                          <a:pt x="113" y="369"/>
                          <a:pt x="115" y="369"/>
                          <a:pt x="116" y="369"/>
                        </a:cubicBezTo>
                        <a:cubicBezTo>
                          <a:pt x="117" y="370"/>
                          <a:pt x="119" y="371"/>
                          <a:pt x="119" y="371"/>
                        </a:cubicBezTo>
                        <a:cubicBezTo>
                          <a:pt x="119" y="372"/>
                          <a:pt x="121" y="373"/>
                          <a:pt x="123" y="373"/>
                        </a:cubicBezTo>
                        <a:cubicBezTo>
                          <a:pt x="124" y="373"/>
                          <a:pt x="126" y="374"/>
                          <a:pt x="127" y="376"/>
                        </a:cubicBezTo>
                        <a:cubicBezTo>
                          <a:pt x="128" y="377"/>
                          <a:pt x="129" y="377"/>
                          <a:pt x="130" y="377"/>
                        </a:cubicBezTo>
                        <a:cubicBezTo>
                          <a:pt x="132" y="376"/>
                          <a:pt x="134" y="377"/>
                          <a:pt x="135" y="377"/>
                        </a:cubicBezTo>
                        <a:cubicBezTo>
                          <a:pt x="136" y="378"/>
                          <a:pt x="137" y="380"/>
                          <a:pt x="139" y="380"/>
                        </a:cubicBezTo>
                        <a:cubicBezTo>
                          <a:pt x="141" y="380"/>
                          <a:pt x="144" y="381"/>
                          <a:pt x="144" y="381"/>
                        </a:cubicBezTo>
                        <a:cubicBezTo>
                          <a:pt x="145" y="381"/>
                          <a:pt x="148" y="380"/>
                          <a:pt x="149" y="380"/>
                        </a:cubicBezTo>
                        <a:cubicBezTo>
                          <a:pt x="151" y="380"/>
                          <a:pt x="152" y="379"/>
                          <a:pt x="152" y="377"/>
                        </a:cubicBezTo>
                        <a:cubicBezTo>
                          <a:pt x="152" y="375"/>
                          <a:pt x="155" y="373"/>
                          <a:pt x="157" y="371"/>
                        </a:cubicBezTo>
                        <a:cubicBezTo>
                          <a:pt x="159" y="370"/>
                          <a:pt x="162" y="369"/>
                          <a:pt x="164" y="369"/>
                        </a:cubicBezTo>
                        <a:cubicBezTo>
                          <a:pt x="166" y="370"/>
                          <a:pt x="170" y="371"/>
                          <a:pt x="172" y="371"/>
                        </a:cubicBezTo>
                        <a:cubicBezTo>
                          <a:pt x="175" y="370"/>
                          <a:pt x="178" y="370"/>
                          <a:pt x="179" y="371"/>
                        </a:cubicBezTo>
                        <a:cubicBezTo>
                          <a:pt x="181" y="371"/>
                          <a:pt x="183" y="372"/>
                          <a:pt x="185" y="371"/>
                        </a:cubicBezTo>
                        <a:cubicBezTo>
                          <a:pt x="185" y="371"/>
                          <a:pt x="187" y="369"/>
                          <a:pt x="187" y="368"/>
                        </a:cubicBezTo>
                        <a:cubicBezTo>
                          <a:pt x="188" y="367"/>
                          <a:pt x="189" y="365"/>
                          <a:pt x="191" y="364"/>
                        </a:cubicBezTo>
                        <a:cubicBezTo>
                          <a:pt x="192" y="363"/>
                          <a:pt x="193" y="362"/>
                          <a:pt x="195" y="362"/>
                        </a:cubicBezTo>
                        <a:cubicBezTo>
                          <a:pt x="197" y="362"/>
                          <a:pt x="199" y="362"/>
                          <a:pt x="200" y="361"/>
                        </a:cubicBezTo>
                        <a:cubicBezTo>
                          <a:pt x="201" y="360"/>
                          <a:pt x="203" y="358"/>
                          <a:pt x="204" y="357"/>
                        </a:cubicBezTo>
                        <a:cubicBezTo>
                          <a:pt x="205" y="355"/>
                          <a:pt x="205" y="354"/>
                          <a:pt x="204" y="353"/>
                        </a:cubicBezTo>
                        <a:cubicBezTo>
                          <a:pt x="203" y="352"/>
                          <a:pt x="201" y="351"/>
                          <a:pt x="199" y="350"/>
                        </a:cubicBezTo>
                        <a:cubicBezTo>
                          <a:pt x="198" y="350"/>
                          <a:pt x="195" y="351"/>
                          <a:pt x="193" y="351"/>
                        </a:cubicBezTo>
                        <a:cubicBezTo>
                          <a:pt x="192" y="351"/>
                          <a:pt x="191" y="351"/>
                          <a:pt x="190" y="351"/>
                        </a:cubicBezTo>
                        <a:cubicBezTo>
                          <a:pt x="189" y="351"/>
                          <a:pt x="188" y="350"/>
                          <a:pt x="187" y="349"/>
                        </a:cubicBezTo>
                        <a:cubicBezTo>
                          <a:pt x="186" y="348"/>
                          <a:pt x="187" y="346"/>
                          <a:pt x="189" y="346"/>
                        </a:cubicBezTo>
                        <a:cubicBezTo>
                          <a:pt x="190" y="344"/>
                          <a:pt x="193" y="343"/>
                          <a:pt x="194" y="342"/>
                        </a:cubicBezTo>
                        <a:cubicBezTo>
                          <a:pt x="196" y="341"/>
                          <a:pt x="197" y="339"/>
                          <a:pt x="198" y="338"/>
                        </a:cubicBezTo>
                        <a:cubicBezTo>
                          <a:pt x="198" y="336"/>
                          <a:pt x="198" y="334"/>
                          <a:pt x="198" y="333"/>
                        </a:cubicBezTo>
                        <a:cubicBezTo>
                          <a:pt x="198" y="333"/>
                          <a:pt x="198" y="330"/>
                          <a:pt x="197" y="328"/>
                        </a:cubicBezTo>
                        <a:cubicBezTo>
                          <a:pt x="197" y="327"/>
                          <a:pt x="197" y="324"/>
                          <a:pt x="198" y="323"/>
                        </a:cubicBezTo>
                        <a:cubicBezTo>
                          <a:pt x="198" y="322"/>
                          <a:pt x="200" y="322"/>
                          <a:pt x="203" y="322"/>
                        </a:cubicBezTo>
                        <a:cubicBezTo>
                          <a:pt x="204" y="321"/>
                          <a:pt x="206" y="321"/>
                          <a:pt x="207" y="320"/>
                        </a:cubicBezTo>
                        <a:cubicBezTo>
                          <a:pt x="208" y="319"/>
                          <a:pt x="209" y="317"/>
                          <a:pt x="209" y="316"/>
                        </a:cubicBezTo>
                        <a:cubicBezTo>
                          <a:pt x="209" y="315"/>
                          <a:pt x="210" y="314"/>
                          <a:pt x="212" y="313"/>
                        </a:cubicBezTo>
                        <a:cubicBezTo>
                          <a:pt x="212" y="312"/>
                          <a:pt x="215" y="312"/>
                          <a:pt x="218" y="314"/>
                        </a:cubicBezTo>
                        <a:cubicBezTo>
                          <a:pt x="220" y="314"/>
                          <a:pt x="222" y="314"/>
                          <a:pt x="223" y="314"/>
                        </a:cubicBezTo>
                        <a:cubicBezTo>
                          <a:pt x="224" y="314"/>
                          <a:pt x="226" y="314"/>
                          <a:pt x="227" y="315"/>
                        </a:cubicBezTo>
                        <a:cubicBezTo>
                          <a:pt x="228" y="316"/>
                          <a:pt x="229" y="317"/>
                          <a:pt x="230" y="317"/>
                        </a:cubicBezTo>
                        <a:cubicBezTo>
                          <a:pt x="231" y="317"/>
                          <a:pt x="234" y="317"/>
                          <a:pt x="235" y="318"/>
                        </a:cubicBezTo>
                        <a:cubicBezTo>
                          <a:pt x="237" y="319"/>
                          <a:pt x="238" y="317"/>
                          <a:pt x="238" y="316"/>
                        </a:cubicBezTo>
                        <a:cubicBezTo>
                          <a:pt x="239" y="313"/>
                          <a:pt x="240" y="310"/>
                          <a:pt x="241" y="310"/>
                        </a:cubicBezTo>
                        <a:cubicBezTo>
                          <a:pt x="241" y="310"/>
                          <a:pt x="243" y="310"/>
                          <a:pt x="244" y="310"/>
                        </a:cubicBezTo>
                        <a:cubicBezTo>
                          <a:pt x="245" y="311"/>
                          <a:pt x="246" y="312"/>
                          <a:pt x="248" y="312"/>
                        </a:cubicBezTo>
                        <a:cubicBezTo>
                          <a:pt x="249" y="312"/>
                          <a:pt x="250" y="312"/>
                          <a:pt x="249" y="311"/>
                        </a:cubicBezTo>
                        <a:cubicBezTo>
                          <a:pt x="249" y="309"/>
                          <a:pt x="249" y="308"/>
                          <a:pt x="248" y="307"/>
                        </a:cubicBezTo>
                        <a:cubicBezTo>
                          <a:pt x="248" y="306"/>
                          <a:pt x="248" y="304"/>
                          <a:pt x="249" y="303"/>
                        </a:cubicBezTo>
                        <a:cubicBezTo>
                          <a:pt x="250" y="302"/>
                          <a:pt x="251" y="300"/>
                          <a:pt x="251" y="298"/>
                        </a:cubicBezTo>
                        <a:cubicBezTo>
                          <a:pt x="251" y="297"/>
                          <a:pt x="251" y="295"/>
                          <a:pt x="251" y="293"/>
                        </a:cubicBezTo>
                        <a:cubicBezTo>
                          <a:pt x="252" y="292"/>
                          <a:pt x="253" y="290"/>
                          <a:pt x="253" y="289"/>
                        </a:cubicBezTo>
                        <a:cubicBezTo>
                          <a:pt x="254" y="288"/>
                          <a:pt x="253" y="287"/>
                          <a:pt x="251" y="286"/>
                        </a:cubicBezTo>
                        <a:cubicBezTo>
                          <a:pt x="250" y="286"/>
                          <a:pt x="248" y="286"/>
                          <a:pt x="247" y="286"/>
                        </a:cubicBezTo>
                        <a:cubicBezTo>
                          <a:pt x="246" y="286"/>
                          <a:pt x="245" y="285"/>
                          <a:pt x="245" y="284"/>
                        </a:cubicBezTo>
                        <a:cubicBezTo>
                          <a:pt x="244" y="283"/>
                          <a:pt x="243" y="282"/>
                          <a:pt x="243" y="280"/>
                        </a:cubicBezTo>
                        <a:cubicBezTo>
                          <a:pt x="242" y="278"/>
                          <a:pt x="242" y="276"/>
                          <a:pt x="243" y="274"/>
                        </a:cubicBezTo>
                        <a:cubicBezTo>
                          <a:pt x="243" y="272"/>
                          <a:pt x="241" y="271"/>
                          <a:pt x="240" y="271"/>
                        </a:cubicBezTo>
                        <a:cubicBezTo>
                          <a:pt x="238" y="272"/>
                          <a:pt x="234" y="271"/>
                          <a:pt x="233" y="270"/>
                        </a:cubicBezTo>
                        <a:cubicBezTo>
                          <a:pt x="232" y="270"/>
                          <a:pt x="230" y="268"/>
                          <a:pt x="229" y="268"/>
                        </a:cubicBezTo>
                        <a:cubicBezTo>
                          <a:pt x="227" y="267"/>
                          <a:pt x="227" y="265"/>
                          <a:pt x="227" y="264"/>
                        </a:cubicBezTo>
                        <a:cubicBezTo>
                          <a:pt x="228" y="262"/>
                          <a:pt x="227" y="260"/>
                          <a:pt x="227" y="259"/>
                        </a:cubicBezTo>
                        <a:cubicBezTo>
                          <a:pt x="226" y="257"/>
                          <a:pt x="224" y="256"/>
                          <a:pt x="223" y="256"/>
                        </a:cubicBezTo>
                        <a:cubicBezTo>
                          <a:pt x="222" y="255"/>
                          <a:pt x="220" y="255"/>
                          <a:pt x="219" y="256"/>
                        </a:cubicBezTo>
                        <a:cubicBezTo>
                          <a:pt x="218" y="256"/>
                          <a:pt x="217" y="255"/>
                          <a:pt x="217" y="254"/>
                        </a:cubicBezTo>
                        <a:cubicBezTo>
                          <a:pt x="217" y="253"/>
                          <a:pt x="215" y="252"/>
                          <a:pt x="214" y="253"/>
                        </a:cubicBezTo>
                        <a:cubicBezTo>
                          <a:pt x="213" y="253"/>
                          <a:pt x="211" y="254"/>
                          <a:pt x="210" y="255"/>
                        </a:cubicBezTo>
                        <a:cubicBezTo>
                          <a:pt x="210" y="257"/>
                          <a:pt x="207" y="259"/>
                          <a:pt x="206" y="260"/>
                        </a:cubicBezTo>
                        <a:cubicBezTo>
                          <a:pt x="203" y="261"/>
                          <a:pt x="201" y="262"/>
                          <a:pt x="200" y="262"/>
                        </a:cubicBezTo>
                        <a:cubicBezTo>
                          <a:pt x="199" y="263"/>
                          <a:pt x="197" y="264"/>
                          <a:pt x="196" y="265"/>
                        </a:cubicBezTo>
                        <a:cubicBezTo>
                          <a:pt x="194" y="265"/>
                          <a:pt x="192" y="266"/>
                          <a:pt x="191" y="266"/>
                        </a:cubicBezTo>
                        <a:cubicBezTo>
                          <a:pt x="191" y="266"/>
                          <a:pt x="190" y="265"/>
                          <a:pt x="190" y="264"/>
                        </a:cubicBezTo>
                        <a:cubicBezTo>
                          <a:pt x="190" y="263"/>
                          <a:pt x="190" y="261"/>
                          <a:pt x="189" y="260"/>
                        </a:cubicBezTo>
                        <a:cubicBezTo>
                          <a:pt x="189" y="258"/>
                          <a:pt x="188" y="258"/>
                          <a:pt x="187" y="258"/>
                        </a:cubicBezTo>
                        <a:cubicBezTo>
                          <a:pt x="186" y="257"/>
                          <a:pt x="183" y="257"/>
                          <a:pt x="182" y="257"/>
                        </a:cubicBezTo>
                        <a:cubicBezTo>
                          <a:pt x="181" y="256"/>
                          <a:pt x="178" y="256"/>
                          <a:pt x="176" y="255"/>
                        </a:cubicBezTo>
                        <a:cubicBezTo>
                          <a:pt x="174" y="255"/>
                          <a:pt x="173" y="255"/>
                          <a:pt x="173" y="257"/>
                        </a:cubicBezTo>
                        <a:cubicBezTo>
                          <a:pt x="172" y="259"/>
                          <a:pt x="170" y="261"/>
                          <a:pt x="167" y="261"/>
                        </a:cubicBezTo>
                        <a:cubicBezTo>
                          <a:pt x="165" y="262"/>
                          <a:pt x="164" y="261"/>
                          <a:pt x="164" y="260"/>
                        </a:cubicBezTo>
                        <a:cubicBezTo>
                          <a:pt x="165" y="258"/>
                          <a:pt x="165" y="256"/>
                          <a:pt x="165" y="255"/>
                        </a:cubicBezTo>
                        <a:cubicBezTo>
                          <a:pt x="165" y="253"/>
                          <a:pt x="165" y="251"/>
                          <a:pt x="165" y="251"/>
                        </a:cubicBezTo>
                        <a:cubicBezTo>
                          <a:pt x="164" y="251"/>
                          <a:pt x="163" y="249"/>
                          <a:pt x="163" y="248"/>
                        </a:cubicBezTo>
                        <a:cubicBezTo>
                          <a:pt x="163" y="247"/>
                          <a:pt x="162" y="246"/>
                          <a:pt x="161" y="246"/>
                        </a:cubicBezTo>
                        <a:cubicBezTo>
                          <a:pt x="161" y="245"/>
                          <a:pt x="160" y="243"/>
                          <a:pt x="159" y="241"/>
                        </a:cubicBezTo>
                        <a:cubicBezTo>
                          <a:pt x="158" y="240"/>
                          <a:pt x="159" y="239"/>
                          <a:pt x="160" y="239"/>
                        </a:cubicBezTo>
                        <a:cubicBezTo>
                          <a:pt x="162" y="240"/>
                          <a:pt x="164" y="240"/>
                          <a:pt x="164" y="242"/>
                        </a:cubicBezTo>
                        <a:cubicBezTo>
                          <a:pt x="164" y="243"/>
                          <a:pt x="165" y="245"/>
                          <a:pt x="167" y="245"/>
                        </a:cubicBezTo>
                        <a:cubicBezTo>
                          <a:pt x="168" y="245"/>
                          <a:pt x="171" y="246"/>
                          <a:pt x="173" y="247"/>
                        </a:cubicBezTo>
                        <a:cubicBezTo>
                          <a:pt x="174" y="247"/>
                          <a:pt x="177" y="247"/>
                          <a:pt x="178" y="247"/>
                        </a:cubicBezTo>
                        <a:cubicBezTo>
                          <a:pt x="180" y="247"/>
                          <a:pt x="181" y="248"/>
                          <a:pt x="181" y="249"/>
                        </a:cubicBezTo>
                        <a:cubicBezTo>
                          <a:pt x="181" y="250"/>
                          <a:pt x="183" y="251"/>
                          <a:pt x="184" y="251"/>
                        </a:cubicBezTo>
                        <a:cubicBezTo>
                          <a:pt x="186" y="251"/>
                          <a:pt x="187" y="250"/>
                          <a:pt x="186" y="248"/>
                        </a:cubicBezTo>
                        <a:cubicBezTo>
                          <a:pt x="186" y="247"/>
                          <a:pt x="186" y="244"/>
                          <a:pt x="186" y="243"/>
                        </a:cubicBezTo>
                        <a:cubicBezTo>
                          <a:pt x="186" y="242"/>
                          <a:pt x="187" y="241"/>
                          <a:pt x="188" y="241"/>
                        </a:cubicBezTo>
                        <a:cubicBezTo>
                          <a:pt x="189" y="241"/>
                          <a:pt x="190" y="239"/>
                          <a:pt x="191" y="237"/>
                        </a:cubicBezTo>
                        <a:cubicBezTo>
                          <a:pt x="192" y="236"/>
                          <a:pt x="192" y="234"/>
                          <a:pt x="192" y="232"/>
                        </a:cubicBezTo>
                        <a:cubicBezTo>
                          <a:pt x="191" y="231"/>
                          <a:pt x="190" y="230"/>
                          <a:pt x="188" y="232"/>
                        </a:cubicBezTo>
                        <a:cubicBezTo>
                          <a:pt x="187" y="233"/>
                          <a:pt x="184" y="233"/>
                          <a:pt x="183" y="232"/>
                        </a:cubicBezTo>
                        <a:cubicBezTo>
                          <a:pt x="181" y="231"/>
                          <a:pt x="179" y="231"/>
                          <a:pt x="177" y="230"/>
                        </a:cubicBezTo>
                        <a:cubicBezTo>
                          <a:pt x="176" y="230"/>
                          <a:pt x="173" y="230"/>
                          <a:pt x="171" y="232"/>
                        </a:cubicBezTo>
                        <a:cubicBezTo>
                          <a:pt x="170" y="233"/>
                          <a:pt x="168" y="234"/>
                          <a:pt x="167" y="234"/>
                        </a:cubicBezTo>
                        <a:cubicBezTo>
                          <a:pt x="165" y="234"/>
                          <a:pt x="163" y="234"/>
                          <a:pt x="163" y="234"/>
                        </a:cubicBezTo>
                        <a:cubicBezTo>
                          <a:pt x="161" y="233"/>
                          <a:pt x="160" y="231"/>
                          <a:pt x="160" y="230"/>
                        </a:cubicBezTo>
                        <a:cubicBezTo>
                          <a:pt x="160" y="229"/>
                          <a:pt x="160" y="228"/>
                          <a:pt x="160" y="227"/>
                        </a:cubicBezTo>
                        <a:cubicBezTo>
                          <a:pt x="160" y="226"/>
                          <a:pt x="160" y="225"/>
                          <a:pt x="161" y="224"/>
                        </a:cubicBezTo>
                        <a:cubicBezTo>
                          <a:pt x="161" y="223"/>
                          <a:pt x="160" y="222"/>
                          <a:pt x="158" y="221"/>
                        </a:cubicBezTo>
                        <a:cubicBezTo>
                          <a:pt x="157" y="220"/>
                          <a:pt x="154" y="218"/>
                          <a:pt x="153" y="216"/>
                        </a:cubicBezTo>
                        <a:cubicBezTo>
                          <a:pt x="152" y="214"/>
                          <a:pt x="151" y="211"/>
                          <a:pt x="152" y="209"/>
                        </a:cubicBezTo>
                        <a:cubicBezTo>
                          <a:pt x="153" y="208"/>
                          <a:pt x="154" y="205"/>
                          <a:pt x="154" y="203"/>
                        </a:cubicBezTo>
                        <a:cubicBezTo>
                          <a:pt x="155" y="201"/>
                          <a:pt x="155" y="199"/>
                          <a:pt x="156" y="197"/>
                        </a:cubicBezTo>
                        <a:cubicBezTo>
                          <a:pt x="157" y="197"/>
                          <a:pt x="156" y="195"/>
                          <a:pt x="155" y="195"/>
                        </a:cubicBezTo>
                        <a:cubicBezTo>
                          <a:pt x="153" y="194"/>
                          <a:pt x="153" y="193"/>
                          <a:pt x="153" y="192"/>
                        </a:cubicBezTo>
                        <a:cubicBezTo>
                          <a:pt x="153" y="191"/>
                          <a:pt x="155" y="190"/>
                          <a:pt x="156" y="190"/>
                        </a:cubicBezTo>
                        <a:cubicBezTo>
                          <a:pt x="158" y="191"/>
                          <a:pt x="160" y="191"/>
                          <a:pt x="161" y="191"/>
                        </a:cubicBezTo>
                        <a:cubicBezTo>
                          <a:pt x="163" y="191"/>
                          <a:pt x="167" y="192"/>
                          <a:pt x="168" y="193"/>
                        </a:cubicBezTo>
                        <a:cubicBezTo>
                          <a:pt x="170" y="193"/>
                          <a:pt x="171" y="191"/>
                          <a:pt x="172" y="189"/>
                        </a:cubicBezTo>
                        <a:cubicBezTo>
                          <a:pt x="172" y="188"/>
                          <a:pt x="173" y="185"/>
                          <a:pt x="174" y="184"/>
                        </a:cubicBezTo>
                        <a:cubicBezTo>
                          <a:pt x="175" y="183"/>
                          <a:pt x="174" y="181"/>
                          <a:pt x="174" y="178"/>
                        </a:cubicBezTo>
                        <a:cubicBezTo>
                          <a:pt x="173" y="176"/>
                          <a:pt x="171" y="173"/>
                          <a:pt x="171" y="172"/>
                        </a:cubicBezTo>
                        <a:cubicBezTo>
                          <a:pt x="170" y="173"/>
                          <a:pt x="169" y="170"/>
                          <a:pt x="169" y="167"/>
                        </a:cubicBezTo>
                        <a:cubicBezTo>
                          <a:pt x="169" y="166"/>
                          <a:pt x="169" y="162"/>
                          <a:pt x="169" y="160"/>
                        </a:cubicBezTo>
                        <a:cubicBezTo>
                          <a:pt x="169" y="158"/>
                          <a:pt x="170" y="156"/>
                          <a:pt x="171" y="156"/>
                        </a:cubicBezTo>
                        <a:cubicBezTo>
                          <a:pt x="172" y="156"/>
                          <a:pt x="172" y="156"/>
                          <a:pt x="172" y="155"/>
                        </a:cubicBezTo>
                        <a:cubicBezTo>
                          <a:pt x="172" y="154"/>
                          <a:pt x="172" y="152"/>
                          <a:pt x="172" y="150"/>
                        </a:cubicBezTo>
                        <a:cubicBezTo>
                          <a:pt x="172" y="150"/>
                          <a:pt x="172" y="147"/>
                          <a:pt x="172" y="145"/>
                        </a:cubicBezTo>
                        <a:cubicBezTo>
                          <a:pt x="172" y="145"/>
                          <a:pt x="173" y="143"/>
                          <a:pt x="174" y="142"/>
                        </a:cubicBezTo>
                        <a:cubicBezTo>
                          <a:pt x="175" y="141"/>
                          <a:pt x="178" y="141"/>
                          <a:pt x="179" y="141"/>
                        </a:cubicBezTo>
                        <a:cubicBezTo>
                          <a:pt x="180" y="141"/>
                          <a:pt x="182" y="141"/>
                          <a:pt x="184" y="141"/>
                        </a:cubicBezTo>
                        <a:cubicBezTo>
                          <a:pt x="185" y="141"/>
                          <a:pt x="187" y="141"/>
                          <a:pt x="188" y="141"/>
                        </a:cubicBezTo>
                        <a:cubicBezTo>
                          <a:pt x="189" y="141"/>
                          <a:pt x="191" y="141"/>
                          <a:pt x="192" y="141"/>
                        </a:cubicBezTo>
                        <a:cubicBezTo>
                          <a:pt x="194" y="141"/>
                          <a:pt x="195" y="139"/>
                          <a:pt x="195" y="136"/>
                        </a:cubicBezTo>
                        <a:cubicBezTo>
                          <a:pt x="195" y="134"/>
                          <a:pt x="196" y="131"/>
                          <a:pt x="195" y="130"/>
                        </a:cubicBezTo>
                        <a:cubicBezTo>
                          <a:pt x="195" y="128"/>
                          <a:pt x="195" y="125"/>
                          <a:pt x="196" y="124"/>
                        </a:cubicBezTo>
                        <a:cubicBezTo>
                          <a:pt x="197" y="124"/>
                          <a:pt x="197" y="121"/>
                          <a:pt x="195" y="119"/>
                        </a:cubicBezTo>
                        <a:cubicBezTo>
                          <a:pt x="194" y="118"/>
                          <a:pt x="191" y="115"/>
                          <a:pt x="188" y="114"/>
                        </a:cubicBezTo>
                        <a:cubicBezTo>
                          <a:pt x="186" y="113"/>
                          <a:pt x="185" y="111"/>
                          <a:pt x="187" y="110"/>
                        </a:cubicBezTo>
                        <a:cubicBezTo>
                          <a:pt x="189" y="109"/>
                          <a:pt x="191" y="108"/>
                          <a:pt x="192" y="106"/>
                        </a:cubicBezTo>
                        <a:cubicBezTo>
                          <a:pt x="192" y="105"/>
                          <a:pt x="193" y="103"/>
                          <a:pt x="193" y="100"/>
                        </a:cubicBezTo>
                        <a:cubicBezTo>
                          <a:pt x="193" y="98"/>
                          <a:pt x="193" y="95"/>
                          <a:pt x="193" y="93"/>
                        </a:cubicBezTo>
                        <a:cubicBezTo>
                          <a:pt x="194" y="91"/>
                          <a:pt x="194" y="88"/>
                          <a:pt x="194" y="86"/>
                        </a:cubicBezTo>
                        <a:cubicBezTo>
                          <a:pt x="194" y="85"/>
                          <a:pt x="195" y="82"/>
                          <a:pt x="195" y="80"/>
                        </a:cubicBezTo>
                        <a:cubicBezTo>
                          <a:pt x="195" y="78"/>
                          <a:pt x="194" y="75"/>
                          <a:pt x="194" y="74"/>
                        </a:cubicBezTo>
                        <a:cubicBezTo>
                          <a:pt x="193" y="72"/>
                          <a:pt x="193" y="70"/>
                          <a:pt x="194" y="68"/>
                        </a:cubicBezTo>
                        <a:cubicBezTo>
                          <a:pt x="195" y="66"/>
                          <a:pt x="196" y="63"/>
                          <a:pt x="198" y="62"/>
                        </a:cubicBezTo>
                        <a:cubicBezTo>
                          <a:pt x="199" y="60"/>
                          <a:pt x="203" y="58"/>
                          <a:pt x="203" y="57"/>
                        </a:cubicBezTo>
                        <a:cubicBezTo>
                          <a:pt x="205" y="55"/>
                          <a:pt x="207" y="53"/>
                          <a:pt x="207" y="52"/>
                        </a:cubicBezTo>
                        <a:cubicBezTo>
                          <a:pt x="207" y="51"/>
                          <a:pt x="207" y="51"/>
                          <a:pt x="205" y="51"/>
                        </a:cubicBezTo>
                        <a:cubicBezTo>
                          <a:pt x="204" y="51"/>
                          <a:pt x="203" y="51"/>
                          <a:pt x="202" y="50"/>
                        </a:cubicBezTo>
                        <a:cubicBezTo>
                          <a:pt x="200" y="49"/>
                          <a:pt x="198" y="48"/>
                          <a:pt x="197" y="47"/>
                        </a:cubicBezTo>
                        <a:cubicBezTo>
                          <a:pt x="196" y="47"/>
                          <a:pt x="196" y="44"/>
                          <a:pt x="197" y="42"/>
                        </a:cubicBezTo>
                        <a:cubicBezTo>
                          <a:pt x="198" y="41"/>
                          <a:pt x="199" y="38"/>
                          <a:pt x="200" y="36"/>
                        </a:cubicBezTo>
                        <a:cubicBezTo>
                          <a:pt x="201" y="35"/>
                          <a:pt x="203" y="34"/>
                          <a:pt x="204" y="33"/>
                        </a:cubicBezTo>
                        <a:cubicBezTo>
                          <a:pt x="206" y="32"/>
                          <a:pt x="207" y="30"/>
                          <a:pt x="207" y="29"/>
                        </a:cubicBezTo>
                        <a:cubicBezTo>
                          <a:pt x="207" y="28"/>
                          <a:pt x="206" y="26"/>
                          <a:pt x="205" y="25"/>
                        </a:cubicBezTo>
                        <a:cubicBezTo>
                          <a:pt x="205" y="24"/>
                          <a:pt x="204" y="23"/>
                          <a:pt x="204" y="21"/>
                        </a:cubicBezTo>
                        <a:cubicBezTo>
                          <a:pt x="205" y="20"/>
                          <a:pt x="205" y="18"/>
                          <a:pt x="205" y="17"/>
                        </a:cubicBezTo>
                        <a:cubicBezTo>
                          <a:pt x="205" y="15"/>
                          <a:pt x="204" y="13"/>
                          <a:pt x="203" y="12"/>
                        </a:cubicBezTo>
                        <a:cubicBezTo>
                          <a:pt x="202" y="10"/>
                          <a:pt x="200" y="9"/>
                          <a:pt x="199" y="10"/>
                        </a:cubicBezTo>
                        <a:cubicBezTo>
                          <a:pt x="198" y="11"/>
                          <a:pt x="196" y="10"/>
                          <a:pt x="195" y="9"/>
                        </a:cubicBezTo>
                        <a:cubicBezTo>
                          <a:pt x="194" y="9"/>
                          <a:pt x="193" y="7"/>
                          <a:pt x="192" y="6"/>
                        </a:cubicBezTo>
                        <a:cubicBezTo>
                          <a:pt x="191" y="5"/>
                          <a:pt x="190" y="4"/>
                          <a:pt x="190" y="2"/>
                        </a:cubicBezTo>
                        <a:cubicBezTo>
                          <a:pt x="190" y="0"/>
                          <a:pt x="188" y="0"/>
                          <a:pt x="187" y="2"/>
                        </a:cubicBezTo>
                        <a:cubicBezTo>
                          <a:pt x="185" y="4"/>
                          <a:pt x="184" y="5"/>
                          <a:pt x="184" y="7"/>
                        </a:cubicBezTo>
                        <a:cubicBezTo>
                          <a:pt x="184" y="9"/>
                          <a:pt x="184" y="10"/>
                          <a:pt x="183" y="10"/>
                        </a:cubicBezTo>
                        <a:cubicBezTo>
                          <a:pt x="182" y="9"/>
                          <a:pt x="181" y="11"/>
                          <a:pt x="178" y="11"/>
                        </a:cubicBezTo>
                        <a:cubicBezTo>
                          <a:pt x="176" y="13"/>
                          <a:pt x="173" y="16"/>
                          <a:pt x="171" y="17"/>
                        </a:cubicBezTo>
                        <a:cubicBezTo>
                          <a:pt x="168" y="18"/>
                          <a:pt x="167" y="21"/>
                          <a:pt x="167" y="22"/>
                        </a:cubicBezTo>
                        <a:cubicBezTo>
                          <a:pt x="167" y="24"/>
                          <a:pt x="166" y="26"/>
                          <a:pt x="166" y="27"/>
                        </a:cubicBezTo>
                        <a:cubicBezTo>
                          <a:pt x="166" y="29"/>
                          <a:pt x="165" y="30"/>
                          <a:pt x="165" y="31"/>
                        </a:cubicBezTo>
                        <a:cubicBezTo>
                          <a:pt x="164" y="32"/>
                          <a:pt x="162" y="32"/>
                          <a:pt x="161" y="31"/>
                        </a:cubicBezTo>
                        <a:cubicBezTo>
                          <a:pt x="160" y="31"/>
                          <a:pt x="159" y="32"/>
                          <a:pt x="159" y="33"/>
                        </a:cubicBezTo>
                        <a:cubicBezTo>
                          <a:pt x="159" y="35"/>
                          <a:pt x="158" y="37"/>
                          <a:pt x="157" y="37"/>
                        </a:cubicBezTo>
                        <a:cubicBezTo>
                          <a:pt x="156" y="37"/>
                          <a:pt x="155" y="38"/>
                          <a:pt x="154" y="39"/>
                        </a:cubicBezTo>
                        <a:cubicBezTo>
                          <a:pt x="153" y="40"/>
                          <a:pt x="152" y="42"/>
                          <a:pt x="150" y="43"/>
                        </a:cubicBezTo>
                        <a:cubicBezTo>
                          <a:pt x="149" y="44"/>
                          <a:pt x="146" y="44"/>
                          <a:pt x="144" y="42"/>
                        </a:cubicBezTo>
                        <a:cubicBezTo>
                          <a:pt x="143" y="41"/>
                          <a:pt x="140" y="42"/>
                          <a:pt x="138" y="43"/>
                        </a:cubicBezTo>
                        <a:cubicBezTo>
                          <a:pt x="136" y="44"/>
                          <a:pt x="134" y="46"/>
                          <a:pt x="134" y="46"/>
                        </a:cubicBezTo>
                        <a:cubicBezTo>
                          <a:pt x="134" y="48"/>
                          <a:pt x="134" y="51"/>
                          <a:pt x="134" y="52"/>
                        </a:cubicBezTo>
                        <a:cubicBezTo>
                          <a:pt x="134" y="54"/>
                          <a:pt x="134" y="57"/>
                          <a:pt x="136" y="58"/>
                        </a:cubicBezTo>
                        <a:cubicBezTo>
                          <a:pt x="137" y="59"/>
                          <a:pt x="136" y="60"/>
                          <a:pt x="135" y="60"/>
                        </a:cubicBezTo>
                        <a:cubicBezTo>
                          <a:pt x="133" y="60"/>
                          <a:pt x="130" y="60"/>
                          <a:pt x="128" y="60"/>
                        </a:cubicBezTo>
                        <a:cubicBezTo>
                          <a:pt x="126" y="60"/>
                          <a:pt x="122" y="60"/>
                          <a:pt x="122" y="61"/>
                        </a:cubicBezTo>
                        <a:cubicBezTo>
                          <a:pt x="120" y="61"/>
                          <a:pt x="116" y="62"/>
                          <a:pt x="114" y="62"/>
                        </a:cubicBezTo>
                        <a:cubicBezTo>
                          <a:pt x="111" y="62"/>
                          <a:pt x="107" y="61"/>
                          <a:pt x="105" y="62"/>
                        </a:cubicBezTo>
                        <a:cubicBezTo>
                          <a:pt x="104" y="61"/>
                          <a:pt x="102" y="60"/>
                          <a:pt x="101" y="60"/>
                        </a:cubicBezTo>
                        <a:cubicBezTo>
                          <a:pt x="100" y="59"/>
                          <a:pt x="98" y="57"/>
                          <a:pt x="97" y="56"/>
                        </a:cubicBezTo>
                        <a:cubicBezTo>
                          <a:pt x="96" y="54"/>
                          <a:pt x="94" y="54"/>
                          <a:pt x="93" y="56"/>
                        </a:cubicBezTo>
                        <a:cubicBezTo>
                          <a:pt x="91" y="57"/>
                          <a:pt x="90" y="59"/>
                          <a:pt x="91" y="61"/>
                        </a:cubicBezTo>
                        <a:cubicBezTo>
                          <a:pt x="91" y="62"/>
                          <a:pt x="91" y="64"/>
                          <a:pt x="92" y="66"/>
                        </a:cubicBezTo>
                        <a:cubicBezTo>
                          <a:pt x="93" y="67"/>
                          <a:pt x="93" y="69"/>
                          <a:pt x="93" y="70"/>
                        </a:cubicBezTo>
                        <a:cubicBezTo>
                          <a:pt x="93" y="71"/>
                          <a:pt x="93" y="74"/>
                          <a:pt x="94" y="75"/>
                        </a:cubicBezTo>
                        <a:cubicBezTo>
                          <a:pt x="95" y="76"/>
                          <a:pt x="95" y="78"/>
                          <a:pt x="94" y="80"/>
                        </a:cubicBezTo>
                        <a:cubicBezTo>
                          <a:pt x="93" y="81"/>
                          <a:pt x="91" y="83"/>
                          <a:pt x="89" y="82"/>
                        </a:cubicBezTo>
                        <a:cubicBezTo>
                          <a:pt x="87" y="82"/>
                          <a:pt x="83" y="82"/>
                          <a:pt x="82" y="82"/>
                        </a:cubicBezTo>
                        <a:cubicBezTo>
                          <a:pt x="80" y="82"/>
                          <a:pt x="77" y="83"/>
                          <a:pt x="75" y="83"/>
                        </a:cubicBezTo>
                        <a:cubicBezTo>
                          <a:pt x="74" y="82"/>
                          <a:pt x="73" y="84"/>
                          <a:pt x="72" y="84"/>
                        </a:cubicBezTo>
                        <a:cubicBezTo>
                          <a:pt x="71" y="86"/>
                          <a:pt x="69" y="87"/>
                          <a:pt x="67" y="87"/>
                        </a:cubicBezTo>
                        <a:cubicBezTo>
                          <a:pt x="67" y="87"/>
                          <a:pt x="65" y="85"/>
                          <a:pt x="64" y="85"/>
                        </a:cubicBezTo>
                        <a:cubicBezTo>
                          <a:pt x="63" y="84"/>
                          <a:pt x="60" y="82"/>
                          <a:pt x="58" y="82"/>
                        </a:cubicBezTo>
                        <a:cubicBezTo>
                          <a:pt x="57" y="82"/>
                          <a:pt x="55" y="84"/>
                          <a:pt x="54" y="86"/>
                        </a:cubicBezTo>
                        <a:cubicBezTo>
                          <a:pt x="52" y="87"/>
                          <a:pt x="51" y="90"/>
                          <a:pt x="51" y="91"/>
                        </a:cubicBezTo>
                        <a:cubicBezTo>
                          <a:pt x="51" y="93"/>
                          <a:pt x="49" y="94"/>
                          <a:pt x="48" y="94"/>
                        </a:cubicBezTo>
                        <a:cubicBezTo>
                          <a:pt x="47" y="94"/>
                          <a:pt x="45" y="95"/>
                          <a:pt x="43" y="96"/>
                        </a:cubicBezTo>
                        <a:cubicBezTo>
                          <a:pt x="42" y="97"/>
                          <a:pt x="39" y="99"/>
                          <a:pt x="37" y="100"/>
                        </a:cubicBezTo>
                        <a:cubicBezTo>
                          <a:pt x="35" y="102"/>
                          <a:pt x="33" y="103"/>
                          <a:pt x="32" y="102"/>
                        </a:cubicBezTo>
                        <a:cubicBezTo>
                          <a:pt x="31" y="101"/>
                          <a:pt x="28" y="101"/>
                          <a:pt x="26" y="102"/>
                        </a:cubicBezTo>
                        <a:cubicBezTo>
                          <a:pt x="24" y="102"/>
                          <a:pt x="20" y="103"/>
                          <a:pt x="18" y="104"/>
                        </a:cubicBezTo>
                        <a:cubicBezTo>
                          <a:pt x="15" y="106"/>
                          <a:pt x="15" y="108"/>
                          <a:pt x="17" y="109"/>
                        </a:cubicBezTo>
                        <a:cubicBezTo>
                          <a:pt x="20" y="110"/>
                          <a:pt x="20" y="113"/>
                          <a:pt x="19" y="114"/>
                        </a:cubicBezTo>
                        <a:cubicBezTo>
                          <a:pt x="18" y="116"/>
                          <a:pt x="20" y="118"/>
                          <a:pt x="21" y="119"/>
                        </a:cubicBezTo>
                        <a:cubicBezTo>
                          <a:pt x="24" y="119"/>
                          <a:pt x="27" y="121"/>
                          <a:pt x="27" y="123"/>
                        </a:cubicBezTo>
                        <a:cubicBezTo>
                          <a:pt x="28" y="124"/>
                          <a:pt x="28" y="127"/>
                          <a:pt x="27" y="129"/>
                        </a:cubicBezTo>
                        <a:cubicBezTo>
                          <a:pt x="26" y="130"/>
                          <a:pt x="24" y="134"/>
                          <a:pt x="23" y="136"/>
                        </a:cubicBezTo>
                        <a:cubicBezTo>
                          <a:pt x="22" y="137"/>
                          <a:pt x="22" y="141"/>
                          <a:pt x="21" y="142"/>
                        </a:cubicBezTo>
                        <a:cubicBezTo>
                          <a:pt x="21" y="144"/>
                          <a:pt x="20" y="147"/>
                          <a:pt x="19" y="147"/>
                        </a:cubicBezTo>
                        <a:cubicBezTo>
                          <a:pt x="19" y="148"/>
                          <a:pt x="17" y="148"/>
                          <a:pt x="15" y="149"/>
                        </a:cubicBezTo>
                        <a:cubicBezTo>
                          <a:pt x="14" y="149"/>
                          <a:pt x="12" y="149"/>
                          <a:pt x="12" y="149"/>
                        </a:cubicBezTo>
                        <a:cubicBezTo>
                          <a:pt x="11" y="148"/>
                          <a:pt x="9" y="148"/>
                          <a:pt x="9" y="148"/>
                        </a:cubicBezTo>
                        <a:cubicBezTo>
                          <a:pt x="8" y="149"/>
                          <a:pt x="7" y="150"/>
                          <a:pt x="6" y="151"/>
                        </a:cubicBezTo>
                        <a:cubicBezTo>
                          <a:pt x="5" y="152"/>
                          <a:pt x="6" y="154"/>
                          <a:pt x="8" y="155"/>
                        </a:cubicBezTo>
                        <a:cubicBezTo>
                          <a:pt x="10" y="154"/>
                          <a:pt x="12" y="156"/>
                          <a:pt x="13" y="158"/>
                        </a:cubicBezTo>
                        <a:cubicBezTo>
                          <a:pt x="13" y="159"/>
                          <a:pt x="13" y="161"/>
                          <a:pt x="12" y="162"/>
                        </a:cubicBezTo>
                        <a:cubicBezTo>
                          <a:pt x="12" y="163"/>
                          <a:pt x="12" y="166"/>
                          <a:pt x="13" y="169"/>
                        </a:cubicBezTo>
                        <a:cubicBezTo>
                          <a:pt x="14" y="172"/>
                          <a:pt x="14" y="175"/>
                          <a:pt x="13" y="176"/>
                        </a:cubicBezTo>
                        <a:cubicBezTo>
                          <a:pt x="12" y="176"/>
                          <a:pt x="11" y="177"/>
                          <a:pt x="11" y="178"/>
                        </a:cubicBezTo>
                        <a:cubicBezTo>
                          <a:pt x="11" y="179"/>
                          <a:pt x="10" y="182"/>
                          <a:pt x="10" y="183"/>
                        </a:cubicBezTo>
                        <a:cubicBezTo>
                          <a:pt x="11" y="185"/>
                          <a:pt x="10" y="188"/>
                          <a:pt x="9" y="188"/>
                        </a:cubicBezTo>
                        <a:cubicBezTo>
                          <a:pt x="8" y="189"/>
                          <a:pt x="5" y="192"/>
                          <a:pt x="3" y="194"/>
                        </a:cubicBezTo>
                        <a:cubicBezTo>
                          <a:pt x="1" y="196"/>
                          <a:pt x="0" y="198"/>
                          <a:pt x="1" y="199"/>
                        </a:cubicBezTo>
                        <a:cubicBezTo>
                          <a:pt x="1" y="199"/>
                          <a:pt x="1" y="199"/>
                          <a:pt x="2" y="199"/>
                        </a:cubicBezTo>
                        <a:cubicBezTo>
                          <a:pt x="4" y="200"/>
                          <a:pt x="4" y="200"/>
                          <a:pt x="2" y="201"/>
                        </a:cubicBezTo>
                        <a:cubicBezTo>
                          <a:pt x="1" y="202"/>
                          <a:pt x="0" y="203"/>
                          <a:pt x="0" y="204"/>
                        </a:cubicBezTo>
                        <a:cubicBezTo>
                          <a:pt x="0" y="205"/>
                          <a:pt x="2" y="205"/>
                          <a:pt x="3" y="205"/>
                        </a:cubicBezTo>
                        <a:cubicBezTo>
                          <a:pt x="4" y="206"/>
                          <a:pt x="6" y="207"/>
                          <a:pt x="7" y="209"/>
                        </a:cubicBezTo>
                        <a:cubicBezTo>
                          <a:pt x="8" y="210"/>
                          <a:pt x="9" y="211"/>
                          <a:pt x="9" y="212"/>
                        </a:cubicBezTo>
                        <a:cubicBezTo>
                          <a:pt x="9" y="213"/>
                          <a:pt x="9" y="214"/>
                          <a:pt x="10" y="214"/>
                        </a:cubicBezTo>
                        <a:cubicBezTo>
                          <a:pt x="11" y="214"/>
                          <a:pt x="11" y="215"/>
                          <a:pt x="11" y="215"/>
                        </a:cubicBezTo>
                        <a:cubicBezTo>
                          <a:pt x="11" y="216"/>
                          <a:pt x="11" y="218"/>
                          <a:pt x="13" y="218"/>
                        </a:cubicBezTo>
                        <a:cubicBezTo>
                          <a:pt x="14" y="218"/>
                          <a:pt x="14" y="220"/>
                          <a:pt x="14" y="221"/>
                        </a:cubicBezTo>
                        <a:cubicBezTo>
                          <a:pt x="14" y="223"/>
                          <a:pt x="15" y="226"/>
                          <a:pt x="15" y="227"/>
                        </a:cubicBezTo>
                        <a:cubicBezTo>
                          <a:pt x="15" y="229"/>
                          <a:pt x="15" y="231"/>
                          <a:pt x="15" y="233"/>
                        </a:cubicBezTo>
                        <a:cubicBezTo>
                          <a:pt x="16" y="235"/>
                          <a:pt x="17" y="238"/>
                          <a:pt x="18" y="240"/>
                        </a:cubicBezTo>
                        <a:cubicBezTo>
                          <a:pt x="19" y="241"/>
                          <a:pt x="19" y="244"/>
                          <a:pt x="19" y="245"/>
                        </a:cubicBezTo>
                        <a:cubicBezTo>
                          <a:pt x="19" y="247"/>
                          <a:pt x="20" y="248"/>
                          <a:pt x="21" y="249"/>
                        </a:cubicBezTo>
                        <a:cubicBezTo>
                          <a:pt x="22" y="250"/>
                          <a:pt x="24" y="252"/>
                          <a:pt x="24" y="253"/>
                        </a:cubicBezTo>
                        <a:cubicBezTo>
                          <a:pt x="25" y="255"/>
                          <a:pt x="25" y="257"/>
                          <a:pt x="25" y="258"/>
                        </a:cubicBezTo>
                        <a:cubicBezTo>
                          <a:pt x="25" y="259"/>
                          <a:pt x="25" y="261"/>
                          <a:pt x="26" y="262"/>
                        </a:cubicBezTo>
                        <a:cubicBezTo>
                          <a:pt x="26" y="263"/>
                          <a:pt x="27" y="265"/>
                          <a:pt x="27" y="266"/>
                        </a:cubicBezTo>
                        <a:cubicBezTo>
                          <a:pt x="27" y="267"/>
                          <a:pt x="27" y="268"/>
                          <a:pt x="27" y="270"/>
                        </a:cubicBezTo>
                        <a:cubicBezTo>
                          <a:pt x="27" y="271"/>
                          <a:pt x="27" y="273"/>
                          <a:pt x="27" y="273"/>
                        </a:cubicBezTo>
                        <a:cubicBezTo>
                          <a:pt x="27" y="274"/>
                          <a:pt x="28" y="275"/>
                          <a:pt x="28" y="276"/>
                        </a:cubicBezTo>
                        <a:cubicBezTo>
                          <a:pt x="28" y="276"/>
                          <a:pt x="28" y="277"/>
                          <a:pt x="28" y="278"/>
                        </a:cubicBezTo>
                        <a:cubicBezTo>
                          <a:pt x="28" y="279"/>
                          <a:pt x="28" y="281"/>
                          <a:pt x="28" y="283"/>
                        </a:cubicBezTo>
                        <a:cubicBezTo>
                          <a:pt x="29" y="285"/>
                          <a:pt x="29" y="289"/>
                          <a:pt x="30" y="290"/>
                        </a:cubicBezTo>
                        <a:cubicBezTo>
                          <a:pt x="30" y="293"/>
                          <a:pt x="30" y="296"/>
                          <a:pt x="31" y="298"/>
                        </a:cubicBezTo>
                        <a:cubicBezTo>
                          <a:pt x="31" y="300"/>
                          <a:pt x="31" y="303"/>
                          <a:pt x="32" y="305"/>
                        </a:cubicBezTo>
                        <a:cubicBezTo>
                          <a:pt x="32" y="307"/>
                          <a:pt x="32" y="307"/>
                          <a:pt x="32" y="307"/>
                        </a:cubicBezTo>
                        <a:cubicBezTo>
                          <a:pt x="33" y="311"/>
                          <a:pt x="37" y="314"/>
                          <a:pt x="40" y="315"/>
                        </a:cubicBezTo>
                        <a:cubicBezTo>
                          <a:pt x="42" y="315"/>
                          <a:pt x="45" y="316"/>
                          <a:pt x="46" y="31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" name="Freeform 7">
                    <a:extLst>
                      <a:ext uri="{FF2B5EF4-FFF2-40B4-BE49-F238E27FC236}">
                        <a16:creationId xmlns:a16="http://schemas.microsoft.com/office/drawing/2014/main" id="{0611C030-B4EE-6BD6-1645-75B8A759A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0812" y="3894973"/>
                    <a:ext cx="85484" cy="114627"/>
                  </a:xfrm>
                  <a:custGeom>
                    <a:avLst/>
                    <a:gdLst/>
                    <a:ahLst/>
                    <a:cxnLst>
                      <a:cxn ang="0">
                        <a:pos x="33" y="42"/>
                      </a:cxn>
                      <a:cxn ang="0">
                        <a:pos x="34" y="36"/>
                      </a:cxn>
                      <a:cxn ang="0">
                        <a:pos x="35" y="31"/>
                      </a:cxn>
                      <a:cxn ang="0">
                        <a:pos x="37" y="29"/>
                      </a:cxn>
                      <a:cxn ang="0">
                        <a:pos x="37" y="22"/>
                      </a:cxn>
                      <a:cxn ang="0">
                        <a:pos x="36" y="15"/>
                      </a:cxn>
                      <a:cxn ang="0">
                        <a:pos x="37" y="11"/>
                      </a:cxn>
                      <a:cxn ang="0">
                        <a:pos x="32" y="8"/>
                      </a:cxn>
                      <a:cxn ang="0">
                        <a:pos x="25" y="7"/>
                      </a:cxn>
                      <a:cxn ang="0">
                        <a:pos x="19" y="7"/>
                      </a:cxn>
                      <a:cxn ang="0">
                        <a:pos x="15" y="5"/>
                      </a:cxn>
                      <a:cxn ang="0">
                        <a:pos x="13" y="1"/>
                      </a:cxn>
                      <a:cxn ang="0">
                        <a:pos x="5" y="0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2" y="8"/>
                      </a:cxn>
                      <a:cxn ang="0">
                        <a:pos x="5" y="13"/>
                      </a:cxn>
                      <a:cxn ang="0">
                        <a:pos x="6" y="19"/>
                      </a:cxn>
                      <a:cxn ang="0">
                        <a:pos x="9" y="23"/>
                      </a:cxn>
                      <a:cxn ang="0">
                        <a:pos x="12" y="28"/>
                      </a:cxn>
                      <a:cxn ang="0">
                        <a:pos x="14" y="34"/>
                      </a:cxn>
                      <a:cxn ang="0">
                        <a:pos x="13" y="39"/>
                      </a:cxn>
                      <a:cxn ang="0">
                        <a:pos x="15" y="41"/>
                      </a:cxn>
                      <a:cxn ang="0">
                        <a:pos x="17" y="44"/>
                      </a:cxn>
                      <a:cxn ang="0">
                        <a:pos x="18" y="47"/>
                      </a:cxn>
                      <a:cxn ang="0">
                        <a:pos x="19" y="49"/>
                      </a:cxn>
                      <a:cxn ang="0">
                        <a:pos x="20" y="50"/>
                      </a:cxn>
                      <a:cxn ang="0">
                        <a:pos x="26" y="47"/>
                      </a:cxn>
                      <a:cxn ang="0">
                        <a:pos x="33" y="42"/>
                      </a:cxn>
                    </a:cxnLst>
                    <a:rect l="0" t="0" r="r" b="b"/>
                    <a:pathLst>
                      <a:path w="38" h="50">
                        <a:moveTo>
                          <a:pt x="33" y="42"/>
                        </a:moveTo>
                        <a:cubicBezTo>
                          <a:pt x="33" y="41"/>
                          <a:pt x="34" y="38"/>
                          <a:pt x="34" y="36"/>
                        </a:cubicBezTo>
                        <a:cubicBezTo>
                          <a:pt x="34" y="35"/>
                          <a:pt x="35" y="32"/>
                          <a:pt x="35" y="31"/>
                        </a:cubicBezTo>
                        <a:cubicBezTo>
                          <a:pt x="35" y="31"/>
                          <a:pt x="36" y="30"/>
                          <a:pt x="37" y="29"/>
                        </a:cubicBezTo>
                        <a:cubicBezTo>
                          <a:pt x="38" y="28"/>
                          <a:pt x="38" y="25"/>
                          <a:pt x="37" y="22"/>
                        </a:cubicBezTo>
                        <a:cubicBezTo>
                          <a:pt x="36" y="20"/>
                          <a:pt x="36" y="16"/>
                          <a:pt x="36" y="15"/>
                        </a:cubicBezTo>
                        <a:cubicBezTo>
                          <a:pt x="37" y="15"/>
                          <a:pt x="37" y="12"/>
                          <a:pt x="37" y="11"/>
                        </a:cubicBezTo>
                        <a:cubicBezTo>
                          <a:pt x="36" y="9"/>
                          <a:pt x="34" y="8"/>
                          <a:pt x="32" y="8"/>
                        </a:cubicBezTo>
                        <a:cubicBezTo>
                          <a:pt x="29" y="7"/>
                          <a:pt x="26" y="7"/>
                          <a:pt x="25" y="7"/>
                        </a:cubicBezTo>
                        <a:cubicBezTo>
                          <a:pt x="23" y="8"/>
                          <a:pt x="21" y="8"/>
                          <a:pt x="19" y="7"/>
                        </a:cubicBezTo>
                        <a:cubicBezTo>
                          <a:pt x="17" y="7"/>
                          <a:pt x="15" y="6"/>
                          <a:pt x="15" y="5"/>
                        </a:cubicBezTo>
                        <a:cubicBezTo>
                          <a:pt x="15" y="3"/>
                          <a:pt x="13" y="2"/>
                          <a:pt x="13" y="1"/>
                        </a:cubicBezTo>
                        <a:cubicBezTo>
                          <a:pt x="11" y="1"/>
                          <a:pt x="7" y="0"/>
                          <a:pt x="5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1" y="4"/>
                          <a:pt x="1" y="6"/>
                          <a:pt x="2" y="8"/>
                        </a:cubicBezTo>
                        <a:cubicBezTo>
                          <a:pt x="3" y="9"/>
                          <a:pt x="4" y="11"/>
                          <a:pt x="5" y="13"/>
                        </a:cubicBezTo>
                        <a:cubicBezTo>
                          <a:pt x="5" y="15"/>
                          <a:pt x="6" y="17"/>
                          <a:pt x="6" y="19"/>
                        </a:cubicBezTo>
                        <a:cubicBezTo>
                          <a:pt x="7" y="19"/>
                          <a:pt x="8" y="22"/>
                          <a:pt x="9" y="23"/>
                        </a:cubicBezTo>
                        <a:cubicBezTo>
                          <a:pt x="10" y="24"/>
                          <a:pt x="11" y="27"/>
                          <a:pt x="12" y="28"/>
                        </a:cubicBezTo>
                        <a:cubicBezTo>
                          <a:pt x="13" y="29"/>
                          <a:pt x="14" y="32"/>
                          <a:pt x="14" y="34"/>
                        </a:cubicBezTo>
                        <a:cubicBezTo>
                          <a:pt x="14" y="35"/>
                          <a:pt x="14" y="38"/>
                          <a:pt x="13" y="39"/>
                        </a:cubicBezTo>
                        <a:cubicBezTo>
                          <a:pt x="13" y="40"/>
                          <a:pt x="14" y="40"/>
                          <a:pt x="15" y="41"/>
                        </a:cubicBezTo>
                        <a:cubicBezTo>
                          <a:pt x="16" y="42"/>
                          <a:pt x="17" y="43"/>
                          <a:pt x="17" y="44"/>
                        </a:cubicBezTo>
                        <a:cubicBezTo>
                          <a:pt x="18" y="44"/>
                          <a:pt x="18" y="45"/>
                          <a:pt x="18" y="47"/>
                        </a:cubicBezTo>
                        <a:cubicBezTo>
                          <a:pt x="18" y="48"/>
                          <a:pt x="18" y="49"/>
                          <a:pt x="19" y="49"/>
                        </a:cubicBezTo>
                        <a:cubicBezTo>
                          <a:pt x="20" y="50"/>
                          <a:pt x="20" y="50"/>
                          <a:pt x="20" y="50"/>
                        </a:cubicBezTo>
                        <a:cubicBezTo>
                          <a:pt x="21" y="50"/>
                          <a:pt x="25" y="49"/>
                          <a:pt x="26" y="47"/>
                        </a:cubicBezTo>
                        <a:cubicBezTo>
                          <a:pt x="29" y="45"/>
                          <a:pt x="32" y="42"/>
                          <a:pt x="33" y="4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" name="Freeform 8">
                    <a:extLst>
                      <a:ext uri="{FF2B5EF4-FFF2-40B4-BE49-F238E27FC236}">
                        <a16:creationId xmlns:a16="http://schemas.microsoft.com/office/drawing/2014/main" id="{FC7004E3-862C-2927-1EFC-3CEB5E3B6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6729" y="2547615"/>
                    <a:ext cx="193312" cy="230226"/>
                  </a:xfrm>
                  <a:custGeom>
                    <a:avLst/>
                    <a:gdLst/>
                    <a:ahLst/>
                    <a:cxnLst>
                      <a:cxn ang="0">
                        <a:pos x="74" y="4"/>
                      </a:cxn>
                      <a:cxn ang="0">
                        <a:pos x="74" y="1"/>
                      </a:cxn>
                      <a:cxn ang="0">
                        <a:pos x="69" y="5"/>
                      </a:cxn>
                      <a:cxn ang="0">
                        <a:pos x="63" y="10"/>
                      </a:cxn>
                      <a:cxn ang="0">
                        <a:pos x="56" y="13"/>
                      </a:cxn>
                      <a:cxn ang="0">
                        <a:pos x="50" y="12"/>
                      </a:cxn>
                      <a:cxn ang="0">
                        <a:pos x="42" y="12"/>
                      </a:cxn>
                      <a:cxn ang="0">
                        <a:pos x="37" y="13"/>
                      </a:cxn>
                      <a:cxn ang="0">
                        <a:pos x="36" y="15"/>
                      </a:cxn>
                      <a:cxn ang="0">
                        <a:pos x="34" y="21"/>
                      </a:cxn>
                      <a:cxn ang="0">
                        <a:pos x="29" y="27"/>
                      </a:cxn>
                      <a:cxn ang="0">
                        <a:pos x="23" y="28"/>
                      </a:cxn>
                      <a:cxn ang="0">
                        <a:pos x="18" y="28"/>
                      </a:cxn>
                      <a:cxn ang="0">
                        <a:pos x="14" y="35"/>
                      </a:cxn>
                      <a:cxn ang="0">
                        <a:pos x="12" y="40"/>
                      </a:cxn>
                      <a:cxn ang="0">
                        <a:pos x="10" y="45"/>
                      </a:cxn>
                      <a:cxn ang="0">
                        <a:pos x="9" y="51"/>
                      </a:cxn>
                      <a:cxn ang="0">
                        <a:pos x="6" y="54"/>
                      </a:cxn>
                      <a:cxn ang="0">
                        <a:pos x="4" y="56"/>
                      </a:cxn>
                      <a:cxn ang="0">
                        <a:pos x="2" y="62"/>
                      </a:cxn>
                      <a:cxn ang="0">
                        <a:pos x="2" y="67"/>
                      </a:cxn>
                      <a:cxn ang="0">
                        <a:pos x="2" y="75"/>
                      </a:cxn>
                      <a:cxn ang="0">
                        <a:pos x="1" y="83"/>
                      </a:cxn>
                      <a:cxn ang="0">
                        <a:pos x="0" y="89"/>
                      </a:cxn>
                      <a:cxn ang="0">
                        <a:pos x="0" y="93"/>
                      </a:cxn>
                      <a:cxn ang="0">
                        <a:pos x="3" y="95"/>
                      </a:cxn>
                      <a:cxn ang="0">
                        <a:pos x="8" y="96"/>
                      </a:cxn>
                      <a:cxn ang="0">
                        <a:pos x="13" y="97"/>
                      </a:cxn>
                      <a:cxn ang="0">
                        <a:pos x="18" y="97"/>
                      </a:cxn>
                      <a:cxn ang="0">
                        <a:pos x="18" y="96"/>
                      </a:cxn>
                      <a:cxn ang="0">
                        <a:pos x="20" y="95"/>
                      </a:cxn>
                      <a:cxn ang="0">
                        <a:pos x="24" y="98"/>
                      </a:cxn>
                      <a:cxn ang="0">
                        <a:pos x="29" y="100"/>
                      </a:cxn>
                      <a:cxn ang="0">
                        <a:pos x="35" y="98"/>
                      </a:cxn>
                      <a:cxn ang="0">
                        <a:pos x="38" y="97"/>
                      </a:cxn>
                      <a:cxn ang="0">
                        <a:pos x="43" y="98"/>
                      </a:cxn>
                      <a:cxn ang="0">
                        <a:pos x="49" y="100"/>
                      </a:cxn>
                      <a:cxn ang="0">
                        <a:pos x="57" y="100"/>
                      </a:cxn>
                      <a:cxn ang="0">
                        <a:pos x="61" y="101"/>
                      </a:cxn>
                      <a:cxn ang="0">
                        <a:pos x="64" y="100"/>
                      </a:cxn>
                      <a:cxn ang="0">
                        <a:pos x="65" y="94"/>
                      </a:cxn>
                      <a:cxn ang="0">
                        <a:pos x="66" y="88"/>
                      </a:cxn>
                      <a:cxn ang="0">
                        <a:pos x="68" y="80"/>
                      </a:cxn>
                      <a:cxn ang="0">
                        <a:pos x="71" y="71"/>
                      </a:cxn>
                      <a:cxn ang="0">
                        <a:pos x="75" y="61"/>
                      </a:cxn>
                      <a:cxn ang="0">
                        <a:pos x="81" y="51"/>
                      </a:cxn>
                      <a:cxn ang="0">
                        <a:pos x="84" y="43"/>
                      </a:cxn>
                      <a:cxn ang="0">
                        <a:pos x="82" y="36"/>
                      </a:cxn>
                      <a:cxn ang="0">
                        <a:pos x="78" y="29"/>
                      </a:cxn>
                      <a:cxn ang="0">
                        <a:pos x="77" y="22"/>
                      </a:cxn>
                      <a:cxn ang="0">
                        <a:pos x="81" y="16"/>
                      </a:cxn>
                      <a:cxn ang="0">
                        <a:pos x="82" y="14"/>
                      </a:cxn>
                      <a:cxn ang="0">
                        <a:pos x="79" y="11"/>
                      </a:cxn>
                      <a:cxn ang="0">
                        <a:pos x="74" y="4"/>
                      </a:cxn>
                    </a:cxnLst>
                    <a:rect l="0" t="0" r="r" b="b"/>
                    <a:pathLst>
                      <a:path w="84" h="101">
                        <a:moveTo>
                          <a:pt x="74" y="4"/>
                        </a:moveTo>
                        <a:cubicBezTo>
                          <a:pt x="75" y="2"/>
                          <a:pt x="74" y="0"/>
                          <a:pt x="74" y="1"/>
                        </a:cubicBezTo>
                        <a:cubicBezTo>
                          <a:pt x="73" y="3"/>
                          <a:pt x="70" y="4"/>
                          <a:pt x="69" y="5"/>
                        </a:cubicBezTo>
                        <a:cubicBezTo>
                          <a:pt x="67" y="7"/>
                          <a:pt x="65" y="9"/>
                          <a:pt x="63" y="10"/>
                        </a:cubicBezTo>
                        <a:cubicBezTo>
                          <a:pt x="61" y="12"/>
                          <a:pt x="58" y="13"/>
                          <a:pt x="56" y="13"/>
                        </a:cubicBezTo>
                        <a:cubicBezTo>
                          <a:pt x="55" y="13"/>
                          <a:pt x="52" y="13"/>
                          <a:pt x="50" y="12"/>
                        </a:cubicBezTo>
                        <a:cubicBezTo>
                          <a:pt x="47" y="12"/>
                          <a:pt x="45" y="12"/>
                          <a:pt x="42" y="12"/>
                        </a:cubicBezTo>
                        <a:cubicBezTo>
                          <a:pt x="40" y="11"/>
                          <a:pt x="38" y="12"/>
                          <a:pt x="37" y="13"/>
                        </a:cubicBezTo>
                        <a:cubicBezTo>
                          <a:pt x="36" y="13"/>
                          <a:pt x="36" y="14"/>
                          <a:pt x="36" y="15"/>
                        </a:cubicBezTo>
                        <a:cubicBezTo>
                          <a:pt x="37" y="16"/>
                          <a:pt x="36" y="19"/>
                          <a:pt x="34" y="21"/>
                        </a:cubicBezTo>
                        <a:cubicBezTo>
                          <a:pt x="32" y="23"/>
                          <a:pt x="30" y="26"/>
                          <a:pt x="29" y="27"/>
                        </a:cubicBezTo>
                        <a:cubicBezTo>
                          <a:pt x="28" y="29"/>
                          <a:pt x="25" y="30"/>
                          <a:pt x="23" y="28"/>
                        </a:cubicBezTo>
                        <a:cubicBezTo>
                          <a:pt x="21" y="27"/>
                          <a:pt x="19" y="27"/>
                          <a:pt x="18" y="28"/>
                        </a:cubicBezTo>
                        <a:cubicBezTo>
                          <a:pt x="16" y="30"/>
                          <a:pt x="15" y="33"/>
                          <a:pt x="14" y="35"/>
                        </a:cubicBezTo>
                        <a:cubicBezTo>
                          <a:pt x="13" y="37"/>
                          <a:pt x="12" y="39"/>
                          <a:pt x="12" y="40"/>
                        </a:cubicBezTo>
                        <a:cubicBezTo>
                          <a:pt x="11" y="41"/>
                          <a:pt x="10" y="44"/>
                          <a:pt x="10" y="45"/>
                        </a:cubicBezTo>
                        <a:cubicBezTo>
                          <a:pt x="10" y="48"/>
                          <a:pt x="9" y="50"/>
                          <a:pt x="9" y="51"/>
                        </a:cubicBezTo>
                        <a:cubicBezTo>
                          <a:pt x="8" y="53"/>
                          <a:pt x="7" y="54"/>
                          <a:pt x="6" y="54"/>
                        </a:cubicBezTo>
                        <a:cubicBezTo>
                          <a:pt x="5" y="54"/>
                          <a:pt x="4" y="55"/>
                          <a:pt x="4" y="56"/>
                        </a:cubicBezTo>
                        <a:cubicBezTo>
                          <a:pt x="3" y="58"/>
                          <a:pt x="3" y="61"/>
                          <a:pt x="2" y="62"/>
                        </a:cubicBezTo>
                        <a:cubicBezTo>
                          <a:pt x="2" y="63"/>
                          <a:pt x="2" y="66"/>
                          <a:pt x="2" y="67"/>
                        </a:cubicBezTo>
                        <a:cubicBezTo>
                          <a:pt x="3" y="70"/>
                          <a:pt x="3" y="73"/>
                          <a:pt x="2" y="75"/>
                        </a:cubicBezTo>
                        <a:cubicBezTo>
                          <a:pt x="2" y="78"/>
                          <a:pt x="1" y="81"/>
                          <a:pt x="1" y="83"/>
                        </a:cubicBezTo>
                        <a:cubicBezTo>
                          <a:pt x="1" y="84"/>
                          <a:pt x="1" y="87"/>
                          <a:pt x="0" y="89"/>
                        </a:cubicBezTo>
                        <a:cubicBezTo>
                          <a:pt x="0" y="89"/>
                          <a:pt x="0" y="91"/>
                          <a:pt x="0" y="93"/>
                        </a:cubicBezTo>
                        <a:cubicBezTo>
                          <a:pt x="0" y="94"/>
                          <a:pt x="2" y="94"/>
                          <a:pt x="3" y="95"/>
                        </a:cubicBezTo>
                        <a:cubicBezTo>
                          <a:pt x="5" y="95"/>
                          <a:pt x="7" y="96"/>
                          <a:pt x="8" y="96"/>
                        </a:cubicBezTo>
                        <a:cubicBezTo>
                          <a:pt x="9" y="96"/>
                          <a:pt x="11" y="97"/>
                          <a:pt x="13" y="97"/>
                        </a:cubicBezTo>
                        <a:cubicBezTo>
                          <a:pt x="16" y="97"/>
                          <a:pt x="18" y="97"/>
                          <a:pt x="18" y="97"/>
                        </a:cubicBezTo>
                        <a:cubicBezTo>
                          <a:pt x="18" y="97"/>
                          <a:pt x="18" y="97"/>
                          <a:pt x="18" y="96"/>
                        </a:cubicBezTo>
                        <a:cubicBezTo>
                          <a:pt x="18" y="95"/>
                          <a:pt x="19" y="94"/>
                          <a:pt x="20" y="95"/>
                        </a:cubicBezTo>
                        <a:cubicBezTo>
                          <a:pt x="21" y="95"/>
                          <a:pt x="23" y="96"/>
                          <a:pt x="24" y="98"/>
                        </a:cubicBezTo>
                        <a:cubicBezTo>
                          <a:pt x="25" y="99"/>
                          <a:pt x="28" y="100"/>
                          <a:pt x="29" y="100"/>
                        </a:cubicBezTo>
                        <a:cubicBezTo>
                          <a:pt x="31" y="99"/>
                          <a:pt x="33" y="99"/>
                          <a:pt x="35" y="98"/>
                        </a:cubicBezTo>
                        <a:cubicBezTo>
                          <a:pt x="36" y="97"/>
                          <a:pt x="37" y="97"/>
                          <a:pt x="38" y="97"/>
                        </a:cubicBezTo>
                        <a:cubicBezTo>
                          <a:pt x="39" y="97"/>
                          <a:pt x="42" y="98"/>
                          <a:pt x="43" y="98"/>
                        </a:cubicBezTo>
                        <a:cubicBezTo>
                          <a:pt x="45" y="100"/>
                          <a:pt x="47" y="100"/>
                          <a:pt x="49" y="100"/>
                        </a:cubicBezTo>
                        <a:cubicBezTo>
                          <a:pt x="52" y="100"/>
                          <a:pt x="55" y="100"/>
                          <a:pt x="57" y="100"/>
                        </a:cubicBezTo>
                        <a:cubicBezTo>
                          <a:pt x="57" y="100"/>
                          <a:pt x="60" y="101"/>
                          <a:pt x="61" y="101"/>
                        </a:cubicBezTo>
                        <a:cubicBezTo>
                          <a:pt x="62" y="101"/>
                          <a:pt x="63" y="101"/>
                          <a:pt x="64" y="100"/>
                        </a:cubicBezTo>
                        <a:cubicBezTo>
                          <a:pt x="64" y="99"/>
                          <a:pt x="65" y="96"/>
                          <a:pt x="65" y="94"/>
                        </a:cubicBezTo>
                        <a:cubicBezTo>
                          <a:pt x="65" y="93"/>
                          <a:pt x="66" y="89"/>
                          <a:pt x="66" y="88"/>
                        </a:cubicBezTo>
                        <a:cubicBezTo>
                          <a:pt x="66" y="85"/>
                          <a:pt x="67" y="82"/>
                          <a:pt x="68" y="80"/>
                        </a:cubicBezTo>
                        <a:cubicBezTo>
                          <a:pt x="69" y="78"/>
                          <a:pt x="70" y="73"/>
                          <a:pt x="71" y="71"/>
                        </a:cubicBezTo>
                        <a:cubicBezTo>
                          <a:pt x="72" y="67"/>
                          <a:pt x="73" y="63"/>
                          <a:pt x="75" y="61"/>
                        </a:cubicBezTo>
                        <a:cubicBezTo>
                          <a:pt x="77" y="58"/>
                          <a:pt x="80" y="54"/>
                          <a:pt x="81" y="51"/>
                        </a:cubicBezTo>
                        <a:cubicBezTo>
                          <a:pt x="82" y="49"/>
                          <a:pt x="83" y="45"/>
                          <a:pt x="84" y="43"/>
                        </a:cubicBezTo>
                        <a:cubicBezTo>
                          <a:pt x="84" y="41"/>
                          <a:pt x="84" y="38"/>
                          <a:pt x="82" y="36"/>
                        </a:cubicBezTo>
                        <a:cubicBezTo>
                          <a:pt x="81" y="33"/>
                          <a:pt x="79" y="30"/>
                          <a:pt x="78" y="29"/>
                        </a:cubicBezTo>
                        <a:cubicBezTo>
                          <a:pt x="77" y="27"/>
                          <a:pt x="76" y="24"/>
                          <a:pt x="77" y="22"/>
                        </a:cubicBezTo>
                        <a:cubicBezTo>
                          <a:pt x="77" y="20"/>
                          <a:pt x="79" y="18"/>
                          <a:pt x="81" y="16"/>
                        </a:cubicBezTo>
                        <a:cubicBezTo>
                          <a:pt x="82" y="14"/>
                          <a:pt x="82" y="14"/>
                          <a:pt x="82" y="14"/>
                        </a:cubicBezTo>
                        <a:cubicBezTo>
                          <a:pt x="83" y="13"/>
                          <a:pt x="81" y="12"/>
                          <a:pt x="79" y="11"/>
                        </a:cubicBezTo>
                        <a:cubicBezTo>
                          <a:pt x="76" y="10"/>
                          <a:pt x="75" y="7"/>
                          <a:pt x="74" y="4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2" name="Freeform 9">
                    <a:extLst>
                      <a:ext uri="{FF2B5EF4-FFF2-40B4-BE49-F238E27FC236}">
                        <a16:creationId xmlns:a16="http://schemas.microsoft.com/office/drawing/2014/main" id="{8C56B91E-C450-9848-ECF3-9B4D999599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1248" y="2237732"/>
                    <a:ext cx="739249" cy="516794"/>
                  </a:xfrm>
                  <a:custGeom>
                    <a:avLst/>
                    <a:gdLst/>
                    <a:ahLst/>
                    <a:cxnLst>
                      <a:cxn ang="0">
                        <a:pos x="148" y="225"/>
                      </a:cxn>
                      <a:cxn ang="0">
                        <a:pos x="165" y="222"/>
                      </a:cxn>
                      <a:cxn ang="0">
                        <a:pos x="173" y="210"/>
                      </a:cxn>
                      <a:cxn ang="0">
                        <a:pos x="188" y="209"/>
                      </a:cxn>
                      <a:cxn ang="0">
                        <a:pos x="189" y="191"/>
                      </a:cxn>
                      <a:cxn ang="0">
                        <a:pos x="196" y="179"/>
                      </a:cxn>
                      <a:cxn ang="0">
                        <a:pos x="203" y="162"/>
                      </a:cxn>
                      <a:cxn ang="0">
                        <a:pos x="203" y="144"/>
                      </a:cxn>
                      <a:cxn ang="0">
                        <a:pos x="217" y="130"/>
                      </a:cxn>
                      <a:cxn ang="0">
                        <a:pos x="227" y="123"/>
                      </a:cxn>
                      <a:cxn ang="0">
                        <a:pos x="230" y="108"/>
                      </a:cxn>
                      <a:cxn ang="0">
                        <a:pos x="238" y="91"/>
                      </a:cxn>
                      <a:cxn ang="0">
                        <a:pos x="252" y="79"/>
                      </a:cxn>
                      <a:cxn ang="0">
                        <a:pos x="270" y="64"/>
                      </a:cxn>
                      <a:cxn ang="0">
                        <a:pos x="286" y="54"/>
                      </a:cxn>
                      <a:cxn ang="0">
                        <a:pos x="299" y="42"/>
                      </a:cxn>
                      <a:cxn ang="0">
                        <a:pos x="315" y="39"/>
                      </a:cxn>
                      <a:cxn ang="0">
                        <a:pos x="322" y="28"/>
                      </a:cxn>
                      <a:cxn ang="0">
                        <a:pos x="313" y="18"/>
                      </a:cxn>
                      <a:cxn ang="0">
                        <a:pos x="317" y="4"/>
                      </a:cxn>
                      <a:cxn ang="0">
                        <a:pos x="306" y="0"/>
                      </a:cxn>
                      <a:cxn ang="0">
                        <a:pos x="287" y="9"/>
                      </a:cxn>
                      <a:cxn ang="0">
                        <a:pos x="272" y="15"/>
                      </a:cxn>
                      <a:cxn ang="0">
                        <a:pos x="255" y="24"/>
                      </a:cxn>
                      <a:cxn ang="0">
                        <a:pos x="236" y="30"/>
                      </a:cxn>
                      <a:cxn ang="0">
                        <a:pos x="224" y="42"/>
                      </a:cxn>
                      <a:cxn ang="0">
                        <a:pos x="211" y="61"/>
                      </a:cxn>
                      <a:cxn ang="0">
                        <a:pos x="192" y="69"/>
                      </a:cxn>
                      <a:cxn ang="0">
                        <a:pos x="176" y="71"/>
                      </a:cxn>
                      <a:cxn ang="0">
                        <a:pos x="162" y="68"/>
                      </a:cxn>
                      <a:cxn ang="0">
                        <a:pos x="144" y="73"/>
                      </a:cxn>
                      <a:cxn ang="0">
                        <a:pos x="121" y="84"/>
                      </a:cxn>
                      <a:cxn ang="0">
                        <a:pos x="103" y="90"/>
                      </a:cxn>
                      <a:cxn ang="0">
                        <a:pos x="88" y="90"/>
                      </a:cxn>
                      <a:cxn ang="0">
                        <a:pos x="70" y="92"/>
                      </a:cxn>
                      <a:cxn ang="0">
                        <a:pos x="40" y="92"/>
                      </a:cxn>
                      <a:cxn ang="0">
                        <a:pos x="27" y="97"/>
                      </a:cxn>
                      <a:cxn ang="0">
                        <a:pos x="13" y="102"/>
                      </a:cxn>
                      <a:cxn ang="0">
                        <a:pos x="10" y="119"/>
                      </a:cxn>
                      <a:cxn ang="0">
                        <a:pos x="1" y="132"/>
                      </a:cxn>
                      <a:cxn ang="0">
                        <a:pos x="11" y="145"/>
                      </a:cxn>
                      <a:cxn ang="0">
                        <a:pos x="12" y="159"/>
                      </a:cxn>
                      <a:cxn ang="0">
                        <a:pos x="13" y="170"/>
                      </a:cxn>
                      <a:cxn ang="0">
                        <a:pos x="21" y="152"/>
                      </a:cxn>
                      <a:cxn ang="0">
                        <a:pos x="33" y="140"/>
                      </a:cxn>
                      <a:cxn ang="0">
                        <a:pos x="50" y="139"/>
                      </a:cxn>
                      <a:cxn ang="0">
                        <a:pos x="71" y="138"/>
                      </a:cxn>
                      <a:cxn ang="0">
                        <a:pos x="85" y="144"/>
                      </a:cxn>
                      <a:cxn ang="0">
                        <a:pos x="98" y="137"/>
                      </a:cxn>
                      <a:cxn ang="0">
                        <a:pos x="108" y="135"/>
                      </a:cxn>
                      <a:cxn ang="0">
                        <a:pos x="124" y="126"/>
                      </a:cxn>
                      <a:cxn ang="0">
                        <a:pos x="135" y="130"/>
                      </a:cxn>
                      <a:cxn ang="0">
                        <a:pos x="134" y="142"/>
                      </a:cxn>
                      <a:cxn ang="0">
                        <a:pos x="149" y="142"/>
                      </a:cxn>
                      <a:cxn ang="0">
                        <a:pos x="162" y="146"/>
                      </a:cxn>
                      <a:cxn ang="0">
                        <a:pos x="162" y="157"/>
                      </a:cxn>
                      <a:cxn ang="0">
                        <a:pos x="169" y="168"/>
                      </a:cxn>
                      <a:cxn ang="0">
                        <a:pos x="150" y="180"/>
                      </a:cxn>
                      <a:cxn ang="0">
                        <a:pos x="153" y="189"/>
                      </a:cxn>
                      <a:cxn ang="0">
                        <a:pos x="144" y="194"/>
                      </a:cxn>
                      <a:cxn ang="0">
                        <a:pos x="140" y="209"/>
                      </a:cxn>
                    </a:cxnLst>
                    <a:rect l="0" t="0" r="r" b="b"/>
                    <a:pathLst>
                      <a:path w="323" h="226">
                        <a:moveTo>
                          <a:pt x="146" y="217"/>
                        </a:moveTo>
                        <a:cubicBezTo>
                          <a:pt x="147" y="218"/>
                          <a:pt x="147" y="220"/>
                          <a:pt x="146" y="221"/>
                        </a:cubicBezTo>
                        <a:cubicBezTo>
                          <a:pt x="145" y="222"/>
                          <a:pt x="146" y="224"/>
                          <a:pt x="148" y="225"/>
                        </a:cubicBezTo>
                        <a:cubicBezTo>
                          <a:pt x="149" y="225"/>
                          <a:pt x="151" y="226"/>
                          <a:pt x="154" y="226"/>
                        </a:cubicBezTo>
                        <a:cubicBezTo>
                          <a:pt x="156" y="226"/>
                          <a:pt x="159" y="226"/>
                          <a:pt x="161" y="226"/>
                        </a:cubicBezTo>
                        <a:cubicBezTo>
                          <a:pt x="162" y="225"/>
                          <a:pt x="165" y="223"/>
                          <a:pt x="165" y="222"/>
                        </a:cubicBezTo>
                        <a:cubicBezTo>
                          <a:pt x="166" y="221"/>
                          <a:pt x="166" y="219"/>
                          <a:pt x="167" y="218"/>
                        </a:cubicBezTo>
                        <a:cubicBezTo>
                          <a:pt x="167" y="217"/>
                          <a:pt x="169" y="215"/>
                          <a:pt x="170" y="214"/>
                        </a:cubicBezTo>
                        <a:cubicBezTo>
                          <a:pt x="171" y="212"/>
                          <a:pt x="172" y="210"/>
                          <a:pt x="173" y="210"/>
                        </a:cubicBezTo>
                        <a:cubicBezTo>
                          <a:pt x="173" y="210"/>
                          <a:pt x="174" y="210"/>
                          <a:pt x="176" y="211"/>
                        </a:cubicBezTo>
                        <a:cubicBezTo>
                          <a:pt x="177" y="213"/>
                          <a:pt x="181" y="214"/>
                          <a:pt x="182" y="214"/>
                        </a:cubicBezTo>
                        <a:cubicBezTo>
                          <a:pt x="185" y="214"/>
                          <a:pt x="188" y="212"/>
                          <a:pt x="188" y="209"/>
                        </a:cubicBezTo>
                        <a:cubicBezTo>
                          <a:pt x="189" y="207"/>
                          <a:pt x="189" y="204"/>
                          <a:pt x="188" y="202"/>
                        </a:cubicBezTo>
                        <a:cubicBezTo>
                          <a:pt x="188" y="200"/>
                          <a:pt x="188" y="197"/>
                          <a:pt x="188" y="196"/>
                        </a:cubicBezTo>
                        <a:cubicBezTo>
                          <a:pt x="189" y="195"/>
                          <a:pt x="189" y="192"/>
                          <a:pt x="189" y="191"/>
                        </a:cubicBezTo>
                        <a:cubicBezTo>
                          <a:pt x="189" y="189"/>
                          <a:pt x="191" y="188"/>
                          <a:pt x="192" y="188"/>
                        </a:cubicBezTo>
                        <a:cubicBezTo>
                          <a:pt x="193" y="188"/>
                          <a:pt x="194" y="187"/>
                          <a:pt x="195" y="185"/>
                        </a:cubicBezTo>
                        <a:cubicBezTo>
                          <a:pt x="195" y="185"/>
                          <a:pt x="196" y="182"/>
                          <a:pt x="196" y="179"/>
                        </a:cubicBezTo>
                        <a:cubicBezTo>
                          <a:pt x="195" y="178"/>
                          <a:pt x="196" y="175"/>
                          <a:pt x="197" y="174"/>
                        </a:cubicBezTo>
                        <a:cubicBezTo>
                          <a:pt x="198" y="173"/>
                          <a:pt x="199" y="171"/>
                          <a:pt x="200" y="169"/>
                        </a:cubicBezTo>
                        <a:cubicBezTo>
                          <a:pt x="201" y="167"/>
                          <a:pt x="202" y="164"/>
                          <a:pt x="203" y="162"/>
                        </a:cubicBezTo>
                        <a:cubicBezTo>
                          <a:pt x="204" y="161"/>
                          <a:pt x="204" y="158"/>
                          <a:pt x="204" y="156"/>
                        </a:cubicBezTo>
                        <a:cubicBezTo>
                          <a:pt x="203" y="155"/>
                          <a:pt x="202" y="152"/>
                          <a:pt x="201" y="151"/>
                        </a:cubicBezTo>
                        <a:cubicBezTo>
                          <a:pt x="201" y="148"/>
                          <a:pt x="200" y="145"/>
                          <a:pt x="203" y="144"/>
                        </a:cubicBezTo>
                        <a:cubicBezTo>
                          <a:pt x="205" y="142"/>
                          <a:pt x="207" y="139"/>
                          <a:pt x="208" y="138"/>
                        </a:cubicBezTo>
                        <a:cubicBezTo>
                          <a:pt x="208" y="136"/>
                          <a:pt x="211" y="133"/>
                          <a:pt x="212" y="132"/>
                        </a:cubicBezTo>
                        <a:cubicBezTo>
                          <a:pt x="214" y="131"/>
                          <a:pt x="216" y="130"/>
                          <a:pt x="217" y="130"/>
                        </a:cubicBezTo>
                        <a:cubicBezTo>
                          <a:pt x="219" y="130"/>
                          <a:pt x="220" y="128"/>
                          <a:pt x="220" y="126"/>
                        </a:cubicBezTo>
                        <a:cubicBezTo>
                          <a:pt x="220" y="125"/>
                          <a:pt x="221" y="124"/>
                          <a:pt x="223" y="123"/>
                        </a:cubicBezTo>
                        <a:cubicBezTo>
                          <a:pt x="224" y="123"/>
                          <a:pt x="226" y="123"/>
                          <a:pt x="227" y="123"/>
                        </a:cubicBezTo>
                        <a:cubicBezTo>
                          <a:pt x="228" y="123"/>
                          <a:pt x="230" y="121"/>
                          <a:pt x="230" y="119"/>
                        </a:cubicBezTo>
                        <a:cubicBezTo>
                          <a:pt x="231" y="118"/>
                          <a:pt x="231" y="115"/>
                          <a:pt x="230" y="113"/>
                        </a:cubicBezTo>
                        <a:cubicBezTo>
                          <a:pt x="229" y="112"/>
                          <a:pt x="229" y="109"/>
                          <a:pt x="230" y="108"/>
                        </a:cubicBezTo>
                        <a:cubicBezTo>
                          <a:pt x="230" y="106"/>
                          <a:pt x="232" y="102"/>
                          <a:pt x="234" y="101"/>
                        </a:cubicBezTo>
                        <a:cubicBezTo>
                          <a:pt x="235" y="99"/>
                          <a:pt x="236" y="96"/>
                          <a:pt x="237" y="95"/>
                        </a:cubicBezTo>
                        <a:cubicBezTo>
                          <a:pt x="237" y="93"/>
                          <a:pt x="237" y="91"/>
                          <a:pt x="238" y="91"/>
                        </a:cubicBezTo>
                        <a:cubicBezTo>
                          <a:pt x="240" y="90"/>
                          <a:pt x="242" y="89"/>
                          <a:pt x="243" y="88"/>
                        </a:cubicBezTo>
                        <a:cubicBezTo>
                          <a:pt x="244" y="87"/>
                          <a:pt x="245" y="85"/>
                          <a:pt x="246" y="84"/>
                        </a:cubicBezTo>
                        <a:cubicBezTo>
                          <a:pt x="247" y="83"/>
                          <a:pt x="250" y="81"/>
                          <a:pt x="252" y="79"/>
                        </a:cubicBezTo>
                        <a:cubicBezTo>
                          <a:pt x="255" y="77"/>
                          <a:pt x="259" y="75"/>
                          <a:pt x="260" y="74"/>
                        </a:cubicBezTo>
                        <a:cubicBezTo>
                          <a:pt x="261" y="73"/>
                          <a:pt x="264" y="71"/>
                          <a:pt x="266" y="69"/>
                        </a:cubicBezTo>
                        <a:cubicBezTo>
                          <a:pt x="267" y="68"/>
                          <a:pt x="268" y="65"/>
                          <a:pt x="270" y="64"/>
                        </a:cubicBezTo>
                        <a:cubicBezTo>
                          <a:pt x="271" y="63"/>
                          <a:pt x="274" y="62"/>
                          <a:pt x="275" y="62"/>
                        </a:cubicBezTo>
                        <a:cubicBezTo>
                          <a:pt x="276" y="62"/>
                          <a:pt x="278" y="61"/>
                          <a:pt x="280" y="59"/>
                        </a:cubicBezTo>
                        <a:cubicBezTo>
                          <a:pt x="281" y="58"/>
                          <a:pt x="284" y="55"/>
                          <a:pt x="286" y="54"/>
                        </a:cubicBezTo>
                        <a:cubicBezTo>
                          <a:pt x="289" y="52"/>
                          <a:pt x="292" y="50"/>
                          <a:pt x="293" y="49"/>
                        </a:cubicBezTo>
                        <a:cubicBezTo>
                          <a:pt x="295" y="48"/>
                          <a:pt x="297" y="47"/>
                          <a:pt x="298" y="46"/>
                        </a:cubicBezTo>
                        <a:cubicBezTo>
                          <a:pt x="298" y="45"/>
                          <a:pt x="299" y="43"/>
                          <a:pt x="299" y="42"/>
                        </a:cubicBezTo>
                        <a:cubicBezTo>
                          <a:pt x="299" y="42"/>
                          <a:pt x="300" y="41"/>
                          <a:pt x="302" y="42"/>
                        </a:cubicBezTo>
                        <a:cubicBezTo>
                          <a:pt x="303" y="42"/>
                          <a:pt x="306" y="42"/>
                          <a:pt x="308" y="42"/>
                        </a:cubicBezTo>
                        <a:cubicBezTo>
                          <a:pt x="310" y="41"/>
                          <a:pt x="313" y="40"/>
                          <a:pt x="315" y="39"/>
                        </a:cubicBezTo>
                        <a:cubicBezTo>
                          <a:pt x="315" y="39"/>
                          <a:pt x="317" y="39"/>
                          <a:pt x="318" y="38"/>
                        </a:cubicBezTo>
                        <a:cubicBezTo>
                          <a:pt x="320" y="38"/>
                          <a:pt x="322" y="36"/>
                          <a:pt x="322" y="34"/>
                        </a:cubicBezTo>
                        <a:cubicBezTo>
                          <a:pt x="323" y="32"/>
                          <a:pt x="323" y="30"/>
                          <a:pt x="322" y="28"/>
                        </a:cubicBezTo>
                        <a:cubicBezTo>
                          <a:pt x="322" y="27"/>
                          <a:pt x="320" y="27"/>
                          <a:pt x="319" y="27"/>
                        </a:cubicBezTo>
                        <a:cubicBezTo>
                          <a:pt x="318" y="27"/>
                          <a:pt x="316" y="25"/>
                          <a:pt x="315" y="23"/>
                        </a:cubicBezTo>
                        <a:cubicBezTo>
                          <a:pt x="313" y="22"/>
                          <a:pt x="313" y="19"/>
                          <a:pt x="313" y="18"/>
                        </a:cubicBezTo>
                        <a:cubicBezTo>
                          <a:pt x="312" y="17"/>
                          <a:pt x="312" y="14"/>
                          <a:pt x="313" y="13"/>
                        </a:cubicBezTo>
                        <a:cubicBezTo>
                          <a:pt x="312" y="12"/>
                          <a:pt x="313" y="10"/>
                          <a:pt x="314" y="8"/>
                        </a:cubicBezTo>
                        <a:cubicBezTo>
                          <a:pt x="315" y="7"/>
                          <a:pt x="316" y="6"/>
                          <a:pt x="317" y="4"/>
                        </a:cubicBezTo>
                        <a:cubicBezTo>
                          <a:pt x="317" y="3"/>
                          <a:pt x="317" y="1"/>
                          <a:pt x="316" y="1"/>
                        </a:cubicBezTo>
                        <a:cubicBezTo>
                          <a:pt x="316" y="0"/>
                          <a:pt x="314" y="0"/>
                          <a:pt x="312" y="0"/>
                        </a:cubicBezTo>
                        <a:cubicBezTo>
                          <a:pt x="311" y="0"/>
                          <a:pt x="308" y="0"/>
                          <a:pt x="306" y="0"/>
                        </a:cubicBezTo>
                        <a:cubicBezTo>
                          <a:pt x="304" y="0"/>
                          <a:pt x="302" y="1"/>
                          <a:pt x="301" y="3"/>
                        </a:cubicBezTo>
                        <a:cubicBezTo>
                          <a:pt x="300" y="4"/>
                          <a:pt x="297" y="7"/>
                          <a:pt x="295" y="7"/>
                        </a:cubicBezTo>
                        <a:cubicBezTo>
                          <a:pt x="293" y="8"/>
                          <a:pt x="289" y="9"/>
                          <a:pt x="287" y="9"/>
                        </a:cubicBezTo>
                        <a:cubicBezTo>
                          <a:pt x="287" y="9"/>
                          <a:pt x="284" y="9"/>
                          <a:pt x="282" y="10"/>
                        </a:cubicBezTo>
                        <a:cubicBezTo>
                          <a:pt x="280" y="11"/>
                          <a:pt x="279" y="12"/>
                          <a:pt x="277" y="12"/>
                        </a:cubicBezTo>
                        <a:cubicBezTo>
                          <a:pt x="276" y="13"/>
                          <a:pt x="273" y="14"/>
                          <a:pt x="272" y="15"/>
                        </a:cubicBezTo>
                        <a:cubicBezTo>
                          <a:pt x="271" y="15"/>
                          <a:pt x="268" y="16"/>
                          <a:pt x="265" y="17"/>
                        </a:cubicBezTo>
                        <a:cubicBezTo>
                          <a:pt x="263" y="17"/>
                          <a:pt x="260" y="19"/>
                          <a:pt x="259" y="20"/>
                        </a:cubicBezTo>
                        <a:cubicBezTo>
                          <a:pt x="258" y="21"/>
                          <a:pt x="256" y="22"/>
                          <a:pt x="255" y="24"/>
                        </a:cubicBezTo>
                        <a:cubicBezTo>
                          <a:pt x="255" y="25"/>
                          <a:pt x="252" y="26"/>
                          <a:pt x="250" y="27"/>
                        </a:cubicBezTo>
                        <a:cubicBezTo>
                          <a:pt x="248" y="28"/>
                          <a:pt x="246" y="29"/>
                          <a:pt x="243" y="30"/>
                        </a:cubicBezTo>
                        <a:cubicBezTo>
                          <a:pt x="240" y="31"/>
                          <a:pt x="238" y="31"/>
                          <a:pt x="236" y="30"/>
                        </a:cubicBezTo>
                        <a:cubicBezTo>
                          <a:pt x="234" y="30"/>
                          <a:pt x="232" y="31"/>
                          <a:pt x="232" y="32"/>
                        </a:cubicBezTo>
                        <a:cubicBezTo>
                          <a:pt x="232" y="34"/>
                          <a:pt x="231" y="36"/>
                          <a:pt x="230" y="37"/>
                        </a:cubicBezTo>
                        <a:cubicBezTo>
                          <a:pt x="228" y="38"/>
                          <a:pt x="225" y="40"/>
                          <a:pt x="224" y="42"/>
                        </a:cubicBezTo>
                        <a:cubicBezTo>
                          <a:pt x="222" y="43"/>
                          <a:pt x="220" y="46"/>
                          <a:pt x="218" y="48"/>
                        </a:cubicBezTo>
                        <a:cubicBezTo>
                          <a:pt x="217" y="49"/>
                          <a:pt x="216" y="52"/>
                          <a:pt x="214" y="54"/>
                        </a:cubicBezTo>
                        <a:cubicBezTo>
                          <a:pt x="213" y="56"/>
                          <a:pt x="212" y="58"/>
                          <a:pt x="211" y="61"/>
                        </a:cubicBezTo>
                        <a:cubicBezTo>
                          <a:pt x="210" y="62"/>
                          <a:pt x="208" y="65"/>
                          <a:pt x="205" y="66"/>
                        </a:cubicBezTo>
                        <a:cubicBezTo>
                          <a:pt x="202" y="68"/>
                          <a:pt x="199" y="69"/>
                          <a:pt x="197" y="69"/>
                        </a:cubicBezTo>
                        <a:cubicBezTo>
                          <a:pt x="196" y="69"/>
                          <a:pt x="193" y="70"/>
                          <a:pt x="192" y="69"/>
                        </a:cubicBezTo>
                        <a:cubicBezTo>
                          <a:pt x="191" y="69"/>
                          <a:pt x="188" y="69"/>
                          <a:pt x="187" y="69"/>
                        </a:cubicBezTo>
                        <a:cubicBezTo>
                          <a:pt x="185" y="69"/>
                          <a:pt x="184" y="70"/>
                          <a:pt x="182" y="70"/>
                        </a:cubicBezTo>
                        <a:cubicBezTo>
                          <a:pt x="180" y="71"/>
                          <a:pt x="177" y="71"/>
                          <a:pt x="176" y="71"/>
                        </a:cubicBezTo>
                        <a:cubicBezTo>
                          <a:pt x="175" y="71"/>
                          <a:pt x="172" y="71"/>
                          <a:pt x="169" y="71"/>
                        </a:cubicBezTo>
                        <a:cubicBezTo>
                          <a:pt x="168" y="71"/>
                          <a:pt x="166" y="71"/>
                          <a:pt x="166" y="70"/>
                        </a:cubicBezTo>
                        <a:cubicBezTo>
                          <a:pt x="166" y="69"/>
                          <a:pt x="164" y="69"/>
                          <a:pt x="162" y="68"/>
                        </a:cubicBezTo>
                        <a:cubicBezTo>
                          <a:pt x="160" y="68"/>
                          <a:pt x="158" y="68"/>
                          <a:pt x="157" y="68"/>
                        </a:cubicBezTo>
                        <a:cubicBezTo>
                          <a:pt x="156" y="68"/>
                          <a:pt x="154" y="69"/>
                          <a:pt x="153" y="70"/>
                        </a:cubicBezTo>
                        <a:cubicBezTo>
                          <a:pt x="152" y="71"/>
                          <a:pt x="148" y="72"/>
                          <a:pt x="144" y="73"/>
                        </a:cubicBezTo>
                        <a:cubicBezTo>
                          <a:pt x="140" y="75"/>
                          <a:pt x="135" y="77"/>
                          <a:pt x="130" y="78"/>
                        </a:cubicBezTo>
                        <a:cubicBezTo>
                          <a:pt x="127" y="80"/>
                          <a:pt x="123" y="81"/>
                          <a:pt x="122" y="83"/>
                        </a:cubicBezTo>
                        <a:cubicBezTo>
                          <a:pt x="122" y="83"/>
                          <a:pt x="122" y="83"/>
                          <a:pt x="121" y="84"/>
                        </a:cubicBezTo>
                        <a:cubicBezTo>
                          <a:pt x="119" y="85"/>
                          <a:pt x="117" y="86"/>
                          <a:pt x="115" y="86"/>
                        </a:cubicBezTo>
                        <a:cubicBezTo>
                          <a:pt x="113" y="86"/>
                          <a:pt x="111" y="87"/>
                          <a:pt x="109" y="88"/>
                        </a:cubicBezTo>
                        <a:cubicBezTo>
                          <a:pt x="107" y="89"/>
                          <a:pt x="104" y="90"/>
                          <a:pt x="103" y="90"/>
                        </a:cubicBezTo>
                        <a:cubicBezTo>
                          <a:pt x="102" y="90"/>
                          <a:pt x="99" y="90"/>
                          <a:pt x="97" y="89"/>
                        </a:cubicBezTo>
                        <a:cubicBezTo>
                          <a:pt x="95" y="89"/>
                          <a:pt x="94" y="88"/>
                          <a:pt x="93" y="87"/>
                        </a:cubicBezTo>
                        <a:cubicBezTo>
                          <a:pt x="92" y="87"/>
                          <a:pt x="90" y="88"/>
                          <a:pt x="88" y="90"/>
                        </a:cubicBezTo>
                        <a:cubicBezTo>
                          <a:pt x="87" y="92"/>
                          <a:pt x="86" y="93"/>
                          <a:pt x="84" y="93"/>
                        </a:cubicBezTo>
                        <a:cubicBezTo>
                          <a:pt x="82" y="92"/>
                          <a:pt x="79" y="91"/>
                          <a:pt x="78" y="91"/>
                        </a:cubicBezTo>
                        <a:cubicBezTo>
                          <a:pt x="76" y="91"/>
                          <a:pt x="72" y="91"/>
                          <a:pt x="70" y="92"/>
                        </a:cubicBezTo>
                        <a:cubicBezTo>
                          <a:pt x="68" y="93"/>
                          <a:pt x="62" y="94"/>
                          <a:pt x="60" y="95"/>
                        </a:cubicBezTo>
                        <a:cubicBezTo>
                          <a:pt x="56" y="95"/>
                          <a:pt x="52" y="95"/>
                          <a:pt x="49" y="94"/>
                        </a:cubicBezTo>
                        <a:cubicBezTo>
                          <a:pt x="45" y="94"/>
                          <a:pt x="42" y="93"/>
                          <a:pt x="40" y="92"/>
                        </a:cubicBezTo>
                        <a:cubicBezTo>
                          <a:pt x="38" y="91"/>
                          <a:pt x="36" y="91"/>
                          <a:pt x="34" y="91"/>
                        </a:cubicBezTo>
                        <a:cubicBezTo>
                          <a:pt x="33" y="92"/>
                          <a:pt x="30" y="92"/>
                          <a:pt x="29" y="93"/>
                        </a:cubicBezTo>
                        <a:cubicBezTo>
                          <a:pt x="29" y="94"/>
                          <a:pt x="28" y="96"/>
                          <a:pt x="27" y="97"/>
                        </a:cubicBezTo>
                        <a:cubicBezTo>
                          <a:pt x="26" y="97"/>
                          <a:pt x="24" y="99"/>
                          <a:pt x="21" y="99"/>
                        </a:cubicBezTo>
                        <a:cubicBezTo>
                          <a:pt x="20" y="100"/>
                          <a:pt x="16" y="101"/>
                          <a:pt x="14" y="101"/>
                        </a:cubicBezTo>
                        <a:cubicBezTo>
                          <a:pt x="13" y="102"/>
                          <a:pt x="13" y="102"/>
                          <a:pt x="13" y="102"/>
                        </a:cubicBezTo>
                        <a:cubicBezTo>
                          <a:pt x="12" y="102"/>
                          <a:pt x="12" y="104"/>
                          <a:pt x="12" y="106"/>
                        </a:cubicBezTo>
                        <a:cubicBezTo>
                          <a:pt x="13" y="109"/>
                          <a:pt x="13" y="111"/>
                          <a:pt x="12" y="113"/>
                        </a:cubicBezTo>
                        <a:cubicBezTo>
                          <a:pt x="11" y="115"/>
                          <a:pt x="10" y="117"/>
                          <a:pt x="10" y="119"/>
                        </a:cubicBezTo>
                        <a:cubicBezTo>
                          <a:pt x="10" y="121"/>
                          <a:pt x="8" y="122"/>
                          <a:pt x="7" y="124"/>
                        </a:cubicBezTo>
                        <a:cubicBezTo>
                          <a:pt x="5" y="125"/>
                          <a:pt x="3" y="128"/>
                          <a:pt x="1" y="129"/>
                        </a:cubicBezTo>
                        <a:cubicBezTo>
                          <a:pt x="0" y="132"/>
                          <a:pt x="0" y="133"/>
                          <a:pt x="1" y="132"/>
                        </a:cubicBezTo>
                        <a:cubicBezTo>
                          <a:pt x="1" y="132"/>
                          <a:pt x="1" y="132"/>
                          <a:pt x="3" y="133"/>
                        </a:cubicBezTo>
                        <a:cubicBezTo>
                          <a:pt x="5" y="135"/>
                          <a:pt x="8" y="138"/>
                          <a:pt x="8" y="140"/>
                        </a:cubicBezTo>
                        <a:cubicBezTo>
                          <a:pt x="9" y="142"/>
                          <a:pt x="10" y="144"/>
                          <a:pt x="11" y="145"/>
                        </a:cubicBezTo>
                        <a:cubicBezTo>
                          <a:pt x="12" y="147"/>
                          <a:pt x="12" y="148"/>
                          <a:pt x="11" y="150"/>
                        </a:cubicBezTo>
                        <a:cubicBezTo>
                          <a:pt x="10" y="151"/>
                          <a:pt x="10" y="154"/>
                          <a:pt x="10" y="155"/>
                        </a:cubicBezTo>
                        <a:cubicBezTo>
                          <a:pt x="11" y="156"/>
                          <a:pt x="12" y="159"/>
                          <a:pt x="12" y="159"/>
                        </a:cubicBezTo>
                        <a:cubicBezTo>
                          <a:pt x="13" y="161"/>
                          <a:pt x="13" y="163"/>
                          <a:pt x="13" y="164"/>
                        </a:cubicBezTo>
                        <a:cubicBezTo>
                          <a:pt x="14" y="165"/>
                          <a:pt x="13" y="167"/>
                          <a:pt x="13" y="169"/>
                        </a:cubicBezTo>
                        <a:cubicBezTo>
                          <a:pt x="13" y="170"/>
                          <a:pt x="13" y="170"/>
                          <a:pt x="13" y="170"/>
                        </a:cubicBezTo>
                        <a:cubicBezTo>
                          <a:pt x="13" y="171"/>
                          <a:pt x="15" y="170"/>
                          <a:pt x="18" y="166"/>
                        </a:cubicBezTo>
                        <a:cubicBezTo>
                          <a:pt x="19" y="163"/>
                          <a:pt x="21" y="159"/>
                          <a:pt x="21" y="158"/>
                        </a:cubicBezTo>
                        <a:cubicBezTo>
                          <a:pt x="21" y="156"/>
                          <a:pt x="21" y="153"/>
                          <a:pt x="21" y="152"/>
                        </a:cubicBezTo>
                        <a:cubicBezTo>
                          <a:pt x="20" y="151"/>
                          <a:pt x="21" y="148"/>
                          <a:pt x="22" y="147"/>
                        </a:cubicBezTo>
                        <a:cubicBezTo>
                          <a:pt x="23" y="146"/>
                          <a:pt x="25" y="144"/>
                          <a:pt x="25" y="143"/>
                        </a:cubicBezTo>
                        <a:cubicBezTo>
                          <a:pt x="27" y="142"/>
                          <a:pt x="30" y="140"/>
                          <a:pt x="33" y="140"/>
                        </a:cubicBezTo>
                        <a:cubicBezTo>
                          <a:pt x="34" y="139"/>
                          <a:pt x="38" y="138"/>
                          <a:pt x="40" y="138"/>
                        </a:cubicBezTo>
                        <a:cubicBezTo>
                          <a:pt x="41" y="137"/>
                          <a:pt x="43" y="137"/>
                          <a:pt x="44" y="137"/>
                        </a:cubicBezTo>
                        <a:cubicBezTo>
                          <a:pt x="46" y="137"/>
                          <a:pt x="49" y="138"/>
                          <a:pt x="50" y="139"/>
                        </a:cubicBezTo>
                        <a:cubicBezTo>
                          <a:pt x="53" y="140"/>
                          <a:pt x="56" y="140"/>
                          <a:pt x="58" y="140"/>
                        </a:cubicBezTo>
                        <a:cubicBezTo>
                          <a:pt x="60" y="139"/>
                          <a:pt x="64" y="139"/>
                          <a:pt x="66" y="138"/>
                        </a:cubicBezTo>
                        <a:cubicBezTo>
                          <a:pt x="66" y="138"/>
                          <a:pt x="69" y="138"/>
                          <a:pt x="71" y="138"/>
                        </a:cubicBezTo>
                        <a:cubicBezTo>
                          <a:pt x="73" y="138"/>
                          <a:pt x="75" y="138"/>
                          <a:pt x="75" y="140"/>
                        </a:cubicBezTo>
                        <a:cubicBezTo>
                          <a:pt x="75" y="142"/>
                          <a:pt x="78" y="143"/>
                          <a:pt x="80" y="143"/>
                        </a:cubicBezTo>
                        <a:cubicBezTo>
                          <a:pt x="83" y="142"/>
                          <a:pt x="84" y="142"/>
                          <a:pt x="85" y="144"/>
                        </a:cubicBezTo>
                        <a:cubicBezTo>
                          <a:pt x="86" y="147"/>
                          <a:pt x="88" y="147"/>
                          <a:pt x="89" y="146"/>
                        </a:cubicBezTo>
                        <a:cubicBezTo>
                          <a:pt x="90" y="145"/>
                          <a:pt x="92" y="143"/>
                          <a:pt x="92" y="141"/>
                        </a:cubicBezTo>
                        <a:cubicBezTo>
                          <a:pt x="93" y="141"/>
                          <a:pt x="96" y="139"/>
                          <a:pt x="98" y="137"/>
                        </a:cubicBezTo>
                        <a:cubicBezTo>
                          <a:pt x="99" y="136"/>
                          <a:pt x="101" y="134"/>
                          <a:pt x="102" y="133"/>
                        </a:cubicBezTo>
                        <a:cubicBezTo>
                          <a:pt x="103" y="132"/>
                          <a:pt x="105" y="132"/>
                          <a:pt x="106" y="133"/>
                        </a:cubicBezTo>
                        <a:cubicBezTo>
                          <a:pt x="107" y="134"/>
                          <a:pt x="108" y="135"/>
                          <a:pt x="108" y="135"/>
                        </a:cubicBezTo>
                        <a:cubicBezTo>
                          <a:pt x="109" y="134"/>
                          <a:pt x="111" y="133"/>
                          <a:pt x="113" y="132"/>
                        </a:cubicBezTo>
                        <a:cubicBezTo>
                          <a:pt x="115" y="132"/>
                          <a:pt x="117" y="130"/>
                          <a:pt x="119" y="128"/>
                        </a:cubicBezTo>
                        <a:cubicBezTo>
                          <a:pt x="121" y="127"/>
                          <a:pt x="124" y="126"/>
                          <a:pt x="124" y="126"/>
                        </a:cubicBezTo>
                        <a:cubicBezTo>
                          <a:pt x="125" y="126"/>
                          <a:pt x="129" y="126"/>
                          <a:pt x="132" y="125"/>
                        </a:cubicBezTo>
                        <a:cubicBezTo>
                          <a:pt x="135" y="124"/>
                          <a:pt x="137" y="125"/>
                          <a:pt x="136" y="126"/>
                        </a:cubicBezTo>
                        <a:cubicBezTo>
                          <a:pt x="135" y="128"/>
                          <a:pt x="135" y="129"/>
                          <a:pt x="135" y="130"/>
                        </a:cubicBezTo>
                        <a:cubicBezTo>
                          <a:pt x="135" y="132"/>
                          <a:pt x="135" y="134"/>
                          <a:pt x="135" y="134"/>
                        </a:cubicBezTo>
                        <a:cubicBezTo>
                          <a:pt x="135" y="134"/>
                          <a:pt x="134" y="136"/>
                          <a:pt x="134" y="138"/>
                        </a:cubicBezTo>
                        <a:cubicBezTo>
                          <a:pt x="134" y="139"/>
                          <a:pt x="134" y="141"/>
                          <a:pt x="134" y="142"/>
                        </a:cubicBezTo>
                        <a:cubicBezTo>
                          <a:pt x="134" y="144"/>
                          <a:pt x="136" y="145"/>
                          <a:pt x="137" y="144"/>
                        </a:cubicBezTo>
                        <a:cubicBezTo>
                          <a:pt x="138" y="144"/>
                          <a:pt x="141" y="143"/>
                          <a:pt x="142" y="142"/>
                        </a:cubicBezTo>
                        <a:cubicBezTo>
                          <a:pt x="144" y="141"/>
                          <a:pt x="147" y="141"/>
                          <a:pt x="149" y="142"/>
                        </a:cubicBezTo>
                        <a:cubicBezTo>
                          <a:pt x="150" y="142"/>
                          <a:pt x="152" y="143"/>
                          <a:pt x="152" y="144"/>
                        </a:cubicBezTo>
                        <a:cubicBezTo>
                          <a:pt x="153" y="145"/>
                          <a:pt x="155" y="146"/>
                          <a:pt x="157" y="146"/>
                        </a:cubicBezTo>
                        <a:cubicBezTo>
                          <a:pt x="159" y="146"/>
                          <a:pt x="161" y="146"/>
                          <a:pt x="162" y="146"/>
                        </a:cubicBezTo>
                        <a:cubicBezTo>
                          <a:pt x="163" y="146"/>
                          <a:pt x="163" y="148"/>
                          <a:pt x="162" y="149"/>
                        </a:cubicBezTo>
                        <a:cubicBezTo>
                          <a:pt x="161" y="151"/>
                          <a:pt x="160" y="152"/>
                          <a:pt x="160" y="154"/>
                        </a:cubicBezTo>
                        <a:cubicBezTo>
                          <a:pt x="160" y="155"/>
                          <a:pt x="160" y="157"/>
                          <a:pt x="162" y="157"/>
                        </a:cubicBezTo>
                        <a:cubicBezTo>
                          <a:pt x="163" y="157"/>
                          <a:pt x="165" y="159"/>
                          <a:pt x="167" y="160"/>
                        </a:cubicBezTo>
                        <a:cubicBezTo>
                          <a:pt x="168" y="161"/>
                          <a:pt x="169" y="162"/>
                          <a:pt x="169" y="164"/>
                        </a:cubicBezTo>
                        <a:cubicBezTo>
                          <a:pt x="170" y="166"/>
                          <a:pt x="170" y="167"/>
                          <a:pt x="169" y="168"/>
                        </a:cubicBezTo>
                        <a:cubicBezTo>
                          <a:pt x="168" y="169"/>
                          <a:pt x="165" y="171"/>
                          <a:pt x="163" y="172"/>
                        </a:cubicBezTo>
                        <a:cubicBezTo>
                          <a:pt x="162" y="173"/>
                          <a:pt x="159" y="174"/>
                          <a:pt x="157" y="175"/>
                        </a:cubicBezTo>
                        <a:cubicBezTo>
                          <a:pt x="155" y="176"/>
                          <a:pt x="153" y="179"/>
                          <a:pt x="150" y="180"/>
                        </a:cubicBezTo>
                        <a:cubicBezTo>
                          <a:pt x="147" y="181"/>
                          <a:pt x="146" y="182"/>
                          <a:pt x="147" y="183"/>
                        </a:cubicBezTo>
                        <a:cubicBezTo>
                          <a:pt x="147" y="183"/>
                          <a:pt x="147" y="183"/>
                          <a:pt x="148" y="184"/>
                        </a:cubicBezTo>
                        <a:cubicBezTo>
                          <a:pt x="150" y="186"/>
                          <a:pt x="152" y="187"/>
                          <a:pt x="153" y="189"/>
                        </a:cubicBezTo>
                        <a:cubicBezTo>
                          <a:pt x="154" y="191"/>
                          <a:pt x="154" y="191"/>
                          <a:pt x="152" y="192"/>
                        </a:cubicBezTo>
                        <a:cubicBezTo>
                          <a:pt x="150" y="192"/>
                          <a:pt x="147" y="192"/>
                          <a:pt x="147" y="192"/>
                        </a:cubicBezTo>
                        <a:cubicBezTo>
                          <a:pt x="145" y="191"/>
                          <a:pt x="144" y="193"/>
                          <a:pt x="144" y="194"/>
                        </a:cubicBezTo>
                        <a:cubicBezTo>
                          <a:pt x="144" y="196"/>
                          <a:pt x="143" y="199"/>
                          <a:pt x="143" y="201"/>
                        </a:cubicBezTo>
                        <a:cubicBezTo>
                          <a:pt x="142" y="204"/>
                          <a:pt x="141" y="206"/>
                          <a:pt x="140" y="207"/>
                        </a:cubicBezTo>
                        <a:cubicBezTo>
                          <a:pt x="140" y="209"/>
                          <a:pt x="140" y="209"/>
                          <a:pt x="140" y="209"/>
                        </a:cubicBezTo>
                        <a:cubicBezTo>
                          <a:pt x="140" y="209"/>
                          <a:pt x="140" y="210"/>
                          <a:pt x="142" y="212"/>
                        </a:cubicBezTo>
                        <a:cubicBezTo>
                          <a:pt x="144" y="213"/>
                          <a:pt x="145" y="215"/>
                          <a:pt x="146" y="21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3" name="Freeform 10">
                    <a:extLst>
                      <a:ext uri="{FF2B5EF4-FFF2-40B4-BE49-F238E27FC236}">
                        <a16:creationId xmlns:a16="http://schemas.microsoft.com/office/drawing/2014/main" id="{5B476ABD-E667-7915-48C2-5F39FD5633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0102" y="2722471"/>
                    <a:ext cx="140856" cy="204969"/>
                  </a:xfrm>
                  <a:custGeom>
                    <a:avLst/>
                    <a:gdLst/>
                    <a:ahLst/>
                    <a:cxnLst>
                      <a:cxn ang="0">
                        <a:pos x="59" y="37"/>
                      </a:cxn>
                      <a:cxn ang="0">
                        <a:pos x="60" y="33"/>
                      </a:cxn>
                      <a:cxn ang="0">
                        <a:pos x="60" y="27"/>
                      </a:cxn>
                      <a:cxn ang="0">
                        <a:pos x="59" y="20"/>
                      </a:cxn>
                      <a:cxn ang="0">
                        <a:pos x="56" y="15"/>
                      </a:cxn>
                      <a:cxn ang="0">
                        <a:pos x="54" y="11"/>
                      </a:cxn>
                      <a:cxn ang="0">
                        <a:pos x="54" y="7"/>
                      </a:cxn>
                      <a:cxn ang="0">
                        <a:pos x="51" y="2"/>
                      </a:cxn>
                      <a:cxn ang="0">
                        <a:pos x="47" y="1"/>
                      </a:cxn>
                      <a:cxn ang="0">
                        <a:pos x="46" y="2"/>
                      </a:cxn>
                      <a:cxn ang="0">
                        <a:pos x="45" y="7"/>
                      </a:cxn>
                      <a:cxn ang="0">
                        <a:pos x="42" y="11"/>
                      </a:cxn>
                      <a:cxn ang="0">
                        <a:pos x="40" y="12"/>
                      </a:cxn>
                      <a:cxn ang="0">
                        <a:pos x="39" y="14"/>
                      </a:cxn>
                      <a:cxn ang="0">
                        <a:pos x="37" y="19"/>
                      </a:cxn>
                      <a:cxn ang="0">
                        <a:pos x="33" y="21"/>
                      </a:cxn>
                      <a:cxn ang="0">
                        <a:pos x="29" y="20"/>
                      </a:cxn>
                      <a:cxn ang="0">
                        <a:pos x="24" y="22"/>
                      </a:cxn>
                      <a:cxn ang="0">
                        <a:pos x="20" y="25"/>
                      </a:cxn>
                      <a:cxn ang="0">
                        <a:pos x="14" y="28"/>
                      </a:cxn>
                      <a:cxn ang="0">
                        <a:pos x="9" y="30"/>
                      </a:cxn>
                      <a:cxn ang="0">
                        <a:pos x="6" y="34"/>
                      </a:cxn>
                      <a:cxn ang="0">
                        <a:pos x="4" y="38"/>
                      </a:cxn>
                      <a:cxn ang="0">
                        <a:pos x="3" y="42"/>
                      </a:cxn>
                      <a:cxn ang="0">
                        <a:pos x="2" y="47"/>
                      </a:cxn>
                      <a:cxn ang="0">
                        <a:pos x="0" y="51"/>
                      </a:cxn>
                      <a:cxn ang="0">
                        <a:pos x="0" y="54"/>
                      </a:cxn>
                      <a:cxn ang="0">
                        <a:pos x="2" y="59"/>
                      </a:cxn>
                      <a:cxn ang="0">
                        <a:pos x="6" y="64"/>
                      </a:cxn>
                      <a:cxn ang="0">
                        <a:pos x="9" y="71"/>
                      </a:cxn>
                      <a:cxn ang="0">
                        <a:pos x="10" y="77"/>
                      </a:cxn>
                      <a:cxn ang="0">
                        <a:pos x="12" y="82"/>
                      </a:cxn>
                      <a:cxn ang="0">
                        <a:pos x="14" y="82"/>
                      </a:cxn>
                      <a:cxn ang="0">
                        <a:pos x="19" y="80"/>
                      </a:cxn>
                      <a:cxn ang="0">
                        <a:pos x="22" y="84"/>
                      </a:cxn>
                      <a:cxn ang="0">
                        <a:pos x="25" y="89"/>
                      </a:cxn>
                      <a:cxn ang="0">
                        <a:pos x="31" y="87"/>
                      </a:cxn>
                      <a:cxn ang="0">
                        <a:pos x="36" y="82"/>
                      </a:cxn>
                      <a:cxn ang="0">
                        <a:pos x="35" y="76"/>
                      </a:cxn>
                      <a:cxn ang="0">
                        <a:pos x="35" y="71"/>
                      </a:cxn>
                      <a:cxn ang="0">
                        <a:pos x="35" y="67"/>
                      </a:cxn>
                      <a:cxn ang="0">
                        <a:pos x="40" y="62"/>
                      </a:cxn>
                      <a:cxn ang="0">
                        <a:pos x="42" y="57"/>
                      </a:cxn>
                      <a:cxn ang="0">
                        <a:pos x="42" y="50"/>
                      </a:cxn>
                      <a:cxn ang="0">
                        <a:pos x="44" y="48"/>
                      </a:cxn>
                      <a:cxn ang="0">
                        <a:pos x="48" y="48"/>
                      </a:cxn>
                      <a:cxn ang="0">
                        <a:pos x="50" y="45"/>
                      </a:cxn>
                      <a:cxn ang="0">
                        <a:pos x="55" y="45"/>
                      </a:cxn>
                      <a:cxn ang="0">
                        <a:pos x="56" y="46"/>
                      </a:cxn>
                      <a:cxn ang="0">
                        <a:pos x="57" y="42"/>
                      </a:cxn>
                      <a:cxn ang="0">
                        <a:pos x="59" y="37"/>
                      </a:cxn>
                    </a:cxnLst>
                    <a:rect l="0" t="0" r="r" b="b"/>
                    <a:pathLst>
                      <a:path w="61" h="89">
                        <a:moveTo>
                          <a:pt x="59" y="37"/>
                        </a:moveTo>
                        <a:cubicBezTo>
                          <a:pt x="60" y="36"/>
                          <a:pt x="61" y="35"/>
                          <a:pt x="60" y="33"/>
                        </a:cubicBezTo>
                        <a:cubicBezTo>
                          <a:pt x="60" y="31"/>
                          <a:pt x="60" y="29"/>
                          <a:pt x="60" y="27"/>
                        </a:cubicBezTo>
                        <a:cubicBezTo>
                          <a:pt x="60" y="25"/>
                          <a:pt x="59" y="22"/>
                          <a:pt x="59" y="20"/>
                        </a:cubicBezTo>
                        <a:cubicBezTo>
                          <a:pt x="59" y="18"/>
                          <a:pt x="57" y="15"/>
                          <a:pt x="56" y="15"/>
                        </a:cubicBezTo>
                        <a:cubicBezTo>
                          <a:pt x="54" y="14"/>
                          <a:pt x="54" y="12"/>
                          <a:pt x="54" y="11"/>
                        </a:cubicBezTo>
                        <a:cubicBezTo>
                          <a:pt x="55" y="10"/>
                          <a:pt x="55" y="8"/>
                          <a:pt x="54" y="7"/>
                        </a:cubicBezTo>
                        <a:cubicBezTo>
                          <a:pt x="53" y="5"/>
                          <a:pt x="53" y="3"/>
                          <a:pt x="51" y="2"/>
                        </a:cubicBezTo>
                        <a:cubicBezTo>
                          <a:pt x="49" y="0"/>
                          <a:pt x="48" y="0"/>
                          <a:pt x="47" y="1"/>
                        </a:cubicBezTo>
                        <a:cubicBezTo>
                          <a:pt x="47" y="1"/>
                          <a:pt x="47" y="1"/>
                          <a:pt x="46" y="2"/>
                        </a:cubicBezTo>
                        <a:cubicBezTo>
                          <a:pt x="46" y="3"/>
                          <a:pt x="45" y="6"/>
                          <a:pt x="45" y="7"/>
                        </a:cubicBezTo>
                        <a:cubicBezTo>
                          <a:pt x="45" y="9"/>
                          <a:pt x="44" y="11"/>
                          <a:pt x="42" y="11"/>
                        </a:cubicBezTo>
                        <a:cubicBezTo>
                          <a:pt x="40" y="11"/>
                          <a:pt x="39" y="11"/>
                          <a:pt x="40" y="12"/>
                        </a:cubicBezTo>
                        <a:cubicBezTo>
                          <a:pt x="40" y="13"/>
                          <a:pt x="40" y="13"/>
                          <a:pt x="39" y="14"/>
                        </a:cubicBezTo>
                        <a:cubicBezTo>
                          <a:pt x="38" y="15"/>
                          <a:pt x="38" y="17"/>
                          <a:pt x="37" y="19"/>
                        </a:cubicBezTo>
                        <a:cubicBezTo>
                          <a:pt x="37" y="21"/>
                          <a:pt x="35" y="22"/>
                          <a:pt x="33" y="21"/>
                        </a:cubicBezTo>
                        <a:cubicBezTo>
                          <a:pt x="31" y="20"/>
                          <a:pt x="30" y="20"/>
                          <a:pt x="29" y="20"/>
                        </a:cubicBezTo>
                        <a:cubicBezTo>
                          <a:pt x="28" y="20"/>
                          <a:pt x="26" y="21"/>
                          <a:pt x="24" y="22"/>
                        </a:cubicBezTo>
                        <a:cubicBezTo>
                          <a:pt x="22" y="22"/>
                          <a:pt x="21" y="24"/>
                          <a:pt x="20" y="25"/>
                        </a:cubicBezTo>
                        <a:cubicBezTo>
                          <a:pt x="19" y="27"/>
                          <a:pt x="16" y="27"/>
                          <a:pt x="14" y="28"/>
                        </a:cubicBezTo>
                        <a:cubicBezTo>
                          <a:pt x="12" y="28"/>
                          <a:pt x="10" y="29"/>
                          <a:pt x="9" y="30"/>
                        </a:cubicBezTo>
                        <a:cubicBezTo>
                          <a:pt x="9" y="31"/>
                          <a:pt x="8" y="33"/>
                          <a:pt x="6" y="34"/>
                        </a:cubicBezTo>
                        <a:cubicBezTo>
                          <a:pt x="6" y="34"/>
                          <a:pt x="4" y="36"/>
                          <a:pt x="4" y="38"/>
                        </a:cubicBezTo>
                        <a:cubicBezTo>
                          <a:pt x="3" y="39"/>
                          <a:pt x="3" y="41"/>
                          <a:pt x="3" y="42"/>
                        </a:cubicBezTo>
                        <a:cubicBezTo>
                          <a:pt x="4" y="44"/>
                          <a:pt x="3" y="46"/>
                          <a:pt x="2" y="47"/>
                        </a:cubicBezTo>
                        <a:cubicBezTo>
                          <a:pt x="1" y="48"/>
                          <a:pt x="0" y="50"/>
                          <a:pt x="0" y="51"/>
                        </a:cubicBezTo>
                        <a:cubicBezTo>
                          <a:pt x="1" y="51"/>
                          <a:pt x="1" y="53"/>
                          <a:pt x="0" y="54"/>
                        </a:cubicBezTo>
                        <a:cubicBezTo>
                          <a:pt x="0" y="55"/>
                          <a:pt x="1" y="57"/>
                          <a:pt x="2" y="59"/>
                        </a:cubicBezTo>
                        <a:cubicBezTo>
                          <a:pt x="3" y="61"/>
                          <a:pt x="5" y="63"/>
                          <a:pt x="6" y="64"/>
                        </a:cubicBezTo>
                        <a:cubicBezTo>
                          <a:pt x="7" y="66"/>
                          <a:pt x="8" y="68"/>
                          <a:pt x="9" y="71"/>
                        </a:cubicBezTo>
                        <a:cubicBezTo>
                          <a:pt x="10" y="72"/>
                          <a:pt x="10" y="76"/>
                          <a:pt x="10" y="77"/>
                        </a:cubicBezTo>
                        <a:cubicBezTo>
                          <a:pt x="11" y="79"/>
                          <a:pt x="11" y="81"/>
                          <a:pt x="12" y="82"/>
                        </a:cubicBezTo>
                        <a:cubicBezTo>
                          <a:pt x="13" y="83"/>
                          <a:pt x="14" y="83"/>
                          <a:pt x="14" y="82"/>
                        </a:cubicBezTo>
                        <a:cubicBezTo>
                          <a:pt x="15" y="80"/>
                          <a:pt x="17" y="79"/>
                          <a:pt x="19" y="80"/>
                        </a:cubicBezTo>
                        <a:cubicBezTo>
                          <a:pt x="20" y="80"/>
                          <a:pt x="22" y="82"/>
                          <a:pt x="22" y="84"/>
                        </a:cubicBezTo>
                        <a:cubicBezTo>
                          <a:pt x="23" y="86"/>
                          <a:pt x="24" y="88"/>
                          <a:pt x="25" y="89"/>
                        </a:cubicBezTo>
                        <a:cubicBezTo>
                          <a:pt x="26" y="89"/>
                          <a:pt x="28" y="88"/>
                          <a:pt x="31" y="87"/>
                        </a:cubicBezTo>
                        <a:cubicBezTo>
                          <a:pt x="33" y="85"/>
                          <a:pt x="35" y="84"/>
                          <a:pt x="36" y="82"/>
                        </a:cubicBezTo>
                        <a:cubicBezTo>
                          <a:pt x="36" y="80"/>
                          <a:pt x="35" y="78"/>
                          <a:pt x="35" y="76"/>
                        </a:cubicBezTo>
                        <a:cubicBezTo>
                          <a:pt x="35" y="74"/>
                          <a:pt x="35" y="72"/>
                          <a:pt x="35" y="71"/>
                        </a:cubicBezTo>
                        <a:cubicBezTo>
                          <a:pt x="35" y="70"/>
                          <a:pt x="35" y="68"/>
                          <a:pt x="35" y="67"/>
                        </a:cubicBezTo>
                        <a:cubicBezTo>
                          <a:pt x="36" y="65"/>
                          <a:pt x="38" y="63"/>
                          <a:pt x="40" y="62"/>
                        </a:cubicBezTo>
                        <a:cubicBezTo>
                          <a:pt x="41" y="61"/>
                          <a:pt x="42" y="59"/>
                          <a:pt x="42" y="57"/>
                        </a:cubicBezTo>
                        <a:cubicBezTo>
                          <a:pt x="42" y="55"/>
                          <a:pt x="42" y="52"/>
                          <a:pt x="42" y="50"/>
                        </a:cubicBezTo>
                        <a:cubicBezTo>
                          <a:pt x="41" y="48"/>
                          <a:pt x="43" y="47"/>
                          <a:pt x="44" y="48"/>
                        </a:cubicBezTo>
                        <a:cubicBezTo>
                          <a:pt x="46" y="48"/>
                          <a:pt x="48" y="49"/>
                          <a:pt x="48" y="48"/>
                        </a:cubicBezTo>
                        <a:cubicBezTo>
                          <a:pt x="49" y="48"/>
                          <a:pt x="50" y="47"/>
                          <a:pt x="50" y="45"/>
                        </a:cubicBezTo>
                        <a:cubicBezTo>
                          <a:pt x="51" y="44"/>
                          <a:pt x="53" y="44"/>
                          <a:pt x="55" y="45"/>
                        </a:cubicBezTo>
                        <a:cubicBezTo>
                          <a:pt x="56" y="46"/>
                          <a:pt x="56" y="46"/>
                          <a:pt x="56" y="46"/>
                        </a:cubicBezTo>
                        <a:cubicBezTo>
                          <a:pt x="57" y="47"/>
                          <a:pt x="57" y="45"/>
                          <a:pt x="57" y="42"/>
                        </a:cubicBezTo>
                        <a:cubicBezTo>
                          <a:pt x="58" y="40"/>
                          <a:pt x="58" y="37"/>
                          <a:pt x="59" y="3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" name="Freeform 11">
                    <a:extLst>
                      <a:ext uri="{FF2B5EF4-FFF2-40B4-BE49-F238E27FC236}">
                        <a16:creationId xmlns:a16="http://schemas.microsoft.com/office/drawing/2014/main" id="{52BD3A33-440A-11E1-5DC3-9C2B26A95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2215" y="2722471"/>
                    <a:ext cx="143769" cy="307939"/>
                  </a:xfrm>
                  <a:custGeom>
                    <a:avLst/>
                    <a:gdLst/>
                    <a:ahLst/>
                    <a:cxnLst>
                      <a:cxn ang="0">
                        <a:pos x="40" y="20"/>
                      </a:cxn>
                      <a:cxn ang="0">
                        <a:pos x="38" y="13"/>
                      </a:cxn>
                      <a:cxn ang="0">
                        <a:pos x="34" y="4"/>
                      </a:cxn>
                      <a:cxn ang="0">
                        <a:pos x="24" y="0"/>
                      </a:cxn>
                      <a:cxn ang="0">
                        <a:pos x="19" y="8"/>
                      </a:cxn>
                      <a:cxn ang="0">
                        <a:pos x="13" y="16"/>
                      </a:cxn>
                      <a:cxn ang="0">
                        <a:pos x="2" y="20"/>
                      </a:cxn>
                      <a:cxn ang="0">
                        <a:pos x="3" y="33"/>
                      </a:cxn>
                      <a:cxn ang="0">
                        <a:pos x="0" y="43"/>
                      </a:cxn>
                      <a:cxn ang="0">
                        <a:pos x="1" y="49"/>
                      </a:cxn>
                      <a:cxn ang="0">
                        <a:pos x="5" y="58"/>
                      </a:cxn>
                      <a:cxn ang="0">
                        <a:pos x="7" y="70"/>
                      </a:cxn>
                      <a:cxn ang="0">
                        <a:pos x="10" y="83"/>
                      </a:cxn>
                      <a:cxn ang="0">
                        <a:pos x="14" y="92"/>
                      </a:cxn>
                      <a:cxn ang="0">
                        <a:pos x="19" y="106"/>
                      </a:cxn>
                      <a:cxn ang="0">
                        <a:pos x="23" y="118"/>
                      </a:cxn>
                      <a:cxn ang="0">
                        <a:pos x="26" y="132"/>
                      </a:cxn>
                      <a:cxn ang="0">
                        <a:pos x="28" y="134"/>
                      </a:cxn>
                      <a:cxn ang="0">
                        <a:pos x="32" y="128"/>
                      </a:cxn>
                      <a:cxn ang="0">
                        <a:pos x="41" y="134"/>
                      </a:cxn>
                      <a:cxn ang="0">
                        <a:pos x="49" y="131"/>
                      </a:cxn>
                      <a:cxn ang="0">
                        <a:pos x="52" y="124"/>
                      </a:cxn>
                      <a:cxn ang="0">
                        <a:pos x="56" y="115"/>
                      </a:cxn>
                      <a:cxn ang="0">
                        <a:pos x="49" y="102"/>
                      </a:cxn>
                      <a:cxn ang="0">
                        <a:pos x="48" y="85"/>
                      </a:cxn>
                      <a:cxn ang="0">
                        <a:pos x="55" y="78"/>
                      </a:cxn>
                      <a:cxn ang="0">
                        <a:pos x="61" y="73"/>
                      </a:cxn>
                      <a:cxn ang="0">
                        <a:pos x="62" y="60"/>
                      </a:cxn>
                      <a:cxn ang="0">
                        <a:pos x="61" y="42"/>
                      </a:cxn>
                      <a:cxn ang="0">
                        <a:pos x="57" y="29"/>
                      </a:cxn>
                      <a:cxn ang="0">
                        <a:pos x="55" y="23"/>
                      </a:cxn>
                      <a:cxn ang="0">
                        <a:pos x="45" y="20"/>
                      </a:cxn>
                    </a:cxnLst>
                    <a:rect l="0" t="0" r="r" b="b"/>
                    <a:pathLst>
                      <a:path w="62" h="135">
                        <a:moveTo>
                          <a:pt x="45" y="20"/>
                        </a:moveTo>
                        <a:cubicBezTo>
                          <a:pt x="44" y="20"/>
                          <a:pt x="42" y="20"/>
                          <a:pt x="40" y="20"/>
                        </a:cubicBezTo>
                        <a:cubicBezTo>
                          <a:pt x="39" y="19"/>
                          <a:pt x="38" y="18"/>
                          <a:pt x="38" y="17"/>
                        </a:cubicBezTo>
                        <a:cubicBezTo>
                          <a:pt x="38" y="15"/>
                          <a:pt x="38" y="14"/>
                          <a:pt x="38" y="13"/>
                        </a:cubicBezTo>
                        <a:cubicBezTo>
                          <a:pt x="38" y="11"/>
                          <a:pt x="38" y="9"/>
                          <a:pt x="38" y="7"/>
                        </a:cubicBezTo>
                        <a:cubicBezTo>
                          <a:pt x="38" y="5"/>
                          <a:pt x="37" y="4"/>
                          <a:pt x="34" y="4"/>
                        </a:cubicBezTo>
                        <a:cubicBezTo>
                          <a:pt x="32" y="4"/>
                          <a:pt x="28" y="3"/>
                          <a:pt x="28" y="1"/>
                        </a:cubicBezTo>
                        <a:cubicBezTo>
                          <a:pt x="26" y="0"/>
                          <a:pt x="24" y="0"/>
                          <a:pt x="24" y="0"/>
                        </a:cubicBezTo>
                        <a:cubicBezTo>
                          <a:pt x="23" y="1"/>
                          <a:pt x="22" y="2"/>
                          <a:pt x="21" y="4"/>
                        </a:cubicBezTo>
                        <a:cubicBezTo>
                          <a:pt x="20" y="5"/>
                          <a:pt x="19" y="7"/>
                          <a:pt x="19" y="8"/>
                        </a:cubicBezTo>
                        <a:cubicBezTo>
                          <a:pt x="18" y="9"/>
                          <a:pt x="17" y="11"/>
                          <a:pt x="16" y="13"/>
                        </a:cubicBezTo>
                        <a:cubicBezTo>
                          <a:pt x="16" y="13"/>
                          <a:pt x="13" y="15"/>
                          <a:pt x="13" y="16"/>
                        </a:cubicBezTo>
                        <a:cubicBezTo>
                          <a:pt x="11" y="16"/>
                          <a:pt x="7" y="16"/>
                          <a:pt x="5" y="16"/>
                        </a:cubicBezTo>
                        <a:cubicBezTo>
                          <a:pt x="3" y="16"/>
                          <a:pt x="2" y="18"/>
                          <a:pt x="2" y="20"/>
                        </a:cubicBezTo>
                        <a:cubicBezTo>
                          <a:pt x="2" y="22"/>
                          <a:pt x="3" y="25"/>
                          <a:pt x="3" y="27"/>
                        </a:cubicBezTo>
                        <a:cubicBezTo>
                          <a:pt x="3" y="29"/>
                          <a:pt x="3" y="32"/>
                          <a:pt x="3" y="33"/>
                        </a:cubicBezTo>
                        <a:cubicBezTo>
                          <a:pt x="4" y="35"/>
                          <a:pt x="3" y="37"/>
                          <a:pt x="2" y="37"/>
                        </a:cubicBezTo>
                        <a:cubicBezTo>
                          <a:pt x="1" y="38"/>
                          <a:pt x="1" y="40"/>
                          <a:pt x="0" y="43"/>
                        </a:cubicBezTo>
                        <a:cubicBezTo>
                          <a:pt x="0" y="45"/>
                          <a:pt x="0" y="48"/>
                          <a:pt x="0" y="48"/>
                        </a:cubicBezTo>
                        <a:cubicBezTo>
                          <a:pt x="0" y="48"/>
                          <a:pt x="0" y="48"/>
                          <a:pt x="1" y="49"/>
                        </a:cubicBezTo>
                        <a:cubicBezTo>
                          <a:pt x="2" y="50"/>
                          <a:pt x="2" y="52"/>
                          <a:pt x="3" y="54"/>
                        </a:cubicBezTo>
                        <a:cubicBezTo>
                          <a:pt x="3" y="54"/>
                          <a:pt x="4" y="57"/>
                          <a:pt x="5" y="58"/>
                        </a:cubicBezTo>
                        <a:cubicBezTo>
                          <a:pt x="6" y="59"/>
                          <a:pt x="6" y="62"/>
                          <a:pt x="7" y="63"/>
                        </a:cubicBezTo>
                        <a:cubicBezTo>
                          <a:pt x="7" y="65"/>
                          <a:pt x="7" y="68"/>
                          <a:pt x="7" y="70"/>
                        </a:cubicBezTo>
                        <a:cubicBezTo>
                          <a:pt x="7" y="72"/>
                          <a:pt x="7" y="75"/>
                          <a:pt x="8" y="77"/>
                        </a:cubicBezTo>
                        <a:cubicBezTo>
                          <a:pt x="8" y="79"/>
                          <a:pt x="9" y="81"/>
                          <a:pt x="10" y="83"/>
                        </a:cubicBezTo>
                        <a:cubicBezTo>
                          <a:pt x="10" y="85"/>
                          <a:pt x="11" y="87"/>
                          <a:pt x="12" y="88"/>
                        </a:cubicBezTo>
                        <a:cubicBezTo>
                          <a:pt x="13" y="89"/>
                          <a:pt x="14" y="91"/>
                          <a:pt x="14" y="92"/>
                        </a:cubicBezTo>
                        <a:cubicBezTo>
                          <a:pt x="14" y="94"/>
                          <a:pt x="16" y="97"/>
                          <a:pt x="17" y="99"/>
                        </a:cubicBezTo>
                        <a:cubicBezTo>
                          <a:pt x="18" y="101"/>
                          <a:pt x="19" y="104"/>
                          <a:pt x="19" y="106"/>
                        </a:cubicBezTo>
                        <a:cubicBezTo>
                          <a:pt x="19" y="107"/>
                          <a:pt x="20" y="110"/>
                          <a:pt x="21" y="112"/>
                        </a:cubicBezTo>
                        <a:cubicBezTo>
                          <a:pt x="22" y="113"/>
                          <a:pt x="23" y="116"/>
                          <a:pt x="23" y="118"/>
                        </a:cubicBezTo>
                        <a:cubicBezTo>
                          <a:pt x="23" y="120"/>
                          <a:pt x="23" y="123"/>
                          <a:pt x="24" y="124"/>
                        </a:cubicBezTo>
                        <a:cubicBezTo>
                          <a:pt x="24" y="126"/>
                          <a:pt x="25" y="129"/>
                          <a:pt x="26" y="132"/>
                        </a:cubicBezTo>
                        <a:cubicBezTo>
                          <a:pt x="27" y="134"/>
                          <a:pt x="27" y="134"/>
                          <a:pt x="27" y="134"/>
                        </a:cubicBezTo>
                        <a:cubicBezTo>
                          <a:pt x="27" y="135"/>
                          <a:pt x="28" y="135"/>
                          <a:pt x="28" y="134"/>
                        </a:cubicBezTo>
                        <a:cubicBezTo>
                          <a:pt x="28" y="134"/>
                          <a:pt x="28" y="134"/>
                          <a:pt x="29" y="133"/>
                        </a:cubicBezTo>
                        <a:cubicBezTo>
                          <a:pt x="30" y="131"/>
                          <a:pt x="32" y="129"/>
                          <a:pt x="32" y="128"/>
                        </a:cubicBezTo>
                        <a:cubicBezTo>
                          <a:pt x="33" y="128"/>
                          <a:pt x="35" y="129"/>
                          <a:pt x="37" y="131"/>
                        </a:cubicBezTo>
                        <a:cubicBezTo>
                          <a:pt x="39" y="132"/>
                          <a:pt x="41" y="133"/>
                          <a:pt x="41" y="134"/>
                        </a:cubicBezTo>
                        <a:cubicBezTo>
                          <a:pt x="41" y="135"/>
                          <a:pt x="43" y="135"/>
                          <a:pt x="45" y="135"/>
                        </a:cubicBezTo>
                        <a:cubicBezTo>
                          <a:pt x="47" y="134"/>
                          <a:pt x="48" y="132"/>
                          <a:pt x="49" y="131"/>
                        </a:cubicBezTo>
                        <a:cubicBezTo>
                          <a:pt x="49" y="130"/>
                          <a:pt x="49" y="128"/>
                          <a:pt x="49" y="126"/>
                        </a:cubicBezTo>
                        <a:cubicBezTo>
                          <a:pt x="50" y="125"/>
                          <a:pt x="51" y="124"/>
                          <a:pt x="52" y="124"/>
                        </a:cubicBezTo>
                        <a:cubicBezTo>
                          <a:pt x="53" y="123"/>
                          <a:pt x="54" y="122"/>
                          <a:pt x="55" y="121"/>
                        </a:cubicBezTo>
                        <a:cubicBezTo>
                          <a:pt x="56" y="119"/>
                          <a:pt x="56" y="118"/>
                          <a:pt x="56" y="115"/>
                        </a:cubicBezTo>
                        <a:cubicBezTo>
                          <a:pt x="56" y="113"/>
                          <a:pt x="54" y="111"/>
                          <a:pt x="53" y="109"/>
                        </a:cubicBezTo>
                        <a:cubicBezTo>
                          <a:pt x="51" y="108"/>
                          <a:pt x="50" y="104"/>
                          <a:pt x="49" y="102"/>
                        </a:cubicBezTo>
                        <a:cubicBezTo>
                          <a:pt x="49" y="99"/>
                          <a:pt x="49" y="95"/>
                          <a:pt x="49" y="93"/>
                        </a:cubicBezTo>
                        <a:cubicBezTo>
                          <a:pt x="49" y="91"/>
                          <a:pt x="48" y="87"/>
                          <a:pt x="48" y="85"/>
                        </a:cubicBezTo>
                        <a:cubicBezTo>
                          <a:pt x="48" y="82"/>
                          <a:pt x="49" y="80"/>
                          <a:pt x="50" y="79"/>
                        </a:cubicBezTo>
                        <a:cubicBezTo>
                          <a:pt x="52" y="78"/>
                          <a:pt x="53" y="77"/>
                          <a:pt x="55" y="78"/>
                        </a:cubicBezTo>
                        <a:cubicBezTo>
                          <a:pt x="57" y="78"/>
                          <a:pt x="59" y="78"/>
                          <a:pt x="60" y="78"/>
                        </a:cubicBezTo>
                        <a:cubicBezTo>
                          <a:pt x="61" y="77"/>
                          <a:pt x="61" y="75"/>
                          <a:pt x="61" y="73"/>
                        </a:cubicBezTo>
                        <a:cubicBezTo>
                          <a:pt x="61" y="72"/>
                          <a:pt x="61" y="69"/>
                          <a:pt x="62" y="67"/>
                        </a:cubicBezTo>
                        <a:cubicBezTo>
                          <a:pt x="62" y="66"/>
                          <a:pt x="62" y="62"/>
                          <a:pt x="62" y="60"/>
                        </a:cubicBezTo>
                        <a:cubicBezTo>
                          <a:pt x="62" y="58"/>
                          <a:pt x="62" y="54"/>
                          <a:pt x="62" y="50"/>
                        </a:cubicBezTo>
                        <a:cubicBezTo>
                          <a:pt x="61" y="47"/>
                          <a:pt x="61" y="44"/>
                          <a:pt x="61" y="42"/>
                        </a:cubicBezTo>
                        <a:cubicBezTo>
                          <a:pt x="61" y="40"/>
                          <a:pt x="60" y="37"/>
                          <a:pt x="59" y="35"/>
                        </a:cubicBezTo>
                        <a:cubicBezTo>
                          <a:pt x="58" y="33"/>
                          <a:pt x="57" y="30"/>
                          <a:pt x="57" y="29"/>
                        </a:cubicBezTo>
                        <a:cubicBezTo>
                          <a:pt x="56" y="28"/>
                          <a:pt x="56" y="25"/>
                          <a:pt x="56" y="24"/>
                        </a:cubicBezTo>
                        <a:cubicBezTo>
                          <a:pt x="55" y="23"/>
                          <a:pt x="55" y="23"/>
                          <a:pt x="55" y="23"/>
                        </a:cubicBezTo>
                        <a:cubicBezTo>
                          <a:pt x="55" y="22"/>
                          <a:pt x="53" y="21"/>
                          <a:pt x="50" y="21"/>
                        </a:cubicBezTo>
                        <a:cubicBezTo>
                          <a:pt x="48" y="21"/>
                          <a:pt x="46" y="20"/>
                          <a:pt x="45" y="2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" name="Freeform 12">
                    <a:extLst>
                      <a:ext uri="{FF2B5EF4-FFF2-40B4-BE49-F238E27FC236}">
                        <a16:creationId xmlns:a16="http://schemas.microsoft.com/office/drawing/2014/main" id="{A0D60BE8-7745-342B-532A-DF548B7114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30728" y="2357218"/>
                    <a:ext cx="209826" cy="257426"/>
                  </a:xfrm>
                  <a:custGeom>
                    <a:avLst/>
                    <a:gdLst/>
                    <a:ahLst/>
                    <a:cxnLst>
                      <a:cxn ang="0">
                        <a:pos x="87" y="16"/>
                      </a:cxn>
                      <a:cxn ang="0">
                        <a:pos x="87" y="11"/>
                      </a:cxn>
                      <a:cxn ang="0">
                        <a:pos x="89" y="4"/>
                      </a:cxn>
                      <a:cxn ang="0">
                        <a:pos x="86" y="1"/>
                      </a:cxn>
                      <a:cxn ang="0">
                        <a:pos x="80" y="7"/>
                      </a:cxn>
                      <a:cxn ang="0">
                        <a:pos x="75" y="10"/>
                      </a:cxn>
                      <a:cxn ang="0">
                        <a:pos x="70" y="12"/>
                      </a:cxn>
                      <a:cxn ang="0">
                        <a:pos x="66" y="17"/>
                      </a:cxn>
                      <a:cxn ang="0">
                        <a:pos x="60" y="22"/>
                      </a:cxn>
                      <a:cxn ang="0">
                        <a:pos x="53" y="27"/>
                      </a:cxn>
                      <a:cxn ang="0">
                        <a:pos x="46" y="32"/>
                      </a:cxn>
                      <a:cxn ang="0">
                        <a:pos x="43" y="36"/>
                      </a:cxn>
                      <a:cxn ang="0">
                        <a:pos x="38" y="39"/>
                      </a:cxn>
                      <a:cxn ang="0">
                        <a:pos x="37" y="42"/>
                      </a:cxn>
                      <a:cxn ang="0">
                        <a:pos x="34" y="48"/>
                      </a:cxn>
                      <a:cxn ang="0">
                        <a:pos x="30" y="55"/>
                      </a:cxn>
                      <a:cxn ang="0">
                        <a:pos x="30" y="61"/>
                      </a:cxn>
                      <a:cxn ang="0">
                        <a:pos x="30" y="67"/>
                      </a:cxn>
                      <a:cxn ang="0">
                        <a:pos x="27" y="71"/>
                      </a:cxn>
                      <a:cxn ang="0">
                        <a:pos x="23" y="71"/>
                      </a:cxn>
                      <a:cxn ang="0">
                        <a:pos x="20" y="74"/>
                      </a:cxn>
                      <a:cxn ang="0">
                        <a:pos x="17" y="78"/>
                      </a:cxn>
                      <a:cxn ang="0">
                        <a:pos x="12" y="80"/>
                      </a:cxn>
                      <a:cxn ang="0">
                        <a:pos x="8" y="85"/>
                      </a:cxn>
                      <a:cxn ang="0">
                        <a:pos x="3" y="91"/>
                      </a:cxn>
                      <a:cxn ang="0">
                        <a:pos x="1" y="98"/>
                      </a:cxn>
                      <a:cxn ang="0">
                        <a:pos x="4" y="104"/>
                      </a:cxn>
                      <a:cxn ang="0">
                        <a:pos x="9" y="110"/>
                      </a:cxn>
                      <a:cxn ang="0">
                        <a:pos x="14" y="109"/>
                      </a:cxn>
                      <a:cxn ang="0">
                        <a:pos x="19" y="103"/>
                      </a:cxn>
                      <a:cxn ang="0">
                        <a:pos x="21" y="97"/>
                      </a:cxn>
                      <a:cxn ang="0">
                        <a:pos x="22" y="94"/>
                      </a:cxn>
                      <a:cxn ang="0">
                        <a:pos x="27" y="93"/>
                      </a:cxn>
                      <a:cxn ang="0">
                        <a:pos x="35" y="94"/>
                      </a:cxn>
                      <a:cxn ang="0">
                        <a:pos x="42" y="95"/>
                      </a:cxn>
                      <a:cxn ang="0">
                        <a:pos x="48" y="92"/>
                      </a:cxn>
                      <a:cxn ang="0">
                        <a:pos x="54" y="87"/>
                      </a:cxn>
                      <a:cxn ang="0">
                        <a:pos x="59" y="82"/>
                      </a:cxn>
                      <a:cxn ang="0">
                        <a:pos x="60" y="86"/>
                      </a:cxn>
                      <a:cxn ang="0">
                        <a:pos x="64" y="92"/>
                      </a:cxn>
                      <a:cxn ang="0">
                        <a:pos x="70" y="92"/>
                      </a:cxn>
                      <a:cxn ang="0">
                        <a:pos x="71" y="91"/>
                      </a:cxn>
                      <a:cxn ang="0">
                        <a:pos x="77" y="85"/>
                      </a:cxn>
                      <a:cxn ang="0">
                        <a:pos x="80" y="79"/>
                      </a:cxn>
                      <a:cxn ang="0">
                        <a:pos x="84" y="73"/>
                      </a:cxn>
                      <a:cxn ang="0">
                        <a:pos x="86" y="66"/>
                      </a:cxn>
                      <a:cxn ang="0">
                        <a:pos x="88" y="60"/>
                      </a:cxn>
                      <a:cxn ang="0">
                        <a:pos x="86" y="54"/>
                      </a:cxn>
                      <a:cxn ang="0">
                        <a:pos x="83" y="45"/>
                      </a:cxn>
                      <a:cxn ang="0">
                        <a:pos x="82" y="37"/>
                      </a:cxn>
                      <a:cxn ang="0">
                        <a:pos x="82" y="32"/>
                      </a:cxn>
                      <a:cxn ang="0">
                        <a:pos x="85" y="28"/>
                      </a:cxn>
                      <a:cxn ang="0">
                        <a:pos x="89" y="25"/>
                      </a:cxn>
                      <a:cxn ang="0">
                        <a:pos x="91" y="25"/>
                      </a:cxn>
                      <a:cxn ang="0">
                        <a:pos x="89" y="22"/>
                      </a:cxn>
                      <a:cxn ang="0">
                        <a:pos x="87" y="16"/>
                      </a:cxn>
                    </a:cxnLst>
                    <a:rect l="0" t="0" r="r" b="b"/>
                    <a:pathLst>
                      <a:path w="91" h="112">
                        <a:moveTo>
                          <a:pt x="87" y="16"/>
                        </a:moveTo>
                        <a:cubicBezTo>
                          <a:pt x="87" y="14"/>
                          <a:pt x="87" y="12"/>
                          <a:pt x="87" y="11"/>
                        </a:cubicBezTo>
                        <a:cubicBezTo>
                          <a:pt x="87" y="10"/>
                          <a:pt x="87" y="7"/>
                          <a:pt x="89" y="4"/>
                        </a:cubicBezTo>
                        <a:cubicBezTo>
                          <a:pt x="90" y="1"/>
                          <a:pt x="89" y="0"/>
                          <a:pt x="86" y="1"/>
                        </a:cubicBezTo>
                        <a:cubicBezTo>
                          <a:pt x="85" y="3"/>
                          <a:pt x="81" y="6"/>
                          <a:pt x="80" y="7"/>
                        </a:cubicBezTo>
                        <a:cubicBezTo>
                          <a:pt x="78" y="8"/>
                          <a:pt x="77" y="10"/>
                          <a:pt x="75" y="10"/>
                        </a:cubicBezTo>
                        <a:cubicBezTo>
                          <a:pt x="74" y="10"/>
                          <a:pt x="71" y="11"/>
                          <a:pt x="70" y="12"/>
                        </a:cubicBezTo>
                        <a:cubicBezTo>
                          <a:pt x="69" y="13"/>
                          <a:pt x="67" y="15"/>
                          <a:pt x="66" y="17"/>
                        </a:cubicBezTo>
                        <a:cubicBezTo>
                          <a:pt x="64" y="19"/>
                          <a:pt x="62" y="21"/>
                          <a:pt x="60" y="22"/>
                        </a:cubicBezTo>
                        <a:cubicBezTo>
                          <a:pt x="59" y="22"/>
                          <a:pt x="55" y="25"/>
                          <a:pt x="53" y="27"/>
                        </a:cubicBezTo>
                        <a:cubicBezTo>
                          <a:pt x="50" y="29"/>
                          <a:pt x="47" y="30"/>
                          <a:pt x="46" y="32"/>
                        </a:cubicBezTo>
                        <a:cubicBezTo>
                          <a:pt x="46" y="33"/>
                          <a:pt x="44" y="35"/>
                          <a:pt x="43" y="36"/>
                        </a:cubicBezTo>
                        <a:cubicBezTo>
                          <a:pt x="42" y="37"/>
                          <a:pt x="40" y="38"/>
                          <a:pt x="38" y="39"/>
                        </a:cubicBezTo>
                        <a:cubicBezTo>
                          <a:pt x="38" y="39"/>
                          <a:pt x="37" y="41"/>
                          <a:pt x="37" y="42"/>
                        </a:cubicBezTo>
                        <a:cubicBezTo>
                          <a:pt x="36" y="44"/>
                          <a:pt x="35" y="47"/>
                          <a:pt x="34" y="48"/>
                        </a:cubicBezTo>
                        <a:cubicBezTo>
                          <a:pt x="32" y="50"/>
                          <a:pt x="31" y="54"/>
                          <a:pt x="30" y="55"/>
                        </a:cubicBezTo>
                        <a:cubicBezTo>
                          <a:pt x="29" y="57"/>
                          <a:pt x="29" y="60"/>
                          <a:pt x="30" y="61"/>
                        </a:cubicBezTo>
                        <a:cubicBezTo>
                          <a:pt x="31" y="63"/>
                          <a:pt x="31" y="65"/>
                          <a:pt x="30" y="67"/>
                        </a:cubicBezTo>
                        <a:cubicBezTo>
                          <a:pt x="30" y="69"/>
                          <a:pt x="28" y="71"/>
                          <a:pt x="27" y="71"/>
                        </a:cubicBezTo>
                        <a:cubicBezTo>
                          <a:pt x="26" y="71"/>
                          <a:pt x="24" y="71"/>
                          <a:pt x="23" y="71"/>
                        </a:cubicBezTo>
                        <a:cubicBezTo>
                          <a:pt x="21" y="72"/>
                          <a:pt x="20" y="72"/>
                          <a:pt x="20" y="74"/>
                        </a:cubicBezTo>
                        <a:cubicBezTo>
                          <a:pt x="20" y="76"/>
                          <a:pt x="19" y="78"/>
                          <a:pt x="17" y="78"/>
                        </a:cubicBezTo>
                        <a:cubicBezTo>
                          <a:pt x="16" y="78"/>
                          <a:pt x="14" y="79"/>
                          <a:pt x="12" y="80"/>
                        </a:cubicBezTo>
                        <a:cubicBezTo>
                          <a:pt x="11" y="81"/>
                          <a:pt x="8" y="84"/>
                          <a:pt x="8" y="85"/>
                        </a:cubicBezTo>
                        <a:cubicBezTo>
                          <a:pt x="7" y="87"/>
                          <a:pt x="5" y="90"/>
                          <a:pt x="3" y="91"/>
                        </a:cubicBezTo>
                        <a:cubicBezTo>
                          <a:pt x="0" y="93"/>
                          <a:pt x="0" y="96"/>
                          <a:pt x="1" y="98"/>
                        </a:cubicBezTo>
                        <a:cubicBezTo>
                          <a:pt x="2" y="100"/>
                          <a:pt x="3" y="102"/>
                          <a:pt x="4" y="104"/>
                        </a:cubicBezTo>
                        <a:cubicBezTo>
                          <a:pt x="4" y="106"/>
                          <a:pt x="7" y="108"/>
                          <a:pt x="9" y="110"/>
                        </a:cubicBezTo>
                        <a:cubicBezTo>
                          <a:pt x="10" y="112"/>
                          <a:pt x="13" y="111"/>
                          <a:pt x="14" y="109"/>
                        </a:cubicBezTo>
                        <a:cubicBezTo>
                          <a:pt x="16" y="107"/>
                          <a:pt x="18" y="105"/>
                          <a:pt x="19" y="103"/>
                        </a:cubicBezTo>
                        <a:cubicBezTo>
                          <a:pt x="21" y="100"/>
                          <a:pt x="22" y="98"/>
                          <a:pt x="21" y="97"/>
                        </a:cubicBezTo>
                        <a:cubicBezTo>
                          <a:pt x="21" y="96"/>
                          <a:pt x="21" y="94"/>
                          <a:pt x="22" y="94"/>
                        </a:cubicBezTo>
                        <a:cubicBezTo>
                          <a:pt x="23" y="94"/>
                          <a:pt x="26" y="93"/>
                          <a:pt x="27" y="93"/>
                        </a:cubicBezTo>
                        <a:cubicBezTo>
                          <a:pt x="30" y="93"/>
                          <a:pt x="33" y="94"/>
                          <a:pt x="35" y="94"/>
                        </a:cubicBezTo>
                        <a:cubicBezTo>
                          <a:pt x="37" y="95"/>
                          <a:pt x="40" y="95"/>
                          <a:pt x="42" y="95"/>
                        </a:cubicBezTo>
                        <a:cubicBezTo>
                          <a:pt x="44" y="95"/>
                          <a:pt x="46" y="94"/>
                          <a:pt x="48" y="92"/>
                        </a:cubicBezTo>
                        <a:cubicBezTo>
                          <a:pt x="50" y="91"/>
                          <a:pt x="52" y="89"/>
                          <a:pt x="54" y="87"/>
                        </a:cubicBezTo>
                        <a:cubicBezTo>
                          <a:pt x="55" y="86"/>
                          <a:pt x="58" y="84"/>
                          <a:pt x="59" y="82"/>
                        </a:cubicBezTo>
                        <a:cubicBezTo>
                          <a:pt x="60" y="82"/>
                          <a:pt x="60" y="83"/>
                          <a:pt x="60" y="86"/>
                        </a:cubicBezTo>
                        <a:cubicBezTo>
                          <a:pt x="60" y="88"/>
                          <a:pt x="61" y="92"/>
                          <a:pt x="64" y="92"/>
                        </a:cubicBezTo>
                        <a:cubicBezTo>
                          <a:pt x="66" y="93"/>
                          <a:pt x="69" y="93"/>
                          <a:pt x="70" y="92"/>
                        </a:cubicBezTo>
                        <a:cubicBezTo>
                          <a:pt x="70" y="92"/>
                          <a:pt x="70" y="92"/>
                          <a:pt x="71" y="91"/>
                        </a:cubicBezTo>
                        <a:cubicBezTo>
                          <a:pt x="73" y="90"/>
                          <a:pt x="76" y="87"/>
                          <a:pt x="77" y="85"/>
                        </a:cubicBezTo>
                        <a:cubicBezTo>
                          <a:pt x="77" y="84"/>
                          <a:pt x="79" y="81"/>
                          <a:pt x="80" y="79"/>
                        </a:cubicBezTo>
                        <a:cubicBezTo>
                          <a:pt x="81" y="77"/>
                          <a:pt x="83" y="74"/>
                          <a:pt x="84" y="73"/>
                        </a:cubicBezTo>
                        <a:cubicBezTo>
                          <a:pt x="85" y="71"/>
                          <a:pt x="86" y="67"/>
                          <a:pt x="86" y="66"/>
                        </a:cubicBezTo>
                        <a:cubicBezTo>
                          <a:pt x="87" y="63"/>
                          <a:pt x="87" y="61"/>
                          <a:pt x="88" y="60"/>
                        </a:cubicBezTo>
                        <a:cubicBezTo>
                          <a:pt x="88" y="59"/>
                          <a:pt x="87" y="56"/>
                          <a:pt x="86" y="54"/>
                        </a:cubicBezTo>
                        <a:cubicBezTo>
                          <a:pt x="85" y="51"/>
                          <a:pt x="84" y="47"/>
                          <a:pt x="83" y="45"/>
                        </a:cubicBezTo>
                        <a:cubicBezTo>
                          <a:pt x="83" y="41"/>
                          <a:pt x="82" y="38"/>
                          <a:pt x="82" y="37"/>
                        </a:cubicBezTo>
                        <a:cubicBezTo>
                          <a:pt x="81" y="35"/>
                          <a:pt x="81" y="33"/>
                          <a:pt x="82" y="32"/>
                        </a:cubicBezTo>
                        <a:cubicBezTo>
                          <a:pt x="82" y="31"/>
                          <a:pt x="83" y="29"/>
                          <a:pt x="85" y="28"/>
                        </a:cubicBezTo>
                        <a:cubicBezTo>
                          <a:pt x="87" y="27"/>
                          <a:pt x="89" y="25"/>
                          <a:pt x="89" y="25"/>
                        </a:cubicBezTo>
                        <a:cubicBezTo>
                          <a:pt x="91" y="25"/>
                          <a:pt x="91" y="25"/>
                          <a:pt x="91" y="25"/>
                        </a:cubicBezTo>
                        <a:cubicBezTo>
                          <a:pt x="91" y="25"/>
                          <a:pt x="91" y="23"/>
                          <a:pt x="89" y="22"/>
                        </a:cubicBezTo>
                        <a:cubicBezTo>
                          <a:pt x="88" y="21"/>
                          <a:pt x="87" y="18"/>
                          <a:pt x="87" y="1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6" name="Freeform 13">
                    <a:extLst>
                      <a:ext uri="{FF2B5EF4-FFF2-40B4-BE49-F238E27FC236}">
                        <a16:creationId xmlns:a16="http://schemas.microsoft.com/office/drawing/2014/main" id="{31027EFA-BED4-D772-15B3-D1F252EB9D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91759" y="2056078"/>
                    <a:ext cx="671250" cy="365254"/>
                  </a:xfrm>
                  <a:custGeom>
                    <a:avLst/>
                    <a:gdLst/>
                    <a:ahLst/>
                    <a:cxnLst>
                      <a:cxn ang="0">
                        <a:pos x="287" y="60"/>
                      </a:cxn>
                      <a:cxn ang="0">
                        <a:pos x="278" y="53"/>
                      </a:cxn>
                      <a:cxn ang="0">
                        <a:pos x="261" y="54"/>
                      </a:cxn>
                      <a:cxn ang="0">
                        <a:pos x="241" y="55"/>
                      </a:cxn>
                      <a:cxn ang="0">
                        <a:pos x="237" y="49"/>
                      </a:cxn>
                      <a:cxn ang="0">
                        <a:pos x="245" y="37"/>
                      </a:cxn>
                      <a:cxn ang="0">
                        <a:pos x="239" y="21"/>
                      </a:cxn>
                      <a:cxn ang="0">
                        <a:pos x="229" y="27"/>
                      </a:cxn>
                      <a:cxn ang="0">
                        <a:pos x="224" y="17"/>
                      </a:cxn>
                      <a:cxn ang="0">
                        <a:pos x="230" y="9"/>
                      </a:cxn>
                      <a:cxn ang="0">
                        <a:pos x="220" y="4"/>
                      </a:cxn>
                      <a:cxn ang="0">
                        <a:pos x="209" y="3"/>
                      </a:cxn>
                      <a:cxn ang="0">
                        <a:pos x="191" y="16"/>
                      </a:cxn>
                      <a:cxn ang="0">
                        <a:pos x="181" y="26"/>
                      </a:cxn>
                      <a:cxn ang="0">
                        <a:pos x="161" y="22"/>
                      </a:cxn>
                      <a:cxn ang="0">
                        <a:pos x="145" y="17"/>
                      </a:cxn>
                      <a:cxn ang="0">
                        <a:pos x="130" y="26"/>
                      </a:cxn>
                      <a:cxn ang="0">
                        <a:pos x="118" y="38"/>
                      </a:cxn>
                      <a:cxn ang="0">
                        <a:pos x="110" y="48"/>
                      </a:cxn>
                      <a:cxn ang="0">
                        <a:pos x="99" y="55"/>
                      </a:cxn>
                      <a:cxn ang="0">
                        <a:pos x="77" y="65"/>
                      </a:cxn>
                      <a:cxn ang="0">
                        <a:pos x="64" y="83"/>
                      </a:cxn>
                      <a:cxn ang="0">
                        <a:pos x="52" y="95"/>
                      </a:cxn>
                      <a:cxn ang="0">
                        <a:pos x="46" y="107"/>
                      </a:cxn>
                      <a:cxn ang="0">
                        <a:pos x="33" y="110"/>
                      </a:cxn>
                      <a:cxn ang="0">
                        <a:pos x="22" y="114"/>
                      </a:cxn>
                      <a:cxn ang="0">
                        <a:pos x="5" y="116"/>
                      </a:cxn>
                      <a:cxn ang="0">
                        <a:pos x="1" y="120"/>
                      </a:cxn>
                      <a:cxn ang="0">
                        <a:pos x="7" y="132"/>
                      </a:cxn>
                      <a:cxn ang="0">
                        <a:pos x="23" y="135"/>
                      </a:cxn>
                      <a:cxn ang="0">
                        <a:pos x="23" y="150"/>
                      </a:cxn>
                      <a:cxn ang="0">
                        <a:pos x="34" y="157"/>
                      </a:cxn>
                      <a:cxn ang="0">
                        <a:pos x="61" y="147"/>
                      </a:cxn>
                      <a:cxn ang="0">
                        <a:pos x="73" y="150"/>
                      </a:cxn>
                      <a:cxn ang="0">
                        <a:pos x="91" y="148"/>
                      </a:cxn>
                      <a:cxn ang="0">
                        <a:pos x="109" y="145"/>
                      </a:cxn>
                      <a:cxn ang="0">
                        <a:pos x="122" y="127"/>
                      </a:cxn>
                      <a:cxn ang="0">
                        <a:pos x="136" y="111"/>
                      </a:cxn>
                      <a:cxn ang="0">
                        <a:pos x="154" y="106"/>
                      </a:cxn>
                      <a:cxn ang="0">
                        <a:pos x="169" y="96"/>
                      </a:cxn>
                      <a:cxn ang="0">
                        <a:pos x="186" y="89"/>
                      </a:cxn>
                      <a:cxn ang="0">
                        <a:pos x="204" y="82"/>
                      </a:cxn>
                      <a:cxn ang="0">
                        <a:pos x="219" y="79"/>
                      </a:cxn>
                      <a:cxn ang="0">
                        <a:pos x="216" y="92"/>
                      </a:cxn>
                      <a:cxn ang="0">
                        <a:pos x="222" y="106"/>
                      </a:cxn>
                      <a:cxn ang="0">
                        <a:pos x="222" y="117"/>
                      </a:cxn>
                      <a:cxn ang="0">
                        <a:pos x="206" y="121"/>
                      </a:cxn>
                      <a:cxn ang="0">
                        <a:pos x="197" y="128"/>
                      </a:cxn>
                      <a:cxn ang="0">
                        <a:pos x="190" y="147"/>
                      </a:cxn>
                      <a:cxn ang="0">
                        <a:pos x="198" y="155"/>
                      </a:cxn>
                      <a:cxn ang="0">
                        <a:pos x="208" y="144"/>
                      </a:cxn>
                      <a:cxn ang="0">
                        <a:pos x="221" y="134"/>
                      </a:cxn>
                      <a:cxn ang="0">
                        <a:pos x="236" y="118"/>
                      </a:cxn>
                      <a:cxn ang="0">
                        <a:pos x="258" y="111"/>
                      </a:cxn>
                      <a:cxn ang="0">
                        <a:pos x="271" y="117"/>
                      </a:cxn>
                      <a:cxn ang="0">
                        <a:pos x="285" y="119"/>
                      </a:cxn>
                      <a:cxn ang="0">
                        <a:pos x="271" y="102"/>
                      </a:cxn>
                      <a:cxn ang="0">
                        <a:pos x="276" y="85"/>
                      </a:cxn>
                      <a:cxn ang="0">
                        <a:pos x="292" y="73"/>
                      </a:cxn>
                    </a:cxnLst>
                    <a:rect l="0" t="0" r="r" b="b"/>
                    <a:pathLst>
                      <a:path w="292" h="159">
                        <a:moveTo>
                          <a:pt x="289" y="68"/>
                        </a:moveTo>
                        <a:cubicBezTo>
                          <a:pt x="288" y="67"/>
                          <a:pt x="287" y="64"/>
                          <a:pt x="287" y="63"/>
                        </a:cubicBezTo>
                        <a:cubicBezTo>
                          <a:pt x="287" y="60"/>
                          <a:pt x="287" y="60"/>
                          <a:pt x="287" y="60"/>
                        </a:cubicBezTo>
                        <a:cubicBezTo>
                          <a:pt x="287" y="59"/>
                          <a:pt x="287" y="58"/>
                          <a:pt x="286" y="57"/>
                        </a:cubicBezTo>
                        <a:cubicBezTo>
                          <a:pt x="286" y="57"/>
                          <a:pt x="286" y="57"/>
                          <a:pt x="283" y="57"/>
                        </a:cubicBezTo>
                        <a:cubicBezTo>
                          <a:pt x="282" y="55"/>
                          <a:pt x="279" y="53"/>
                          <a:pt x="278" y="53"/>
                        </a:cubicBezTo>
                        <a:cubicBezTo>
                          <a:pt x="276" y="52"/>
                          <a:pt x="273" y="52"/>
                          <a:pt x="273" y="53"/>
                        </a:cubicBezTo>
                        <a:cubicBezTo>
                          <a:pt x="271" y="54"/>
                          <a:pt x="268" y="55"/>
                          <a:pt x="266" y="55"/>
                        </a:cubicBezTo>
                        <a:cubicBezTo>
                          <a:pt x="265" y="54"/>
                          <a:pt x="262" y="54"/>
                          <a:pt x="261" y="54"/>
                        </a:cubicBezTo>
                        <a:cubicBezTo>
                          <a:pt x="259" y="54"/>
                          <a:pt x="256" y="53"/>
                          <a:pt x="254" y="52"/>
                        </a:cubicBezTo>
                        <a:cubicBezTo>
                          <a:pt x="252" y="51"/>
                          <a:pt x="249" y="51"/>
                          <a:pt x="248" y="52"/>
                        </a:cubicBezTo>
                        <a:cubicBezTo>
                          <a:pt x="246" y="53"/>
                          <a:pt x="243" y="54"/>
                          <a:pt x="241" y="55"/>
                        </a:cubicBezTo>
                        <a:cubicBezTo>
                          <a:pt x="240" y="56"/>
                          <a:pt x="238" y="56"/>
                          <a:pt x="237" y="56"/>
                        </a:cubicBezTo>
                        <a:cubicBezTo>
                          <a:pt x="236" y="55"/>
                          <a:pt x="235" y="54"/>
                          <a:pt x="236" y="53"/>
                        </a:cubicBezTo>
                        <a:cubicBezTo>
                          <a:pt x="236" y="52"/>
                          <a:pt x="236" y="50"/>
                          <a:pt x="237" y="49"/>
                        </a:cubicBezTo>
                        <a:cubicBezTo>
                          <a:pt x="237" y="49"/>
                          <a:pt x="238" y="46"/>
                          <a:pt x="239" y="45"/>
                        </a:cubicBezTo>
                        <a:cubicBezTo>
                          <a:pt x="240" y="43"/>
                          <a:pt x="241" y="42"/>
                          <a:pt x="241" y="41"/>
                        </a:cubicBezTo>
                        <a:cubicBezTo>
                          <a:pt x="242" y="39"/>
                          <a:pt x="244" y="37"/>
                          <a:pt x="245" y="37"/>
                        </a:cubicBezTo>
                        <a:cubicBezTo>
                          <a:pt x="246" y="36"/>
                          <a:pt x="246" y="35"/>
                          <a:pt x="246" y="33"/>
                        </a:cubicBezTo>
                        <a:cubicBezTo>
                          <a:pt x="245" y="32"/>
                          <a:pt x="244" y="30"/>
                          <a:pt x="243" y="28"/>
                        </a:cubicBezTo>
                        <a:cubicBezTo>
                          <a:pt x="242" y="26"/>
                          <a:pt x="240" y="24"/>
                          <a:pt x="239" y="21"/>
                        </a:cubicBezTo>
                        <a:cubicBezTo>
                          <a:pt x="238" y="20"/>
                          <a:pt x="237" y="19"/>
                          <a:pt x="236" y="20"/>
                        </a:cubicBezTo>
                        <a:cubicBezTo>
                          <a:pt x="235" y="21"/>
                          <a:pt x="233" y="22"/>
                          <a:pt x="232" y="22"/>
                        </a:cubicBezTo>
                        <a:cubicBezTo>
                          <a:pt x="230" y="23"/>
                          <a:pt x="229" y="25"/>
                          <a:pt x="229" y="27"/>
                        </a:cubicBezTo>
                        <a:cubicBezTo>
                          <a:pt x="228" y="28"/>
                          <a:pt x="226" y="28"/>
                          <a:pt x="225" y="27"/>
                        </a:cubicBezTo>
                        <a:cubicBezTo>
                          <a:pt x="225" y="26"/>
                          <a:pt x="223" y="23"/>
                          <a:pt x="223" y="23"/>
                        </a:cubicBezTo>
                        <a:cubicBezTo>
                          <a:pt x="222" y="21"/>
                          <a:pt x="223" y="19"/>
                          <a:pt x="224" y="17"/>
                        </a:cubicBezTo>
                        <a:cubicBezTo>
                          <a:pt x="225" y="17"/>
                          <a:pt x="227" y="15"/>
                          <a:pt x="229" y="13"/>
                        </a:cubicBezTo>
                        <a:cubicBezTo>
                          <a:pt x="231" y="12"/>
                          <a:pt x="232" y="11"/>
                          <a:pt x="232" y="11"/>
                        </a:cubicBezTo>
                        <a:cubicBezTo>
                          <a:pt x="232" y="10"/>
                          <a:pt x="231" y="9"/>
                          <a:pt x="230" y="9"/>
                        </a:cubicBezTo>
                        <a:cubicBezTo>
                          <a:pt x="229" y="9"/>
                          <a:pt x="228" y="9"/>
                          <a:pt x="226" y="9"/>
                        </a:cubicBezTo>
                        <a:cubicBezTo>
                          <a:pt x="225" y="9"/>
                          <a:pt x="223" y="8"/>
                          <a:pt x="222" y="7"/>
                        </a:cubicBezTo>
                        <a:cubicBezTo>
                          <a:pt x="221" y="7"/>
                          <a:pt x="220" y="5"/>
                          <a:pt x="220" y="4"/>
                        </a:cubicBezTo>
                        <a:cubicBezTo>
                          <a:pt x="219" y="3"/>
                          <a:pt x="219" y="2"/>
                          <a:pt x="217" y="1"/>
                        </a:cubicBezTo>
                        <a:cubicBezTo>
                          <a:pt x="216" y="0"/>
                          <a:pt x="214" y="0"/>
                          <a:pt x="213" y="1"/>
                        </a:cubicBezTo>
                        <a:cubicBezTo>
                          <a:pt x="211" y="2"/>
                          <a:pt x="210" y="3"/>
                          <a:pt x="209" y="3"/>
                        </a:cubicBezTo>
                        <a:cubicBezTo>
                          <a:pt x="207" y="4"/>
                          <a:pt x="205" y="5"/>
                          <a:pt x="204" y="5"/>
                        </a:cubicBezTo>
                        <a:cubicBezTo>
                          <a:pt x="203" y="6"/>
                          <a:pt x="201" y="8"/>
                          <a:pt x="198" y="10"/>
                        </a:cubicBezTo>
                        <a:cubicBezTo>
                          <a:pt x="195" y="11"/>
                          <a:pt x="192" y="14"/>
                          <a:pt x="191" y="16"/>
                        </a:cubicBezTo>
                        <a:cubicBezTo>
                          <a:pt x="190" y="17"/>
                          <a:pt x="190" y="19"/>
                          <a:pt x="189" y="21"/>
                        </a:cubicBezTo>
                        <a:cubicBezTo>
                          <a:pt x="189" y="23"/>
                          <a:pt x="188" y="24"/>
                          <a:pt x="188" y="25"/>
                        </a:cubicBezTo>
                        <a:cubicBezTo>
                          <a:pt x="186" y="27"/>
                          <a:pt x="183" y="27"/>
                          <a:pt x="181" y="26"/>
                        </a:cubicBezTo>
                        <a:cubicBezTo>
                          <a:pt x="180" y="26"/>
                          <a:pt x="177" y="25"/>
                          <a:pt x="176" y="25"/>
                        </a:cubicBezTo>
                        <a:cubicBezTo>
                          <a:pt x="174" y="25"/>
                          <a:pt x="172" y="24"/>
                          <a:pt x="170" y="23"/>
                        </a:cubicBezTo>
                        <a:cubicBezTo>
                          <a:pt x="168" y="22"/>
                          <a:pt x="164" y="22"/>
                          <a:pt x="161" y="22"/>
                        </a:cubicBezTo>
                        <a:cubicBezTo>
                          <a:pt x="158" y="22"/>
                          <a:pt x="155" y="22"/>
                          <a:pt x="154" y="21"/>
                        </a:cubicBezTo>
                        <a:cubicBezTo>
                          <a:pt x="153" y="20"/>
                          <a:pt x="150" y="18"/>
                          <a:pt x="149" y="18"/>
                        </a:cubicBezTo>
                        <a:cubicBezTo>
                          <a:pt x="147" y="18"/>
                          <a:pt x="146" y="17"/>
                          <a:pt x="145" y="17"/>
                        </a:cubicBezTo>
                        <a:cubicBezTo>
                          <a:pt x="144" y="17"/>
                          <a:pt x="143" y="18"/>
                          <a:pt x="142" y="19"/>
                        </a:cubicBezTo>
                        <a:cubicBezTo>
                          <a:pt x="141" y="20"/>
                          <a:pt x="139" y="21"/>
                          <a:pt x="138" y="21"/>
                        </a:cubicBezTo>
                        <a:cubicBezTo>
                          <a:pt x="136" y="22"/>
                          <a:pt x="132" y="24"/>
                          <a:pt x="130" y="26"/>
                        </a:cubicBezTo>
                        <a:cubicBezTo>
                          <a:pt x="127" y="28"/>
                          <a:pt x="125" y="29"/>
                          <a:pt x="124" y="31"/>
                        </a:cubicBezTo>
                        <a:cubicBezTo>
                          <a:pt x="124" y="32"/>
                          <a:pt x="124" y="34"/>
                          <a:pt x="123" y="35"/>
                        </a:cubicBezTo>
                        <a:cubicBezTo>
                          <a:pt x="122" y="37"/>
                          <a:pt x="120" y="38"/>
                          <a:pt x="118" y="38"/>
                        </a:cubicBezTo>
                        <a:cubicBezTo>
                          <a:pt x="117" y="38"/>
                          <a:pt x="116" y="40"/>
                          <a:pt x="116" y="42"/>
                        </a:cubicBezTo>
                        <a:cubicBezTo>
                          <a:pt x="116" y="44"/>
                          <a:pt x="116" y="46"/>
                          <a:pt x="114" y="46"/>
                        </a:cubicBezTo>
                        <a:cubicBezTo>
                          <a:pt x="112" y="46"/>
                          <a:pt x="110" y="47"/>
                          <a:pt x="110" y="48"/>
                        </a:cubicBezTo>
                        <a:cubicBezTo>
                          <a:pt x="110" y="49"/>
                          <a:pt x="109" y="51"/>
                          <a:pt x="108" y="51"/>
                        </a:cubicBezTo>
                        <a:cubicBezTo>
                          <a:pt x="107" y="51"/>
                          <a:pt x="105" y="52"/>
                          <a:pt x="104" y="53"/>
                        </a:cubicBezTo>
                        <a:cubicBezTo>
                          <a:pt x="103" y="54"/>
                          <a:pt x="101" y="55"/>
                          <a:pt x="99" y="55"/>
                        </a:cubicBezTo>
                        <a:cubicBezTo>
                          <a:pt x="97" y="55"/>
                          <a:pt x="93" y="56"/>
                          <a:pt x="90" y="56"/>
                        </a:cubicBezTo>
                        <a:cubicBezTo>
                          <a:pt x="86" y="57"/>
                          <a:pt x="82" y="58"/>
                          <a:pt x="80" y="60"/>
                        </a:cubicBezTo>
                        <a:cubicBezTo>
                          <a:pt x="78" y="62"/>
                          <a:pt x="77" y="64"/>
                          <a:pt x="77" y="65"/>
                        </a:cubicBezTo>
                        <a:cubicBezTo>
                          <a:pt x="76" y="67"/>
                          <a:pt x="76" y="69"/>
                          <a:pt x="75" y="71"/>
                        </a:cubicBezTo>
                        <a:cubicBezTo>
                          <a:pt x="75" y="73"/>
                          <a:pt x="72" y="76"/>
                          <a:pt x="70" y="77"/>
                        </a:cubicBezTo>
                        <a:cubicBezTo>
                          <a:pt x="69" y="80"/>
                          <a:pt x="66" y="82"/>
                          <a:pt x="64" y="83"/>
                        </a:cubicBezTo>
                        <a:cubicBezTo>
                          <a:pt x="63" y="85"/>
                          <a:pt x="61" y="86"/>
                          <a:pt x="59" y="87"/>
                        </a:cubicBezTo>
                        <a:cubicBezTo>
                          <a:pt x="57" y="88"/>
                          <a:pt x="55" y="89"/>
                          <a:pt x="54" y="90"/>
                        </a:cubicBezTo>
                        <a:cubicBezTo>
                          <a:pt x="53" y="92"/>
                          <a:pt x="52" y="94"/>
                          <a:pt x="52" y="95"/>
                        </a:cubicBezTo>
                        <a:cubicBezTo>
                          <a:pt x="53" y="95"/>
                          <a:pt x="54" y="97"/>
                          <a:pt x="54" y="99"/>
                        </a:cubicBezTo>
                        <a:cubicBezTo>
                          <a:pt x="54" y="100"/>
                          <a:pt x="53" y="101"/>
                          <a:pt x="51" y="103"/>
                        </a:cubicBezTo>
                        <a:cubicBezTo>
                          <a:pt x="49" y="104"/>
                          <a:pt x="47" y="106"/>
                          <a:pt x="46" y="107"/>
                        </a:cubicBezTo>
                        <a:cubicBezTo>
                          <a:pt x="44" y="108"/>
                          <a:pt x="42" y="108"/>
                          <a:pt x="40" y="109"/>
                        </a:cubicBezTo>
                        <a:cubicBezTo>
                          <a:pt x="40" y="108"/>
                          <a:pt x="38" y="108"/>
                          <a:pt x="37" y="109"/>
                        </a:cubicBezTo>
                        <a:cubicBezTo>
                          <a:pt x="36" y="110"/>
                          <a:pt x="35" y="110"/>
                          <a:pt x="33" y="110"/>
                        </a:cubicBezTo>
                        <a:cubicBezTo>
                          <a:pt x="32" y="109"/>
                          <a:pt x="31" y="109"/>
                          <a:pt x="31" y="110"/>
                        </a:cubicBezTo>
                        <a:cubicBezTo>
                          <a:pt x="30" y="110"/>
                          <a:pt x="29" y="111"/>
                          <a:pt x="28" y="111"/>
                        </a:cubicBezTo>
                        <a:cubicBezTo>
                          <a:pt x="26" y="111"/>
                          <a:pt x="24" y="112"/>
                          <a:pt x="22" y="114"/>
                        </a:cubicBezTo>
                        <a:cubicBezTo>
                          <a:pt x="20" y="115"/>
                          <a:pt x="17" y="117"/>
                          <a:pt x="16" y="117"/>
                        </a:cubicBezTo>
                        <a:cubicBezTo>
                          <a:pt x="15" y="118"/>
                          <a:pt x="12" y="117"/>
                          <a:pt x="11" y="117"/>
                        </a:cubicBezTo>
                        <a:cubicBezTo>
                          <a:pt x="9" y="116"/>
                          <a:pt x="7" y="116"/>
                          <a:pt x="5" y="116"/>
                        </a:cubicBezTo>
                        <a:cubicBezTo>
                          <a:pt x="3" y="116"/>
                          <a:pt x="3" y="116"/>
                          <a:pt x="3" y="116"/>
                        </a:cubicBezTo>
                        <a:cubicBezTo>
                          <a:pt x="2" y="117"/>
                          <a:pt x="1" y="117"/>
                          <a:pt x="1" y="118"/>
                        </a:cubicBezTo>
                        <a:cubicBezTo>
                          <a:pt x="1" y="118"/>
                          <a:pt x="1" y="118"/>
                          <a:pt x="1" y="120"/>
                        </a:cubicBezTo>
                        <a:cubicBezTo>
                          <a:pt x="1" y="121"/>
                          <a:pt x="0" y="124"/>
                          <a:pt x="0" y="125"/>
                        </a:cubicBezTo>
                        <a:cubicBezTo>
                          <a:pt x="0" y="126"/>
                          <a:pt x="1" y="128"/>
                          <a:pt x="2" y="130"/>
                        </a:cubicBezTo>
                        <a:cubicBezTo>
                          <a:pt x="3" y="131"/>
                          <a:pt x="6" y="132"/>
                          <a:pt x="7" y="132"/>
                        </a:cubicBezTo>
                        <a:cubicBezTo>
                          <a:pt x="9" y="133"/>
                          <a:pt x="11" y="133"/>
                          <a:pt x="12" y="133"/>
                        </a:cubicBezTo>
                        <a:cubicBezTo>
                          <a:pt x="14" y="133"/>
                          <a:pt x="17" y="132"/>
                          <a:pt x="18" y="132"/>
                        </a:cubicBezTo>
                        <a:cubicBezTo>
                          <a:pt x="20" y="132"/>
                          <a:pt x="22" y="134"/>
                          <a:pt x="23" y="135"/>
                        </a:cubicBezTo>
                        <a:cubicBezTo>
                          <a:pt x="25" y="137"/>
                          <a:pt x="25" y="139"/>
                          <a:pt x="25" y="140"/>
                        </a:cubicBezTo>
                        <a:cubicBezTo>
                          <a:pt x="25" y="141"/>
                          <a:pt x="25" y="144"/>
                          <a:pt x="24" y="145"/>
                        </a:cubicBezTo>
                        <a:cubicBezTo>
                          <a:pt x="23" y="147"/>
                          <a:pt x="23" y="150"/>
                          <a:pt x="23" y="150"/>
                        </a:cubicBezTo>
                        <a:cubicBezTo>
                          <a:pt x="23" y="151"/>
                          <a:pt x="24" y="154"/>
                          <a:pt x="26" y="155"/>
                        </a:cubicBezTo>
                        <a:cubicBezTo>
                          <a:pt x="27" y="156"/>
                          <a:pt x="27" y="156"/>
                          <a:pt x="27" y="156"/>
                        </a:cubicBezTo>
                        <a:cubicBezTo>
                          <a:pt x="28" y="158"/>
                          <a:pt x="30" y="159"/>
                          <a:pt x="34" y="157"/>
                        </a:cubicBezTo>
                        <a:cubicBezTo>
                          <a:pt x="38" y="156"/>
                          <a:pt x="44" y="154"/>
                          <a:pt x="48" y="152"/>
                        </a:cubicBezTo>
                        <a:cubicBezTo>
                          <a:pt x="52" y="151"/>
                          <a:pt x="55" y="150"/>
                          <a:pt x="57" y="149"/>
                        </a:cubicBezTo>
                        <a:cubicBezTo>
                          <a:pt x="58" y="148"/>
                          <a:pt x="60" y="147"/>
                          <a:pt x="61" y="147"/>
                        </a:cubicBezTo>
                        <a:cubicBezTo>
                          <a:pt x="61" y="147"/>
                          <a:pt x="64" y="147"/>
                          <a:pt x="66" y="147"/>
                        </a:cubicBezTo>
                        <a:cubicBezTo>
                          <a:pt x="68" y="148"/>
                          <a:pt x="69" y="148"/>
                          <a:pt x="69" y="149"/>
                        </a:cubicBezTo>
                        <a:cubicBezTo>
                          <a:pt x="69" y="150"/>
                          <a:pt x="71" y="150"/>
                          <a:pt x="73" y="150"/>
                        </a:cubicBezTo>
                        <a:cubicBezTo>
                          <a:pt x="76" y="150"/>
                          <a:pt x="78" y="150"/>
                          <a:pt x="79" y="150"/>
                        </a:cubicBezTo>
                        <a:cubicBezTo>
                          <a:pt x="81" y="150"/>
                          <a:pt x="84" y="150"/>
                          <a:pt x="85" y="149"/>
                        </a:cubicBezTo>
                        <a:cubicBezTo>
                          <a:pt x="87" y="149"/>
                          <a:pt x="89" y="148"/>
                          <a:pt x="91" y="148"/>
                        </a:cubicBezTo>
                        <a:cubicBezTo>
                          <a:pt x="92" y="148"/>
                          <a:pt x="94" y="148"/>
                          <a:pt x="95" y="148"/>
                        </a:cubicBezTo>
                        <a:cubicBezTo>
                          <a:pt x="97" y="149"/>
                          <a:pt x="100" y="149"/>
                          <a:pt x="101" y="148"/>
                        </a:cubicBezTo>
                        <a:cubicBezTo>
                          <a:pt x="102" y="148"/>
                          <a:pt x="106" y="147"/>
                          <a:pt x="109" y="145"/>
                        </a:cubicBezTo>
                        <a:cubicBezTo>
                          <a:pt x="111" y="144"/>
                          <a:pt x="114" y="141"/>
                          <a:pt x="115" y="140"/>
                        </a:cubicBezTo>
                        <a:cubicBezTo>
                          <a:pt x="116" y="137"/>
                          <a:pt x="117" y="135"/>
                          <a:pt x="117" y="133"/>
                        </a:cubicBezTo>
                        <a:cubicBezTo>
                          <a:pt x="119" y="131"/>
                          <a:pt x="121" y="129"/>
                          <a:pt x="122" y="127"/>
                        </a:cubicBezTo>
                        <a:cubicBezTo>
                          <a:pt x="124" y="125"/>
                          <a:pt x="125" y="122"/>
                          <a:pt x="127" y="121"/>
                        </a:cubicBezTo>
                        <a:cubicBezTo>
                          <a:pt x="129" y="119"/>
                          <a:pt x="132" y="117"/>
                          <a:pt x="133" y="116"/>
                        </a:cubicBezTo>
                        <a:cubicBezTo>
                          <a:pt x="134" y="115"/>
                          <a:pt x="136" y="113"/>
                          <a:pt x="136" y="111"/>
                        </a:cubicBezTo>
                        <a:cubicBezTo>
                          <a:pt x="136" y="110"/>
                          <a:pt x="138" y="109"/>
                          <a:pt x="139" y="109"/>
                        </a:cubicBezTo>
                        <a:cubicBezTo>
                          <a:pt x="141" y="110"/>
                          <a:pt x="144" y="110"/>
                          <a:pt x="147" y="109"/>
                        </a:cubicBezTo>
                        <a:cubicBezTo>
                          <a:pt x="149" y="108"/>
                          <a:pt x="152" y="107"/>
                          <a:pt x="154" y="106"/>
                        </a:cubicBezTo>
                        <a:cubicBezTo>
                          <a:pt x="155" y="105"/>
                          <a:pt x="158" y="104"/>
                          <a:pt x="159" y="103"/>
                        </a:cubicBezTo>
                        <a:cubicBezTo>
                          <a:pt x="160" y="101"/>
                          <a:pt x="162" y="100"/>
                          <a:pt x="163" y="99"/>
                        </a:cubicBezTo>
                        <a:cubicBezTo>
                          <a:pt x="163" y="98"/>
                          <a:pt x="166" y="96"/>
                          <a:pt x="169" y="96"/>
                        </a:cubicBezTo>
                        <a:cubicBezTo>
                          <a:pt x="171" y="95"/>
                          <a:pt x="175" y="94"/>
                          <a:pt x="176" y="94"/>
                        </a:cubicBezTo>
                        <a:cubicBezTo>
                          <a:pt x="177" y="93"/>
                          <a:pt x="179" y="92"/>
                          <a:pt x="180" y="91"/>
                        </a:cubicBezTo>
                        <a:cubicBezTo>
                          <a:pt x="182" y="91"/>
                          <a:pt x="184" y="90"/>
                          <a:pt x="186" y="89"/>
                        </a:cubicBezTo>
                        <a:cubicBezTo>
                          <a:pt x="187" y="88"/>
                          <a:pt x="190" y="88"/>
                          <a:pt x="191" y="88"/>
                        </a:cubicBezTo>
                        <a:cubicBezTo>
                          <a:pt x="193" y="88"/>
                          <a:pt x="196" y="87"/>
                          <a:pt x="198" y="86"/>
                        </a:cubicBezTo>
                        <a:cubicBezTo>
                          <a:pt x="201" y="86"/>
                          <a:pt x="203" y="83"/>
                          <a:pt x="204" y="82"/>
                        </a:cubicBezTo>
                        <a:cubicBezTo>
                          <a:pt x="205" y="80"/>
                          <a:pt x="208" y="79"/>
                          <a:pt x="210" y="79"/>
                        </a:cubicBezTo>
                        <a:cubicBezTo>
                          <a:pt x="211" y="79"/>
                          <a:pt x="214" y="79"/>
                          <a:pt x="216" y="79"/>
                        </a:cubicBezTo>
                        <a:cubicBezTo>
                          <a:pt x="218" y="79"/>
                          <a:pt x="219" y="79"/>
                          <a:pt x="219" y="79"/>
                        </a:cubicBezTo>
                        <a:cubicBezTo>
                          <a:pt x="220" y="80"/>
                          <a:pt x="220" y="82"/>
                          <a:pt x="220" y="83"/>
                        </a:cubicBezTo>
                        <a:cubicBezTo>
                          <a:pt x="219" y="85"/>
                          <a:pt x="219" y="86"/>
                          <a:pt x="218" y="87"/>
                        </a:cubicBezTo>
                        <a:cubicBezTo>
                          <a:pt x="217" y="89"/>
                          <a:pt x="216" y="91"/>
                          <a:pt x="216" y="92"/>
                        </a:cubicBezTo>
                        <a:cubicBezTo>
                          <a:pt x="215" y="93"/>
                          <a:pt x="215" y="96"/>
                          <a:pt x="216" y="97"/>
                        </a:cubicBezTo>
                        <a:cubicBezTo>
                          <a:pt x="216" y="98"/>
                          <a:pt x="217" y="101"/>
                          <a:pt x="219" y="102"/>
                        </a:cubicBezTo>
                        <a:cubicBezTo>
                          <a:pt x="220" y="104"/>
                          <a:pt x="221" y="106"/>
                          <a:pt x="222" y="106"/>
                        </a:cubicBezTo>
                        <a:cubicBezTo>
                          <a:pt x="223" y="106"/>
                          <a:pt x="225" y="106"/>
                          <a:pt x="225" y="107"/>
                        </a:cubicBezTo>
                        <a:cubicBezTo>
                          <a:pt x="226" y="109"/>
                          <a:pt x="226" y="111"/>
                          <a:pt x="225" y="113"/>
                        </a:cubicBezTo>
                        <a:cubicBezTo>
                          <a:pt x="225" y="115"/>
                          <a:pt x="223" y="117"/>
                          <a:pt x="222" y="117"/>
                        </a:cubicBezTo>
                        <a:cubicBezTo>
                          <a:pt x="221" y="118"/>
                          <a:pt x="219" y="118"/>
                          <a:pt x="218" y="118"/>
                        </a:cubicBezTo>
                        <a:cubicBezTo>
                          <a:pt x="216" y="119"/>
                          <a:pt x="214" y="120"/>
                          <a:pt x="212" y="121"/>
                        </a:cubicBezTo>
                        <a:cubicBezTo>
                          <a:pt x="209" y="121"/>
                          <a:pt x="206" y="121"/>
                          <a:pt x="206" y="121"/>
                        </a:cubicBezTo>
                        <a:cubicBezTo>
                          <a:pt x="204" y="121"/>
                          <a:pt x="203" y="121"/>
                          <a:pt x="203" y="121"/>
                        </a:cubicBezTo>
                        <a:cubicBezTo>
                          <a:pt x="202" y="122"/>
                          <a:pt x="201" y="124"/>
                          <a:pt x="201" y="125"/>
                        </a:cubicBezTo>
                        <a:cubicBezTo>
                          <a:pt x="200" y="126"/>
                          <a:pt x="198" y="127"/>
                          <a:pt x="197" y="128"/>
                        </a:cubicBezTo>
                        <a:cubicBezTo>
                          <a:pt x="196" y="129"/>
                          <a:pt x="193" y="133"/>
                          <a:pt x="192" y="135"/>
                        </a:cubicBezTo>
                        <a:cubicBezTo>
                          <a:pt x="191" y="138"/>
                          <a:pt x="190" y="141"/>
                          <a:pt x="190" y="142"/>
                        </a:cubicBezTo>
                        <a:cubicBezTo>
                          <a:pt x="190" y="144"/>
                          <a:pt x="190" y="145"/>
                          <a:pt x="190" y="147"/>
                        </a:cubicBezTo>
                        <a:cubicBezTo>
                          <a:pt x="190" y="149"/>
                          <a:pt x="192" y="152"/>
                          <a:pt x="193" y="153"/>
                        </a:cubicBezTo>
                        <a:cubicBezTo>
                          <a:pt x="194" y="155"/>
                          <a:pt x="195" y="155"/>
                          <a:pt x="196" y="155"/>
                        </a:cubicBezTo>
                        <a:cubicBezTo>
                          <a:pt x="196" y="155"/>
                          <a:pt x="196" y="155"/>
                          <a:pt x="198" y="155"/>
                        </a:cubicBezTo>
                        <a:cubicBezTo>
                          <a:pt x="200" y="154"/>
                          <a:pt x="201" y="151"/>
                          <a:pt x="202" y="150"/>
                        </a:cubicBezTo>
                        <a:cubicBezTo>
                          <a:pt x="203" y="149"/>
                          <a:pt x="204" y="147"/>
                          <a:pt x="205" y="147"/>
                        </a:cubicBezTo>
                        <a:cubicBezTo>
                          <a:pt x="206" y="146"/>
                          <a:pt x="208" y="145"/>
                          <a:pt x="208" y="144"/>
                        </a:cubicBezTo>
                        <a:cubicBezTo>
                          <a:pt x="209" y="143"/>
                          <a:pt x="211" y="142"/>
                          <a:pt x="212" y="141"/>
                        </a:cubicBezTo>
                        <a:cubicBezTo>
                          <a:pt x="213" y="141"/>
                          <a:pt x="216" y="139"/>
                          <a:pt x="216" y="137"/>
                        </a:cubicBezTo>
                        <a:cubicBezTo>
                          <a:pt x="217" y="136"/>
                          <a:pt x="220" y="135"/>
                          <a:pt x="221" y="134"/>
                        </a:cubicBezTo>
                        <a:cubicBezTo>
                          <a:pt x="222" y="134"/>
                          <a:pt x="224" y="131"/>
                          <a:pt x="225" y="129"/>
                        </a:cubicBezTo>
                        <a:cubicBezTo>
                          <a:pt x="227" y="127"/>
                          <a:pt x="229" y="124"/>
                          <a:pt x="231" y="122"/>
                        </a:cubicBezTo>
                        <a:cubicBezTo>
                          <a:pt x="231" y="121"/>
                          <a:pt x="234" y="119"/>
                          <a:pt x="236" y="118"/>
                        </a:cubicBezTo>
                        <a:cubicBezTo>
                          <a:pt x="238" y="118"/>
                          <a:pt x="242" y="117"/>
                          <a:pt x="246" y="116"/>
                        </a:cubicBezTo>
                        <a:cubicBezTo>
                          <a:pt x="248" y="116"/>
                          <a:pt x="252" y="115"/>
                          <a:pt x="253" y="113"/>
                        </a:cubicBezTo>
                        <a:cubicBezTo>
                          <a:pt x="254" y="112"/>
                          <a:pt x="256" y="112"/>
                          <a:pt x="258" y="111"/>
                        </a:cubicBezTo>
                        <a:cubicBezTo>
                          <a:pt x="261" y="111"/>
                          <a:pt x="262" y="111"/>
                          <a:pt x="263" y="111"/>
                        </a:cubicBezTo>
                        <a:cubicBezTo>
                          <a:pt x="264" y="111"/>
                          <a:pt x="267" y="111"/>
                          <a:pt x="268" y="113"/>
                        </a:cubicBezTo>
                        <a:cubicBezTo>
                          <a:pt x="270" y="114"/>
                          <a:pt x="271" y="116"/>
                          <a:pt x="271" y="117"/>
                        </a:cubicBezTo>
                        <a:cubicBezTo>
                          <a:pt x="272" y="119"/>
                          <a:pt x="274" y="120"/>
                          <a:pt x="276" y="120"/>
                        </a:cubicBezTo>
                        <a:cubicBezTo>
                          <a:pt x="278" y="121"/>
                          <a:pt x="280" y="121"/>
                          <a:pt x="281" y="121"/>
                        </a:cubicBezTo>
                        <a:cubicBezTo>
                          <a:pt x="283" y="121"/>
                          <a:pt x="284" y="120"/>
                          <a:pt x="285" y="119"/>
                        </a:cubicBezTo>
                        <a:cubicBezTo>
                          <a:pt x="286" y="118"/>
                          <a:pt x="284" y="116"/>
                          <a:pt x="282" y="115"/>
                        </a:cubicBezTo>
                        <a:cubicBezTo>
                          <a:pt x="280" y="114"/>
                          <a:pt x="277" y="110"/>
                          <a:pt x="276" y="109"/>
                        </a:cubicBezTo>
                        <a:cubicBezTo>
                          <a:pt x="274" y="107"/>
                          <a:pt x="272" y="104"/>
                          <a:pt x="271" y="102"/>
                        </a:cubicBezTo>
                        <a:cubicBezTo>
                          <a:pt x="270" y="99"/>
                          <a:pt x="270" y="97"/>
                          <a:pt x="270" y="95"/>
                        </a:cubicBezTo>
                        <a:cubicBezTo>
                          <a:pt x="270" y="93"/>
                          <a:pt x="271" y="91"/>
                          <a:pt x="272" y="90"/>
                        </a:cubicBezTo>
                        <a:cubicBezTo>
                          <a:pt x="273" y="88"/>
                          <a:pt x="275" y="87"/>
                          <a:pt x="276" y="85"/>
                        </a:cubicBezTo>
                        <a:cubicBezTo>
                          <a:pt x="278" y="84"/>
                          <a:pt x="280" y="81"/>
                          <a:pt x="282" y="80"/>
                        </a:cubicBezTo>
                        <a:cubicBezTo>
                          <a:pt x="284" y="79"/>
                          <a:pt x="286" y="78"/>
                          <a:pt x="288" y="77"/>
                        </a:cubicBezTo>
                        <a:cubicBezTo>
                          <a:pt x="290" y="77"/>
                          <a:pt x="292" y="75"/>
                          <a:pt x="292" y="73"/>
                        </a:cubicBezTo>
                        <a:cubicBezTo>
                          <a:pt x="292" y="73"/>
                          <a:pt x="291" y="70"/>
                          <a:pt x="289" y="6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7" name="Freeform 14">
                    <a:extLst>
                      <a:ext uri="{FF2B5EF4-FFF2-40B4-BE49-F238E27FC236}">
                        <a16:creationId xmlns:a16="http://schemas.microsoft.com/office/drawing/2014/main" id="{9F7C0FDC-87B3-F5EE-07E7-70CA50E62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447" y="2525272"/>
                    <a:ext cx="363311" cy="139884"/>
                  </a:xfrm>
                  <a:custGeom>
                    <a:avLst/>
                    <a:gdLst/>
                    <a:ahLst/>
                    <a:cxnLst>
                      <a:cxn ang="0">
                        <a:pos x="151" y="47"/>
                      </a:cxn>
                      <a:cxn ang="0">
                        <a:pos x="157" y="39"/>
                      </a:cxn>
                      <a:cxn ang="0">
                        <a:pos x="150" y="32"/>
                      </a:cxn>
                      <a:cxn ang="0">
                        <a:pos x="150" y="24"/>
                      </a:cxn>
                      <a:cxn ang="0">
                        <a:pos x="144" y="21"/>
                      </a:cxn>
                      <a:cxn ang="0">
                        <a:pos x="136" y="17"/>
                      </a:cxn>
                      <a:cxn ang="0">
                        <a:pos x="125" y="19"/>
                      </a:cxn>
                      <a:cxn ang="0">
                        <a:pos x="122" y="13"/>
                      </a:cxn>
                      <a:cxn ang="0">
                        <a:pos x="123" y="6"/>
                      </a:cxn>
                      <a:cxn ang="0">
                        <a:pos x="119" y="1"/>
                      </a:cxn>
                      <a:cxn ang="0">
                        <a:pos x="107" y="3"/>
                      </a:cxn>
                      <a:cxn ang="0">
                        <a:pos x="96" y="10"/>
                      </a:cxn>
                      <a:cxn ang="0">
                        <a:pos x="90" y="8"/>
                      </a:cxn>
                      <a:cxn ang="0">
                        <a:pos x="80" y="17"/>
                      </a:cxn>
                      <a:cxn ang="0">
                        <a:pos x="73" y="19"/>
                      </a:cxn>
                      <a:cxn ang="0">
                        <a:pos x="62" y="15"/>
                      </a:cxn>
                      <a:cxn ang="0">
                        <a:pos x="53" y="13"/>
                      </a:cxn>
                      <a:cxn ang="0">
                        <a:pos x="38" y="14"/>
                      </a:cxn>
                      <a:cxn ang="0">
                        <a:pos x="27" y="13"/>
                      </a:cxn>
                      <a:cxn ang="0">
                        <a:pos x="13" y="18"/>
                      </a:cxn>
                      <a:cxn ang="0">
                        <a:pos x="9" y="28"/>
                      </a:cxn>
                      <a:cxn ang="0">
                        <a:pos x="5" y="41"/>
                      </a:cxn>
                      <a:cxn ang="0">
                        <a:pos x="0" y="50"/>
                      </a:cxn>
                      <a:cxn ang="0">
                        <a:pos x="12" y="55"/>
                      </a:cxn>
                      <a:cxn ang="0">
                        <a:pos x="22" y="57"/>
                      </a:cxn>
                      <a:cxn ang="0">
                        <a:pos x="32" y="60"/>
                      </a:cxn>
                      <a:cxn ang="0">
                        <a:pos x="48" y="58"/>
                      </a:cxn>
                      <a:cxn ang="0">
                        <a:pos x="63" y="57"/>
                      </a:cxn>
                      <a:cxn ang="0">
                        <a:pos x="78" y="54"/>
                      </a:cxn>
                      <a:cxn ang="0">
                        <a:pos x="90" y="56"/>
                      </a:cxn>
                      <a:cxn ang="0">
                        <a:pos x="101" y="55"/>
                      </a:cxn>
                      <a:cxn ang="0">
                        <a:pos x="118" y="52"/>
                      </a:cxn>
                      <a:cxn ang="0">
                        <a:pos x="130" y="56"/>
                      </a:cxn>
                      <a:cxn ang="0">
                        <a:pos x="137" y="54"/>
                      </a:cxn>
                    </a:cxnLst>
                    <a:rect l="0" t="0" r="r" b="b"/>
                    <a:pathLst>
                      <a:path w="158" h="61">
                        <a:moveTo>
                          <a:pt x="145" y="50"/>
                        </a:moveTo>
                        <a:cubicBezTo>
                          <a:pt x="146" y="49"/>
                          <a:pt x="149" y="48"/>
                          <a:pt x="151" y="47"/>
                        </a:cubicBezTo>
                        <a:cubicBezTo>
                          <a:pt x="152" y="46"/>
                          <a:pt x="155" y="44"/>
                          <a:pt x="156" y="43"/>
                        </a:cubicBezTo>
                        <a:cubicBezTo>
                          <a:pt x="158" y="42"/>
                          <a:pt x="158" y="41"/>
                          <a:pt x="157" y="39"/>
                        </a:cubicBezTo>
                        <a:cubicBezTo>
                          <a:pt x="157" y="37"/>
                          <a:pt x="155" y="36"/>
                          <a:pt x="154" y="35"/>
                        </a:cubicBezTo>
                        <a:cubicBezTo>
                          <a:pt x="152" y="34"/>
                          <a:pt x="151" y="32"/>
                          <a:pt x="150" y="32"/>
                        </a:cubicBezTo>
                        <a:cubicBezTo>
                          <a:pt x="148" y="32"/>
                          <a:pt x="147" y="30"/>
                          <a:pt x="147" y="29"/>
                        </a:cubicBezTo>
                        <a:cubicBezTo>
                          <a:pt x="147" y="28"/>
                          <a:pt x="149" y="26"/>
                          <a:pt x="150" y="24"/>
                        </a:cubicBezTo>
                        <a:cubicBezTo>
                          <a:pt x="150" y="23"/>
                          <a:pt x="150" y="22"/>
                          <a:pt x="150" y="22"/>
                        </a:cubicBezTo>
                        <a:cubicBezTo>
                          <a:pt x="149" y="21"/>
                          <a:pt x="146" y="21"/>
                          <a:pt x="144" y="21"/>
                        </a:cubicBezTo>
                        <a:cubicBezTo>
                          <a:pt x="142" y="21"/>
                          <a:pt x="141" y="20"/>
                          <a:pt x="140" y="19"/>
                        </a:cubicBezTo>
                        <a:cubicBezTo>
                          <a:pt x="140" y="18"/>
                          <a:pt x="138" y="18"/>
                          <a:pt x="136" y="17"/>
                        </a:cubicBezTo>
                        <a:cubicBezTo>
                          <a:pt x="134" y="16"/>
                          <a:pt x="132" y="16"/>
                          <a:pt x="130" y="17"/>
                        </a:cubicBezTo>
                        <a:cubicBezTo>
                          <a:pt x="128" y="18"/>
                          <a:pt x="125" y="19"/>
                          <a:pt x="125" y="19"/>
                        </a:cubicBezTo>
                        <a:cubicBezTo>
                          <a:pt x="124" y="20"/>
                          <a:pt x="122" y="19"/>
                          <a:pt x="122" y="17"/>
                        </a:cubicBezTo>
                        <a:cubicBezTo>
                          <a:pt x="122" y="16"/>
                          <a:pt x="122" y="14"/>
                          <a:pt x="122" y="13"/>
                        </a:cubicBezTo>
                        <a:cubicBezTo>
                          <a:pt x="122" y="11"/>
                          <a:pt x="123" y="10"/>
                          <a:pt x="123" y="9"/>
                        </a:cubicBezTo>
                        <a:cubicBezTo>
                          <a:pt x="123" y="9"/>
                          <a:pt x="123" y="7"/>
                          <a:pt x="123" y="6"/>
                        </a:cubicBezTo>
                        <a:cubicBezTo>
                          <a:pt x="123" y="5"/>
                          <a:pt x="123" y="3"/>
                          <a:pt x="123" y="1"/>
                        </a:cubicBezTo>
                        <a:cubicBezTo>
                          <a:pt x="124" y="1"/>
                          <a:pt x="123" y="0"/>
                          <a:pt x="119" y="1"/>
                        </a:cubicBezTo>
                        <a:cubicBezTo>
                          <a:pt x="116" y="2"/>
                          <a:pt x="113" y="2"/>
                          <a:pt x="112" y="2"/>
                        </a:cubicBezTo>
                        <a:cubicBezTo>
                          <a:pt x="111" y="2"/>
                          <a:pt x="108" y="3"/>
                          <a:pt x="107" y="3"/>
                        </a:cubicBezTo>
                        <a:cubicBezTo>
                          <a:pt x="105" y="5"/>
                          <a:pt x="102" y="7"/>
                          <a:pt x="100" y="8"/>
                        </a:cubicBezTo>
                        <a:cubicBezTo>
                          <a:pt x="99" y="9"/>
                          <a:pt x="97" y="10"/>
                          <a:pt x="96" y="10"/>
                        </a:cubicBezTo>
                        <a:cubicBezTo>
                          <a:pt x="95" y="10"/>
                          <a:pt x="94" y="10"/>
                          <a:pt x="93" y="8"/>
                        </a:cubicBezTo>
                        <a:cubicBezTo>
                          <a:pt x="92" y="7"/>
                          <a:pt x="91" y="7"/>
                          <a:pt x="90" y="8"/>
                        </a:cubicBezTo>
                        <a:cubicBezTo>
                          <a:pt x="89" y="10"/>
                          <a:pt x="86" y="11"/>
                          <a:pt x="85" y="12"/>
                        </a:cubicBezTo>
                        <a:cubicBezTo>
                          <a:pt x="83" y="14"/>
                          <a:pt x="81" y="16"/>
                          <a:pt x="80" y="17"/>
                        </a:cubicBezTo>
                        <a:cubicBezTo>
                          <a:pt x="79" y="18"/>
                          <a:pt x="77" y="20"/>
                          <a:pt x="76" y="21"/>
                        </a:cubicBezTo>
                        <a:cubicBezTo>
                          <a:pt x="76" y="22"/>
                          <a:pt x="74" y="22"/>
                          <a:pt x="73" y="19"/>
                        </a:cubicBezTo>
                        <a:cubicBezTo>
                          <a:pt x="72" y="18"/>
                          <a:pt x="70" y="17"/>
                          <a:pt x="67" y="18"/>
                        </a:cubicBezTo>
                        <a:cubicBezTo>
                          <a:pt x="66" y="19"/>
                          <a:pt x="63" y="17"/>
                          <a:pt x="62" y="15"/>
                        </a:cubicBezTo>
                        <a:cubicBezTo>
                          <a:pt x="62" y="14"/>
                          <a:pt x="60" y="13"/>
                          <a:pt x="58" y="13"/>
                        </a:cubicBezTo>
                        <a:cubicBezTo>
                          <a:pt x="57" y="13"/>
                          <a:pt x="54" y="13"/>
                          <a:pt x="53" y="13"/>
                        </a:cubicBezTo>
                        <a:cubicBezTo>
                          <a:pt x="51" y="14"/>
                          <a:pt x="48" y="14"/>
                          <a:pt x="46" y="15"/>
                        </a:cubicBezTo>
                        <a:cubicBezTo>
                          <a:pt x="43" y="15"/>
                          <a:pt x="41" y="15"/>
                          <a:pt x="38" y="14"/>
                        </a:cubicBezTo>
                        <a:cubicBezTo>
                          <a:pt x="36" y="14"/>
                          <a:pt x="34" y="13"/>
                          <a:pt x="32" y="12"/>
                        </a:cubicBezTo>
                        <a:cubicBezTo>
                          <a:pt x="31" y="12"/>
                          <a:pt x="28" y="12"/>
                          <a:pt x="27" y="13"/>
                        </a:cubicBezTo>
                        <a:cubicBezTo>
                          <a:pt x="25" y="13"/>
                          <a:pt x="22" y="15"/>
                          <a:pt x="20" y="15"/>
                        </a:cubicBezTo>
                        <a:cubicBezTo>
                          <a:pt x="17" y="16"/>
                          <a:pt x="15" y="17"/>
                          <a:pt x="13" y="18"/>
                        </a:cubicBezTo>
                        <a:cubicBezTo>
                          <a:pt x="12" y="19"/>
                          <a:pt x="10" y="21"/>
                          <a:pt x="10" y="22"/>
                        </a:cubicBezTo>
                        <a:cubicBezTo>
                          <a:pt x="9" y="23"/>
                          <a:pt x="8" y="26"/>
                          <a:pt x="9" y="28"/>
                        </a:cubicBezTo>
                        <a:cubicBezTo>
                          <a:pt x="9" y="28"/>
                          <a:pt x="9" y="31"/>
                          <a:pt x="9" y="33"/>
                        </a:cubicBezTo>
                        <a:cubicBezTo>
                          <a:pt x="9" y="34"/>
                          <a:pt x="7" y="38"/>
                          <a:pt x="5" y="41"/>
                        </a:cubicBezTo>
                        <a:cubicBezTo>
                          <a:pt x="3" y="44"/>
                          <a:pt x="0" y="48"/>
                          <a:pt x="0" y="49"/>
                        </a:cubicBezTo>
                        <a:cubicBezTo>
                          <a:pt x="0" y="49"/>
                          <a:pt x="0" y="49"/>
                          <a:pt x="0" y="50"/>
                        </a:cubicBezTo>
                        <a:cubicBezTo>
                          <a:pt x="0" y="53"/>
                          <a:pt x="3" y="55"/>
                          <a:pt x="5" y="54"/>
                        </a:cubicBezTo>
                        <a:cubicBezTo>
                          <a:pt x="7" y="55"/>
                          <a:pt x="10" y="55"/>
                          <a:pt x="12" y="55"/>
                        </a:cubicBezTo>
                        <a:cubicBezTo>
                          <a:pt x="13" y="56"/>
                          <a:pt x="14" y="56"/>
                          <a:pt x="16" y="57"/>
                        </a:cubicBezTo>
                        <a:cubicBezTo>
                          <a:pt x="17" y="57"/>
                          <a:pt x="20" y="57"/>
                          <a:pt x="22" y="57"/>
                        </a:cubicBezTo>
                        <a:cubicBezTo>
                          <a:pt x="24" y="58"/>
                          <a:pt x="27" y="59"/>
                          <a:pt x="29" y="60"/>
                        </a:cubicBezTo>
                        <a:cubicBezTo>
                          <a:pt x="30" y="61"/>
                          <a:pt x="31" y="60"/>
                          <a:pt x="32" y="60"/>
                        </a:cubicBezTo>
                        <a:cubicBezTo>
                          <a:pt x="34" y="60"/>
                          <a:pt x="37" y="60"/>
                          <a:pt x="39" y="59"/>
                        </a:cubicBezTo>
                        <a:cubicBezTo>
                          <a:pt x="42" y="59"/>
                          <a:pt x="46" y="58"/>
                          <a:pt x="48" y="58"/>
                        </a:cubicBezTo>
                        <a:cubicBezTo>
                          <a:pt x="51" y="58"/>
                          <a:pt x="55" y="58"/>
                          <a:pt x="56" y="58"/>
                        </a:cubicBezTo>
                        <a:cubicBezTo>
                          <a:pt x="58" y="58"/>
                          <a:pt x="61" y="58"/>
                          <a:pt x="63" y="57"/>
                        </a:cubicBezTo>
                        <a:cubicBezTo>
                          <a:pt x="64" y="56"/>
                          <a:pt x="67" y="55"/>
                          <a:pt x="70" y="55"/>
                        </a:cubicBezTo>
                        <a:cubicBezTo>
                          <a:pt x="72" y="54"/>
                          <a:pt x="76" y="54"/>
                          <a:pt x="78" y="54"/>
                        </a:cubicBezTo>
                        <a:cubicBezTo>
                          <a:pt x="79" y="55"/>
                          <a:pt x="83" y="55"/>
                          <a:pt x="85" y="56"/>
                        </a:cubicBezTo>
                        <a:cubicBezTo>
                          <a:pt x="87" y="57"/>
                          <a:pt x="89" y="57"/>
                          <a:pt x="90" y="56"/>
                        </a:cubicBezTo>
                        <a:cubicBezTo>
                          <a:pt x="92" y="55"/>
                          <a:pt x="94" y="55"/>
                          <a:pt x="95" y="56"/>
                        </a:cubicBezTo>
                        <a:cubicBezTo>
                          <a:pt x="96" y="56"/>
                          <a:pt x="98" y="56"/>
                          <a:pt x="101" y="55"/>
                        </a:cubicBezTo>
                        <a:cubicBezTo>
                          <a:pt x="104" y="54"/>
                          <a:pt x="108" y="54"/>
                          <a:pt x="110" y="53"/>
                        </a:cubicBezTo>
                        <a:cubicBezTo>
                          <a:pt x="112" y="52"/>
                          <a:pt x="115" y="52"/>
                          <a:pt x="118" y="52"/>
                        </a:cubicBezTo>
                        <a:cubicBezTo>
                          <a:pt x="120" y="51"/>
                          <a:pt x="123" y="52"/>
                          <a:pt x="125" y="53"/>
                        </a:cubicBezTo>
                        <a:cubicBezTo>
                          <a:pt x="127" y="54"/>
                          <a:pt x="129" y="56"/>
                          <a:pt x="130" y="56"/>
                        </a:cubicBezTo>
                        <a:cubicBezTo>
                          <a:pt x="132" y="56"/>
                          <a:pt x="132" y="56"/>
                          <a:pt x="132" y="56"/>
                        </a:cubicBezTo>
                        <a:cubicBezTo>
                          <a:pt x="133" y="56"/>
                          <a:pt x="135" y="55"/>
                          <a:pt x="137" y="54"/>
                        </a:cubicBezTo>
                        <a:cubicBezTo>
                          <a:pt x="140" y="54"/>
                          <a:pt x="143" y="51"/>
                          <a:pt x="145" y="5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8" name="Freeform 15">
                    <a:extLst>
                      <a:ext uri="{FF2B5EF4-FFF2-40B4-BE49-F238E27FC236}">
                        <a16:creationId xmlns:a16="http://schemas.microsoft.com/office/drawing/2014/main" id="{EB99C1A7-EE10-E78A-EE3B-DE0B91D914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2745" y="3026525"/>
                    <a:ext cx="766449" cy="611022"/>
                  </a:xfrm>
                  <a:custGeom>
                    <a:avLst/>
                    <a:gdLst/>
                    <a:ahLst/>
                    <a:cxnLst>
                      <a:cxn ang="0">
                        <a:pos x="308" y="28"/>
                      </a:cxn>
                      <a:cxn ang="0">
                        <a:pos x="298" y="25"/>
                      </a:cxn>
                      <a:cxn ang="0">
                        <a:pos x="272" y="10"/>
                      </a:cxn>
                      <a:cxn ang="0">
                        <a:pos x="251" y="2"/>
                      </a:cxn>
                      <a:cxn ang="0">
                        <a:pos x="243" y="12"/>
                      </a:cxn>
                      <a:cxn ang="0">
                        <a:pos x="237" y="27"/>
                      </a:cxn>
                      <a:cxn ang="0">
                        <a:pos x="215" y="21"/>
                      </a:cxn>
                      <a:cxn ang="0">
                        <a:pos x="193" y="24"/>
                      </a:cxn>
                      <a:cxn ang="0">
                        <a:pos x="192" y="6"/>
                      </a:cxn>
                      <a:cxn ang="0">
                        <a:pos x="172" y="8"/>
                      </a:cxn>
                      <a:cxn ang="0">
                        <a:pos x="149" y="13"/>
                      </a:cxn>
                      <a:cxn ang="0">
                        <a:pos x="130" y="12"/>
                      </a:cxn>
                      <a:cxn ang="0">
                        <a:pos x="112" y="27"/>
                      </a:cxn>
                      <a:cxn ang="0">
                        <a:pos x="108" y="47"/>
                      </a:cxn>
                      <a:cxn ang="0">
                        <a:pos x="103" y="66"/>
                      </a:cxn>
                      <a:cxn ang="0">
                        <a:pos x="90" y="80"/>
                      </a:cxn>
                      <a:cxn ang="0">
                        <a:pos x="67" y="82"/>
                      </a:cxn>
                      <a:cxn ang="0">
                        <a:pos x="48" y="105"/>
                      </a:cxn>
                      <a:cxn ang="0">
                        <a:pos x="53" y="130"/>
                      </a:cxn>
                      <a:cxn ang="0">
                        <a:pos x="65" y="146"/>
                      </a:cxn>
                      <a:cxn ang="0">
                        <a:pos x="55" y="152"/>
                      </a:cxn>
                      <a:cxn ang="0">
                        <a:pos x="33" y="142"/>
                      </a:cxn>
                      <a:cxn ang="0">
                        <a:pos x="22" y="152"/>
                      </a:cxn>
                      <a:cxn ang="0">
                        <a:pos x="31" y="166"/>
                      </a:cxn>
                      <a:cxn ang="0">
                        <a:pos x="40" y="193"/>
                      </a:cxn>
                      <a:cxn ang="0">
                        <a:pos x="37" y="213"/>
                      </a:cxn>
                      <a:cxn ang="0">
                        <a:pos x="22" y="228"/>
                      </a:cxn>
                      <a:cxn ang="0">
                        <a:pos x="4" y="245"/>
                      </a:cxn>
                      <a:cxn ang="0">
                        <a:pos x="6" y="265"/>
                      </a:cxn>
                      <a:cxn ang="0">
                        <a:pos x="31" y="254"/>
                      </a:cxn>
                      <a:cxn ang="0">
                        <a:pos x="50" y="245"/>
                      </a:cxn>
                      <a:cxn ang="0">
                        <a:pos x="57" y="228"/>
                      </a:cxn>
                      <a:cxn ang="0">
                        <a:pos x="71" y="234"/>
                      </a:cxn>
                      <a:cxn ang="0">
                        <a:pos x="87" y="234"/>
                      </a:cxn>
                      <a:cxn ang="0">
                        <a:pos x="87" y="219"/>
                      </a:cxn>
                      <a:cxn ang="0">
                        <a:pos x="104" y="204"/>
                      </a:cxn>
                      <a:cxn ang="0">
                        <a:pos x="112" y="195"/>
                      </a:cxn>
                      <a:cxn ang="0">
                        <a:pos x="131" y="200"/>
                      </a:cxn>
                      <a:cxn ang="0">
                        <a:pos x="151" y="207"/>
                      </a:cxn>
                      <a:cxn ang="0">
                        <a:pos x="168" y="198"/>
                      </a:cxn>
                      <a:cxn ang="0">
                        <a:pos x="186" y="185"/>
                      </a:cxn>
                      <a:cxn ang="0">
                        <a:pos x="205" y="168"/>
                      </a:cxn>
                      <a:cxn ang="0">
                        <a:pos x="212" y="160"/>
                      </a:cxn>
                      <a:cxn ang="0">
                        <a:pos x="201" y="167"/>
                      </a:cxn>
                      <a:cxn ang="0">
                        <a:pos x="209" y="154"/>
                      </a:cxn>
                      <a:cxn ang="0">
                        <a:pos x="221" y="151"/>
                      </a:cxn>
                      <a:cxn ang="0">
                        <a:pos x="220" y="159"/>
                      </a:cxn>
                      <a:cxn ang="0">
                        <a:pos x="238" y="151"/>
                      </a:cxn>
                      <a:cxn ang="0">
                        <a:pos x="261" y="140"/>
                      </a:cxn>
                      <a:cxn ang="0">
                        <a:pos x="257" y="135"/>
                      </a:cxn>
                      <a:cxn ang="0">
                        <a:pos x="270" y="135"/>
                      </a:cxn>
                      <a:cxn ang="0">
                        <a:pos x="282" y="124"/>
                      </a:cxn>
                      <a:cxn ang="0">
                        <a:pos x="286" y="115"/>
                      </a:cxn>
                      <a:cxn ang="0">
                        <a:pos x="295" y="103"/>
                      </a:cxn>
                      <a:cxn ang="0">
                        <a:pos x="298" y="98"/>
                      </a:cxn>
                      <a:cxn ang="0">
                        <a:pos x="290" y="80"/>
                      </a:cxn>
                      <a:cxn ang="0">
                        <a:pos x="299" y="57"/>
                      </a:cxn>
                      <a:cxn ang="0">
                        <a:pos x="325" y="46"/>
                      </a:cxn>
                      <a:cxn ang="0">
                        <a:pos x="325" y="37"/>
                      </a:cxn>
                    </a:cxnLst>
                    <a:rect l="0" t="0" r="r" b="b"/>
                    <a:pathLst>
                      <a:path w="333" h="266">
                        <a:moveTo>
                          <a:pt x="325" y="37"/>
                        </a:moveTo>
                        <a:cubicBezTo>
                          <a:pt x="323" y="37"/>
                          <a:pt x="319" y="37"/>
                          <a:pt x="317" y="36"/>
                        </a:cubicBezTo>
                        <a:cubicBezTo>
                          <a:pt x="315" y="36"/>
                          <a:pt x="312" y="34"/>
                          <a:pt x="311" y="33"/>
                        </a:cubicBezTo>
                        <a:cubicBezTo>
                          <a:pt x="310" y="32"/>
                          <a:pt x="308" y="29"/>
                          <a:pt x="308" y="28"/>
                        </a:cubicBezTo>
                        <a:cubicBezTo>
                          <a:pt x="308" y="27"/>
                          <a:pt x="307" y="27"/>
                          <a:pt x="306" y="27"/>
                        </a:cubicBezTo>
                        <a:cubicBezTo>
                          <a:pt x="305" y="27"/>
                          <a:pt x="303" y="29"/>
                          <a:pt x="302" y="29"/>
                        </a:cubicBezTo>
                        <a:cubicBezTo>
                          <a:pt x="301" y="30"/>
                          <a:pt x="299" y="30"/>
                          <a:pt x="299" y="29"/>
                        </a:cubicBezTo>
                        <a:cubicBezTo>
                          <a:pt x="299" y="29"/>
                          <a:pt x="298" y="27"/>
                          <a:pt x="298" y="25"/>
                        </a:cubicBezTo>
                        <a:cubicBezTo>
                          <a:pt x="298" y="24"/>
                          <a:pt x="297" y="21"/>
                          <a:pt x="296" y="20"/>
                        </a:cubicBezTo>
                        <a:cubicBezTo>
                          <a:pt x="295" y="19"/>
                          <a:pt x="291" y="19"/>
                          <a:pt x="289" y="18"/>
                        </a:cubicBezTo>
                        <a:cubicBezTo>
                          <a:pt x="285" y="16"/>
                          <a:pt x="281" y="15"/>
                          <a:pt x="278" y="13"/>
                        </a:cubicBezTo>
                        <a:cubicBezTo>
                          <a:pt x="276" y="11"/>
                          <a:pt x="272" y="10"/>
                          <a:pt x="272" y="10"/>
                        </a:cubicBezTo>
                        <a:cubicBezTo>
                          <a:pt x="270" y="9"/>
                          <a:pt x="267" y="8"/>
                          <a:pt x="265" y="8"/>
                        </a:cubicBezTo>
                        <a:cubicBezTo>
                          <a:pt x="264" y="8"/>
                          <a:pt x="262" y="8"/>
                          <a:pt x="261" y="8"/>
                        </a:cubicBezTo>
                        <a:cubicBezTo>
                          <a:pt x="260" y="7"/>
                          <a:pt x="259" y="5"/>
                          <a:pt x="257" y="4"/>
                        </a:cubicBezTo>
                        <a:cubicBezTo>
                          <a:pt x="256" y="3"/>
                          <a:pt x="254" y="3"/>
                          <a:pt x="251" y="2"/>
                        </a:cubicBezTo>
                        <a:cubicBezTo>
                          <a:pt x="249" y="2"/>
                          <a:pt x="246" y="1"/>
                          <a:pt x="244" y="0"/>
                        </a:cubicBezTo>
                        <a:cubicBezTo>
                          <a:pt x="242" y="0"/>
                          <a:pt x="241" y="1"/>
                          <a:pt x="242" y="3"/>
                        </a:cubicBezTo>
                        <a:cubicBezTo>
                          <a:pt x="242" y="5"/>
                          <a:pt x="243" y="7"/>
                          <a:pt x="243" y="9"/>
                        </a:cubicBezTo>
                        <a:cubicBezTo>
                          <a:pt x="243" y="11"/>
                          <a:pt x="243" y="11"/>
                          <a:pt x="243" y="12"/>
                        </a:cubicBezTo>
                        <a:cubicBezTo>
                          <a:pt x="242" y="13"/>
                          <a:pt x="242" y="14"/>
                          <a:pt x="242" y="16"/>
                        </a:cubicBezTo>
                        <a:cubicBezTo>
                          <a:pt x="242" y="17"/>
                          <a:pt x="242" y="18"/>
                          <a:pt x="242" y="19"/>
                        </a:cubicBezTo>
                        <a:cubicBezTo>
                          <a:pt x="242" y="20"/>
                          <a:pt x="241" y="22"/>
                          <a:pt x="241" y="23"/>
                        </a:cubicBezTo>
                        <a:cubicBezTo>
                          <a:pt x="241" y="24"/>
                          <a:pt x="239" y="26"/>
                          <a:pt x="237" y="27"/>
                        </a:cubicBezTo>
                        <a:cubicBezTo>
                          <a:pt x="235" y="29"/>
                          <a:pt x="233" y="28"/>
                          <a:pt x="233" y="26"/>
                        </a:cubicBezTo>
                        <a:cubicBezTo>
                          <a:pt x="232" y="24"/>
                          <a:pt x="229" y="23"/>
                          <a:pt x="227" y="25"/>
                        </a:cubicBezTo>
                        <a:cubicBezTo>
                          <a:pt x="225" y="25"/>
                          <a:pt x="223" y="25"/>
                          <a:pt x="221" y="24"/>
                        </a:cubicBezTo>
                        <a:cubicBezTo>
                          <a:pt x="219" y="22"/>
                          <a:pt x="216" y="21"/>
                          <a:pt x="215" y="21"/>
                        </a:cubicBezTo>
                        <a:cubicBezTo>
                          <a:pt x="213" y="22"/>
                          <a:pt x="211" y="22"/>
                          <a:pt x="210" y="22"/>
                        </a:cubicBezTo>
                        <a:cubicBezTo>
                          <a:pt x="209" y="22"/>
                          <a:pt x="207" y="23"/>
                          <a:pt x="205" y="25"/>
                        </a:cubicBezTo>
                        <a:cubicBezTo>
                          <a:pt x="204" y="26"/>
                          <a:pt x="200" y="27"/>
                          <a:pt x="199" y="25"/>
                        </a:cubicBezTo>
                        <a:cubicBezTo>
                          <a:pt x="197" y="24"/>
                          <a:pt x="194" y="24"/>
                          <a:pt x="193" y="24"/>
                        </a:cubicBezTo>
                        <a:cubicBezTo>
                          <a:pt x="192" y="24"/>
                          <a:pt x="191" y="23"/>
                          <a:pt x="191" y="21"/>
                        </a:cubicBezTo>
                        <a:cubicBezTo>
                          <a:pt x="191" y="20"/>
                          <a:pt x="191" y="17"/>
                          <a:pt x="193" y="15"/>
                        </a:cubicBezTo>
                        <a:cubicBezTo>
                          <a:pt x="194" y="14"/>
                          <a:pt x="195" y="12"/>
                          <a:pt x="195" y="10"/>
                        </a:cubicBezTo>
                        <a:cubicBezTo>
                          <a:pt x="195" y="8"/>
                          <a:pt x="194" y="7"/>
                          <a:pt x="192" y="6"/>
                        </a:cubicBezTo>
                        <a:cubicBezTo>
                          <a:pt x="191" y="5"/>
                          <a:pt x="189" y="5"/>
                          <a:pt x="187" y="6"/>
                        </a:cubicBezTo>
                        <a:cubicBezTo>
                          <a:pt x="185" y="7"/>
                          <a:pt x="182" y="8"/>
                          <a:pt x="181" y="7"/>
                        </a:cubicBezTo>
                        <a:cubicBezTo>
                          <a:pt x="180" y="7"/>
                          <a:pt x="179" y="6"/>
                          <a:pt x="178" y="6"/>
                        </a:cubicBezTo>
                        <a:cubicBezTo>
                          <a:pt x="177" y="6"/>
                          <a:pt x="174" y="7"/>
                          <a:pt x="172" y="8"/>
                        </a:cubicBezTo>
                        <a:cubicBezTo>
                          <a:pt x="169" y="9"/>
                          <a:pt x="166" y="9"/>
                          <a:pt x="165" y="9"/>
                        </a:cubicBezTo>
                        <a:cubicBezTo>
                          <a:pt x="165" y="8"/>
                          <a:pt x="162" y="9"/>
                          <a:pt x="161" y="12"/>
                        </a:cubicBezTo>
                        <a:cubicBezTo>
                          <a:pt x="159" y="14"/>
                          <a:pt x="157" y="14"/>
                          <a:pt x="155" y="14"/>
                        </a:cubicBezTo>
                        <a:cubicBezTo>
                          <a:pt x="154" y="15"/>
                          <a:pt x="151" y="14"/>
                          <a:pt x="149" y="13"/>
                        </a:cubicBezTo>
                        <a:cubicBezTo>
                          <a:pt x="148" y="12"/>
                          <a:pt x="145" y="11"/>
                          <a:pt x="144" y="10"/>
                        </a:cubicBezTo>
                        <a:cubicBezTo>
                          <a:pt x="142" y="9"/>
                          <a:pt x="140" y="7"/>
                          <a:pt x="139" y="6"/>
                        </a:cubicBezTo>
                        <a:cubicBezTo>
                          <a:pt x="137" y="6"/>
                          <a:pt x="135" y="6"/>
                          <a:pt x="135" y="7"/>
                        </a:cubicBezTo>
                        <a:cubicBezTo>
                          <a:pt x="134" y="9"/>
                          <a:pt x="132" y="11"/>
                          <a:pt x="130" y="12"/>
                        </a:cubicBezTo>
                        <a:cubicBezTo>
                          <a:pt x="128" y="13"/>
                          <a:pt x="125" y="14"/>
                          <a:pt x="124" y="16"/>
                        </a:cubicBezTo>
                        <a:cubicBezTo>
                          <a:pt x="123" y="17"/>
                          <a:pt x="121" y="19"/>
                          <a:pt x="118" y="20"/>
                        </a:cubicBezTo>
                        <a:cubicBezTo>
                          <a:pt x="117" y="21"/>
                          <a:pt x="114" y="22"/>
                          <a:pt x="114" y="24"/>
                        </a:cubicBezTo>
                        <a:cubicBezTo>
                          <a:pt x="113" y="25"/>
                          <a:pt x="112" y="26"/>
                          <a:pt x="112" y="27"/>
                        </a:cubicBezTo>
                        <a:cubicBezTo>
                          <a:pt x="112" y="27"/>
                          <a:pt x="112" y="30"/>
                          <a:pt x="112" y="32"/>
                        </a:cubicBezTo>
                        <a:cubicBezTo>
                          <a:pt x="112" y="33"/>
                          <a:pt x="112" y="36"/>
                          <a:pt x="112" y="37"/>
                        </a:cubicBezTo>
                        <a:cubicBezTo>
                          <a:pt x="112" y="38"/>
                          <a:pt x="112" y="41"/>
                          <a:pt x="110" y="42"/>
                        </a:cubicBezTo>
                        <a:cubicBezTo>
                          <a:pt x="110" y="43"/>
                          <a:pt x="109" y="45"/>
                          <a:pt x="108" y="47"/>
                        </a:cubicBezTo>
                        <a:cubicBezTo>
                          <a:pt x="107" y="48"/>
                          <a:pt x="106" y="50"/>
                          <a:pt x="105" y="52"/>
                        </a:cubicBezTo>
                        <a:cubicBezTo>
                          <a:pt x="105" y="53"/>
                          <a:pt x="104" y="56"/>
                          <a:pt x="104" y="56"/>
                        </a:cubicBezTo>
                        <a:cubicBezTo>
                          <a:pt x="103" y="57"/>
                          <a:pt x="102" y="59"/>
                          <a:pt x="101" y="61"/>
                        </a:cubicBezTo>
                        <a:cubicBezTo>
                          <a:pt x="101" y="62"/>
                          <a:pt x="101" y="64"/>
                          <a:pt x="103" y="66"/>
                        </a:cubicBezTo>
                        <a:cubicBezTo>
                          <a:pt x="104" y="67"/>
                          <a:pt x="104" y="68"/>
                          <a:pt x="102" y="68"/>
                        </a:cubicBezTo>
                        <a:cubicBezTo>
                          <a:pt x="101" y="68"/>
                          <a:pt x="99" y="69"/>
                          <a:pt x="98" y="70"/>
                        </a:cubicBezTo>
                        <a:cubicBezTo>
                          <a:pt x="97" y="72"/>
                          <a:pt x="96" y="74"/>
                          <a:pt x="95" y="76"/>
                        </a:cubicBezTo>
                        <a:cubicBezTo>
                          <a:pt x="94" y="78"/>
                          <a:pt x="92" y="79"/>
                          <a:pt x="90" y="80"/>
                        </a:cubicBezTo>
                        <a:cubicBezTo>
                          <a:pt x="89" y="81"/>
                          <a:pt x="87" y="82"/>
                          <a:pt x="85" y="81"/>
                        </a:cubicBezTo>
                        <a:cubicBezTo>
                          <a:pt x="83" y="81"/>
                          <a:pt x="81" y="81"/>
                          <a:pt x="79" y="81"/>
                        </a:cubicBezTo>
                        <a:cubicBezTo>
                          <a:pt x="77" y="81"/>
                          <a:pt x="74" y="81"/>
                          <a:pt x="73" y="82"/>
                        </a:cubicBezTo>
                        <a:cubicBezTo>
                          <a:pt x="71" y="82"/>
                          <a:pt x="68" y="83"/>
                          <a:pt x="67" y="82"/>
                        </a:cubicBezTo>
                        <a:cubicBezTo>
                          <a:pt x="65" y="82"/>
                          <a:pt x="64" y="84"/>
                          <a:pt x="62" y="85"/>
                        </a:cubicBezTo>
                        <a:cubicBezTo>
                          <a:pt x="61" y="88"/>
                          <a:pt x="59" y="91"/>
                          <a:pt x="58" y="93"/>
                        </a:cubicBezTo>
                        <a:cubicBezTo>
                          <a:pt x="58" y="95"/>
                          <a:pt x="54" y="97"/>
                          <a:pt x="52" y="99"/>
                        </a:cubicBezTo>
                        <a:cubicBezTo>
                          <a:pt x="50" y="101"/>
                          <a:pt x="48" y="103"/>
                          <a:pt x="48" y="105"/>
                        </a:cubicBezTo>
                        <a:cubicBezTo>
                          <a:pt x="48" y="107"/>
                          <a:pt x="48" y="110"/>
                          <a:pt x="48" y="112"/>
                        </a:cubicBezTo>
                        <a:cubicBezTo>
                          <a:pt x="49" y="114"/>
                          <a:pt x="49" y="116"/>
                          <a:pt x="49" y="117"/>
                        </a:cubicBezTo>
                        <a:cubicBezTo>
                          <a:pt x="49" y="119"/>
                          <a:pt x="50" y="121"/>
                          <a:pt x="51" y="123"/>
                        </a:cubicBezTo>
                        <a:cubicBezTo>
                          <a:pt x="52" y="124"/>
                          <a:pt x="52" y="128"/>
                          <a:pt x="53" y="130"/>
                        </a:cubicBezTo>
                        <a:cubicBezTo>
                          <a:pt x="53" y="133"/>
                          <a:pt x="53" y="135"/>
                          <a:pt x="53" y="137"/>
                        </a:cubicBezTo>
                        <a:cubicBezTo>
                          <a:pt x="53" y="139"/>
                          <a:pt x="54" y="141"/>
                          <a:pt x="54" y="141"/>
                        </a:cubicBezTo>
                        <a:cubicBezTo>
                          <a:pt x="55" y="141"/>
                          <a:pt x="58" y="142"/>
                          <a:pt x="60" y="144"/>
                        </a:cubicBezTo>
                        <a:cubicBezTo>
                          <a:pt x="62" y="145"/>
                          <a:pt x="64" y="145"/>
                          <a:pt x="65" y="146"/>
                        </a:cubicBezTo>
                        <a:cubicBezTo>
                          <a:pt x="66" y="147"/>
                          <a:pt x="67" y="149"/>
                          <a:pt x="68" y="150"/>
                        </a:cubicBezTo>
                        <a:cubicBezTo>
                          <a:pt x="68" y="152"/>
                          <a:pt x="67" y="153"/>
                          <a:pt x="65" y="154"/>
                        </a:cubicBezTo>
                        <a:cubicBezTo>
                          <a:pt x="64" y="154"/>
                          <a:pt x="61" y="154"/>
                          <a:pt x="59" y="154"/>
                        </a:cubicBezTo>
                        <a:cubicBezTo>
                          <a:pt x="58" y="153"/>
                          <a:pt x="55" y="152"/>
                          <a:pt x="55" y="152"/>
                        </a:cubicBezTo>
                        <a:cubicBezTo>
                          <a:pt x="53" y="152"/>
                          <a:pt x="50" y="152"/>
                          <a:pt x="49" y="152"/>
                        </a:cubicBezTo>
                        <a:cubicBezTo>
                          <a:pt x="47" y="153"/>
                          <a:pt x="46" y="153"/>
                          <a:pt x="44" y="152"/>
                        </a:cubicBezTo>
                        <a:cubicBezTo>
                          <a:pt x="43" y="150"/>
                          <a:pt x="40" y="148"/>
                          <a:pt x="39" y="147"/>
                        </a:cubicBezTo>
                        <a:cubicBezTo>
                          <a:pt x="38" y="145"/>
                          <a:pt x="35" y="143"/>
                          <a:pt x="33" y="142"/>
                        </a:cubicBezTo>
                        <a:cubicBezTo>
                          <a:pt x="31" y="140"/>
                          <a:pt x="28" y="139"/>
                          <a:pt x="26" y="140"/>
                        </a:cubicBezTo>
                        <a:cubicBezTo>
                          <a:pt x="24" y="140"/>
                          <a:pt x="22" y="141"/>
                          <a:pt x="21" y="143"/>
                        </a:cubicBezTo>
                        <a:cubicBezTo>
                          <a:pt x="21" y="145"/>
                          <a:pt x="21" y="147"/>
                          <a:pt x="21" y="148"/>
                        </a:cubicBezTo>
                        <a:cubicBezTo>
                          <a:pt x="21" y="150"/>
                          <a:pt x="22" y="151"/>
                          <a:pt x="22" y="152"/>
                        </a:cubicBezTo>
                        <a:cubicBezTo>
                          <a:pt x="24" y="152"/>
                          <a:pt x="26" y="154"/>
                          <a:pt x="27" y="155"/>
                        </a:cubicBezTo>
                        <a:cubicBezTo>
                          <a:pt x="28" y="156"/>
                          <a:pt x="29" y="156"/>
                          <a:pt x="30" y="156"/>
                        </a:cubicBezTo>
                        <a:cubicBezTo>
                          <a:pt x="30" y="157"/>
                          <a:pt x="31" y="159"/>
                          <a:pt x="31" y="161"/>
                        </a:cubicBezTo>
                        <a:cubicBezTo>
                          <a:pt x="31" y="162"/>
                          <a:pt x="31" y="165"/>
                          <a:pt x="31" y="166"/>
                        </a:cubicBezTo>
                        <a:cubicBezTo>
                          <a:pt x="31" y="168"/>
                          <a:pt x="32" y="171"/>
                          <a:pt x="32" y="172"/>
                        </a:cubicBezTo>
                        <a:cubicBezTo>
                          <a:pt x="34" y="174"/>
                          <a:pt x="36" y="176"/>
                          <a:pt x="38" y="179"/>
                        </a:cubicBezTo>
                        <a:cubicBezTo>
                          <a:pt x="39" y="181"/>
                          <a:pt x="40" y="184"/>
                          <a:pt x="39" y="187"/>
                        </a:cubicBezTo>
                        <a:cubicBezTo>
                          <a:pt x="38" y="189"/>
                          <a:pt x="38" y="192"/>
                          <a:pt x="40" y="193"/>
                        </a:cubicBezTo>
                        <a:cubicBezTo>
                          <a:pt x="41" y="195"/>
                          <a:pt x="43" y="197"/>
                          <a:pt x="43" y="199"/>
                        </a:cubicBezTo>
                        <a:cubicBezTo>
                          <a:pt x="43" y="201"/>
                          <a:pt x="43" y="203"/>
                          <a:pt x="42" y="204"/>
                        </a:cubicBezTo>
                        <a:cubicBezTo>
                          <a:pt x="42" y="206"/>
                          <a:pt x="40" y="208"/>
                          <a:pt x="39" y="209"/>
                        </a:cubicBezTo>
                        <a:cubicBezTo>
                          <a:pt x="38" y="209"/>
                          <a:pt x="37" y="211"/>
                          <a:pt x="37" y="213"/>
                        </a:cubicBezTo>
                        <a:cubicBezTo>
                          <a:pt x="37" y="214"/>
                          <a:pt x="37" y="216"/>
                          <a:pt x="36" y="215"/>
                        </a:cubicBezTo>
                        <a:cubicBezTo>
                          <a:pt x="35" y="215"/>
                          <a:pt x="32" y="215"/>
                          <a:pt x="29" y="217"/>
                        </a:cubicBezTo>
                        <a:cubicBezTo>
                          <a:pt x="27" y="219"/>
                          <a:pt x="25" y="222"/>
                          <a:pt x="24" y="223"/>
                        </a:cubicBezTo>
                        <a:cubicBezTo>
                          <a:pt x="24" y="224"/>
                          <a:pt x="23" y="226"/>
                          <a:pt x="22" y="228"/>
                        </a:cubicBezTo>
                        <a:cubicBezTo>
                          <a:pt x="21" y="228"/>
                          <a:pt x="21" y="230"/>
                          <a:pt x="19" y="232"/>
                        </a:cubicBezTo>
                        <a:cubicBezTo>
                          <a:pt x="18" y="234"/>
                          <a:pt x="15" y="235"/>
                          <a:pt x="14" y="237"/>
                        </a:cubicBezTo>
                        <a:cubicBezTo>
                          <a:pt x="13" y="239"/>
                          <a:pt x="9" y="241"/>
                          <a:pt x="7" y="241"/>
                        </a:cubicBezTo>
                        <a:cubicBezTo>
                          <a:pt x="6" y="241"/>
                          <a:pt x="4" y="243"/>
                          <a:pt x="4" y="245"/>
                        </a:cubicBezTo>
                        <a:cubicBezTo>
                          <a:pt x="4" y="246"/>
                          <a:pt x="3" y="248"/>
                          <a:pt x="3" y="250"/>
                        </a:cubicBezTo>
                        <a:cubicBezTo>
                          <a:pt x="3" y="251"/>
                          <a:pt x="2" y="254"/>
                          <a:pt x="1" y="256"/>
                        </a:cubicBezTo>
                        <a:cubicBezTo>
                          <a:pt x="0" y="259"/>
                          <a:pt x="0" y="262"/>
                          <a:pt x="1" y="264"/>
                        </a:cubicBezTo>
                        <a:cubicBezTo>
                          <a:pt x="1" y="265"/>
                          <a:pt x="4" y="266"/>
                          <a:pt x="6" y="265"/>
                        </a:cubicBezTo>
                        <a:cubicBezTo>
                          <a:pt x="8" y="265"/>
                          <a:pt x="10" y="264"/>
                          <a:pt x="11" y="264"/>
                        </a:cubicBezTo>
                        <a:cubicBezTo>
                          <a:pt x="13" y="264"/>
                          <a:pt x="15" y="262"/>
                          <a:pt x="16" y="262"/>
                        </a:cubicBezTo>
                        <a:cubicBezTo>
                          <a:pt x="18" y="260"/>
                          <a:pt x="21" y="258"/>
                          <a:pt x="23" y="257"/>
                        </a:cubicBezTo>
                        <a:cubicBezTo>
                          <a:pt x="24" y="256"/>
                          <a:pt x="28" y="255"/>
                          <a:pt x="31" y="254"/>
                        </a:cubicBezTo>
                        <a:cubicBezTo>
                          <a:pt x="32" y="254"/>
                          <a:pt x="36" y="253"/>
                          <a:pt x="38" y="253"/>
                        </a:cubicBezTo>
                        <a:cubicBezTo>
                          <a:pt x="40" y="254"/>
                          <a:pt x="42" y="254"/>
                          <a:pt x="44" y="253"/>
                        </a:cubicBezTo>
                        <a:cubicBezTo>
                          <a:pt x="45" y="253"/>
                          <a:pt x="48" y="251"/>
                          <a:pt x="48" y="251"/>
                        </a:cubicBezTo>
                        <a:cubicBezTo>
                          <a:pt x="49" y="249"/>
                          <a:pt x="50" y="247"/>
                          <a:pt x="50" y="245"/>
                        </a:cubicBezTo>
                        <a:cubicBezTo>
                          <a:pt x="50" y="244"/>
                          <a:pt x="50" y="241"/>
                          <a:pt x="49" y="240"/>
                        </a:cubicBezTo>
                        <a:cubicBezTo>
                          <a:pt x="49" y="238"/>
                          <a:pt x="50" y="235"/>
                          <a:pt x="51" y="234"/>
                        </a:cubicBezTo>
                        <a:cubicBezTo>
                          <a:pt x="52" y="232"/>
                          <a:pt x="53" y="229"/>
                          <a:pt x="54" y="228"/>
                        </a:cubicBezTo>
                        <a:cubicBezTo>
                          <a:pt x="54" y="227"/>
                          <a:pt x="56" y="228"/>
                          <a:pt x="57" y="228"/>
                        </a:cubicBezTo>
                        <a:cubicBezTo>
                          <a:pt x="58" y="230"/>
                          <a:pt x="59" y="233"/>
                          <a:pt x="61" y="233"/>
                        </a:cubicBezTo>
                        <a:cubicBezTo>
                          <a:pt x="62" y="234"/>
                          <a:pt x="63" y="237"/>
                          <a:pt x="63" y="238"/>
                        </a:cubicBezTo>
                        <a:cubicBezTo>
                          <a:pt x="64" y="239"/>
                          <a:pt x="64" y="239"/>
                          <a:pt x="66" y="238"/>
                        </a:cubicBezTo>
                        <a:cubicBezTo>
                          <a:pt x="68" y="237"/>
                          <a:pt x="71" y="236"/>
                          <a:pt x="71" y="234"/>
                        </a:cubicBezTo>
                        <a:cubicBezTo>
                          <a:pt x="73" y="232"/>
                          <a:pt x="75" y="231"/>
                          <a:pt x="77" y="231"/>
                        </a:cubicBezTo>
                        <a:cubicBezTo>
                          <a:pt x="78" y="231"/>
                          <a:pt x="79" y="232"/>
                          <a:pt x="80" y="234"/>
                        </a:cubicBezTo>
                        <a:cubicBezTo>
                          <a:pt x="80" y="235"/>
                          <a:pt x="81" y="235"/>
                          <a:pt x="82" y="235"/>
                        </a:cubicBezTo>
                        <a:cubicBezTo>
                          <a:pt x="84" y="234"/>
                          <a:pt x="86" y="234"/>
                          <a:pt x="87" y="234"/>
                        </a:cubicBezTo>
                        <a:cubicBezTo>
                          <a:pt x="88" y="234"/>
                          <a:pt x="88" y="232"/>
                          <a:pt x="88" y="231"/>
                        </a:cubicBezTo>
                        <a:cubicBezTo>
                          <a:pt x="88" y="229"/>
                          <a:pt x="88" y="228"/>
                          <a:pt x="89" y="227"/>
                        </a:cubicBezTo>
                        <a:cubicBezTo>
                          <a:pt x="90" y="226"/>
                          <a:pt x="89" y="224"/>
                          <a:pt x="88" y="223"/>
                        </a:cubicBezTo>
                        <a:cubicBezTo>
                          <a:pt x="87" y="223"/>
                          <a:pt x="87" y="221"/>
                          <a:pt x="87" y="219"/>
                        </a:cubicBezTo>
                        <a:cubicBezTo>
                          <a:pt x="87" y="217"/>
                          <a:pt x="89" y="216"/>
                          <a:pt x="91" y="215"/>
                        </a:cubicBezTo>
                        <a:cubicBezTo>
                          <a:pt x="92" y="214"/>
                          <a:pt x="95" y="213"/>
                          <a:pt x="97" y="211"/>
                        </a:cubicBezTo>
                        <a:cubicBezTo>
                          <a:pt x="100" y="210"/>
                          <a:pt x="102" y="209"/>
                          <a:pt x="103" y="208"/>
                        </a:cubicBezTo>
                        <a:cubicBezTo>
                          <a:pt x="104" y="207"/>
                          <a:pt x="104" y="205"/>
                          <a:pt x="104" y="204"/>
                        </a:cubicBezTo>
                        <a:cubicBezTo>
                          <a:pt x="103" y="203"/>
                          <a:pt x="103" y="201"/>
                          <a:pt x="103" y="200"/>
                        </a:cubicBezTo>
                        <a:cubicBezTo>
                          <a:pt x="103" y="199"/>
                          <a:pt x="104" y="199"/>
                          <a:pt x="107" y="199"/>
                        </a:cubicBezTo>
                        <a:cubicBezTo>
                          <a:pt x="109" y="200"/>
                          <a:pt x="110" y="199"/>
                          <a:pt x="110" y="197"/>
                        </a:cubicBezTo>
                        <a:cubicBezTo>
                          <a:pt x="110" y="196"/>
                          <a:pt x="111" y="195"/>
                          <a:pt x="112" y="195"/>
                        </a:cubicBezTo>
                        <a:cubicBezTo>
                          <a:pt x="114" y="196"/>
                          <a:pt x="116" y="196"/>
                          <a:pt x="117" y="196"/>
                        </a:cubicBezTo>
                        <a:cubicBezTo>
                          <a:pt x="117" y="196"/>
                          <a:pt x="119" y="195"/>
                          <a:pt x="121" y="195"/>
                        </a:cubicBezTo>
                        <a:cubicBezTo>
                          <a:pt x="122" y="195"/>
                          <a:pt x="125" y="195"/>
                          <a:pt x="126" y="196"/>
                        </a:cubicBezTo>
                        <a:cubicBezTo>
                          <a:pt x="127" y="197"/>
                          <a:pt x="130" y="199"/>
                          <a:pt x="131" y="200"/>
                        </a:cubicBezTo>
                        <a:cubicBezTo>
                          <a:pt x="131" y="203"/>
                          <a:pt x="133" y="205"/>
                          <a:pt x="134" y="206"/>
                        </a:cubicBezTo>
                        <a:cubicBezTo>
                          <a:pt x="135" y="207"/>
                          <a:pt x="137" y="208"/>
                          <a:pt x="139" y="208"/>
                        </a:cubicBezTo>
                        <a:cubicBezTo>
                          <a:pt x="142" y="208"/>
                          <a:pt x="144" y="208"/>
                          <a:pt x="145" y="208"/>
                        </a:cubicBezTo>
                        <a:cubicBezTo>
                          <a:pt x="147" y="208"/>
                          <a:pt x="149" y="207"/>
                          <a:pt x="151" y="207"/>
                        </a:cubicBezTo>
                        <a:cubicBezTo>
                          <a:pt x="152" y="207"/>
                          <a:pt x="155" y="206"/>
                          <a:pt x="157" y="206"/>
                        </a:cubicBezTo>
                        <a:cubicBezTo>
                          <a:pt x="159" y="205"/>
                          <a:pt x="160" y="204"/>
                          <a:pt x="161" y="203"/>
                        </a:cubicBezTo>
                        <a:cubicBezTo>
                          <a:pt x="162" y="201"/>
                          <a:pt x="163" y="200"/>
                          <a:pt x="165" y="200"/>
                        </a:cubicBezTo>
                        <a:cubicBezTo>
                          <a:pt x="166" y="200"/>
                          <a:pt x="167" y="199"/>
                          <a:pt x="168" y="198"/>
                        </a:cubicBezTo>
                        <a:cubicBezTo>
                          <a:pt x="168" y="196"/>
                          <a:pt x="170" y="193"/>
                          <a:pt x="171" y="193"/>
                        </a:cubicBezTo>
                        <a:cubicBezTo>
                          <a:pt x="172" y="192"/>
                          <a:pt x="175" y="190"/>
                          <a:pt x="179" y="189"/>
                        </a:cubicBezTo>
                        <a:cubicBezTo>
                          <a:pt x="182" y="187"/>
                          <a:pt x="185" y="186"/>
                          <a:pt x="186" y="185"/>
                        </a:cubicBezTo>
                        <a:cubicBezTo>
                          <a:pt x="186" y="185"/>
                          <a:pt x="186" y="185"/>
                          <a:pt x="186" y="185"/>
                        </a:cubicBezTo>
                        <a:cubicBezTo>
                          <a:pt x="188" y="184"/>
                          <a:pt x="190" y="181"/>
                          <a:pt x="193" y="179"/>
                        </a:cubicBezTo>
                        <a:cubicBezTo>
                          <a:pt x="195" y="178"/>
                          <a:pt x="198" y="175"/>
                          <a:pt x="199" y="174"/>
                        </a:cubicBezTo>
                        <a:cubicBezTo>
                          <a:pt x="200" y="173"/>
                          <a:pt x="201" y="171"/>
                          <a:pt x="202" y="171"/>
                        </a:cubicBezTo>
                        <a:cubicBezTo>
                          <a:pt x="203" y="171"/>
                          <a:pt x="205" y="169"/>
                          <a:pt x="205" y="168"/>
                        </a:cubicBezTo>
                        <a:cubicBezTo>
                          <a:pt x="206" y="167"/>
                          <a:pt x="207" y="166"/>
                          <a:pt x="208" y="165"/>
                        </a:cubicBezTo>
                        <a:cubicBezTo>
                          <a:pt x="208" y="165"/>
                          <a:pt x="209" y="164"/>
                          <a:pt x="211" y="164"/>
                        </a:cubicBezTo>
                        <a:cubicBezTo>
                          <a:pt x="212" y="164"/>
                          <a:pt x="213" y="163"/>
                          <a:pt x="213" y="162"/>
                        </a:cubicBezTo>
                        <a:cubicBezTo>
                          <a:pt x="213" y="161"/>
                          <a:pt x="212" y="160"/>
                          <a:pt x="212" y="160"/>
                        </a:cubicBezTo>
                        <a:cubicBezTo>
                          <a:pt x="212" y="159"/>
                          <a:pt x="210" y="159"/>
                          <a:pt x="209" y="160"/>
                        </a:cubicBezTo>
                        <a:cubicBezTo>
                          <a:pt x="207" y="160"/>
                          <a:pt x="205" y="161"/>
                          <a:pt x="205" y="162"/>
                        </a:cubicBezTo>
                        <a:cubicBezTo>
                          <a:pt x="204" y="163"/>
                          <a:pt x="203" y="165"/>
                          <a:pt x="203" y="166"/>
                        </a:cubicBezTo>
                        <a:cubicBezTo>
                          <a:pt x="204" y="166"/>
                          <a:pt x="203" y="167"/>
                          <a:pt x="201" y="167"/>
                        </a:cubicBezTo>
                        <a:cubicBezTo>
                          <a:pt x="200" y="167"/>
                          <a:pt x="199" y="166"/>
                          <a:pt x="199" y="165"/>
                        </a:cubicBezTo>
                        <a:cubicBezTo>
                          <a:pt x="199" y="164"/>
                          <a:pt x="201" y="162"/>
                          <a:pt x="202" y="161"/>
                        </a:cubicBezTo>
                        <a:cubicBezTo>
                          <a:pt x="204" y="160"/>
                          <a:pt x="205" y="158"/>
                          <a:pt x="206" y="157"/>
                        </a:cubicBezTo>
                        <a:cubicBezTo>
                          <a:pt x="207" y="156"/>
                          <a:pt x="208" y="154"/>
                          <a:pt x="209" y="154"/>
                        </a:cubicBezTo>
                        <a:cubicBezTo>
                          <a:pt x="209" y="154"/>
                          <a:pt x="211" y="153"/>
                          <a:pt x="212" y="152"/>
                        </a:cubicBezTo>
                        <a:cubicBezTo>
                          <a:pt x="212" y="152"/>
                          <a:pt x="214" y="150"/>
                          <a:pt x="215" y="149"/>
                        </a:cubicBezTo>
                        <a:cubicBezTo>
                          <a:pt x="217" y="147"/>
                          <a:pt x="219" y="147"/>
                          <a:pt x="220" y="148"/>
                        </a:cubicBezTo>
                        <a:cubicBezTo>
                          <a:pt x="220" y="148"/>
                          <a:pt x="221" y="150"/>
                          <a:pt x="221" y="151"/>
                        </a:cubicBezTo>
                        <a:cubicBezTo>
                          <a:pt x="221" y="152"/>
                          <a:pt x="221" y="153"/>
                          <a:pt x="221" y="154"/>
                        </a:cubicBezTo>
                        <a:cubicBezTo>
                          <a:pt x="221" y="155"/>
                          <a:pt x="221" y="156"/>
                          <a:pt x="219" y="157"/>
                        </a:cubicBezTo>
                        <a:cubicBezTo>
                          <a:pt x="218" y="157"/>
                          <a:pt x="217" y="158"/>
                          <a:pt x="217" y="158"/>
                        </a:cubicBezTo>
                        <a:cubicBezTo>
                          <a:pt x="218" y="159"/>
                          <a:pt x="219" y="159"/>
                          <a:pt x="220" y="159"/>
                        </a:cubicBezTo>
                        <a:cubicBezTo>
                          <a:pt x="221" y="159"/>
                          <a:pt x="222" y="158"/>
                          <a:pt x="224" y="158"/>
                        </a:cubicBezTo>
                        <a:cubicBezTo>
                          <a:pt x="225" y="157"/>
                          <a:pt x="227" y="156"/>
                          <a:pt x="229" y="156"/>
                        </a:cubicBezTo>
                        <a:cubicBezTo>
                          <a:pt x="229" y="155"/>
                          <a:pt x="231" y="154"/>
                          <a:pt x="232" y="154"/>
                        </a:cubicBezTo>
                        <a:cubicBezTo>
                          <a:pt x="233" y="153"/>
                          <a:pt x="236" y="152"/>
                          <a:pt x="238" y="151"/>
                        </a:cubicBezTo>
                        <a:cubicBezTo>
                          <a:pt x="241" y="151"/>
                          <a:pt x="245" y="149"/>
                          <a:pt x="246" y="149"/>
                        </a:cubicBezTo>
                        <a:cubicBezTo>
                          <a:pt x="249" y="148"/>
                          <a:pt x="252" y="147"/>
                          <a:pt x="254" y="146"/>
                        </a:cubicBezTo>
                        <a:cubicBezTo>
                          <a:pt x="256" y="146"/>
                          <a:pt x="259" y="144"/>
                          <a:pt x="261" y="143"/>
                        </a:cubicBezTo>
                        <a:cubicBezTo>
                          <a:pt x="262" y="142"/>
                          <a:pt x="262" y="140"/>
                          <a:pt x="261" y="140"/>
                        </a:cubicBezTo>
                        <a:cubicBezTo>
                          <a:pt x="260" y="140"/>
                          <a:pt x="258" y="138"/>
                          <a:pt x="257" y="137"/>
                        </a:cubicBezTo>
                        <a:cubicBezTo>
                          <a:pt x="255" y="136"/>
                          <a:pt x="255" y="136"/>
                          <a:pt x="255" y="136"/>
                        </a:cubicBezTo>
                        <a:cubicBezTo>
                          <a:pt x="255" y="135"/>
                          <a:pt x="255" y="135"/>
                          <a:pt x="255" y="135"/>
                        </a:cubicBezTo>
                        <a:cubicBezTo>
                          <a:pt x="255" y="135"/>
                          <a:pt x="255" y="135"/>
                          <a:pt x="257" y="135"/>
                        </a:cubicBezTo>
                        <a:cubicBezTo>
                          <a:pt x="258" y="135"/>
                          <a:pt x="260" y="135"/>
                          <a:pt x="261" y="136"/>
                        </a:cubicBezTo>
                        <a:cubicBezTo>
                          <a:pt x="263" y="137"/>
                          <a:pt x="265" y="138"/>
                          <a:pt x="265" y="139"/>
                        </a:cubicBezTo>
                        <a:cubicBezTo>
                          <a:pt x="266" y="139"/>
                          <a:pt x="268" y="139"/>
                          <a:pt x="268" y="138"/>
                        </a:cubicBezTo>
                        <a:cubicBezTo>
                          <a:pt x="268" y="137"/>
                          <a:pt x="270" y="136"/>
                          <a:pt x="270" y="135"/>
                        </a:cubicBezTo>
                        <a:cubicBezTo>
                          <a:pt x="271" y="134"/>
                          <a:pt x="271" y="133"/>
                          <a:pt x="272" y="132"/>
                        </a:cubicBezTo>
                        <a:cubicBezTo>
                          <a:pt x="272" y="130"/>
                          <a:pt x="273" y="128"/>
                          <a:pt x="274" y="128"/>
                        </a:cubicBezTo>
                        <a:cubicBezTo>
                          <a:pt x="275" y="127"/>
                          <a:pt x="276" y="126"/>
                          <a:pt x="277" y="126"/>
                        </a:cubicBezTo>
                        <a:cubicBezTo>
                          <a:pt x="279" y="126"/>
                          <a:pt x="281" y="125"/>
                          <a:pt x="282" y="124"/>
                        </a:cubicBezTo>
                        <a:cubicBezTo>
                          <a:pt x="283" y="124"/>
                          <a:pt x="285" y="121"/>
                          <a:pt x="286" y="119"/>
                        </a:cubicBezTo>
                        <a:cubicBezTo>
                          <a:pt x="287" y="118"/>
                          <a:pt x="287" y="118"/>
                          <a:pt x="287" y="118"/>
                        </a:cubicBezTo>
                        <a:cubicBezTo>
                          <a:pt x="288" y="117"/>
                          <a:pt x="288" y="116"/>
                          <a:pt x="287" y="115"/>
                        </a:cubicBezTo>
                        <a:cubicBezTo>
                          <a:pt x="287" y="115"/>
                          <a:pt x="287" y="115"/>
                          <a:pt x="286" y="115"/>
                        </a:cubicBezTo>
                        <a:cubicBezTo>
                          <a:pt x="285" y="114"/>
                          <a:pt x="285" y="113"/>
                          <a:pt x="286" y="112"/>
                        </a:cubicBezTo>
                        <a:cubicBezTo>
                          <a:pt x="287" y="110"/>
                          <a:pt x="288" y="108"/>
                          <a:pt x="289" y="108"/>
                        </a:cubicBezTo>
                        <a:cubicBezTo>
                          <a:pt x="290" y="108"/>
                          <a:pt x="291" y="107"/>
                          <a:pt x="292" y="106"/>
                        </a:cubicBezTo>
                        <a:cubicBezTo>
                          <a:pt x="293" y="105"/>
                          <a:pt x="295" y="104"/>
                          <a:pt x="295" y="103"/>
                        </a:cubicBezTo>
                        <a:cubicBezTo>
                          <a:pt x="296" y="103"/>
                          <a:pt x="297" y="101"/>
                          <a:pt x="298" y="101"/>
                        </a:cubicBezTo>
                        <a:cubicBezTo>
                          <a:pt x="298" y="100"/>
                          <a:pt x="298" y="100"/>
                          <a:pt x="298" y="100"/>
                        </a:cubicBezTo>
                        <a:cubicBezTo>
                          <a:pt x="299" y="100"/>
                          <a:pt x="299" y="99"/>
                          <a:pt x="299" y="99"/>
                        </a:cubicBezTo>
                        <a:cubicBezTo>
                          <a:pt x="299" y="99"/>
                          <a:pt x="299" y="99"/>
                          <a:pt x="298" y="98"/>
                        </a:cubicBezTo>
                        <a:cubicBezTo>
                          <a:pt x="298" y="97"/>
                          <a:pt x="297" y="96"/>
                          <a:pt x="296" y="96"/>
                        </a:cubicBezTo>
                        <a:cubicBezTo>
                          <a:pt x="294" y="95"/>
                          <a:pt x="294" y="94"/>
                          <a:pt x="294" y="93"/>
                        </a:cubicBezTo>
                        <a:cubicBezTo>
                          <a:pt x="295" y="92"/>
                          <a:pt x="295" y="90"/>
                          <a:pt x="294" y="88"/>
                        </a:cubicBezTo>
                        <a:cubicBezTo>
                          <a:pt x="293" y="86"/>
                          <a:pt x="291" y="83"/>
                          <a:pt x="290" y="80"/>
                        </a:cubicBezTo>
                        <a:cubicBezTo>
                          <a:pt x="289" y="78"/>
                          <a:pt x="288" y="75"/>
                          <a:pt x="288" y="74"/>
                        </a:cubicBezTo>
                        <a:cubicBezTo>
                          <a:pt x="288" y="72"/>
                          <a:pt x="289" y="69"/>
                          <a:pt x="290" y="69"/>
                        </a:cubicBezTo>
                        <a:cubicBezTo>
                          <a:pt x="291" y="68"/>
                          <a:pt x="292" y="65"/>
                          <a:pt x="294" y="63"/>
                        </a:cubicBezTo>
                        <a:cubicBezTo>
                          <a:pt x="294" y="62"/>
                          <a:pt x="297" y="58"/>
                          <a:pt x="299" y="57"/>
                        </a:cubicBezTo>
                        <a:cubicBezTo>
                          <a:pt x="301" y="56"/>
                          <a:pt x="303" y="54"/>
                          <a:pt x="305" y="53"/>
                        </a:cubicBezTo>
                        <a:cubicBezTo>
                          <a:pt x="306" y="52"/>
                          <a:pt x="309" y="51"/>
                          <a:pt x="311" y="50"/>
                        </a:cubicBezTo>
                        <a:cubicBezTo>
                          <a:pt x="314" y="50"/>
                          <a:pt x="317" y="49"/>
                          <a:pt x="318" y="48"/>
                        </a:cubicBezTo>
                        <a:cubicBezTo>
                          <a:pt x="319" y="48"/>
                          <a:pt x="323" y="47"/>
                          <a:pt x="325" y="46"/>
                        </a:cubicBezTo>
                        <a:cubicBezTo>
                          <a:pt x="326" y="45"/>
                          <a:pt x="330" y="44"/>
                          <a:pt x="331" y="44"/>
                        </a:cubicBezTo>
                        <a:cubicBezTo>
                          <a:pt x="332" y="44"/>
                          <a:pt x="332" y="44"/>
                          <a:pt x="332" y="44"/>
                        </a:cubicBezTo>
                        <a:cubicBezTo>
                          <a:pt x="333" y="43"/>
                          <a:pt x="333" y="41"/>
                          <a:pt x="332" y="41"/>
                        </a:cubicBezTo>
                        <a:cubicBezTo>
                          <a:pt x="330" y="39"/>
                          <a:pt x="326" y="38"/>
                          <a:pt x="325" y="3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9" name="Freeform 16">
                    <a:extLst>
                      <a:ext uri="{FF2B5EF4-FFF2-40B4-BE49-F238E27FC236}">
                        <a16:creationId xmlns:a16="http://schemas.microsoft.com/office/drawing/2014/main" id="{CF606214-1F40-D2EA-E859-233BBAB323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73079" y="2311561"/>
                    <a:ext cx="106856" cy="124342"/>
                  </a:xfrm>
                  <a:custGeom>
                    <a:avLst/>
                    <a:gdLst/>
                    <a:ahLst/>
                    <a:cxnLst>
                      <a:cxn ang="0">
                        <a:pos x="7" y="51"/>
                      </a:cxn>
                      <a:cxn ang="0">
                        <a:pos x="12" y="52"/>
                      </a:cxn>
                      <a:cxn ang="0">
                        <a:pos x="17" y="53"/>
                      </a:cxn>
                      <a:cxn ang="0">
                        <a:pos x="21" y="52"/>
                      </a:cxn>
                      <a:cxn ang="0">
                        <a:pos x="29" y="49"/>
                      </a:cxn>
                      <a:cxn ang="0">
                        <a:pos x="36" y="49"/>
                      </a:cxn>
                      <a:cxn ang="0">
                        <a:pos x="41" y="44"/>
                      </a:cxn>
                      <a:cxn ang="0">
                        <a:pos x="43" y="43"/>
                      </a:cxn>
                      <a:cxn ang="0">
                        <a:pos x="44" y="42"/>
                      </a:cxn>
                      <a:cxn ang="0">
                        <a:pos x="44" y="39"/>
                      </a:cxn>
                      <a:cxn ang="0">
                        <a:pos x="42" y="38"/>
                      </a:cxn>
                      <a:cxn ang="0">
                        <a:pos x="36" y="31"/>
                      </a:cxn>
                      <a:cxn ang="0">
                        <a:pos x="37" y="27"/>
                      </a:cxn>
                      <a:cxn ang="0">
                        <a:pos x="40" y="22"/>
                      </a:cxn>
                      <a:cxn ang="0">
                        <a:pos x="41" y="17"/>
                      </a:cxn>
                      <a:cxn ang="0">
                        <a:pos x="41" y="12"/>
                      </a:cxn>
                      <a:cxn ang="0">
                        <a:pos x="39" y="6"/>
                      </a:cxn>
                      <a:cxn ang="0">
                        <a:pos x="33" y="2"/>
                      </a:cxn>
                      <a:cxn ang="0">
                        <a:pos x="25" y="2"/>
                      </a:cxn>
                      <a:cxn ang="0">
                        <a:pos x="20" y="4"/>
                      </a:cxn>
                      <a:cxn ang="0">
                        <a:pos x="15" y="7"/>
                      </a:cxn>
                      <a:cxn ang="0">
                        <a:pos x="10" y="7"/>
                      </a:cxn>
                      <a:cxn ang="0">
                        <a:pos x="6" y="10"/>
                      </a:cxn>
                      <a:cxn ang="0">
                        <a:pos x="5" y="12"/>
                      </a:cxn>
                      <a:cxn ang="0">
                        <a:pos x="4" y="13"/>
                      </a:cxn>
                      <a:cxn ang="0">
                        <a:pos x="5" y="14"/>
                      </a:cxn>
                      <a:cxn ang="0">
                        <a:pos x="5" y="18"/>
                      </a:cxn>
                      <a:cxn ang="0">
                        <a:pos x="4" y="25"/>
                      </a:cxn>
                      <a:cxn ang="0">
                        <a:pos x="1" y="32"/>
                      </a:cxn>
                      <a:cxn ang="0">
                        <a:pos x="0" y="37"/>
                      </a:cxn>
                      <a:cxn ang="0">
                        <a:pos x="0" y="43"/>
                      </a:cxn>
                      <a:cxn ang="0">
                        <a:pos x="0" y="45"/>
                      </a:cxn>
                      <a:cxn ang="0">
                        <a:pos x="3" y="49"/>
                      </a:cxn>
                      <a:cxn ang="0">
                        <a:pos x="7" y="51"/>
                      </a:cxn>
                    </a:cxnLst>
                    <a:rect l="0" t="0" r="r" b="b"/>
                    <a:pathLst>
                      <a:path w="45" h="53">
                        <a:moveTo>
                          <a:pt x="7" y="51"/>
                        </a:moveTo>
                        <a:cubicBezTo>
                          <a:pt x="8" y="51"/>
                          <a:pt x="11" y="51"/>
                          <a:pt x="12" y="52"/>
                        </a:cubicBezTo>
                        <a:cubicBezTo>
                          <a:pt x="13" y="52"/>
                          <a:pt x="16" y="53"/>
                          <a:pt x="17" y="53"/>
                        </a:cubicBezTo>
                        <a:cubicBezTo>
                          <a:pt x="18" y="53"/>
                          <a:pt x="21" y="53"/>
                          <a:pt x="21" y="52"/>
                        </a:cubicBezTo>
                        <a:cubicBezTo>
                          <a:pt x="23" y="51"/>
                          <a:pt x="27" y="49"/>
                          <a:pt x="29" y="49"/>
                        </a:cubicBezTo>
                        <a:cubicBezTo>
                          <a:pt x="31" y="49"/>
                          <a:pt x="35" y="49"/>
                          <a:pt x="36" y="49"/>
                        </a:cubicBezTo>
                        <a:cubicBezTo>
                          <a:pt x="38" y="48"/>
                          <a:pt x="39" y="46"/>
                          <a:pt x="41" y="44"/>
                        </a:cubicBezTo>
                        <a:cubicBezTo>
                          <a:pt x="41" y="44"/>
                          <a:pt x="41" y="44"/>
                          <a:pt x="43" y="43"/>
                        </a:cubicBezTo>
                        <a:cubicBezTo>
                          <a:pt x="44" y="42"/>
                          <a:pt x="44" y="42"/>
                          <a:pt x="44" y="42"/>
                        </a:cubicBezTo>
                        <a:cubicBezTo>
                          <a:pt x="45" y="41"/>
                          <a:pt x="45" y="40"/>
                          <a:pt x="44" y="39"/>
                        </a:cubicBezTo>
                        <a:cubicBezTo>
                          <a:pt x="44" y="39"/>
                          <a:pt x="44" y="39"/>
                          <a:pt x="42" y="38"/>
                        </a:cubicBezTo>
                        <a:cubicBezTo>
                          <a:pt x="39" y="36"/>
                          <a:pt x="37" y="33"/>
                          <a:pt x="36" y="31"/>
                        </a:cubicBezTo>
                        <a:cubicBezTo>
                          <a:pt x="36" y="29"/>
                          <a:pt x="36" y="28"/>
                          <a:pt x="37" y="27"/>
                        </a:cubicBezTo>
                        <a:cubicBezTo>
                          <a:pt x="38" y="26"/>
                          <a:pt x="39" y="24"/>
                          <a:pt x="40" y="22"/>
                        </a:cubicBezTo>
                        <a:cubicBezTo>
                          <a:pt x="40" y="20"/>
                          <a:pt x="41" y="17"/>
                          <a:pt x="41" y="17"/>
                        </a:cubicBezTo>
                        <a:cubicBezTo>
                          <a:pt x="41" y="15"/>
                          <a:pt x="41" y="12"/>
                          <a:pt x="41" y="12"/>
                        </a:cubicBezTo>
                        <a:cubicBezTo>
                          <a:pt x="41" y="10"/>
                          <a:pt x="40" y="7"/>
                          <a:pt x="39" y="6"/>
                        </a:cubicBezTo>
                        <a:cubicBezTo>
                          <a:pt x="37" y="5"/>
                          <a:pt x="34" y="2"/>
                          <a:pt x="33" y="2"/>
                        </a:cubicBezTo>
                        <a:cubicBezTo>
                          <a:pt x="30" y="1"/>
                          <a:pt x="27" y="0"/>
                          <a:pt x="25" y="2"/>
                        </a:cubicBezTo>
                        <a:cubicBezTo>
                          <a:pt x="24" y="3"/>
                          <a:pt x="21" y="4"/>
                          <a:pt x="20" y="4"/>
                        </a:cubicBezTo>
                        <a:cubicBezTo>
                          <a:pt x="18" y="5"/>
                          <a:pt x="16" y="6"/>
                          <a:pt x="15" y="7"/>
                        </a:cubicBezTo>
                        <a:cubicBezTo>
                          <a:pt x="14" y="7"/>
                          <a:pt x="12" y="7"/>
                          <a:pt x="10" y="7"/>
                        </a:cubicBezTo>
                        <a:cubicBezTo>
                          <a:pt x="8" y="7"/>
                          <a:pt x="7" y="9"/>
                          <a:pt x="6" y="1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4" y="12"/>
                          <a:pt x="4" y="13"/>
                          <a:pt x="4" y="13"/>
                        </a:cubicBezTo>
                        <a:cubicBezTo>
                          <a:pt x="4" y="13"/>
                          <a:pt x="4" y="13"/>
                          <a:pt x="5" y="14"/>
                        </a:cubicBezTo>
                        <a:cubicBezTo>
                          <a:pt x="5" y="15"/>
                          <a:pt x="6" y="17"/>
                          <a:pt x="5" y="18"/>
                        </a:cubicBezTo>
                        <a:cubicBezTo>
                          <a:pt x="5" y="19"/>
                          <a:pt x="5" y="23"/>
                          <a:pt x="4" y="25"/>
                        </a:cubicBezTo>
                        <a:cubicBezTo>
                          <a:pt x="3" y="27"/>
                          <a:pt x="2" y="30"/>
                          <a:pt x="1" y="32"/>
                        </a:cubicBezTo>
                        <a:cubicBezTo>
                          <a:pt x="1" y="34"/>
                          <a:pt x="1" y="36"/>
                          <a:pt x="0" y="37"/>
                        </a:cubicBezTo>
                        <a:cubicBezTo>
                          <a:pt x="0" y="39"/>
                          <a:pt x="0" y="41"/>
                          <a:pt x="0" y="43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1" y="47"/>
                          <a:pt x="3" y="49"/>
                        </a:cubicBezTo>
                        <a:cubicBezTo>
                          <a:pt x="3" y="50"/>
                          <a:pt x="6" y="51"/>
                          <a:pt x="7" y="5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0" name="Freeform 17">
                    <a:extLst>
                      <a:ext uri="{FF2B5EF4-FFF2-40B4-BE49-F238E27FC236}">
                        <a16:creationId xmlns:a16="http://schemas.microsoft.com/office/drawing/2014/main" id="{310D8EB1-E595-79EB-3BD0-FECD33C69D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1381" y="4196113"/>
                    <a:ext cx="549822" cy="703308"/>
                  </a:xfrm>
                  <a:custGeom>
                    <a:avLst/>
                    <a:gdLst/>
                    <a:ahLst/>
                    <a:cxnLst>
                      <a:cxn ang="0">
                        <a:pos x="218" y="4"/>
                      </a:cxn>
                      <a:cxn ang="0">
                        <a:pos x="201" y="10"/>
                      </a:cxn>
                      <a:cxn ang="0">
                        <a:pos x="186" y="14"/>
                      </a:cxn>
                      <a:cxn ang="0">
                        <a:pos x="172" y="21"/>
                      </a:cxn>
                      <a:cxn ang="0">
                        <a:pos x="154" y="22"/>
                      </a:cxn>
                      <a:cxn ang="0">
                        <a:pos x="140" y="36"/>
                      </a:cxn>
                      <a:cxn ang="0">
                        <a:pos x="121" y="42"/>
                      </a:cxn>
                      <a:cxn ang="0">
                        <a:pos x="107" y="36"/>
                      </a:cxn>
                      <a:cxn ang="0">
                        <a:pos x="91" y="42"/>
                      </a:cxn>
                      <a:cxn ang="0">
                        <a:pos x="82" y="55"/>
                      </a:cxn>
                      <a:cxn ang="0">
                        <a:pos x="69" y="69"/>
                      </a:cxn>
                      <a:cxn ang="0">
                        <a:pos x="83" y="72"/>
                      </a:cxn>
                      <a:cxn ang="0">
                        <a:pos x="82" y="85"/>
                      </a:cxn>
                      <a:cxn ang="0">
                        <a:pos x="68" y="93"/>
                      </a:cxn>
                      <a:cxn ang="0">
                        <a:pos x="41" y="93"/>
                      </a:cxn>
                      <a:cxn ang="0">
                        <a:pos x="23" y="102"/>
                      </a:cxn>
                      <a:cxn ang="0">
                        <a:pos x="10" y="101"/>
                      </a:cxn>
                      <a:cxn ang="0">
                        <a:pos x="4" y="111"/>
                      </a:cxn>
                      <a:cxn ang="0">
                        <a:pos x="14" y="123"/>
                      </a:cxn>
                      <a:cxn ang="0">
                        <a:pos x="28" y="127"/>
                      </a:cxn>
                      <a:cxn ang="0">
                        <a:pos x="26" y="140"/>
                      </a:cxn>
                      <a:cxn ang="0">
                        <a:pos x="37" y="155"/>
                      </a:cxn>
                      <a:cxn ang="0">
                        <a:pos x="33" y="173"/>
                      </a:cxn>
                      <a:cxn ang="0">
                        <a:pos x="49" y="178"/>
                      </a:cxn>
                      <a:cxn ang="0">
                        <a:pos x="58" y="188"/>
                      </a:cxn>
                      <a:cxn ang="0">
                        <a:pos x="56" y="206"/>
                      </a:cxn>
                      <a:cxn ang="0">
                        <a:pos x="61" y="220"/>
                      </a:cxn>
                      <a:cxn ang="0">
                        <a:pos x="57" y="244"/>
                      </a:cxn>
                      <a:cxn ang="0">
                        <a:pos x="52" y="259"/>
                      </a:cxn>
                      <a:cxn ang="0">
                        <a:pos x="54" y="276"/>
                      </a:cxn>
                      <a:cxn ang="0">
                        <a:pos x="50" y="289"/>
                      </a:cxn>
                      <a:cxn ang="0">
                        <a:pos x="56" y="305"/>
                      </a:cxn>
                      <a:cxn ang="0">
                        <a:pos x="83" y="300"/>
                      </a:cxn>
                      <a:cxn ang="0">
                        <a:pos x="105" y="280"/>
                      </a:cxn>
                      <a:cxn ang="0">
                        <a:pos x="109" y="261"/>
                      </a:cxn>
                      <a:cxn ang="0">
                        <a:pos x="136" y="245"/>
                      </a:cxn>
                      <a:cxn ang="0">
                        <a:pos x="169" y="240"/>
                      </a:cxn>
                      <a:cxn ang="0">
                        <a:pos x="183" y="244"/>
                      </a:cxn>
                      <a:cxn ang="0">
                        <a:pos x="167" y="236"/>
                      </a:cxn>
                      <a:cxn ang="0">
                        <a:pos x="155" y="222"/>
                      </a:cxn>
                      <a:cxn ang="0">
                        <a:pos x="170" y="200"/>
                      </a:cxn>
                      <a:cxn ang="0">
                        <a:pos x="177" y="183"/>
                      </a:cxn>
                      <a:cxn ang="0">
                        <a:pos x="188" y="177"/>
                      </a:cxn>
                      <a:cxn ang="0">
                        <a:pos x="198" y="180"/>
                      </a:cxn>
                      <a:cxn ang="0">
                        <a:pos x="205" y="181"/>
                      </a:cxn>
                      <a:cxn ang="0">
                        <a:pos x="208" y="164"/>
                      </a:cxn>
                      <a:cxn ang="0">
                        <a:pos x="208" y="145"/>
                      </a:cxn>
                      <a:cxn ang="0">
                        <a:pos x="206" y="139"/>
                      </a:cxn>
                      <a:cxn ang="0">
                        <a:pos x="209" y="130"/>
                      </a:cxn>
                      <a:cxn ang="0">
                        <a:pos x="205" y="116"/>
                      </a:cxn>
                      <a:cxn ang="0">
                        <a:pos x="207" y="94"/>
                      </a:cxn>
                      <a:cxn ang="0">
                        <a:pos x="200" y="87"/>
                      </a:cxn>
                      <a:cxn ang="0">
                        <a:pos x="197" y="89"/>
                      </a:cxn>
                      <a:cxn ang="0">
                        <a:pos x="207" y="82"/>
                      </a:cxn>
                      <a:cxn ang="0">
                        <a:pos x="223" y="65"/>
                      </a:cxn>
                      <a:cxn ang="0">
                        <a:pos x="232" y="44"/>
                      </a:cxn>
                      <a:cxn ang="0">
                        <a:pos x="236" y="18"/>
                      </a:cxn>
                    </a:cxnLst>
                    <a:rect l="0" t="0" r="r" b="b"/>
                    <a:pathLst>
                      <a:path w="239" h="306">
                        <a:moveTo>
                          <a:pt x="232" y="0"/>
                        </a:moveTo>
                        <a:cubicBezTo>
                          <a:pt x="232" y="0"/>
                          <a:pt x="230" y="0"/>
                          <a:pt x="227" y="0"/>
                        </a:cubicBezTo>
                        <a:cubicBezTo>
                          <a:pt x="224" y="0"/>
                          <a:pt x="221" y="0"/>
                          <a:pt x="220" y="1"/>
                        </a:cubicBezTo>
                        <a:cubicBezTo>
                          <a:pt x="219" y="2"/>
                          <a:pt x="218" y="3"/>
                          <a:pt x="218" y="4"/>
                        </a:cubicBezTo>
                        <a:cubicBezTo>
                          <a:pt x="218" y="5"/>
                          <a:pt x="217" y="5"/>
                          <a:pt x="217" y="6"/>
                        </a:cubicBezTo>
                        <a:cubicBezTo>
                          <a:pt x="215" y="7"/>
                          <a:pt x="212" y="9"/>
                          <a:pt x="210" y="10"/>
                        </a:cubicBezTo>
                        <a:cubicBezTo>
                          <a:pt x="209" y="11"/>
                          <a:pt x="207" y="11"/>
                          <a:pt x="205" y="11"/>
                        </a:cubicBezTo>
                        <a:cubicBezTo>
                          <a:pt x="204" y="10"/>
                          <a:pt x="201" y="10"/>
                          <a:pt x="201" y="10"/>
                        </a:cubicBezTo>
                        <a:cubicBezTo>
                          <a:pt x="199" y="10"/>
                          <a:pt x="197" y="9"/>
                          <a:pt x="196" y="9"/>
                        </a:cubicBezTo>
                        <a:cubicBezTo>
                          <a:pt x="195" y="9"/>
                          <a:pt x="193" y="8"/>
                          <a:pt x="193" y="7"/>
                        </a:cubicBezTo>
                        <a:cubicBezTo>
                          <a:pt x="192" y="7"/>
                          <a:pt x="190" y="8"/>
                          <a:pt x="190" y="10"/>
                        </a:cubicBezTo>
                        <a:cubicBezTo>
                          <a:pt x="189" y="10"/>
                          <a:pt x="188" y="13"/>
                          <a:pt x="186" y="14"/>
                        </a:cubicBezTo>
                        <a:cubicBezTo>
                          <a:pt x="185" y="15"/>
                          <a:pt x="185" y="16"/>
                          <a:pt x="184" y="16"/>
                        </a:cubicBezTo>
                        <a:cubicBezTo>
                          <a:pt x="184" y="17"/>
                          <a:pt x="182" y="18"/>
                          <a:pt x="181" y="18"/>
                        </a:cubicBezTo>
                        <a:cubicBezTo>
                          <a:pt x="180" y="18"/>
                          <a:pt x="177" y="18"/>
                          <a:pt x="177" y="18"/>
                        </a:cubicBezTo>
                        <a:cubicBezTo>
                          <a:pt x="175" y="19"/>
                          <a:pt x="173" y="20"/>
                          <a:pt x="172" y="21"/>
                        </a:cubicBezTo>
                        <a:cubicBezTo>
                          <a:pt x="171" y="22"/>
                          <a:pt x="169" y="24"/>
                          <a:pt x="169" y="24"/>
                        </a:cubicBezTo>
                        <a:cubicBezTo>
                          <a:pt x="168" y="24"/>
                          <a:pt x="166" y="25"/>
                          <a:pt x="164" y="24"/>
                        </a:cubicBezTo>
                        <a:cubicBezTo>
                          <a:pt x="162" y="24"/>
                          <a:pt x="161" y="24"/>
                          <a:pt x="159" y="23"/>
                        </a:cubicBezTo>
                        <a:cubicBezTo>
                          <a:pt x="158" y="23"/>
                          <a:pt x="155" y="22"/>
                          <a:pt x="154" y="22"/>
                        </a:cubicBezTo>
                        <a:cubicBezTo>
                          <a:pt x="153" y="22"/>
                          <a:pt x="151" y="23"/>
                          <a:pt x="148" y="23"/>
                        </a:cubicBezTo>
                        <a:cubicBezTo>
                          <a:pt x="146" y="24"/>
                          <a:pt x="144" y="25"/>
                          <a:pt x="144" y="26"/>
                        </a:cubicBezTo>
                        <a:cubicBezTo>
                          <a:pt x="143" y="27"/>
                          <a:pt x="143" y="29"/>
                          <a:pt x="142" y="30"/>
                        </a:cubicBezTo>
                        <a:cubicBezTo>
                          <a:pt x="142" y="32"/>
                          <a:pt x="141" y="34"/>
                          <a:pt x="140" y="36"/>
                        </a:cubicBezTo>
                        <a:cubicBezTo>
                          <a:pt x="139" y="37"/>
                          <a:pt x="138" y="40"/>
                          <a:pt x="136" y="41"/>
                        </a:cubicBezTo>
                        <a:cubicBezTo>
                          <a:pt x="134" y="43"/>
                          <a:pt x="131" y="45"/>
                          <a:pt x="130" y="45"/>
                        </a:cubicBezTo>
                        <a:cubicBezTo>
                          <a:pt x="129" y="46"/>
                          <a:pt x="126" y="45"/>
                          <a:pt x="124" y="44"/>
                        </a:cubicBezTo>
                        <a:cubicBezTo>
                          <a:pt x="122" y="43"/>
                          <a:pt x="121" y="42"/>
                          <a:pt x="121" y="42"/>
                        </a:cubicBezTo>
                        <a:cubicBezTo>
                          <a:pt x="121" y="42"/>
                          <a:pt x="121" y="41"/>
                          <a:pt x="119" y="40"/>
                        </a:cubicBezTo>
                        <a:cubicBezTo>
                          <a:pt x="118" y="39"/>
                          <a:pt x="115" y="38"/>
                          <a:pt x="114" y="38"/>
                        </a:cubicBezTo>
                        <a:cubicBezTo>
                          <a:pt x="113" y="39"/>
                          <a:pt x="112" y="38"/>
                          <a:pt x="111" y="37"/>
                        </a:cubicBezTo>
                        <a:cubicBezTo>
                          <a:pt x="110" y="36"/>
                          <a:pt x="108" y="36"/>
                          <a:pt x="107" y="36"/>
                        </a:cubicBezTo>
                        <a:cubicBezTo>
                          <a:pt x="106" y="36"/>
                          <a:pt x="104" y="36"/>
                          <a:pt x="102" y="35"/>
                        </a:cubicBezTo>
                        <a:cubicBezTo>
                          <a:pt x="99" y="34"/>
                          <a:pt x="96" y="34"/>
                          <a:pt x="96" y="35"/>
                        </a:cubicBezTo>
                        <a:cubicBezTo>
                          <a:pt x="94" y="36"/>
                          <a:pt x="93" y="36"/>
                          <a:pt x="93" y="38"/>
                        </a:cubicBezTo>
                        <a:cubicBezTo>
                          <a:pt x="93" y="39"/>
                          <a:pt x="92" y="41"/>
                          <a:pt x="91" y="42"/>
                        </a:cubicBezTo>
                        <a:cubicBezTo>
                          <a:pt x="90" y="43"/>
                          <a:pt x="88" y="43"/>
                          <a:pt x="87" y="43"/>
                        </a:cubicBezTo>
                        <a:cubicBezTo>
                          <a:pt x="84" y="43"/>
                          <a:pt x="82" y="44"/>
                          <a:pt x="82" y="45"/>
                        </a:cubicBezTo>
                        <a:cubicBezTo>
                          <a:pt x="81" y="46"/>
                          <a:pt x="81" y="49"/>
                          <a:pt x="81" y="50"/>
                        </a:cubicBezTo>
                        <a:cubicBezTo>
                          <a:pt x="82" y="52"/>
                          <a:pt x="82" y="55"/>
                          <a:pt x="82" y="55"/>
                        </a:cubicBezTo>
                        <a:cubicBezTo>
                          <a:pt x="82" y="56"/>
                          <a:pt x="81" y="58"/>
                          <a:pt x="81" y="60"/>
                        </a:cubicBezTo>
                        <a:cubicBezTo>
                          <a:pt x="81" y="61"/>
                          <a:pt x="80" y="63"/>
                          <a:pt x="78" y="64"/>
                        </a:cubicBezTo>
                        <a:cubicBezTo>
                          <a:pt x="77" y="65"/>
                          <a:pt x="74" y="66"/>
                          <a:pt x="73" y="67"/>
                        </a:cubicBezTo>
                        <a:cubicBezTo>
                          <a:pt x="71" y="68"/>
                          <a:pt x="69" y="69"/>
                          <a:pt x="69" y="69"/>
                        </a:cubicBezTo>
                        <a:cubicBezTo>
                          <a:pt x="69" y="69"/>
                          <a:pt x="70" y="70"/>
                          <a:pt x="71" y="71"/>
                        </a:cubicBezTo>
                        <a:cubicBezTo>
                          <a:pt x="72" y="72"/>
                          <a:pt x="73" y="73"/>
                          <a:pt x="74" y="73"/>
                        </a:cubicBezTo>
                        <a:cubicBezTo>
                          <a:pt x="74" y="72"/>
                          <a:pt x="76" y="72"/>
                          <a:pt x="77" y="72"/>
                        </a:cubicBezTo>
                        <a:cubicBezTo>
                          <a:pt x="79" y="72"/>
                          <a:pt x="82" y="72"/>
                          <a:pt x="83" y="72"/>
                        </a:cubicBezTo>
                        <a:cubicBezTo>
                          <a:pt x="85" y="73"/>
                          <a:pt x="87" y="74"/>
                          <a:pt x="88" y="75"/>
                        </a:cubicBezTo>
                        <a:cubicBezTo>
                          <a:pt x="89" y="76"/>
                          <a:pt x="89" y="77"/>
                          <a:pt x="88" y="79"/>
                        </a:cubicBezTo>
                        <a:cubicBezTo>
                          <a:pt x="87" y="80"/>
                          <a:pt x="85" y="82"/>
                          <a:pt x="84" y="82"/>
                        </a:cubicBezTo>
                        <a:cubicBezTo>
                          <a:pt x="83" y="84"/>
                          <a:pt x="82" y="85"/>
                          <a:pt x="82" y="85"/>
                        </a:cubicBezTo>
                        <a:cubicBezTo>
                          <a:pt x="82" y="85"/>
                          <a:pt x="81" y="84"/>
                          <a:pt x="79" y="84"/>
                        </a:cubicBezTo>
                        <a:cubicBezTo>
                          <a:pt x="77" y="84"/>
                          <a:pt x="76" y="85"/>
                          <a:pt x="75" y="86"/>
                        </a:cubicBezTo>
                        <a:cubicBezTo>
                          <a:pt x="73" y="87"/>
                          <a:pt x="72" y="89"/>
                          <a:pt x="71" y="90"/>
                        </a:cubicBezTo>
                        <a:cubicBezTo>
                          <a:pt x="71" y="91"/>
                          <a:pt x="69" y="93"/>
                          <a:pt x="68" y="93"/>
                        </a:cubicBezTo>
                        <a:cubicBezTo>
                          <a:pt x="67" y="94"/>
                          <a:pt x="65" y="93"/>
                          <a:pt x="63" y="93"/>
                        </a:cubicBezTo>
                        <a:cubicBezTo>
                          <a:pt x="62" y="92"/>
                          <a:pt x="59" y="92"/>
                          <a:pt x="56" y="92"/>
                        </a:cubicBezTo>
                        <a:cubicBezTo>
                          <a:pt x="54" y="92"/>
                          <a:pt x="50" y="92"/>
                          <a:pt x="48" y="91"/>
                        </a:cubicBezTo>
                        <a:cubicBezTo>
                          <a:pt x="46" y="91"/>
                          <a:pt x="43" y="92"/>
                          <a:pt x="41" y="93"/>
                        </a:cubicBezTo>
                        <a:cubicBezTo>
                          <a:pt x="39" y="95"/>
                          <a:pt x="36" y="97"/>
                          <a:pt x="36" y="99"/>
                        </a:cubicBezTo>
                        <a:cubicBezTo>
                          <a:pt x="36" y="101"/>
                          <a:pt x="35" y="102"/>
                          <a:pt x="33" y="102"/>
                        </a:cubicBezTo>
                        <a:cubicBezTo>
                          <a:pt x="32" y="102"/>
                          <a:pt x="29" y="102"/>
                          <a:pt x="28" y="102"/>
                        </a:cubicBezTo>
                        <a:cubicBezTo>
                          <a:pt x="28" y="102"/>
                          <a:pt x="25" y="102"/>
                          <a:pt x="23" y="102"/>
                        </a:cubicBezTo>
                        <a:cubicBezTo>
                          <a:pt x="21" y="102"/>
                          <a:pt x="19" y="100"/>
                          <a:pt x="19" y="99"/>
                        </a:cubicBezTo>
                        <a:cubicBezTo>
                          <a:pt x="18" y="98"/>
                          <a:pt x="16" y="98"/>
                          <a:pt x="14" y="99"/>
                        </a:cubicBezTo>
                        <a:cubicBezTo>
                          <a:pt x="13" y="99"/>
                          <a:pt x="11" y="99"/>
                          <a:pt x="11" y="99"/>
                        </a:cubicBezTo>
                        <a:cubicBezTo>
                          <a:pt x="11" y="99"/>
                          <a:pt x="11" y="100"/>
                          <a:pt x="10" y="101"/>
                        </a:cubicBezTo>
                        <a:cubicBezTo>
                          <a:pt x="9" y="103"/>
                          <a:pt x="6" y="104"/>
                          <a:pt x="5" y="104"/>
                        </a:cubicBezTo>
                        <a:cubicBezTo>
                          <a:pt x="3" y="104"/>
                          <a:pt x="2" y="105"/>
                          <a:pt x="1" y="105"/>
                        </a:cubicBezTo>
                        <a:cubicBezTo>
                          <a:pt x="0" y="105"/>
                          <a:pt x="0" y="106"/>
                          <a:pt x="1" y="107"/>
                        </a:cubicBezTo>
                        <a:cubicBezTo>
                          <a:pt x="1" y="109"/>
                          <a:pt x="3" y="111"/>
                          <a:pt x="4" y="111"/>
                        </a:cubicBezTo>
                        <a:cubicBezTo>
                          <a:pt x="5" y="111"/>
                          <a:pt x="7" y="112"/>
                          <a:pt x="9" y="113"/>
                        </a:cubicBezTo>
                        <a:cubicBezTo>
                          <a:pt x="10" y="113"/>
                          <a:pt x="12" y="115"/>
                          <a:pt x="13" y="115"/>
                        </a:cubicBezTo>
                        <a:cubicBezTo>
                          <a:pt x="14" y="115"/>
                          <a:pt x="16" y="117"/>
                          <a:pt x="16" y="119"/>
                        </a:cubicBezTo>
                        <a:cubicBezTo>
                          <a:pt x="16" y="120"/>
                          <a:pt x="15" y="122"/>
                          <a:pt x="14" y="123"/>
                        </a:cubicBezTo>
                        <a:cubicBezTo>
                          <a:pt x="13" y="124"/>
                          <a:pt x="13" y="125"/>
                          <a:pt x="14" y="126"/>
                        </a:cubicBezTo>
                        <a:cubicBezTo>
                          <a:pt x="15" y="126"/>
                          <a:pt x="18" y="126"/>
                          <a:pt x="21" y="125"/>
                        </a:cubicBezTo>
                        <a:cubicBezTo>
                          <a:pt x="22" y="125"/>
                          <a:pt x="25" y="125"/>
                          <a:pt x="26" y="125"/>
                        </a:cubicBezTo>
                        <a:cubicBezTo>
                          <a:pt x="27" y="125"/>
                          <a:pt x="28" y="126"/>
                          <a:pt x="28" y="127"/>
                        </a:cubicBezTo>
                        <a:cubicBezTo>
                          <a:pt x="28" y="128"/>
                          <a:pt x="28" y="130"/>
                          <a:pt x="28" y="131"/>
                        </a:cubicBezTo>
                        <a:cubicBezTo>
                          <a:pt x="28" y="132"/>
                          <a:pt x="29" y="134"/>
                          <a:pt x="29" y="135"/>
                        </a:cubicBezTo>
                        <a:cubicBezTo>
                          <a:pt x="29" y="135"/>
                          <a:pt x="28" y="136"/>
                          <a:pt x="27" y="136"/>
                        </a:cubicBezTo>
                        <a:cubicBezTo>
                          <a:pt x="27" y="136"/>
                          <a:pt x="26" y="138"/>
                          <a:pt x="26" y="140"/>
                        </a:cubicBezTo>
                        <a:cubicBezTo>
                          <a:pt x="26" y="141"/>
                          <a:pt x="27" y="143"/>
                          <a:pt x="28" y="144"/>
                        </a:cubicBezTo>
                        <a:cubicBezTo>
                          <a:pt x="30" y="145"/>
                          <a:pt x="32" y="145"/>
                          <a:pt x="34" y="146"/>
                        </a:cubicBezTo>
                        <a:cubicBezTo>
                          <a:pt x="36" y="147"/>
                          <a:pt x="38" y="149"/>
                          <a:pt x="39" y="150"/>
                        </a:cubicBezTo>
                        <a:cubicBezTo>
                          <a:pt x="39" y="152"/>
                          <a:pt x="38" y="154"/>
                          <a:pt x="37" y="155"/>
                        </a:cubicBezTo>
                        <a:cubicBezTo>
                          <a:pt x="36" y="156"/>
                          <a:pt x="35" y="157"/>
                          <a:pt x="34" y="159"/>
                        </a:cubicBezTo>
                        <a:cubicBezTo>
                          <a:pt x="33" y="160"/>
                          <a:pt x="33" y="162"/>
                          <a:pt x="33" y="163"/>
                        </a:cubicBezTo>
                        <a:cubicBezTo>
                          <a:pt x="32" y="164"/>
                          <a:pt x="32" y="167"/>
                          <a:pt x="32" y="168"/>
                        </a:cubicBezTo>
                        <a:cubicBezTo>
                          <a:pt x="32" y="168"/>
                          <a:pt x="33" y="171"/>
                          <a:pt x="33" y="173"/>
                        </a:cubicBezTo>
                        <a:cubicBezTo>
                          <a:pt x="34" y="175"/>
                          <a:pt x="35" y="178"/>
                          <a:pt x="36" y="178"/>
                        </a:cubicBezTo>
                        <a:cubicBezTo>
                          <a:pt x="37" y="180"/>
                          <a:pt x="39" y="181"/>
                          <a:pt x="40" y="182"/>
                        </a:cubicBezTo>
                        <a:cubicBezTo>
                          <a:pt x="41" y="182"/>
                          <a:pt x="43" y="182"/>
                          <a:pt x="44" y="181"/>
                        </a:cubicBezTo>
                        <a:cubicBezTo>
                          <a:pt x="46" y="180"/>
                          <a:pt x="48" y="178"/>
                          <a:pt x="49" y="178"/>
                        </a:cubicBezTo>
                        <a:cubicBezTo>
                          <a:pt x="51" y="178"/>
                          <a:pt x="52" y="177"/>
                          <a:pt x="54" y="178"/>
                        </a:cubicBezTo>
                        <a:cubicBezTo>
                          <a:pt x="55" y="178"/>
                          <a:pt x="57" y="179"/>
                          <a:pt x="57" y="180"/>
                        </a:cubicBezTo>
                        <a:cubicBezTo>
                          <a:pt x="57" y="181"/>
                          <a:pt x="58" y="183"/>
                          <a:pt x="59" y="184"/>
                        </a:cubicBezTo>
                        <a:cubicBezTo>
                          <a:pt x="59" y="184"/>
                          <a:pt x="59" y="186"/>
                          <a:pt x="58" y="188"/>
                        </a:cubicBezTo>
                        <a:cubicBezTo>
                          <a:pt x="57" y="190"/>
                          <a:pt x="56" y="191"/>
                          <a:pt x="57" y="193"/>
                        </a:cubicBezTo>
                        <a:cubicBezTo>
                          <a:pt x="57" y="194"/>
                          <a:pt x="58" y="196"/>
                          <a:pt x="58" y="196"/>
                        </a:cubicBezTo>
                        <a:cubicBezTo>
                          <a:pt x="58" y="198"/>
                          <a:pt x="57" y="200"/>
                          <a:pt x="57" y="201"/>
                        </a:cubicBezTo>
                        <a:cubicBezTo>
                          <a:pt x="57" y="202"/>
                          <a:pt x="56" y="204"/>
                          <a:pt x="56" y="206"/>
                        </a:cubicBezTo>
                        <a:cubicBezTo>
                          <a:pt x="56" y="208"/>
                          <a:pt x="56" y="210"/>
                          <a:pt x="55" y="212"/>
                        </a:cubicBezTo>
                        <a:cubicBezTo>
                          <a:pt x="55" y="213"/>
                          <a:pt x="55" y="216"/>
                          <a:pt x="55" y="217"/>
                        </a:cubicBezTo>
                        <a:cubicBezTo>
                          <a:pt x="55" y="218"/>
                          <a:pt x="56" y="219"/>
                          <a:pt x="56" y="219"/>
                        </a:cubicBezTo>
                        <a:cubicBezTo>
                          <a:pt x="57" y="219"/>
                          <a:pt x="60" y="220"/>
                          <a:pt x="61" y="220"/>
                        </a:cubicBezTo>
                        <a:cubicBezTo>
                          <a:pt x="63" y="221"/>
                          <a:pt x="64" y="222"/>
                          <a:pt x="64" y="223"/>
                        </a:cubicBezTo>
                        <a:cubicBezTo>
                          <a:pt x="64" y="223"/>
                          <a:pt x="64" y="225"/>
                          <a:pt x="64" y="228"/>
                        </a:cubicBezTo>
                        <a:cubicBezTo>
                          <a:pt x="63" y="229"/>
                          <a:pt x="61" y="233"/>
                          <a:pt x="60" y="235"/>
                        </a:cubicBezTo>
                        <a:cubicBezTo>
                          <a:pt x="59" y="239"/>
                          <a:pt x="58" y="242"/>
                          <a:pt x="57" y="244"/>
                        </a:cubicBezTo>
                        <a:cubicBezTo>
                          <a:pt x="56" y="245"/>
                          <a:pt x="55" y="247"/>
                          <a:pt x="54" y="248"/>
                        </a:cubicBezTo>
                        <a:cubicBezTo>
                          <a:pt x="53" y="249"/>
                          <a:pt x="53" y="250"/>
                          <a:pt x="53" y="252"/>
                        </a:cubicBezTo>
                        <a:cubicBezTo>
                          <a:pt x="53" y="252"/>
                          <a:pt x="53" y="254"/>
                          <a:pt x="53" y="256"/>
                        </a:cubicBezTo>
                        <a:cubicBezTo>
                          <a:pt x="53" y="257"/>
                          <a:pt x="52" y="258"/>
                          <a:pt x="52" y="259"/>
                        </a:cubicBezTo>
                        <a:cubicBezTo>
                          <a:pt x="51" y="260"/>
                          <a:pt x="52" y="263"/>
                          <a:pt x="52" y="264"/>
                        </a:cubicBezTo>
                        <a:cubicBezTo>
                          <a:pt x="52" y="266"/>
                          <a:pt x="52" y="268"/>
                          <a:pt x="52" y="269"/>
                        </a:cubicBezTo>
                        <a:cubicBezTo>
                          <a:pt x="51" y="269"/>
                          <a:pt x="51" y="271"/>
                          <a:pt x="52" y="272"/>
                        </a:cubicBezTo>
                        <a:cubicBezTo>
                          <a:pt x="52" y="274"/>
                          <a:pt x="53" y="275"/>
                          <a:pt x="54" y="276"/>
                        </a:cubicBezTo>
                        <a:cubicBezTo>
                          <a:pt x="56" y="277"/>
                          <a:pt x="56" y="279"/>
                          <a:pt x="56" y="279"/>
                        </a:cubicBezTo>
                        <a:cubicBezTo>
                          <a:pt x="56" y="280"/>
                          <a:pt x="55" y="281"/>
                          <a:pt x="54" y="281"/>
                        </a:cubicBezTo>
                        <a:cubicBezTo>
                          <a:pt x="53" y="281"/>
                          <a:pt x="53" y="282"/>
                          <a:pt x="53" y="284"/>
                        </a:cubicBezTo>
                        <a:cubicBezTo>
                          <a:pt x="53" y="285"/>
                          <a:pt x="52" y="287"/>
                          <a:pt x="50" y="289"/>
                        </a:cubicBezTo>
                        <a:cubicBezTo>
                          <a:pt x="48" y="291"/>
                          <a:pt x="46" y="293"/>
                          <a:pt x="46" y="294"/>
                        </a:cubicBezTo>
                        <a:cubicBezTo>
                          <a:pt x="45" y="296"/>
                          <a:pt x="44" y="297"/>
                          <a:pt x="44" y="297"/>
                        </a:cubicBezTo>
                        <a:cubicBezTo>
                          <a:pt x="46" y="298"/>
                          <a:pt x="47" y="298"/>
                          <a:pt x="47" y="300"/>
                        </a:cubicBezTo>
                        <a:cubicBezTo>
                          <a:pt x="50" y="302"/>
                          <a:pt x="54" y="304"/>
                          <a:pt x="56" y="305"/>
                        </a:cubicBezTo>
                        <a:cubicBezTo>
                          <a:pt x="58" y="306"/>
                          <a:pt x="63" y="306"/>
                          <a:pt x="65" y="306"/>
                        </a:cubicBezTo>
                        <a:cubicBezTo>
                          <a:pt x="68" y="306"/>
                          <a:pt x="71" y="306"/>
                          <a:pt x="72" y="304"/>
                        </a:cubicBezTo>
                        <a:cubicBezTo>
                          <a:pt x="73" y="304"/>
                          <a:pt x="75" y="303"/>
                          <a:pt x="77" y="303"/>
                        </a:cubicBezTo>
                        <a:cubicBezTo>
                          <a:pt x="79" y="302"/>
                          <a:pt x="81" y="301"/>
                          <a:pt x="83" y="300"/>
                        </a:cubicBezTo>
                        <a:cubicBezTo>
                          <a:pt x="84" y="299"/>
                          <a:pt x="87" y="297"/>
                          <a:pt x="89" y="296"/>
                        </a:cubicBezTo>
                        <a:cubicBezTo>
                          <a:pt x="92" y="294"/>
                          <a:pt x="96" y="292"/>
                          <a:pt x="96" y="291"/>
                        </a:cubicBezTo>
                        <a:cubicBezTo>
                          <a:pt x="98" y="290"/>
                          <a:pt x="101" y="289"/>
                          <a:pt x="103" y="287"/>
                        </a:cubicBezTo>
                        <a:cubicBezTo>
                          <a:pt x="104" y="285"/>
                          <a:pt x="105" y="282"/>
                          <a:pt x="105" y="280"/>
                        </a:cubicBezTo>
                        <a:cubicBezTo>
                          <a:pt x="105" y="278"/>
                          <a:pt x="105" y="276"/>
                          <a:pt x="104" y="275"/>
                        </a:cubicBezTo>
                        <a:cubicBezTo>
                          <a:pt x="103" y="275"/>
                          <a:pt x="104" y="272"/>
                          <a:pt x="106" y="271"/>
                        </a:cubicBezTo>
                        <a:cubicBezTo>
                          <a:pt x="108" y="269"/>
                          <a:pt x="109" y="266"/>
                          <a:pt x="108" y="266"/>
                        </a:cubicBezTo>
                        <a:cubicBezTo>
                          <a:pt x="108" y="265"/>
                          <a:pt x="108" y="263"/>
                          <a:pt x="109" y="261"/>
                        </a:cubicBezTo>
                        <a:cubicBezTo>
                          <a:pt x="110" y="259"/>
                          <a:pt x="112" y="256"/>
                          <a:pt x="114" y="254"/>
                        </a:cubicBezTo>
                        <a:cubicBezTo>
                          <a:pt x="116" y="253"/>
                          <a:pt x="118" y="251"/>
                          <a:pt x="121" y="250"/>
                        </a:cubicBezTo>
                        <a:cubicBezTo>
                          <a:pt x="124" y="249"/>
                          <a:pt x="127" y="248"/>
                          <a:pt x="130" y="248"/>
                        </a:cubicBezTo>
                        <a:cubicBezTo>
                          <a:pt x="132" y="247"/>
                          <a:pt x="134" y="246"/>
                          <a:pt x="136" y="245"/>
                        </a:cubicBezTo>
                        <a:cubicBezTo>
                          <a:pt x="137" y="244"/>
                          <a:pt x="141" y="244"/>
                          <a:pt x="143" y="243"/>
                        </a:cubicBezTo>
                        <a:cubicBezTo>
                          <a:pt x="146" y="242"/>
                          <a:pt x="150" y="241"/>
                          <a:pt x="153" y="240"/>
                        </a:cubicBezTo>
                        <a:cubicBezTo>
                          <a:pt x="156" y="240"/>
                          <a:pt x="159" y="240"/>
                          <a:pt x="162" y="240"/>
                        </a:cubicBezTo>
                        <a:cubicBezTo>
                          <a:pt x="164" y="240"/>
                          <a:pt x="167" y="239"/>
                          <a:pt x="169" y="240"/>
                        </a:cubicBezTo>
                        <a:cubicBezTo>
                          <a:pt x="171" y="240"/>
                          <a:pt x="174" y="241"/>
                          <a:pt x="174" y="242"/>
                        </a:cubicBezTo>
                        <a:cubicBezTo>
                          <a:pt x="176" y="242"/>
                          <a:pt x="178" y="243"/>
                          <a:pt x="180" y="244"/>
                        </a:cubicBezTo>
                        <a:cubicBezTo>
                          <a:pt x="181" y="245"/>
                          <a:pt x="182" y="246"/>
                          <a:pt x="183" y="246"/>
                        </a:cubicBezTo>
                        <a:cubicBezTo>
                          <a:pt x="183" y="246"/>
                          <a:pt x="183" y="245"/>
                          <a:pt x="183" y="244"/>
                        </a:cubicBezTo>
                        <a:cubicBezTo>
                          <a:pt x="183" y="243"/>
                          <a:pt x="182" y="242"/>
                          <a:pt x="182" y="241"/>
                        </a:cubicBezTo>
                        <a:cubicBezTo>
                          <a:pt x="181" y="239"/>
                          <a:pt x="179" y="238"/>
                          <a:pt x="178" y="237"/>
                        </a:cubicBezTo>
                        <a:cubicBezTo>
                          <a:pt x="177" y="236"/>
                          <a:pt x="175" y="236"/>
                          <a:pt x="173" y="236"/>
                        </a:cubicBezTo>
                        <a:cubicBezTo>
                          <a:pt x="172" y="236"/>
                          <a:pt x="169" y="236"/>
                          <a:pt x="167" y="236"/>
                        </a:cubicBezTo>
                        <a:cubicBezTo>
                          <a:pt x="165" y="236"/>
                          <a:pt x="163" y="235"/>
                          <a:pt x="161" y="235"/>
                        </a:cubicBezTo>
                        <a:cubicBezTo>
                          <a:pt x="159" y="234"/>
                          <a:pt x="156" y="232"/>
                          <a:pt x="156" y="232"/>
                        </a:cubicBezTo>
                        <a:cubicBezTo>
                          <a:pt x="154" y="231"/>
                          <a:pt x="153" y="229"/>
                          <a:pt x="153" y="228"/>
                        </a:cubicBezTo>
                        <a:cubicBezTo>
                          <a:pt x="153" y="226"/>
                          <a:pt x="154" y="224"/>
                          <a:pt x="155" y="222"/>
                        </a:cubicBezTo>
                        <a:cubicBezTo>
                          <a:pt x="155" y="220"/>
                          <a:pt x="156" y="218"/>
                          <a:pt x="157" y="217"/>
                        </a:cubicBezTo>
                        <a:cubicBezTo>
                          <a:pt x="157" y="215"/>
                          <a:pt x="159" y="213"/>
                          <a:pt x="161" y="212"/>
                        </a:cubicBezTo>
                        <a:cubicBezTo>
                          <a:pt x="163" y="210"/>
                          <a:pt x="164" y="207"/>
                          <a:pt x="165" y="206"/>
                        </a:cubicBezTo>
                        <a:cubicBezTo>
                          <a:pt x="167" y="204"/>
                          <a:pt x="169" y="202"/>
                          <a:pt x="170" y="200"/>
                        </a:cubicBezTo>
                        <a:cubicBezTo>
                          <a:pt x="170" y="200"/>
                          <a:pt x="171" y="197"/>
                          <a:pt x="172" y="195"/>
                        </a:cubicBezTo>
                        <a:cubicBezTo>
                          <a:pt x="173" y="194"/>
                          <a:pt x="173" y="192"/>
                          <a:pt x="173" y="190"/>
                        </a:cubicBezTo>
                        <a:cubicBezTo>
                          <a:pt x="173" y="189"/>
                          <a:pt x="174" y="188"/>
                          <a:pt x="174" y="187"/>
                        </a:cubicBezTo>
                        <a:cubicBezTo>
                          <a:pt x="175" y="186"/>
                          <a:pt x="176" y="184"/>
                          <a:pt x="177" y="183"/>
                        </a:cubicBezTo>
                        <a:cubicBezTo>
                          <a:pt x="176" y="182"/>
                          <a:pt x="178" y="180"/>
                          <a:pt x="180" y="180"/>
                        </a:cubicBezTo>
                        <a:cubicBezTo>
                          <a:pt x="181" y="179"/>
                          <a:pt x="183" y="179"/>
                          <a:pt x="184" y="179"/>
                        </a:cubicBezTo>
                        <a:cubicBezTo>
                          <a:pt x="185" y="179"/>
                          <a:pt x="186" y="179"/>
                          <a:pt x="187" y="178"/>
                        </a:cubicBezTo>
                        <a:cubicBezTo>
                          <a:pt x="188" y="177"/>
                          <a:pt x="188" y="177"/>
                          <a:pt x="188" y="177"/>
                        </a:cubicBezTo>
                        <a:cubicBezTo>
                          <a:pt x="188" y="177"/>
                          <a:pt x="189" y="178"/>
                          <a:pt x="191" y="179"/>
                        </a:cubicBezTo>
                        <a:cubicBezTo>
                          <a:pt x="192" y="180"/>
                          <a:pt x="193" y="180"/>
                          <a:pt x="194" y="181"/>
                        </a:cubicBezTo>
                        <a:cubicBezTo>
                          <a:pt x="195" y="182"/>
                          <a:pt x="197" y="182"/>
                          <a:pt x="198" y="182"/>
                        </a:cubicBezTo>
                        <a:cubicBezTo>
                          <a:pt x="199" y="182"/>
                          <a:pt x="199" y="181"/>
                          <a:pt x="198" y="180"/>
                        </a:cubicBezTo>
                        <a:cubicBezTo>
                          <a:pt x="197" y="179"/>
                          <a:pt x="197" y="179"/>
                          <a:pt x="198" y="179"/>
                        </a:cubicBezTo>
                        <a:cubicBezTo>
                          <a:pt x="199" y="179"/>
                          <a:pt x="201" y="179"/>
                          <a:pt x="201" y="178"/>
                        </a:cubicBezTo>
                        <a:cubicBezTo>
                          <a:pt x="201" y="179"/>
                          <a:pt x="203" y="179"/>
                          <a:pt x="203" y="180"/>
                        </a:cubicBezTo>
                        <a:cubicBezTo>
                          <a:pt x="204" y="181"/>
                          <a:pt x="205" y="181"/>
                          <a:pt x="205" y="181"/>
                        </a:cubicBezTo>
                        <a:cubicBezTo>
                          <a:pt x="206" y="181"/>
                          <a:pt x="207" y="181"/>
                          <a:pt x="208" y="180"/>
                        </a:cubicBezTo>
                        <a:cubicBezTo>
                          <a:pt x="208" y="179"/>
                          <a:pt x="209" y="177"/>
                          <a:pt x="209" y="175"/>
                        </a:cubicBezTo>
                        <a:cubicBezTo>
                          <a:pt x="209" y="173"/>
                          <a:pt x="209" y="171"/>
                          <a:pt x="209" y="169"/>
                        </a:cubicBezTo>
                        <a:cubicBezTo>
                          <a:pt x="209" y="168"/>
                          <a:pt x="208" y="166"/>
                          <a:pt x="208" y="164"/>
                        </a:cubicBezTo>
                        <a:cubicBezTo>
                          <a:pt x="208" y="163"/>
                          <a:pt x="208" y="161"/>
                          <a:pt x="207" y="159"/>
                        </a:cubicBezTo>
                        <a:cubicBezTo>
                          <a:pt x="207" y="158"/>
                          <a:pt x="207" y="155"/>
                          <a:pt x="208" y="154"/>
                        </a:cubicBezTo>
                        <a:cubicBezTo>
                          <a:pt x="208" y="153"/>
                          <a:pt x="208" y="151"/>
                          <a:pt x="208" y="151"/>
                        </a:cubicBezTo>
                        <a:cubicBezTo>
                          <a:pt x="208" y="145"/>
                          <a:pt x="208" y="145"/>
                          <a:pt x="208" y="145"/>
                        </a:cubicBezTo>
                        <a:cubicBezTo>
                          <a:pt x="208" y="144"/>
                          <a:pt x="208" y="144"/>
                          <a:pt x="208" y="144"/>
                        </a:cubicBezTo>
                        <a:cubicBezTo>
                          <a:pt x="205" y="144"/>
                          <a:pt x="205" y="144"/>
                          <a:pt x="205" y="144"/>
                        </a:cubicBezTo>
                        <a:cubicBezTo>
                          <a:pt x="205" y="140"/>
                          <a:pt x="205" y="140"/>
                          <a:pt x="205" y="140"/>
                        </a:cubicBezTo>
                        <a:cubicBezTo>
                          <a:pt x="206" y="139"/>
                          <a:pt x="206" y="139"/>
                          <a:pt x="206" y="139"/>
                        </a:cubicBezTo>
                        <a:cubicBezTo>
                          <a:pt x="209" y="138"/>
                          <a:pt x="209" y="138"/>
                          <a:pt x="209" y="138"/>
                        </a:cubicBezTo>
                        <a:cubicBezTo>
                          <a:pt x="209" y="137"/>
                          <a:pt x="209" y="135"/>
                          <a:pt x="209" y="134"/>
                        </a:cubicBezTo>
                        <a:cubicBezTo>
                          <a:pt x="209" y="133"/>
                          <a:pt x="209" y="133"/>
                          <a:pt x="209" y="133"/>
                        </a:cubicBezTo>
                        <a:cubicBezTo>
                          <a:pt x="209" y="133"/>
                          <a:pt x="209" y="132"/>
                          <a:pt x="209" y="130"/>
                        </a:cubicBezTo>
                        <a:cubicBezTo>
                          <a:pt x="209" y="128"/>
                          <a:pt x="208" y="127"/>
                          <a:pt x="208" y="126"/>
                        </a:cubicBezTo>
                        <a:cubicBezTo>
                          <a:pt x="208" y="125"/>
                          <a:pt x="207" y="123"/>
                          <a:pt x="207" y="122"/>
                        </a:cubicBezTo>
                        <a:cubicBezTo>
                          <a:pt x="206" y="120"/>
                          <a:pt x="206" y="118"/>
                          <a:pt x="206" y="118"/>
                        </a:cubicBezTo>
                        <a:cubicBezTo>
                          <a:pt x="206" y="118"/>
                          <a:pt x="206" y="117"/>
                          <a:pt x="205" y="116"/>
                        </a:cubicBezTo>
                        <a:cubicBezTo>
                          <a:pt x="205" y="115"/>
                          <a:pt x="204" y="112"/>
                          <a:pt x="203" y="112"/>
                        </a:cubicBezTo>
                        <a:cubicBezTo>
                          <a:pt x="203" y="111"/>
                          <a:pt x="203" y="108"/>
                          <a:pt x="203" y="107"/>
                        </a:cubicBezTo>
                        <a:cubicBezTo>
                          <a:pt x="204" y="105"/>
                          <a:pt x="204" y="102"/>
                          <a:pt x="205" y="101"/>
                        </a:cubicBezTo>
                        <a:cubicBezTo>
                          <a:pt x="206" y="99"/>
                          <a:pt x="207" y="95"/>
                          <a:pt x="207" y="94"/>
                        </a:cubicBezTo>
                        <a:cubicBezTo>
                          <a:pt x="207" y="93"/>
                          <a:pt x="207" y="93"/>
                          <a:pt x="208" y="92"/>
                        </a:cubicBezTo>
                        <a:cubicBezTo>
                          <a:pt x="206" y="89"/>
                          <a:pt x="206" y="89"/>
                          <a:pt x="206" y="89"/>
                        </a:cubicBezTo>
                        <a:cubicBezTo>
                          <a:pt x="204" y="86"/>
                          <a:pt x="204" y="86"/>
                          <a:pt x="204" y="86"/>
                        </a:cubicBezTo>
                        <a:cubicBezTo>
                          <a:pt x="200" y="87"/>
                          <a:pt x="200" y="87"/>
                          <a:pt x="200" y="87"/>
                        </a:cubicBezTo>
                        <a:cubicBezTo>
                          <a:pt x="205" y="90"/>
                          <a:pt x="205" y="90"/>
                          <a:pt x="205" y="90"/>
                        </a:cubicBezTo>
                        <a:cubicBezTo>
                          <a:pt x="204" y="92"/>
                          <a:pt x="204" y="92"/>
                          <a:pt x="204" y="92"/>
                        </a:cubicBezTo>
                        <a:cubicBezTo>
                          <a:pt x="201" y="92"/>
                          <a:pt x="201" y="92"/>
                          <a:pt x="201" y="92"/>
                        </a:cubicBezTo>
                        <a:cubicBezTo>
                          <a:pt x="197" y="89"/>
                          <a:pt x="197" y="89"/>
                          <a:pt x="197" y="89"/>
                        </a:cubicBezTo>
                        <a:cubicBezTo>
                          <a:pt x="197" y="86"/>
                          <a:pt x="197" y="86"/>
                          <a:pt x="197" y="86"/>
                        </a:cubicBezTo>
                        <a:cubicBezTo>
                          <a:pt x="198" y="82"/>
                          <a:pt x="198" y="82"/>
                          <a:pt x="198" y="82"/>
                        </a:cubicBezTo>
                        <a:cubicBezTo>
                          <a:pt x="200" y="81"/>
                          <a:pt x="200" y="81"/>
                          <a:pt x="200" y="81"/>
                        </a:cubicBezTo>
                        <a:cubicBezTo>
                          <a:pt x="207" y="82"/>
                          <a:pt x="207" y="82"/>
                          <a:pt x="207" y="82"/>
                        </a:cubicBezTo>
                        <a:cubicBezTo>
                          <a:pt x="213" y="80"/>
                          <a:pt x="213" y="80"/>
                          <a:pt x="213" y="80"/>
                        </a:cubicBezTo>
                        <a:cubicBezTo>
                          <a:pt x="214" y="78"/>
                          <a:pt x="215" y="76"/>
                          <a:pt x="216" y="75"/>
                        </a:cubicBezTo>
                        <a:cubicBezTo>
                          <a:pt x="216" y="74"/>
                          <a:pt x="218" y="71"/>
                          <a:pt x="219" y="70"/>
                        </a:cubicBezTo>
                        <a:cubicBezTo>
                          <a:pt x="221" y="69"/>
                          <a:pt x="223" y="66"/>
                          <a:pt x="223" y="65"/>
                        </a:cubicBezTo>
                        <a:cubicBezTo>
                          <a:pt x="224" y="63"/>
                          <a:pt x="225" y="60"/>
                          <a:pt x="226" y="59"/>
                        </a:cubicBezTo>
                        <a:cubicBezTo>
                          <a:pt x="227" y="59"/>
                          <a:pt x="228" y="57"/>
                          <a:pt x="229" y="54"/>
                        </a:cubicBezTo>
                        <a:cubicBezTo>
                          <a:pt x="229" y="53"/>
                          <a:pt x="230" y="50"/>
                          <a:pt x="230" y="49"/>
                        </a:cubicBezTo>
                        <a:cubicBezTo>
                          <a:pt x="231" y="47"/>
                          <a:pt x="232" y="46"/>
                          <a:pt x="232" y="44"/>
                        </a:cubicBezTo>
                        <a:cubicBezTo>
                          <a:pt x="232" y="43"/>
                          <a:pt x="233" y="41"/>
                          <a:pt x="233" y="40"/>
                        </a:cubicBezTo>
                        <a:cubicBezTo>
                          <a:pt x="233" y="38"/>
                          <a:pt x="234" y="35"/>
                          <a:pt x="234" y="32"/>
                        </a:cubicBezTo>
                        <a:cubicBezTo>
                          <a:pt x="234" y="30"/>
                          <a:pt x="234" y="26"/>
                          <a:pt x="234" y="25"/>
                        </a:cubicBezTo>
                        <a:cubicBezTo>
                          <a:pt x="235" y="24"/>
                          <a:pt x="235" y="21"/>
                          <a:pt x="236" y="18"/>
                        </a:cubicBezTo>
                        <a:cubicBezTo>
                          <a:pt x="237" y="16"/>
                          <a:pt x="238" y="13"/>
                          <a:pt x="238" y="11"/>
                        </a:cubicBezTo>
                        <a:cubicBezTo>
                          <a:pt x="239" y="9"/>
                          <a:pt x="238" y="6"/>
                          <a:pt x="236" y="4"/>
                        </a:cubicBezTo>
                        <a:cubicBezTo>
                          <a:pt x="235" y="3"/>
                          <a:pt x="233" y="1"/>
                          <a:pt x="232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1" name="Freeform 18">
                    <a:extLst>
                      <a:ext uri="{FF2B5EF4-FFF2-40B4-BE49-F238E27FC236}">
                        <a16:creationId xmlns:a16="http://schemas.microsoft.com/office/drawing/2014/main" id="{8C607051-8943-6497-8A5E-CC89B244F4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4061" y="4379712"/>
                    <a:ext cx="40800" cy="28172"/>
                  </a:xfrm>
                  <a:custGeom>
                    <a:avLst/>
                    <a:gdLst/>
                    <a:ahLst/>
                    <a:cxnLst>
                      <a:cxn ang="0">
                        <a:pos x="3" y="1"/>
                      </a:cxn>
                      <a:cxn ang="0">
                        <a:pos x="1" y="2"/>
                      </a:cxn>
                      <a:cxn ang="0">
                        <a:pos x="0" y="6"/>
                      </a:cxn>
                      <a:cxn ang="0">
                        <a:pos x="0" y="9"/>
                      </a:cxn>
                      <a:cxn ang="0">
                        <a:pos x="4" y="12"/>
                      </a:cxn>
                      <a:cxn ang="0">
                        <a:pos x="7" y="12"/>
                      </a:cxn>
                      <a:cxn ang="0">
                        <a:pos x="8" y="9"/>
                      </a:cxn>
                      <a:cxn ang="0">
                        <a:pos x="4" y="7"/>
                      </a:cxn>
                      <a:cxn ang="0">
                        <a:pos x="7" y="6"/>
                      </a:cxn>
                      <a:cxn ang="0">
                        <a:pos x="9" y="9"/>
                      </a:cxn>
                      <a:cxn ang="0">
                        <a:pos x="11" y="12"/>
                      </a:cxn>
                      <a:cxn ang="0">
                        <a:pos x="13" y="7"/>
                      </a:cxn>
                      <a:cxn ang="0">
                        <a:pos x="17" y="0"/>
                      </a:cxn>
                      <a:cxn ang="0">
                        <a:pos x="10" y="2"/>
                      </a:cxn>
                      <a:cxn ang="0">
                        <a:pos x="3" y="1"/>
                      </a:cxn>
                      <a:cxn ang="0">
                        <a:pos x="3" y="1"/>
                      </a:cxn>
                    </a:cxnLst>
                    <a:rect l="0" t="0" r="r" b="b"/>
                    <a:pathLst>
                      <a:path w="17" h="12">
                        <a:moveTo>
                          <a:pt x="3" y="1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4" y="6"/>
                          <a:pt x="16" y="3"/>
                          <a:pt x="17" y="0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" name="Freeform 19">
                    <a:extLst>
                      <a:ext uri="{FF2B5EF4-FFF2-40B4-BE49-F238E27FC236}">
                        <a16:creationId xmlns:a16="http://schemas.microsoft.com/office/drawing/2014/main" id="{B4C06DC0-DD43-83E6-5355-1FBB1F5C97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72518" y="4509881"/>
                    <a:ext cx="11657" cy="14571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0" y="5"/>
                      </a:cxn>
                      <a:cxn ang="0">
                        <a:pos x="4" y="6"/>
                      </a:cxn>
                      <a:cxn ang="0">
                        <a:pos x="5" y="5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2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5" h="6">
                        <a:moveTo>
                          <a:pt x="0" y="2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4" y="1"/>
                          <a:pt x="4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" name="Freeform 20">
                    <a:extLst>
                      <a:ext uri="{FF2B5EF4-FFF2-40B4-BE49-F238E27FC236}">
                        <a16:creationId xmlns:a16="http://schemas.microsoft.com/office/drawing/2014/main" id="{26AD77B5-ACA5-DD6C-7B62-6EF8057220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2925" y="4276741"/>
                    <a:ext cx="338053" cy="598393"/>
                  </a:xfrm>
                  <a:custGeom>
                    <a:avLst/>
                    <a:gdLst/>
                    <a:ahLst/>
                    <a:cxnLst>
                      <a:cxn ang="0">
                        <a:pos x="137" y="246"/>
                      </a:cxn>
                      <a:cxn ang="0">
                        <a:pos x="134" y="236"/>
                      </a:cxn>
                      <a:cxn ang="0">
                        <a:pos x="134" y="224"/>
                      </a:cxn>
                      <a:cxn ang="0">
                        <a:pos x="136" y="213"/>
                      </a:cxn>
                      <a:cxn ang="0">
                        <a:pos x="146" y="192"/>
                      </a:cxn>
                      <a:cxn ang="0">
                        <a:pos x="139" y="184"/>
                      </a:cxn>
                      <a:cxn ang="0">
                        <a:pos x="138" y="170"/>
                      </a:cxn>
                      <a:cxn ang="0">
                        <a:pos x="139" y="158"/>
                      </a:cxn>
                      <a:cxn ang="0">
                        <a:pos x="139" y="145"/>
                      </a:cxn>
                      <a:cxn ang="0">
                        <a:pos x="127" y="145"/>
                      </a:cxn>
                      <a:cxn ang="0">
                        <a:pos x="115" y="138"/>
                      </a:cxn>
                      <a:cxn ang="0">
                        <a:pos x="116" y="124"/>
                      </a:cxn>
                      <a:cxn ang="0">
                        <a:pos x="116" y="111"/>
                      </a:cxn>
                      <a:cxn ang="0">
                        <a:pos x="109" y="101"/>
                      </a:cxn>
                      <a:cxn ang="0">
                        <a:pos x="110" y="92"/>
                      </a:cxn>
                      <a:cxn ang="0">
                        <a:pos x="96" y="90"/>
                      </a:cxn>
                      <a:cxn ang="0">
                        <a:pos x="95" y="79"/>
                      </a:cxn>
                      <a:cxn ang="0">
                        <a:pos x="83" y="72"/>
                      </a:cxn>
                      <a:cxn ang="0">
                        <a:pos x="92" y="66"/>
                      </a:cxn>
                      <a:cxn ang="0">
                        <a:pos x="89" y="60"/>
                      </a:cxn>
                      <a:cxn ang="0">
                        <a:pos x="79" y="54"/>
                      </a:cxn>
                      <a:cxn ang="0">
                        <a:pos x="72" y="48"/>
                      </a:cxn>
                      <a:cxn ang="0">
                        <a:pos x="55" y="43"/>
                      </a:cxn>
                      <a:cxn ang="0">
                        <a:pos x="40" y="31"/>
                      </a:cxn>
                      <a:cxn ang="0">
                        <a:pos x="32" y="20"/>
                      </a:cxn>
                      <a:cxn ang="0">
                        <a:pos x="23" y="9"/>
                      </a:cxn>
                      <a:cxn ang="0">
                        <a:pos x="12" y="3"/>
                      </a:cxn>
                      <a:cxn ang="0">
                        <a:pos x="4" y="10"/>
                      </a:cxn>
                      <a:cxn ang="0">
                        <a:pos x="17" y="37"/>
                      </a:cxn>
                      <a:cxn ang="0">
                        <a:pos x="25" y="50"/>
                      </a:cxn>
                      <a:cxn ang="0">
                        <a:pos x="35" y="61"/>
                      </a:cxn>
                      <a:cxn ang="0">
                        <a:pos x="44" y="63"/>
                      </a:cxn>
                      <a:cxn ang="0">
                        <a:pos x="41" y="70"/>
                      </a:cxn>
                      <a:cxn ang="0">
                        <a:pos x="48" y="84"/>
                      </a:cxn>
                      <a:cxn ang="0">
                        <a:pos x="58" y="111"/>
                      </a:cxn>
                      <a:cxn ang="0">
                        <a:pos x="68" y="135"/>
                      </a:cxn>
                      <a:cxn ang="0">
                        <a:pos x="73" y="147"/>
                      </a:cxn>
                      <a:cxn ang="0">
                        <a:pos x="74" y="152"/>
                      </a:cxn>
                      <a:cxn ang="0">
                        <a:pos x="81" y="158"/>
                      </a:cxn>
                      <a:cxn ang="0">
                        <a:pos x="80" y="166"/>
                      </a:cxn>
                      <a:cxn ang="0">
                        <a:pos x="87" y="178"/>
                      </a:cxn>
                      <a:cxn ang="0">
                        <a:pos x="88" y="188"/>
                      </a:cxn>
                      <a:cxn ang="0">
                        <a:pos x="83" y="179"/>
                      </a:cxn>
                      <a:cxn ang="0">
                        <a:pos x="78" y="174"/>
                      </a:cxn>
                      <a:cxn ang="0">
                        <a:pos x="81" y="197"/>
                      </a:cxn>
                      <a:cxn ang="0">
                        <a:pos x="89" y="209"/>
                      </a:cxn>
                      <a:cxn ang="0">
                        <a:pos x="95" y="221"/>
                      </a:cxn>
                      <a:cxn ang="0">
                        <a:pos x="103" y="236"/>
                      </a:cxn>
                      <a:cxn ang="0">
                        <a:pos x="121" y="258"/>
                      </a:cxn>
                      <a:cxn ang="0">
                        <a:pos x="132" y="253"/>
                      </a:cxn>
                    </a:cxnLst>
                    <a:rect l="0" t="0" r="r" b="b"/>
                    <a:pathLst>
                      <a:path w="147" h="261">
                        <a:moveTo>
                          <a:pt x="132" y="253"/>
                        </a:moveTo>
                        <a:cubicBezTo>
                          <a:pt x="134" y="252"/>
                          <a:pt x="135" y="249"/>
                          <a:pt x="135" y="248"/>
                        </a:cubicBezTo>
                        <a:cubicBezTo>
                          <a:pt x="135" y="247"/>
                          <a:pt x="136" y="246"/>
                          <a:pt x="137" y="246"/>
                        </a:cubicBezTo>
                        <a:cubicBezTo>
                          <a:pt x="137" y="246"/>
                          <a:pt x="138" y="245"/>
                          <a:pt x="138" y="244"/>
                        </a:cubicBezTo>
                        <a:cubicBezTo>
                          <a:pt x="138" y="243"/>
                          <a:pt x="138" y="241"/>
                          <a:pt x="136" y="241"/>
                        </a:cubicBezTo>
                        <a:cubicBezTo>
                          <a:pt x="136" y="240"/>
                          <a:pt x="134" y="238"/>
                          <a:pt x="134" y="236"/>
                        </a:cubicBezTo>
                        <a:cubicBezTo>
                          <a:pt x="133" y="236"/>
                          <a:pt x="133" y="234"/>
                          <a:pt x="134" y="233"/>
                        </a:cubicBezTo>
                        <a:cubicBezTo>
                          <a:pt x="135" y="232"/>
                          <a:pt x="135" y="231"/>
                          <a:pt x="135" y="229"/>
                        </a:cubicBezTo>
                        <a:cubicBezTo>
                          <a:pt x="134" y="227"/>
                          <a:pt x="134" y="225"/>
                          <a:pt x="134" y="224"/>
                        </a:cubicBezTo>
                        <a:cubicBezTo>
                          <a:pt x="134" y="223"/>
                          <a:pt x="135" y="221"/>
                          <a:pt x="135" y="220"/>
                        </a:cubicBezTo>
                        <a:cubicBezTo>
                          <a:pt x="135" y="219"/>
                          <a:pt x="135" y="217"/>
                          <a:pt x="135" y="216"/>
                        </a:cubicBezTo>
                        <a:cubicBezTo>
                          <a:pt x="135" y="214"/>
                          <a:pt x="135" y="214"/>
                          <a:pt x="136" y="213"/>
                        </a:cubicBezTo>
                        <a:cubicBezTo>
                          <a:pt x="137" y="212"/>
                          <a:pt x="138" y="209"/>
                          <a:pt x="139" y="208"/>
                        </a:cubicBezTo>
                        <a:cubicBezTo>
                          <a:pt x="140" y="207"/>
                          <a:pt x="141" y="203"/>
                          <a:pt x="142" y="200"/>
                        </a:cubicBezTo>
                        <a:cubicBezTo>
                          <a:pt x="143" y="197"/>
                          <a:pt x="145" y="194"/>
                          <a:pt x="146" y="192"/>
                        </a:cubicBezTo>
                        <a:cubicBezTo>
                          <a:pt x="147" y="190"/>
                          <a:pt x="147" y="188"/>
                          <a:pt x="147" y="187"/>
                        </a:cubicBezTo>
                        <a:cubicBezTo>
                          <a:pt x="146" y="186"/>
                          <a:pt x="145" y="185"/>
                          <a:pt x="143" y="185"/>
                        </a:cubicBezTo>
                        <a:cubicBezTo>
                          <a:pt x="142" y="185"/>
                          <a:pt x="139" y="184"/>
                          <a:pt x="139" y="184"/>
                        </a:cubicBezTo>
                        <a:cubicBezTo>
                          <a:pt x="138" y="183"/>
                          <a:pt x="137" y="182"/>
                          <a:pt x="137" y="181"/>
                        </a:cubicBezTo>
                        <a:cubicBezTo>
                          <a:pt x="137" y="181"/>
                          <a:pt x="137" y="178"/>
                          <a:pt x="138" y="176"/>
                        </a:cubicBezTo>
                        <a:cubicBezTo>
                          <a:pt x="138" y="175"/>
                          <a:pt x="138" y="172"/>
                          <a:pt x="138" y="170"/>
                        </a:cubicBezTo>
                        <a:cubicBezTo>
                          <a:pt x="138" y="169"/>
                          <a:pt x="139" y="166"/>
                          <a:pt x="139" y="165"/>
                        </a:cubicBezTo>
                        <a:cubicBezTo>
                          <a:pt x="139" y="164"/>
                          <a:pt x="140" y="163"/>
                          <a:pt x="140" y="161"/>
                        </a:cubicBezTo>
                        <a:cubicBezTo>
                          <a:pt x="140" y="160"/>
                          <a:pt x="139" y="158"/>
                          <a:pt x="139" y="158"/>
                        </a:cubicBezTo>
                        <a:cubicBezTo>
                          <a:pt x="138" y="156"/>
                          <a:pt x="139" y="154"/>
                          <a:pt x="140" y="153"/>
                        </a:cubicBezTo>
                        <a:cubicBezTo>
                          <a:pt x="141" y="151"/>
                          <a:pt x="141" y="148"/>
                          <a:pt x="141" y="148"/>
                        </a:cubicBezTo>
                        <a:cubicBezTo>
                          <a:pt x="140" y="147"/>
                          <a:pt x="139" y="146"/>
                          <a:pt x="139" y="145"/>
                        </a:cubicBezTo>
                        <a:cubicBezTo>
                          <a:pt x="139" y="143"/>
                          <a:pt x="137" y="142"/>
                          <a:pt x="136" y="142"/>
                        </a:cubicBezTo>
                        <a:cubicBezTo>
                          <a:pt x="135" y="142"/>
                          <a:pt x="133" y="143"/>
                          <a:pt x="131" y="143"/>
                        </a:cubicBezTo>
                        <a:cubicBezTo>
                          <a:pt x="130" y="143"/>
                          <a:pt x="128" y="144"/>
                          <a:pt x="127" y="145"/>
                        </a:cubicBezTo>
                        <a:cubicBezTo>
                          <a:pt x="125" y="146"/>
                          <a:pt x="123" y="146"/>
                          <a:pt x="122" y="146"/>
                        </a:cubicBezTo>
                        <a:cubicBezTo>
                          <a:pt x="121" y="145"/>
                          <a:pt x="119" y="145"/>
                          <a:pt x="118" y="143"/>
                        </a:cubicBezTo>
                        <a:cubicBezTo>
                          <a:pt x="118" y="142"/>
                          <a:pt x="116" y="140"/>
                          <a:pt x="115" y="138"/>
                        </a:cubicBezTo>
                        <a:cubicBezTo>
                          <a:pt x="115" y="135"/>
                          <a:pt x="114" y="133"/>
                          <a:pt x="114" y="132"/>
                        </a:cubicBezTo>
                        <a:cubicBezTo>
                          <a:pt x="114" y="131"/>
                          <a:pt x="114" y="129"/>
                          <a:pt x="115" y="128"/>
                        </a:cubicBezTo>
                        <a:cubicBezTo>
                          <a:pt x="115" y="126"/>
                          <a:pt x="116" y="124"/>
                          <a:pt x="116" y="124"/>
                        </a:cubicBezTo>
                        <a:cubicBezTo>
                          <a:pt x="117" y="122"/>
                          <a:pt x="118" y="120"/>
                          <a:pt x="119" y="119"/>
                        </a:cubicBezTo>
                        <a:cubicBezTo>
                          <a:pt x="120" y="118"/>
                          <a:pt x="121" y="117"/>
                          <a:pt x="121" y="115"/>
                        </a:cubicBezTo>
                        <a:cubicBezTo>
                          <a:pt x="120" y="113"/>
                          <a:pt x="118" y="112"/>
                          <a:pt x="116" y="111"/>
                        </a:cubicBezTo>
                        <a:cubicBezTo>
                          <a:pt x="115" y="110"/>
                          <a:pt x="112" y="109"/>
                          <a:pt x="110" y="108"/>
                        </a:cubicBezTo>
                        <a:cubicBezTo>
                          <a:pt x="109" y="108"/>
                          <a:pt x="108" y="106"/>
                          <a:pt x="108" y="104"/>
                        </a:cubicBezTo>
                        <a:cubicBezTo>
                          <a:pt x="108" y="103"/>
                          <a:pt x="109" y="101"/>
                          <a:pt x="109" y="101"/>
                        </a:cubicBezTo>
                        <a:cubicBezTo>
                          <a:pt x="110" y="101"/>
                          <a:pt x="111" y="100"/>
                          <a:pt x="111" y="99"/>
                        </a:cubicBezTo>
                        <a:cubicBezTo>
                          <a:pt x="111" y="98"/>
                          <a:pt x="110" y="97"/>
                          <a:pt x="110" y="96"/>
                        </a:cubicBezTo>
                        <a:cubicBezTo>
                          <a:pt x="110" y="94"/>
                          <a:pt x="110" y="92"/>
                          <a:pt x="110" y="92"/>
                        </a:cubicBezTo>
                        <a:cubicBezTo>
                          <a:pt x="110" y="91"/>
                          <a:pt x="109" y="90"/>
                          <a:pt x="108" y="90"/>
                        </a:cubicBezTo>
                        <a:cubicBezTo>
                          <a:pt x="107" y="90"/>
                          <a:pt x="104" y="90"/>
                          <a:pt x="103" y="90"/>
                        </a:cubicBezTo>
                        <a:cubicBezTo>
                          <a:pt x="100" y="90"/>
                          <a:pt x="97" y="90"/>
                          <a:pt x="96" y="90"/>
                        </a:cubicBezTo>
                        <a:cubicBezTo>
                          <a:pt x="95" y="89"/>
                          <a:pt x="95" y="89"/>
                          <a:pt x="96" y="88"/>
                        </a:cubicBezTo>
                        <a:cubicBezTo>
                          <a:pt x="97" y="87"/>
                          <a:pt x="98" y="84"/>
                          <a:pt x="98" y="83"/>
                        </a:cubicBezTo>
                        <a:cubicBezTo>
                          <a:pt x="98" y="82"/>
                          <a:pt x="96" y="80"/>
                          <a:pt x="95" y="79"/>
                        </a:cubicBezTo>
                        <a:cubicBezTo>
                          <a:pt x="95" y="79"/>
                          <a:pt x="92" y="78"/>
                          <a:pt x="91" y="78"/>
                        </a:cubicBezTo>
                        <a:cubicBezTo>
                          <a:pt x="89" y="77"/>
                          <a:pt x="87" y="76"/>
                          <a:pt x="86" y="75"/>
                        </a:cubicBezTo>
                        <a:cubicBezTo>
                          <a:pt x="85" y="75"/>
                          <a:pt x="83" y="74"/>
                          <a:pt x="83" y="72"/>
                        </a:cubicBezTo>
                        <a:cubicBezTo>
                          <a:pt x="82" y="70"/>
                          <a:pt x="82" y="69"/>
                          <a:pt x="83" y="69"/>
                        </a:cubicBezTo>
                        <a:cubicBezTo>
                          <a:pt x="84" y="69"/>
                          <a:pt x="85" y="68"/>
                          <a:pt x="87" y="68"/>
                        </a:cubicBezTo>
                        <a:cubicBezTo>
                          <a:pt x="88" y="68"/>
                          <a:pt x="91" y="67"/>
                          <a:pt x="92" y="66"/>
                        </a:cubicBezTo>
                        <a:cubicBezTo>
                          <a:pt x="93" y="65"/>
                          <a:pt x="93" y="64"/>
                          <a:pt x="93" y="64"/>
                        </a:cubicBezTo>
                        <a:cubicBezTo>
                          <a:pt x="93" y="64"/>
                          <a:pt x="93" y="63"/>
                          <a:pt x="93" y="62"/>
                        </a:cubicBezTo>
                        <a:cubicBezTo>
                          <a:pt x="92" y="61"/>
                          <a:pt x="90" y="60"/>
                          <a:pt x="89" y="60"/>
                        </a:cubicBezTo>
                        <a:cubicBezTo>
                          <a:pt x="87" y="59"/>
                          <a:pt x="85" y="58"/>
                          <a:pt x="85" y="57"/>
                        </a:cubicBezTo>
                        <a:cubicBezTo>
                          <a:pt x="84" y="57"/>
                          <a:pt x="83" y="57"/>
                          <a:pt x="82" y="56"/>
                        </a:cubicBezTo>
                        <a:cubicBezTo>
                          <a:pt x="81" y="56"/>
                          <a:pt x="79" y="55"/>
                          <a:pt x="79" y="54"/>
                        </a:cubicBezTo>
                        <a:cubicBezTo>
                          <a:pt x="79" y="53"/>
                          <a:pt x="77" y="53"/>
                          <a:pt x="76" y="52"/>
                        </a:cubicBezTo>
                        <a:cubicBezTo>
                          <a:pt x="75" y="51"/>
                          <a:pt x="75" y="50"/>
                          <a:pt x="75" y="49"/>
                        </a:cubicBezTo>
                        <a:cubicBezTo>
                          <a:pt x="75" y="48"/>
                          <a:pt x="73" y="48"/>
                          <a:pt x="72" y="48"/>
                        </a:cubicBezTo>
                        <a:cubicBezTo>
                          <a:pt x="70" y="49"/>
                          <a:pt x="67" y="49"/>
                          <a:pt x="66" y="49"/>
                        </a:cubicBezTo>
                        <a:cubicBezTo>
                          <a:pt x="64" y="49"/>
                          <a:pt x="61" y="48"/>
                          <a:pt x="59" y="47"/>
                        </a:cubicBezTo>
                        <a:cubicBezTo>
                          <a:pt x="58" y="47"/>
                          <a:pt x="57" y="45"/>
                          <a:pt x="55" y="43"/>
                        </a:cubicBezTo>
                        <a:cubicBezTo>
                          <a:pt x="54" y="41"/>
                          <a:pt x="51" y="39"/>
                          <a:pt x="50" y="39"/>
                        </a:cubicBezTo>
                        <a:cubicBezTo>
                          <a:pt x="49" y="38"/>
                          <a:pt x="46" y="36"/>
                          <a:pt x="44" y="36"/>
                        </a:cubicBezTo>
                        <a:cubicBezTo>
                          <a:pt x="42" y="35"/>
                          <a:pt x="40" y="32"/>
                          <a:pt x="40" y="31"/>
                        </a:cubicBezTo>
                        <a:cubicBezTo>
                          <a:pt x="39" y="31"/>
                          <a:pt x="37" y="28"/>
                          <a:pt x="36" y="27"/>
                        </a:cubicBezTo>
                        <a:cubicBezTo>
                          <a:pt x="35" y="27"/>
                          <a:pt x="33" y="25"/>
                          <a:pt x="33" y="24"/>
                        </a:cubicBezTo>
                        <a:cubicBezTo>
                          <a:pt x="33" y="24"/>
                          <a:pt x="32" y="22"/>
                          <a:pt x="32" y="20"/>
                        </a:cubicBezTo>
                        <a:cubicBezTo>
                          <a:pt x="32" y="18"/>
                          <a:pt x="31" y="16"/>
                          <a:pt x="30" y="16"/>
                        </a:cubicBezTo>
                        <a:cubicBezTo>
                          <a:pt x="30" y="15"/>
                          <a:pt x="28" y="13"/>
                          <a:pt x="28" y="11"/>
                        </a:cubicBezTo>
                        <a:cubicBezTo>
                          <a:pt x="28" y="11"/>
                          <a:pt x="25" y="9"/>
                          <a:pt x="23" y="9"/>
                        </a:cubicBezTo>
                        <a:cubicBezTo>
                          <a:pt x="21" y="9"/>
                          <a:pt x="19" y="8"/>
                          <a:pt x="19" y="8"/>
                        </a:cubicBezTo>
                        <a:cubicBezTo>
                          <a:pt x="19" y="7"/>
                          <a:pt x="17" y="6"/>
                          <a:pt x="15" y="6"/>
                        </a:cubicBezTo>
                        <a:cubicBezTo>
                          <a:pt x="14" y="5"/>
                          <a:pt x="12" y="3"/>
                          <a:pt x="12" y="3"/>
                        </a:cubicBezTo>
                        <a:cubicBezTo>
                          <a:pt x="11" y="3"/>
                          <a:pt x="8" y="1"/>
                          <a:pt x="5" y="1"/>
                        </a:cubicBezTo>
                        <a:cubicBezTo>
                          <a:pt x="3" y="0"/>
                          <a:pt x="0" y="0"/>
                          <a:pt x="0" y="0"/>
                        </a:cubicBezTo>
                        <a:cubicBezTo>
                          <a:pt x="1" y="3"/>
                          <a:pt x="3" y="7"/>
                          <a:pt x="4" y="10"/>
                        </a:cubicBezTo>
                        <a:cubicBezTo>
                          <a:pt x="5" y="12"/>
                          <a:pt x="7" y="16"/>
                          <a:pt x="9" y="20"/>
                        </a:cubicBezTo>
                        <a:cubicBezTo>
                          <a:pt x="10" y="22"/>
                          <a:pt x="13" y="27"/>
                          <a:pt x="14" y="30"/>
                        </a:cubicBezTo>
                        <a:cubicBezTo>
                          <a:pt x="15" y="32"/>
                          <a:pt x="17" y="35"/>
                          <a:pt x="17" y="37"/>
                        </a:cubicBezTo>
                        <a:cubicBezTo>
                          <a:pt x="18" y="40"/>
                          <a:pt x="18" y="41"/>
                          <a:pt x="19" y="42"/>
                        </a:cubicBezTo>
                        <a:cubicBezTo>
                          <a:pt x="19" y="43"/>
                          <a:pt x="20" y="45"/>
                          <a:pt x="21" y="45"/>
                        </a:cubicBezTo>
                        <a:cubicBezTo>
                          <a:pt x="23" y="47"/>
                          <a:pt x="25" y="49"/>
                          <a:pt x="25" y="50"/>
                        </a:cubicBezTo>
                        <a:cubicBezTo>
                          <a:pt x="26" y="50"/>
                          <a:pt x="27" y="51"/>
                          <a:pt x="27" y="52"/>
                        </a:cubicBezTo>
                        <a:cubicBezTo>
                          <a:pt x="27" y="52"/>
                          <a:pt x="29" y="54"/>
                          <a:pt x="31" y="55"/>
                        </a:cubicBezTo>
                        <a:cubicBezTo>
                          <a:pt x="33" y="58"/>
                          <a:pt x="34" y="60"/>
                          <a:pt x="35" y="61"/>
                        </a:cubicBezTo>
                        <a:cubicBezTo>
                          <a:pt x="36" y="62"/>
                          <a:pt x="36" y="63"/>
                          <a:pt x="37" y="63"/>
                        </a:cubicBezTo>
                        <a:cubicBezTo>
                          <a:pt x="41" y="63"/>
                          <a:pt x="41" y="63"/>
                          <a:pt x="41" y="63"/>
                        </a:cubicBezTo>
                        <a:cubicBezTo>
                          <a:pt x="44" y="63"/>
                          <a:pt x="44" y="63"/>
                          <a:pt x="44" y="63"/>
                        </a:cubicBezTo>
                        <a:cubicBezTo>
                          <a:pt x="45" y="66"/>
                          <a:pt x="45" y="66"/>
                          <a:pt x="45" y="66"/>
                        </a:cubicBezTo>
                        <a:cubicBezTo>
                          <a:pt x="44" y="69"/>
                          <a:pt x="44" y="69"/>
                          <a:pt x="44" y="69"/>
                        </a:cubicBezTo>
                        <a:cubicBezTo>
                          <a:pt x="41" y="70"/>
                          <a:pt x="41" y="70"/>
                          <a:pt x="41" y="70"/>
                        </a:cubicBezTo>
                        <a:cubicBezTo>
                          <a:pt x="41" y="70"/>
                          <a:pt x="42" y="72"/>
                          <a:pt x="42" y="73"/>
                        </a:cubicBezTo>
                        <a:cubicBezTo>
                          <a:pt x="43" y="75"/>
                          <a:pt x="44" y="76"/>
                          <a:pt x="44" y="77"/>
                        </a:cubicBezTo>
                        <a:cubicBezTo>
                          <a:pt x="45" y="77"/>
                          <a:pt x="47" y="80"/>
                          <a:pt x="48" y="84"/>
                        </a:cubicBezTo>
                        <a:cubicBezTo>
                          <a:pt x="50" y="87"/>
                          <a:pt x="52" y="91"/>
                          <a:pt x="53" y="94"/>
                        </a:cubicBezTo>
                        <a:cubicBezTo>
                          <a:pt x="54" y="95"/>
                          <a:pt x="55" y="99"/>
                          <a:pt x="55" y="101"/>
                        </a:cubicBezTo>
                        <a:cubicBezTo>
                          <a:pt x="55" y="104"/>
                          <a:pt x="56" y="108"/>
                          <a:pt x="58" y="111"/>
                        </a:cubicBezTo>
                        <a:cubicBezTo>
                          <a:pt x="59" y="115"/>
                          <a:pt x="61" y="120"/>
                          <a:pt x="62" y="122"/>
                        </a:cubicBezTo>
                        <a:cubicBezTo>
                          <a:pt x="64" y="125"/>
                          <a:pt x="66" y="128"/>
                          <a:pt x="66" y="130"/>
                        </a:cubicBezTo>
                        <a:cubicBezTo>
                          <a:pt x="66" y="132"/>
                          <a:pt x="67" y="134"/>
                          <a:pt x="68" y="135"/>
                        </a:cubicBezTo>
                        <a:cubicBezTo>
                          <a:pt x="68" y="137"/>
                          <a:pt x="69" y="139"/>
                          <a:pt x="70" y="141"/>
                        </a:cubicBezTo>
                        <a:cubicBezTo>
                          <a:pt x="70" y="142"/>
                          <a:pt x="70" y="145"/>
                          <a:pt x="71" y="147"/>
                        </a:cubicBezTo>
                        <a:cubicBezTo>
                          <a:pt x="71" y="147"/>
                          <a:pt x="72" y="148"/>
                          <a:pt x="73" y="147"/>
                        </a:cubicBezTo>
                        <a:cubicBezTo>
                          <a:pt x="73" y="147"/>
                          <a:pt x="75" y="147"/>
                          <a:pt x="76" y="147"/>
                        </a:cubicBezTo>
                        <a:cubicBezTo>
                          <a:pt x="76" y="148"/>
                          <a:pt x="77" y="149"/>
                          <a:pt x="76" y="150"/>
                        </a:cubicBezTo>
                        <a:cubicBezTo>
                          <a:pt x="76" y="150"/>
                          <a:pt x="75" y="151"/>
                          <a:pt x="74" y="152"/>
                        </a:cubicBezTo>
                        <a:cubicBezTo>
                          <a:pt x="74" y="153"/>
                          <a:pt x="74" y="155"/>
                          <a:pt x="75" y="156"/>
                        </a:cubicBezTo>
                        <a:cubicBezTo>
                          <a:pt x="75" y="158"/>
                          <a:pt x="76" y="158"/>
                          <a:pt x="77" y="158"/>
                        </a:cubicBezTo>
                        <a:cubicBezTo>
                          <a:pt x="77" y="157"/>
                          <a:pt x="79" y="157"/>
                          <a:pt x="81" y="158"/>
                        </a:cubicBezTo>
                        <a:cubicBezTo>
                          <a:pt x="83" y="159"/>
                          <a:pt x="83" y="161"/>
                          <a:pt x="81" y="162"/>
                        </a:cubicBezTo>
                        <a:cubicBezTo>
                          <a:pt x="80" y="162"/>
                          <a:pt x="78" y="164"/>
                          <a:pt x="78" y="165"/>
                        </a:cubicBezTo>
                        <a:cubicBezTo>
                          <a:pt x="78" y="166"/>
                          <a:pt x="78" y="166"/>
                          <a:pt x="80" y="166"/>
                        </a:cubicBezTo>
                        <a:cubicBezTo>
                          <a:pt x="82" y="166"/>
                          <a:pt x="84" y="166"/>
                          <a:pt x="85" y="167"/>
                        </a:cubicBezTo>
                        <a:cubicBezTo>
                          <a:pt x="86" y="167"/>
                          <a:pt x="86" y="170"/>
                          <a:pt x="87" y="172"/>
                        </a:cubicBezTo>
                        <a:cubicBezTo>
                          <a:pt x="87" y="174"/>
                          <a:pt x="87" y="177"/>
                          <a:pt x="87" y="178"/>
                        </a:cubicBezTo>
                        <a:cubicBezTo>
                          <a:pt x="87" y="179"/>
                          <a:pt x="87" y="181"/>
                          <a:pt x="87" y="182"/>
                        </a:cubicBezTo>
                        <a:cubicBezTo>
                          <a:pt x="87" y="184"/>
                          <a:pt x="87" y="185"/>
                          <a:pt x="88" y="186"/>
                        </a:cubicBezTo>
                        <a:cubicBezTo>
                          <a:pt x="89" y="187"/>
                          <a:pt x="89" y="188"/>
                          <a:pt x="88" y="188"/>
                        </a:cubicBezTo>
                        <a:cubicBezTo>
                          <a:pt x="86" y="189"/>
                          <a:pt x="85" y="188"/>
                          <a:pt x="84" y="187"/>
                        </a:cubicBezTo>
                        <a:cubicBezTo>
                          <a:pt x="83" y="187"/>
                          <a:pt x="83" y="185"/>
                          <a:pt x="83" y="184"/>
                        </a:cubicBezTo>
                        <a:cubicBezTo>
                          <a:pt x="84" y="182"/>
                          <a:pt x="84" y="179"/>
                          <a:pt x="83" y="179"/>
                        </a:cubicBezTo>
                        <a:cubicBezTo>
                          <a:pt x="83" y="177"/>
                          <a:pt x="82" y="175"/>
                          <a:pt x="82" y="173"/>
                        </a:cubicBezTo>
                        <a:cubicBezTo>
                          <a:pt x="82" y="173"/>
                          <a:pt x="81" y="172"/>
                          <a:pt x="80" y="172"/>
                        </a:cubicBezTo>
                        <a:cubicBezTo>
                          <a:pt x="79" y="172"/>
                          <a:pt x="79" y="173"/>
                          <a:pt x="78" y="174"/>
                        </a:cubicBezTo>
                        <a:cubicBezTo>
                          <a:pt x="78" y="176"/>
                          <a:pt x="78" y="179"/>
                          <a:pt x="78" y="181"/>
                        </a:cubicBezTo>
                        <a:cubicBezTo>
                          <a:pt x="78" y="183"/>
                          <a:pt x="78" y="187"/>
                          <a:pt x="79" y="190"/>
                        </a:cubicBezTo>
                        <a:cubicBezTo>
                          <a:pt x="80" y="192"/>
                          <a:pt x="81" y="195"/>
                          <a:pt x="81" y="197"/>
                        </a:cubicBezTo>
                        <a:cubicBezTo>
                          <a:pt x="82" y="199"/>
                          <a:pt x="83" y="201"/>
                          <a:pt x="84" y="203"/>
                        </a:cubicBezTo>
                        <a:cubicBezTo>
                          <a:pt x="84" y="205"/>
                          <a:pt x="86" y="206"/>
                          <a:pt x="88" y="206"/>
                        </a:cubicBezTo>
                        <a:cubicBezTo>
                          <a:pt x="89" y="207"/>
                          <a:pt x="90" y="208"/>
                          <a:pt x="89" y="209"/>
                        </a:cubicBezTo>
                        <a:cubicBezTo>
                          <a:pt x="88" y="211"/>
                          <a:pt x="88" y="213"/>
                          <a:pt x="90" y="215"/>
                        </a:cubicBezTo>
                        <a:cubicBezTo>
                          <a:pt x="91" y="216"/>
                          <a:pt x="92" y="218"/>
                          <a:pt x="95" y="218"/>
                        </a:cubicBezTo>
                        <a:cubicBezTo>
                          <a:pt x="97" y="218"/>
                          <a:pt x="97" y="220"/>
                          <a:pt x="95" y="221"/>
                        </a:cubicBezTo>
                        <a:cubicBezTo>
                          <a:pt x="93" y="221"/>
                          <a:pt x="93" y="224"/>
                          <a:pt x="94" y="226"/>
                        </a:cubicBezTo>
                        <a:cubicBezTo>
                          <a:pt x="95" y="228"/>
                          <a:pt x="97" y="230"/>
                          <a:pt x="98" y="231"/>
                        </a:cubicBezTo>
                        <a:cubicBezTo>
                          <a:pt x="99" y="231"/>
                          <a:pt x="102" y="233"/>
                          <a:pt x="103" y="236"/>
                        </a:cubicBezTo>
                        <a:cubicBezTo>
                          <a:pt x="105" y="238"/>
                          <a:pt x="108" y="241"/>
                          <a:pt x="110" y="244"/>
                        </a:cubicBezTo>
                        <a:cubicBezTo>
                          <a:pt x="111" y="246"/>
                          <a:pt x="114" y="250"/>
                          <a:pt x="115" y="251"/>
                        </a:cubicBezTo>
                        <a:cubicBezTo>
                          <a:pt x="117" y="254"/>
                          <a:pt x="120" y="256"/>
                          <a:pt x="121" y="258"/>
                        </a:cubicBezTo>
                        <a:cubicBezTo>
                          <a:pt x="123" y="259"/>
                          <a:pt x="124" y="260"/>
                          <a:pt x="126" y="261"/>
                        </a:cubicBezTo>
                        <a:cubicBezTo>
                          <a:pt x="126" y="261"/>
                          <a:pt x="127" y="260"/>
                          <a:pt x="128" y="259"/>
                        </a:cubicBezTo>
                        <a:cubicBezTo>
                          <a:pt x="129" y="258"/>
                          <a:pt x="130" y="255"/>
                          <a:pt x="132" y="253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" name="Freeform 21">
                    <a:extLst>
                      <a:ext uri="{FF2B5EF4-FFF2-40B4-BE49-F238E27FC236}">
                        <a16:creationId xmlns:a16="http://schemas.microsoft.com/office/drawing/2014/main" id="{FF25C5CD-1CAE-5791-2E7E-1D8FAEE489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3266" y="4421481"/>
                    <a:ext cx="15542" cy="15542"/>
                  </a:xfrm>
                  <a:custGeom>
                    <a:avLst/>
                    <a:gdLst/>
                    <a:ahLst/>
                    <a:cxnLst>
                      <a:cxn ang="0">
                        <a:pos x="7" y="4"/>
                      </a:cxn>
                      <a:cxn ang="0">
                        <a:pos x="7" y="0"/>
                      </a:cxn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2" y="5"/>
                      </a:cxn>
                      <a:cxn ang="0">
                        <a:pos x="3" y="7"/>
                      </a:cxn>
                      <a:cxn ang="0">
                        <a:pos x="7" y="6"/>
                      </a:cxn>
                      <a:cxn ang="0">
                        <a:pos x="7" y="4"/>
                      </a:cxn>
                      <a:cxn ang="0">
                        <a:pos x="7" y="4"/>
                      </a:cxn>
                    </a:cxnLst>
                    <a:rect l="0" t="0" r="r" b="b"/>
                    <a:pathLst>
                      <a:path w="7" h="7">
                        <a:moveTo>
                          <a:pt x="7" y="4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1" y="4"/>
                          <a:pt x="2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5" name="Freeform 22">
                    <a:extLst>
                      <a:ext uri="{FF2B5EF4-FFF2-40B4-BE49-F238E27FC236}">
                        <a16:creationId xmlns:a16="http://schemas.microsoft.com/office/drawing/2014/main" id="{C863F903-1CC2-16AD-6D8F-48351D6D01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9900" y="3101553"/>
                    <a:ext cx="1047188" cy="820849"/>
                  </a:xfrm>
                  <a:custGeom>
                    <a:avLst/>
                    <a:gdLst/>
                    <a:ahLst/>
                    <a:cxnLst>
                      <a:cxn ang="0">
                        <a:pos x="432" y="129"/>
                      </a:cxn>
                      <a:cxn ang="0">
                        <a:pos x="429" y="108"/>
                      </a:cxn>
                      <a:cxn ang="0">
                        <a:pos x="435" y="87"/>
                      </a:cxn>
                      <a:cxn ang="0">
                        <a:pos x="430" y="61"/>
                      </a:cxn>
                      <a:cxn ang="0">
                        <a:pos x="430" y="41"/>
                      </a:cxn>
                      <a:cxn ang="0">
                        <a:pos x="397" y="33"/>
                      </a:cxn>
                      <a:cxn ang="0">
                        <a:pos x="360" y="29"/>
                      </a:cxn>
                      <a:cxn ang="0">
                        <a:pos x="319" y="32"/>
                      </a:cxn>
                      <a:cxn ang="0">
                        <a:pos x="272" y="40"/>
                      </a:cxn>
                      <a:cxn ang="0">
                        <a:pos x="256" y="24"/>
                      </a:cxn>
                      <a:cxn ang="0">
                        <a:pos x="225" y="45"/>
                      </a:cxn>
                      <a:cxn ang="0">
                        <a:pos x="195" y="55"/>
                      </a:cxn>
                      <a:cxn ang="0">
                        <a:pos x="159" y="42"/>
                      </a:cxn>
                      <a:cxn ang="0">
                        <a:pos x="122" y="28"/>
                      </a:cxn>
                      <a:cxn ang="0">
                        <a:pos x="96" y="8"/>
                      </a:cxn>
                      <a:cxn ang="0">
                        <a:pos x="71" y="18"/>
                      </a:cxn>
                      <a:cxn ang="0">
                        <a:pos x="90" y="29"/>
                      </a:cxn>
                      <a:cxn ang="0">
                        <a:pos x="72" y="45"/>
                      </a:cxn>
                      <a:cxn ang="0">
                        <a:pos x="74" y="68"/>
                      </a:cxn>
                      <a:cxn ang="0">
                        <a:pos x="49" y="77"/>
                      </a:cxn>
                      <a:cxn ang="0">
                        <a:pos x="39" y="103"/>
                      </a:cxn>
                      <a:cxn ang="0">
                        <a:pos x="9" y="108"/>
                      </a:cxn>
                      <a:cxn ang="0">
                        <a:pos x="0" y="127"/>
                      </a:cxn>
                      <a:cxn ang="0">
                        <a:pos x="7" y="140"/>
                      </a:cxn>
                      <a:cxn ang="0">
                        <a:pos x="14" y="153"/>
                      </a:cxn>
                      <a:cxn ang="0">
                        <a:pos x="4" y="160"/>
                      </a:cxn>
                      <a:cxn ang="0">
                        <a:pos x="16" y="170"/>
                      </a:cxn>
                      <a:cxn ang="0">
                        <a:pos x="12" y="182"/>
                      </a:cxn>
                      <a:cxn ang="0">
                        <a:pos x="11" y="197"/>
                      </a:cxn>
                      <a:cxn ang="0">
                        <a:pos x="16" y="209"/>
                      </a:cxn>
                      <a:cxn ang="0">
                        <a:pos x="12" y="227"/>
                      </a:cxn>
                      <a:cxn ang="0">
                        <a:pos x="20" y="249"/>
                      </a:cxn>
                      <a:cxn ang="0">
                        <a:pos x="23" y="279"/>
                      </a:cxn>
                      <a:cxn ang="0">
                        <a:pos x="26" y="311"/>
                      </a:cxn>
                      <a:cxn ang="0">
                        <a:pos x="35" y="339"/>
                      </a:cxn>
                      <a:cxn ang="0">
                        <a:pos x="56" y="354"/>
                      </a:cxn>
                      <a:cxn ang="0">
                        <a:pos x="77" y="350"/>
                      </a:cxn>
                      <a:cxn ang="0">
                        <a:pos x="92" y="325"/>
                      </a:cxn>
                      <a:cxn ang="0">
                        <a:pos x="97" y="304"/>
                      </a:cxn>
                      <a:cxn ang="0">
                        <a:pos x="124" y="284"/>
                      </a:cxn>
                      <a:cxn ang="0">
                        <a:pos x="154" y="284"/>
                      </a:cxn>
                      <a:cxn ang="0">
                        <a:pos x="158" y="258"/>
                      </a:cxn>
                      <a:cxn ang="0">
                        <a:pos x="193" y="262"/>
                      </a:cxn>
                      <a:cxn ang="0">
                        <a:pos x="210" y="244"/>
                      </a:cxn>
                      <a:cxn ang="0">
                        <a:pos x="230" y="234"/>
                      </a:cxn>
                      <a:cxn ang="0">
                        <a:pos x="250" y="209"/>
                      </a:cxn>
                      <a:cxn ang="0">
                        <a:pos x="267" y="211"/>
                      </a:cxn>
                      <a:cxn ang="0">
                        <a:pos x="283" y="187"/>
                      </a:cxn>
                      <a:cxn ang="0">
                        <a:pos x="289" y="160"/>
                      </a:cxn>
                      <a:cxn ang="0">
                        <a:pos x="311" y="145"/>
                      </a:cxn>
                      <a:cxn ang="0">
                        <a:pos x="337" y="132"/>
                      </a:cxn>
                      <a:cxn ang="0">
                        <a:pos x="366" y="141"/>
                      </a:cxn>
                      <a:cxn ang="0">
                        <a:pos x="396" y="142"/>
                      </a:cxn>
                      <a:cxn ang="0">
                        <a:pos x="399" y="171"/>
                      </a:cxn>
                      <a:cxn ang="0">
                        <a:pos x="423" y="187"/>
                      </a:cxn>
                      <a:cxn ang="0">
                        <a:pos x="433" y="154"/>
                      </a:cxn>
                      <a:cxn ang="0">
                        <a:pos x="454" y="145"/>
                      </a:cxn>
                    </a:cxnLst>
                    <a:rect l="0" t="0" r="r" b="b"/>
                    <a:pathLst>
                      <a:path w="455" h="357">
                        <a:moveTo>
                          <a:pt x="454" y="145"/>
                        </a:moveTo>
                        <a:cubicBezTo>
                          <a:pt x="453" y="144"/>
                          <a:pt x="450" y="142"/>
                          <a:pt x="448" y="141"/>
                        </a:cubicBezTo>
                        <a:cubicBezTo>
                          <a:pt x="446" y="139"/>
                          <a:pt x="443" y="138"/>
                          <a:pt x="442" y="137"/>
                        </a:cubicBezTo>
                        <a:cubicBezTo>
                          <a:pt x="441" y="135"/>
                          <a:pt x="440" y="135"/>
                          <a:pt x="438" y="135"/>
                        </a:cubicBezTo>
                        <a:cubicBezTo>
                          <a:pt x="438" y="134"/>
                          <a:pt x="437" y="133"/>
                          <a:pt x="436" y="131"/>
                        </a:cubicBezTo>
                        <a:cubicBezTo>
                          <a:pt x="435" y="130"/>
                          <a:pt x="434" y="129"/>
                          <a:pt x="432" y="129"/>
                        </a:cubicBezTo>
                        <a:cubicBezTo>
                          <a:pt x="431" y="128"/>
                          <a:pt x="430" y="126"/>
                          <a:pt x="429" y="126"/>
                        </a:cubicBezTo>
                        <a:cubicBezTo>
                          <a:pt x="429" y="124"/>
                          <a:pt x="430" y="122"/>
                          <a:pt x="432" y="122"/>
                        </a:cubicBezTo>
                        <a:cubicBezTo>
                          <a:pt x="434" y="122"/>
                          <a:pt x="435" y="120"/>
                          <a:pt x="435" y="120"/>
                        </a:cubicBezTo>
                        <a:cubicBezTo>
                          <a:pt x="435" y="119"/>
                          <a:pt x="435" y="116"/>
                          <a:pt x="435" y="115"/>
                        </a:cubicBezTo>
                        <a:cubicBezTo>
                          <a:pt x="435" y="114"/>
                          <a:pt x="434" y="112"/>
                          <a:pt x="433" y="111"/>
                        </a:cubicBezTo>
                        <a:cubicBezTo>
                          <a:pt x="431" y="110"/>
                          <a:pt x="430" y="109"/>
                          <a:pt x="429" y="108"/>
                        </a:cubicBezTo>
                        <a:cubicBezTo>
                          <a:pt x="429" y="107"/>
                          <a:pt x="429" y="105"/>
                          <a:pt x="431" y="104"/>
                        </a:cubicBezTo>
                        <a:cubicBezTo>
                          <a:pt x="432" y="104"/>
                          <a:pt x="434" y="103"/>
                          <a:pt x="435" y="103"/>
                        </a:cubicBezTo>
                        <a:cubicBezTo>
                          <a:pt x="435" y="102"/>
                          <a:pt x="437" y="101"/>
                          <a:pt x="438" y="99"/>
                        </a:cubicBezTo>
                        <a:cubicBezTo>
                          <a:pt x="439" y="98"/>
                          <a:pt x="440" y="97"/>
                          <a:pt x="440" y="95"/>
                        </a:cubicBezTo>
                        <a:cubicBezTo>
                          <a:pt x="440" y="93"/>
                          <a:pt x="439" y="92"/>
                          <a:pt x="438" y="90"/>
                        </a:cubicBezTo>
                        <a:cubicBezTo>
                          <a:pt x="438" y="88"/>
                          <a:pt x="436" y="87"/>
                          <a:pt x="435" y="87"/>
                        </a:cubicBezTo>
                        <a:cubicBezTo>
                          <a:pt x="434" y="87"/>
                          <a:pt x="434" y="86"/>
                          <a:pt x="435" y="85"/>
                        </a:cubicBezTo>
                        <a:cubicBezTo>
                          <a:pt x="436" y="84"/>
                          <a:pt x="437" y="81"/>
                          <a:pt x="437" y="80"/>
                        </a:cubicBezTo>
                        <a:cubicBezTo>
                          <a:pt x="437" y="78"/>
                          <a:pt x="437" y="76"/>
                          <a:pt x="436" y="74"/>
                        </a:cubicBezTo>
                        <a:cubicBezTo>
                          <a:pt x="435" y="71"/>
                          <a:pt x="434" y="70"/>
                          <a:pt x="434" y="69"/>
                        </a:cubicBezTo>
                        <a:cubicBezTo>
                          <a:pt x="433" y="68"/>
                          <a:pt x="432" y="66"/>
                          <a:pt x="431" y="65"/>
                        </a:cubicBezTo>
                        <a:cubicBezTo>
                          <a:pt x="431" y="64"/>
                          <a:pt x="430" y="61"/>
                          <a:pt x="430" y="61"/>
                        </a:cubicBezTo>
                        <a:cubicBezTo>
                          <a:pt x="429" y="59"/>
                          <a:pt x="430" y="57"/>
                          <a:pt x="430" y="56"/>
                        </a:cubicBezTo>
                        <a:cubicBezTo>
                          <a:pt x="430" y="55"/>
                          <a:pt x="433" y="54"/>
                          <a:pt x="435" y="52"/>
                        </a:cubicBezTo>
                        <a:cubicBezTo>
                          <a:pt x="438" y="51"/>
                          <a:pt x="440" y="49"/>
                          <a:pt x="440" y="48"/>
                        </a:cubicBezTo>
                        <a:cubicBezTo>
                          <a:pt x="441" y="48"/>
                          <a:pt x="442" y="48"/>
                          <a:pt x="441" y="46"/>
                        </a:cubicBezTo>
                        <a:cubicBezTo>
                          <a:pt x="441" y="45"/>
                          <a:pt x="438" y="43"/>
                          <a:pt x="437" y="43"/>
                        </a:cubicBezTo>
                        <a:cubicBezTo>
                          <a:pt x="435" y="43"/>
                          <a:pt x="432" y="42"/>
                          <a:pt x="430" y="41"/>
                        </a:cubicBezTo>
                        <a:cubicBezTo>
                          <a:pt x="428" y="41"/>
                          <a:pt x="428" y="40"/>
                          <a:pt x="427" y="39"/>
                        </a:cubicBezTo>
                        <a:cubicBezTo>
                          <a:pt x="427" y="37"/>
                          <a:pt x="425" y="35"/>
                          <a:pt x="424" y="35"/>
                        </a:cubicBezTo>
                        <a:cubicBezTo>
                          <a:pt x="422" y="33"/>
                          <a:pt x="420" y="32"/>
                          <a:pt x="419" y="31"/>
                        </a:cubicBezTo>
                        <a:cubicBezTo>
                          <a:pt x="417" y="30"/>
                          <a:pt x="413" y="30"/>
                          <a:pt x="411" y="31"/>
                        </a:cubicBezTo>
                        <a:cubicBezTo>
                          <a:pt x="410" y="31"/>
                          <a:pt x="406" y="32"/>
                          <a:pt x="403" y="32"/>
                        </a:cubicBezTo>
                        <a:cubicBezTo>
                          <a:pt x="402" y="33"/>
                          <a:pt x="398" y="33"/>
                          <a:pt x="397" y="33"/>
                        </a:cubicBezTo>
                        <a:cubicBezTo>
                          <a:pt x="396" y="32"/>
                          <a:pt x="394" y="31"/>
                          <a:pt x="392" y="31"/>
                        </a:cubicBezTo>
                        <a:cubicBezTo>
                          <a:pt x="390" y="31"/>
                          <a:pt x="387" y="32"/>
                          <a:pt x="386" y="33"/>
                        </a:cubicBezTo>
                        <a:cubicBezTo>
                          <a:pt x="384" y="34"/>
                          <a:pt x="381" y="33"/>
                          <a:pt x="379" y="31"/>
                        </a:cubicBezTo>
                        <a:cubicBezTo>
                          <a:pt x="378" y="29"/>
                          <a:pt x="376" y="27"/>
                          <a:pt x="375" y="26"/>
                        </a:cubicBezTo>
                        <a:cubicBezTo>
                          <a:pt x="373" y="27"/>
                          <a:pt x="370" y="27"/>
                          <a:pt x="368" y="27"/>
                        </a:cubicBezTo>
                        <a:cubicBezTo>
                          <a:pt x="367" y="28"/>
                          <a:pt x="363" y="28"/>
                          <a:pt x="360" y="29"/>
                        </a:cubicBezTo>
                        <a:cubicBezTo>
                          <a:pt x="358" y="30"/>
                          <a:pt x="354" y="31"/>
                          <a:pt x="352" y="31"/>
                        </a:cubicBezTo>
                        <a:cubicBezTo>
                          <a:pt x="350" y="31"/>
                          <a:pt x="348" y="32"/>
                          <a:pt x="348" y="33"/>
                        </a:cubicBezTo>
                        <a:cubicBezTo>
                          <a:pt x="348" y="34"/>
                          <a:pt x="346" y="36"/>
                          <a:pt x="345" y="36"/>
                        </a:cubicBezTo>
                        <a:cubicBezTo>
                          <a:pt x="344" y="37"/>
                          <a:pt x="340" y="37"/>
                          <a:pt x="336" y="37"/>
                        </a:cubicBezTo>
                        <a:cubicBezTo>
                          <a:pt x="334" y="38"/>
                          <a:pt x="329" y="37"/>
                          <a:pt x="327" y="36"/>
                        </a:cubicBezTo>
                        <a:cubicBezTo>
                          <a:pt x="325" y="35"/>
                          <a:pt x="321" y="34"/>
                          <a:pt x="319" y="32"/>
                        </a:cubicBezTo>
                        <a:cubicBezTo>
                          <a:pt x="318" y="30"/>
                          <a:pt x="313" y="31"/>
                          <a:pt x="311" y="32"/>
                        </a:cubicBezTo>
                        <a:cubicBezTo>
                          <a:pt x="309" y="33"/>
                          <a:pt x="305" y="36"/>
                          <a:pt x="303" y="38"/>
                        </a:cubicBezTo>
                        <a:cubicBezTo>
                          <a:pt x="302" y="38"/>
                          <a:pt x="298" y="40"/>
                          <a:pt x="295" y="41"/>
                        </a:cubicBezTo>
                        <a:cubicBezTo>
                          <a:pt x="293" y="41"/>
                          <a:pt x="289" y="41"/>
                          <a:pt x="287" y="41"/>
                        </a:cubicBezTo>
                        <a:cubicBezTo>
                          <a:pt x="286" y="41"/>
                          <a:pt x="282" y="41"/>
                          <a:pt x="279" y="42"/>
                        </a:cubicBezTo>
                        <a:cubicBezTo>
                          <a:pt x="277" y="42"/>
                          <a:pt x="274" y="42"/>
                          <a:pt x="272" y="40"/>
                        </a:cubicBezTo>
                        <a:cubicBezTo>
                          <a:pt x="270" y="39"/>
                          <a:pt x="269" y="38"/>
                          <a:pt x="270" y="37"/>
                        </a:cubicBezTo>
                        <a:cubicBezTo>
                          <a:pt x="271" y="36"/>
                          <a:pt x="273" y="33"/>
                          <a:pt x="273" y="32"/>
                        </a:cubicBezTo>
                        <a:cubicBezTo>
                          <a:pt x="273" y="30"/>
                          <a:pt x="272" y="27"/>
                          <a:pt x="272" y="26"/>
                        </a:cubicBezTo>
                        <a:cubicBezTo>
                          <a:pt x="272" y="25"/>
                          <a:pt x="270" y="23"/>
                          <a:pt x="268" y="22"/>
                        </a:cubicBezTo>
                        <a:cubicBezTo>
                          <a:pt x="267" y="22"/>
                          <a:pt x="264" y="22"/>
                          <a:pt x="262" y="23"/>
                        </a:cubicBezTo>
                        <a:cubicBezTo>
                          <a:pt x="260" y="23"/>
                          <a:pt x="258" y="24"/>
                          <a:pt x="256" y="24"/>
                        </a:cubicBezTo>
                        <a:cubicBezTo>
                          <a:pt x="254" y="24"/>
                          <a:pt x="250" y="25"/>
                          <a:pt x="248" y="26"/>
                        </a:cubicBezTo>
                        <a:cubicBezTo>
                          <a:pt x="245" y="27"/>
                          <a:pt x="240" y="29"/>
                          <a:pt x="237" y="30"/>
                        </a:cubicBezTo>
                        <a:cubicBezTo>
                          <a:pt x="234" y="30"/>
                          <a:pt x="232" y="32"/>
                          <a:pt x="232" y="33"/>
                        </a:cubicBezTo>
                        <a:cubicBezTo>
                          <a:pt x="231" y="34"/>
                          <a:pt x="231" y="37"/>
                          <a:pt x="230" y="39"/>
                        </a:cubicBezTo>
                        <a:cubicBezTo>
                          <a:pt x="229" y="40"/>
                          <a:pt x="227" y="42"/>
                          <a:pt x="227" y="42"/>
                        </a:cubicBezTo>
                        <a:cubicBezTo>
                          <a:pt x="226" y="42"/>
                          <a:pt x="225" y="43"/>
                          <a:pt x="225" y="45"/>
                        </a:cubicBezTo>
                        <a:cubicBezTo>
                          <a:pt x="225" y="46"/>
                          <a:pt x="225" y="49"/>
                          <a:pt x="224" y="50"/>
                        </a:cubicBezTo>
                        <a:cubicBezTo>
                          <a:pt x="224" y="52"/>
                          <a:pt x="222" y="53"/>
                          <a:pt x="220" y="52"/>
                        </a:cubicBezTo>
                        <a:cubicBezTo>
                          <a:pt x="219" y="52"/>
                          <a:pt x="215" y="53"/>
                          <a:pt x="211" y="56"/>
                        </a:cubicBezTo>
                        <a:cubicBezTo>
                          <a:pt x="209" y="58"/>
                          <a:pt x="205" y="59"/>
                          <a:pt x="203" y="59"/>
                        </a:cubicBezTo>
                        <a:cubicBezTo>
                          <a:pt x="203" y="59"/>
                          <a:pt x="200" y="58"/>
                          <a:pt x="199" y="58"/>
                        </a:cubicBezTo>
                        <a:cubicBezTo>
                          <a:pt x="197" y="57"/>
                          <a:pt x="195" y="55"/>
                          <a:pt x="195" y="55"/>
                        </a:cubicBezTo>
                        <a:cubicBezTo>
                          <a:pt x="195" y="54"/>
                          <a:pt x="195" y="51"/>
                          <a:pt x="195" y="50"/>
                        </a:cubicBezTo>
                        <a:cubicBezTo>
                          <a:pt x="195" y="49"/>
                          <a:pt x="193" y="45"/>
                          <a:pt x="193" y="44"/>
                        </a:cubicBezTo>
                        <a:cubicBezTo>
                          <a:pt x="192" y="42"/>
                          <a:pt x="189" y="41"/>
                          <a:pt x="187" y="41"/>
                        </a:cubicBezTo>
                        <a:cubicBezTo>
                          <a:pt x="185" y="41"/>
                          <a:pt x="181" y="41"/>
                          <a:pt x="179" y="41"/>
                        </a:cubicBezTo>
                        <a:cubicBezTo>
                          <a:pt x="176" y="42"/>
                          <a:pt x="172" y="42"/>
                          <a:pt x="169" y="42"/>
                        </a:cubicBezTo>
                        <a:cubicBezTo>
                          <a:pt x="167" y="42"/>
                          <a:pt x="161" y="42"/>
                          <a:pt x="159" y="42"/>
                        </a:cubicBezTo>
                        <a:cubicBezTo>
                          <a:pt x="155" y="42"/>
                          <a:pt x="152" y="41"/>
                          <a:pt x="151" y="40"/>
                        </a:cubicBezTo>
                        <a:cubicBezTo>
                          <a:pt x="151" y="41"/>
                          <a:pt x="149" y="40"/>
                          <a:pt x="146" y="40"/>
                        </a:cubicBezTo>
                        <a:cubicBezTo>
                          <a:pt x="144" y="40"/>
                          <a:pt x="142" y="38"/>
                          <a:pt x="140" y="36"/>
                        </a:cubicBezTo>
                        <a:cubicBezTo>
                          <a:pt x="138" y="34"/>
                          <a:pt x="135" y="32"/>
                          <a:pt x="134" y="31"/>
                        </a:cubicBezTo>
                        <a:cubicBezTo>
                          <a:pt x="133" y="29"/>
                          <a:pt x="130" y="28"/>
                          <a:pt x="128" y="28"/>
                        </a:cubicBezTo>
                        <a:cubicBezTo>
                          <a:pt x="127" y="28"/>
                          <a:pt x="124" y="29"/>
                          <a:pt x="122" y="28"/>
                        </a:cubicBezTo>
                        <a:cubicBezTo>
                          <a:pt x="119" y="27"/>
                          <a:pt x="116" y="25"/>
                          <a:pt x="113" y="24"/>
                        </a:cubicBezTo>
                        <a:cubicBezTo>
                          <a:pt x="110" y="22"/>
                          <a:pt x="107" y="20"/>
                          <a:pt x="107" y="19"/>
                        </a:cubicBezTo>
                        <a:cubicBezTo>
                          <a:pt x="107" y="18"/>
                          <a:pt x="107" y="15"/>
                          <a:pt x="107" y="12"/>
                        </a:cubicBezTo>
                        <a:cubicBezTo>
                          <a:pt x="106" y="10"/>
                          <a:pt x="106" y="7"/>
                          <a:pt x="105" y="7"/>
                        </a:cubicBezTo>
                        <a:cubicBezTo>
                          <a:pt x="104" y="6"/>
                          <a:pt x="101" y="7"/>
                          <a:pt x="99" y="8"/>
                        </a:cubicBezTo>
                        <a:cubicBezTo>
                          <a:pt x="98" y="9"/>
                          <a:pt x="96" y="9"/>
                          <a:pt x="96" y="8"/>
                        </a:cubicBezTo>
                        <a:cubicBezTo>
                          <a:pt x="95" y="7"/>
                          <a:pt x="93" y="5"/>
                          <a:pt x="92" y="3"/>
                        </a:cubicBezTo>
                        <a:cubicBezTo>
                          <a:pt x="90" y="1"/>
                          <a:pt x="89" y="0"/>
                          <a:pt x="89" y="0"/>
                        </a:cubicBezTo>
                        <a:cubicBezTo>
                          <a:pt x="89" y="0"/>
                          <a:pt x="87" y="2"/>
                          <a:pt x="85" y="6"/>
                        </a:cubicBezTo>
                        <a:cubicBezTo>
                          <a:pt x="82" y="8"/>
                          <a:pt x="78" y="12"/>
                          <a:pt x="76" y="12"/>
                        </a:cubicBezTo>
                        <a:cubicBezTo>
                          <a:pt x="74" y="13"/>
                          <a:pt x="72" y="13"/>
                          <a:pt x="72" y="14"/>
                        </a:cubicBezTo>
                        <a:cubicBezTo>
                          <a:pt x="71" y="14"/>
                          <a:pt x="70" y="16"/>
                          <a:pt x="71" y="18"/>
                        </a:cubicBezTo>
                        <a:cubicBezTo>
                          <a:pt x="71" y="20"/>
                          <a:pt x="71" y="22"/>
                          <a:pt x="72" y="24"/>
                        </a:cubicBezTo>
                        <a:cubicBezTo>
                          <a:pt x="72" y="25"/>
                          <a:pt x="71" y="26"/>
                          <a:pt x="70" y="26"/>
                        </a:cubicBezTo>
                        <a:cubicBezTo>
                          <a:pt x="69" y="25"/>
                          <a:pt x="68" y="27"/>
                          <a:pt x="69" y="28"/>
                        </a:cubicBezTo>
                        <a:cubicBezTo>
                          <a:pt x="70" y="30"/>
                          <a:pt x="72" y="31"/>
                          <a:pt x="74" y="31"/>
                        </a:cubicBezTo>
                        <a:cubicBezTo>
                          <a:pt x="77" y="31"/>
                          <a:pt x="80" y="30"/>
                          <a:pt x="82" y="30"/>
                        </a:cubicBezTo>
                        <a:cubicBezTo>
                          <a:pt x="83" y="29"/>
                          <a:pt x="87" y="29"/>
                          <a:pt x="90" y="29"/>
                        </a:cubicBezTo>
                        <a:cubicBezTo>
                          <a:pt x="91" y="28"/>
                          <a:pt x="94" y="29"/>
                          <a:pt x="94" y="31"/>
                        </a:cubicBezTo>
                        <a:cubicBezTo>
                          <a:pt x="94" y="33"/>
                          <a:pt x="92" y="34"/>
                          <a:pt x="91" y="34"/>
                        </a:cubicBezTo>
                        <a:cubicBezTo>
                          <a:pt x="88" y="34"/>
                          <a:pt x="85" y="35"/>
                          <a:pt x="84" y="35"/>
                        </a:cubicBezTo>
                        <a:cubicBezTo>
                          <a:pt x="83" y="35"/>
                          <a:pt x="81" y="36"/>
                          <a:pt x="79" y="36"/>
                        </a:cubicBezTo>
                        <a:cubicBezTo>
                          <a:pt x="77" y="38"/>
                          <a:pt x="75" y="40"/>
                          <a:pt x="75" y="42"/>
                        </a:cubicBezTo>
                        <a:cubicBezTo>
                          <a:pt x="74" y="42"/>
                          <a:pt x="73" y="44"/>
                          <a:pt x="72" y="45"/>
                        </a:cubicBezTo>
                        <a:cubicBezTo>
                          <a:pt x="71" y="45"/>
                          <a:pt x="69" y="47"/>
                          <a:pt x="67" y="47"/>
                        </a:cubicBezTo>
                        <a:cubicBezTo>
                          <a:pt x="67" y="48"/>
                          <a:pt x="63" y="49"/>
                          <a:pt x="61" y="49"/>
                        </a:cubicBezTo>
                        <a:cubicBezTo>
                          <a:pt x="59" y="50"/>
                          <a:pt x="58" y="50"/>
                          <a:pt x="59" y="51"/>
                        </a:cubicBezTo>
                        <a:cubicBezTo>
                          <a:pt x="61" y="53"/>
                          <a:pt x="64" y="55"/>
                          <a:pt x="66" y="57"/>
                        </a:cubicBezTo>
                        <a:cubicBezTo>
                          <a:pt x="68" y="59"/>
                          <a:pt x="70" y="61"/>
                          <a:pt x="71" y="63"/>
                        </a:cubicBezTo>
                        <a:cubicBezTo>
                          <a:pt x="73" y="64"/>
                          <a:pt x="74" y="66"/>
                          <a:pt x="74" y="68"/>
                        </a:cubicBezTo>
                        <a:cubicBezTo>
                          <a:pt x="75" y="69"/>
                          <a:pt x="74" y="71"/>
                          <a:pt x="73" y="73"/>
                        </a:cubicBezTo>
                        <a:cubicBezTo>
                          <a:pt x="71" y="74"/>
                          <a:pt x="70" y="75"/>
                          <a:pt x="69" y="77"/>
                        </a:cubicBezTo>
                        <a:cubicBezTo>
                          <a:pt x="68" y="79"/>
                          <a:pt x="65" y="81"/>
                          <a:pt x="63" y="82"/>
                        </a:cubicBezTo>
                        <a:cubicBezTo>
                          <a:pt x="61" y="82"/>
                          <a:pt x="58" y="83"/>
                          <a:pt x="56" y="83"/>
                        </a:cubicBezTo>
                        <a:cubicBezTo>
                          <a:pt x="55" y="82"/>
                          <a:pt x="53" y="80"/>
                          <a:pt x="52" y="79"/>
                        </a:cubicBezTo>
                        <a:cubicBezTo>
                          <a:pt x="52" y="78"/>
                          <a:pt x="50" y="77"/>
                          <a:pt x="49" y="77"/>
                        </a:cubicBezTo>
                        <a:cubicBezTo>
                          <a:pt x="48" y="76"/>
                          <a:pt x="47" y="77"/>
                          <a:pt x="46" y="78"/>
                        </a:cubicBezTo>
                        <a:cubicBezTo>
                          <a:pt x="46" y="79"/>
                          <a:pt x="46" y="81"/>
                          <a:pt x="47" y="83"/>
                        </a:cubicBezTo>
                        <a:cubicBezTo>
                          <a:pt x="47" y="84"/>
                          <a:pt x="46" y="87"/>
                          <a:pt x="45" y="89"/>
                        </a:cubicBezTo>
                        <a:cubicBezTo>
                          <a:pt x="43" y="90"/>
                          <a:pt x="42" y="93"/>
                          <a:pt x="42" y="96"/>
                        </a:cubicBezTo>
                        <a:cubicBezTo>
                          <a:pt x="42" y="98"/>
                          <a:pt x="41" y="101"/>
                          <a:pt x="40" y="102"/>
                        </a:cubicBezTo>
                        <a:cubicBezTo>
                          <a:pt x="39" y="102"/>
                          <a:pt x="39" y="103"/>
                          <a:pt x="39" y="103"/>
                        </a:cubicBezTo>
                        <a:cubicBezTo>
                          <a:pt x="39" y="103"/>
                          <a:pt x="38" y="104"/>
                          <a:pt x="36" y="105"/>
                        </a:cubicBezTo>
                        <a:cubicBezTo>
                          <a:pt x="34" y="106"/>
                          <a:pt x="31" y="108"/>
                          <a:pt x="31" y="109"/>
                        </a:cubicBezTo>
                        <a:cubicBezTo>
                          <a:pt x="30" y="111"/>
                          <a:pt x="28" y="112"/>
                          <a:pt x="27" y="111"/>
                        </a:cubicBezTo>
                        <a:cubicBezTo>
                          <a:pt x="26" y="110"/>
                          <a:pt x="23" y="110"/>
                          <a:pt x="22" y="109"/>
                        </a:cubicBezTo>
                        <a:cubicBezTo>
                          <a:pt x="20" y="109"/>
                          <a:pt x="18" y="104"/>
                          <a:pt x="16" y="104"/>
                        </a:cubicBezTo>
                        <a:cubicBezTo>
                          <a:pt x="14" y="104"/>
                          <a:pt x="11" y="108"/>
                          <a:pt x="9" y="108"/>
                        </a:cubicBezTo>
                        <a:cubicBezTo>
                          <a:pt x="6" y="108"/>
                          <a:pt x="6" y="108"/>
                          <a:pt x="6" y="108"/>
                        </a:cubicBezTo>
                        <a:cubicBezTo>
                          <a:pt x="5" y="110"/>
                          <a:pt x="4" y="113"/>
                          <a:pt x="4" y="113"/>
                        </a:cubicBezTo>
                        <a:cubicBezTo>
                          <a:pt x="3" y="115"/>
                          <a:pt x="2" y="116"/>
                          <a:pt x="1" y="117"/>
                        </a:cubicBezTo>
                        <a:cubicBezTo>
                          <a:pt x="1" y="118"/>
                          <a:pt x="0" y="119"/>
                          <a:pt x="0" y="120"/>
                        </a:cubicBezTo>
                        <a:cubicBezTo>
                          <a:pt x="0" y="122"/>
                          <a:pt x="0" y="124"/>
                          <a:pt x="0" y="124"/>
                        </a:cubicBezTo>
                        <a:cubicBezTo>
                          <a:pt x="0" y="124"/>
                          <a:pt x="0" y="126"/>
                          <a:pt x="0" y="127"/>
                        </a:cubicBezTo>
                        <a:cubicBezTo>
                          <a:pt x="1" y="128"/>
                          <a:pt x="2" y="129"/>
                          <a:pt x="2" y="129"/>
                        </a:cubicBezTo>
                        <a:cubicBezTo>
                          <a:pt x="3" y="129"/>
                          <a:pt x="3" y="129"/>
                          <a:pt x="2" y="130"/>
                        </a:cubicBezTo>
                        <a:cubicBezTo>
                          <a:pt x="2" y="131"/>
                          <a:pt x="1" y="132"/>
                          <a:pt x="2" y="134"/>
                        </a:cubicBezTo>
                        <a:cubicBezTo>
                          <a:pt x="3" y="135"/>
                          <a:pt x="3" y="136"/>
                          <a:pt x="3" y="137"/>
                        </a:cubicBezTo>
                        <a:cubicBezTo>
                          <a:pt x="3" y="139"/>
                          <a:pt x="4" y="140"/>
                          <a:pt x="4" y="140"/>
                        </a:cubicBezTo>
                        <a:cubicBezTo>
                          <a:pt x="5" y="140"/>
                          <a:pt x="6" y="140"/>
                          <a:pt x="7" y="140"/>
                        </a:cubicBezTo>
                        <a:cubicBezTo>
                          <a:pt x="8" y="140"/>
                          <a:pt x="8" y="140"/>
                          <a:pt x="6" y="141"/>
                        </a:cubicBezTo>
                        <a:cubicBezTo>
                          <a:pt x="4" y="142"/>
                          <a:pt x="3" y="143"/>
                          <a:pt x="3" y="144"/>
                        </a:cubicBezTo>
                        <a:cubicBezTo>
                          <a:pt x="3" y="145"/>
                          <a:pt x="3" y="146"/>
                          <a:pt x="3" y="147"/>
                        </a:cubicBezTo>
                        <a:cubicBezTo>
                          <a:pt x="4" y="148"/>
                          <a:pt x="5" y="149"/>
                          <a:pt x="6" y="150"/>
                        </a:cubicBezTo>
                        <a:cubicBezTo>
                          <a:pt x="7" y="150"/>
                          <a:pt x="9" y="150"/>
                          <a:pt x="10" y="150"/>
                        </a:cubicBezTo>
                        <a:cubicBezTo>
                          <a:pt x="11" y="151"/>
                          <a:pt x="13" y="152"/>
                          <a:pt x="14" y="153"/>
                        </a:cubicBezTo>
                        <a:cubicBezTo>
                          <a:pt x="14" y="154"/>
                          <a:pt x="16" y="154"/>
                          <a:pt x="17" y="156"/>
                        </a:cubicBezTo>
                        <a:cubicBezTo>
                          <a:pt x="18" y="157"/>
                          <a:pt x="18" y="157"/>
                          <a:pt x="16" y="155"/>
                        </a:cubicBezTo>
                        <a:cubicBezTo>
                          <a:pt x="14" y="155"/>
                          <a:pt x="11" y="153"/>
                          <a:pt x="11" y="153"/>
                        </a:cubicBezTo>
                        <a:cubicBezTo>
                          <a:pt x="9" y="153"/>
                          <a:pt x="7" y="153"/>
                          <a:pt x="6" y="153"/>
                        </a:cubicBezTo>
                        <a:cubicBezTo>
                          <a:pt x="5" y="153"/>
                          <a:pt x="4" y="154"/>
                          <a:pt x="4" y="156"/>
                        </a:cubicBezTo>
                        <a:cubicBezTo>
                          <a:pt x="4" y="156"/>
                          <a:pt x="4" y="159"/>
                          <a:pt x="4" y="160"/>
                        </a:cubicBezTo>
                        <a:cubicBezTo>
                          <a:pt x="4" y="161"/>
                          <a:pt x="4" y="162"/>
                          <a:pt x="4" y="163"/>
                        </a:cubicBezTo>
                        <a:cubicBezTo>
                          <a:pt x="4" y="164"/>
                          <a:pt x="4" y="166"/>
                          <a:pt x="4" y="167"/>
                        </a:cubicBezTo>
                        <a:cubicBezTo>
                          <a:pt x="4" y="168"/>
                          <a:pt x="4" y="170"/>
                          <a:pt x="4" y="171"/>
                        </a:cubicBezTo>
                        <a:cubicBezTo>
                          <a:pt x="4" y="172"/>
                          <a:pt x="5" y="172"/>
                          <a:pt x="7" y="171"/>
                        </a:cubicBezTo>
                        <a:cubicBezTo>
                          <a:pt x="8" y="170"/>
                          <a:pt x="11" y="169"/>
                          <a:pt x="12" y="169"/>
                        </a:cubicBezTo>
                        <a:cubicBezTo>
                          <a:pt x="14" y="169"/>
                          <a:pt x="16" y="170"/>
                          <a:pt x="16" y="170"/>
                        </a:cubicBezTo>
                        <a:cubicBezTo>
                          <a:pt x="16" y="171"/>
                          <a:pt x="15" y="173"/>
                          <a:pt x="13" y="173"/>
                        </a:cubicBezTo>
                        <a:cubicBezTo>
                          <a:pt x="13" y="173"/>
                          <a:pt x="12" y="174"/>
                          <a:pt x="11" y="175"/>
                        </a:cubicBezTo>
                        <a:cubicBezTo>
                          <a:pt x="11" y="175"/>
                          <a:pt x="11" y="176"/>
                          <a:pt x="12" y="177"/>
                        </a:cubicBezTo>
                        <a:cubicBezTo>
                          <a:pt x="12" y="177"/>
                          <a:pt x="13" y="177"/>
                          <a:pt x="13" y="178"/>
                        </a:cubicBezTo>
                        <a:cubicBezTo>
                          <a:pt x="13" y="179"/>
                          <a:pt x="13" y="181"/>
                          <a:pt x="14" y="182"/>
                        </a:cubicBezTo>
                        <a:cubicBezTo>
                          <a:pt x="14" y="183"/>
                          <a:pt x="13" y="183"/>
                          <a:pt x="12" y="182"/>
                        </a:cubicBezTo>
                        <a:cubicBezTo>
                          <a:pt x="12" y="182"/>
                          <a:pt x="11" y="181"/>
                          <a:pt x="10" y="181"/>
                        </a:cubicBezTo>
                        <a:cubicBezTo>
                          <a:pt x="9" y="181"/>
                          <a:pt x="8" y="181"/>
                          <a:pt x="8" y="182"/>
                        </a:cubicBezTo>
                        <a:cubicBezTo>
                          <a:pt x="7" y="183"/>
                          <a:pt x="7" y="184"/>
                          <a:pt x="6" y="185"/>
                        </a:cubicBezTo>
                        <a:cubicBezTo>
                          <a:pt x="6" y="187"/>
                          <a:pt x="6" y="188"/>
                          <a:pt x="6" y="189"/>
                        </a:cubicBezTo>
                        <a:cubicBezTo>
                          <a:pt x="6" y="191"/>
                          <a:pt x="7" y="193"/>
                          <a:pt x="8" y="193"/>
                        </a:cubicBezTo>
                        <a:cubicBezTo>
                          <a:pt x="9" y="194"/>
                          <a:pt x="10" y="196"/>
                          <a:pt x="11" y="197"/>
                        </a:cubicBezTo>
                        <a:cubicBezTo>
                          <a:pt x="11" y="197"/>
                          <a:pt x="11" y="198"/>
                          <a:pt x="10" y="198"/>
                        </a:cubicBezTo>
                        <a:cubicBezTo>
                          <a:pt x="8" y="198"/>
                          <a:pt x="7" y="199"/>
                          <a:pt x="7" y="200"/>
                        </a:cubicBezTo>
                        <a:cubicBezTo>
                          <a:pt x="7" y="202"/>
                          <a:pt x="7" y="204"/>
                          <a:pt x="7" y="204"/>
                        </a:cubicBezTo>
                        <a:cubicBezTo>
                          <a:pt x="7" y="204"/>
                          <a:pt x="9" y="205"/>
                          <a:pt x="10" y="206"/>
                        </a:cubicBezTo>
                        <a:cubicBezTo>
                          <a:pt x="10" y="207"/>
                          <a:pt x="12" y="208"/>
                          <a:pt x="13" y="208"/>
                        </a:cubicBezTo>
                        <a:cubicBezTo>
                          <a:pt x="13" y="208"/>
                          <a:pt x="15" y="209"/>
                          <a:pt x="16" y="209"/>
                        </a:cubicBezTo>
                        <a:cubicBezTo>
                          <a:pt x="16" y="210"/>
                          <a:pt x="17" y="212"/>
                          <a:pt x="16" y="213"/>
                        </a:cubicBezTo>
                        <a:cubicBezTo>
                          <a:pt x="15" y="214"/>
                          <a:pt x="14" y="214"/>
                          <a:pt x="12" y="213"/>
                        </a:cubicBezTo>
                        <a:cubicBezTo>
                          <a:pt x="11" y="212"/>
                          <a:pt x="10" y="212"/>
                          <a:pt x="10" y="214"/>
                        </a:cubicBezTo>
                        <a:cubicBezTo>
                          <a:pt x="10" y="215"/>
                          <a:pt x="10" y="218"/>
                          <a:pt x="11" y="220"/>
                        </a:cubicBezTo>
                        <a:cubicBezTo>
                          <a:pt x="11" y="221"/>
                          <a:pt x="12" y="223"/>
                          <a:pt x="12" y="224"/>
                        </a:cubicBezTo>
                        <a:cubicBezTo>
                          <a:pt x="12" y="225"/>
                          <a:pt x="12" y="226"/>
                          <a:pt x="12" y="227"/>
                        </a:cubicBezTo>
                        <a:cubicBezTo>
                          <a:pt x="12" y="228"/>
                          <a:pt x="13" y="230"/>
                          <a:pt x="14" y="231"/>
                        </a:cubicBezTo>
                        <a:cubicBezTo>
                          <a:pt x="15" y="233"/>
                          <a:pt x="16" y="235"/>
                          <a:pt x="16" y="237"/>
                        </a:cubicBezTo>
                        <a:cubicBezTo>
                          <a:pt x="17" y="239"/>
                          <a:pt x="17" y="241"/>
                          <a:pt x="17" y="242"/>
                        </a:cubicBezTo>
                        <a:cubicBezTo>
                          <a:pt x="17" y="244"/>
                          <a:pt x="17" y="246"/>
                          <a:pt x="17" y="246"/>
                        </a:cubicBezTo>
                        <a:cubicBezTo>
                          <a:pt x="18" y="246"/>
                          <a:pt x="19" y="247"/>
                          <a:pt x="19" y="247"/>
                        </a:cubicBezTo>
                        <a:cubicBezTo>
                          <a:pt x="20" y="248"/>
                          <a:pt x="20" y="249"/>
                          <a:pt x="20" y="249"/>
                        </a:cubicBezTo>
                        <a:cubicBezTo>
                          <a:pt x="19" y="250"/>
                          <a:pt x="19" y="251"/>
                          <a:pt x="19" y="253"/>
                        </a:cubicBezTo>
                        <a:cubicBezTo>
                          <a:pt x="20" y="254"/>
                          <a:pt x="20" y="257"/>
                          <a:pt x="19" y="257"/>
                        </a:cubicBezTo>
                        <a:cubicBezTo>
                          <a:pt x="19" y="257"/>
                          <a:pt x="20" y="259"/>
                          <a:pt x="21" y="260"/>
                        </a:cubicBezTo>
                        <a:cubicBezTo>
                          <a:pt x="21" y="261"/>
                          <a:pt x="22" y="263"/>
                          <a:pt x="22" y="264"/>
                        </a:cubicBezTo>
                        <a:cubicBezTo>
                          <a:pt x="22" y="266"/>
                          <a:pt x="22" y="269"/>
                          <a:pt x="22" y="272"/>
                        </a:cubicBezTo>
                        <a:cubicBezTo>
                          <a:pt x="23" y="275"/>
                          <a:pt x="23" y="278"/>
                          <a:pt x="23" y="279"/>
                        </a:cubicBezTo>
                        <a:cubicBezTo>
                          <a:pt x="23" y="280"/>
                          <a:pt x="23" y="283"/>
                          <a:pt x="23" y="286"/>
                        </a:cubicBezTo>
                        <a:cubicBezTo>
                          <a:pt x="24" y="288"/>
                          <a:pt x="24" y="292"/>
                          <a:pt x="24" y="294"/>
                        </a:cubicBezTo>
                        <a:cubicBezTo>
                          <a:pt x="25" y="296"/>
                          <a:pt x="25" y="299"/>
                          <a:pt x="25" y="301"/>
                        </a:cubicBezTo>
                        <a:cubicBezTo>
                          <a:pt x="26" y="303"/>
                          <a:pt x="26" y="304"/>
                          <a:pt x="26" y="305"/>
                        </a:cubicBezTo>
                        <a:cubicBezTo>
                          <a:pt x="26" y="306"/>
                          <a:pt x="26" y="307"/>
                          <a:pt x="26" y="307"/>
                        </a:cubicBezTo>
                        <a:cubicBezTo>
                          <a:pt x="25" y="307"/>
                          <a:pt x="25" y="310"/>
                          <a:pt x="26" y="311"/>
                        </a:cubicBezTo>
                        <a:cubicBezTo>
                          <a:pt x="26" y="314"/>
                          <a:pt x="27" y="318"/>
                          <a:pt x="28" y="320"/>
                        </a:cubicBezTo>
                        <a:cubicBezTo>
                          <a:pt x="28" y="322"/>
                          <a:pt x="29" y="325"/>
                          <a:pt x="30" y="326"/>
                        </a:cubicBezTo>
                        <a:cubicBezTo>
                          <a:pt x="30" y="328"/>
                          <a:pt x="31" y="329"/>
                          <a:pt x="32" y="328"/>
                        </a:cubicBezTo>
                        <a:cubicBezTo>
                          <a:pt x="33" y="328"/>
                          <a:pt x="33" y="328"/>
                          <a:pt x="32" y="330"/>
                        </a:cubicBezTo>
                        <a:cubicBezTo>
                          <a:pt x="31" y="331"/>
                          <a:pt x="31" y="332"/>
                          <a:pt x="31" y="334"/>
                        </a:cubicBezTo>
                        <a:cubicBezTo>
                          <a:pt x="32" y="336"/>
                          <a:pt x="33" y="338"/>
                          <a:pt x="35" y="339"/>
                        </a:cubicBezTo>
                        <a:cubicBezTo>
                          <a:pt x="36" y="341"/>
                          <a:pt x="38" y="342"/>
                          <a:pt x="38" y="344"/>
                        </a:cubicBezTo>
                        <a:cubicBezTo>
                          <a:pt x="39" y="345"/>
                          <a:pt x="40" y="346"/>
                          <a:pt x="40" y="348"/>
                        </a:cubicBezTo>
                        <a:cubicBezTo>
                          <a:pt x="40" y="348"/>
                          <a:pt x="40" y="349"/>
                          <a:pt x="40" y="350"/>
                        </a:cubicBezTo>
                        <a:cubicBezTo>
                          <a:pt x="40" y="350"/>
                          <a:pt x="43" y="350"/>
                          <a:pt x="46" y="349"/>
                        </a:cubicBezTo>
                        <a:cubicBezTo>
                          <a:pt x="48" y="349"/>
                          <a:pt x="52" y="349"/>
                          <a:pt x="54" y="349"/>
                        </a:cubicBezTo>
                        <a:cubicBezTo>
                          <a:pt x="55" y="350"/>
                          <a:pt x="56" y="352"/>
                          <a:pt x="56" y="354"/>
                        </a:cubicBezTo>
                        <a:cubicBezTo>
                          <a:pt x="56" y="354"/>
                          <a:pt x="58" y="356"/>
                          <a:pt x="60" y="356"/>
                        </a:cubicBezTo>
                        <a:cubicBezTo>
                          <a:pt x="62" y="357"/>
                          <a:pt x="65" y="357"/>
                          <a:pt x="66" y="356"/>
                        </a:cubicBezTo>
                        <a:cubicBezTo>
                          <a:pt x="67" y="356"/>
                          <a:pt x="69" y="356"/>
                          <a:pt x="69" y="356"/>
                        </a:cubicBezTo>
                        <a:cubicBezTo>
                          <a:pt x="69" y="356"/>
                          <a:pt x="70" y="354"/>
                          <a:pt x="71" y="353"/>
                        </a:cubicBezTo>
                        <a:cubicBezTo>
                          <a:pt x="72" y="352"/>
                          <a:pt x="73" y="351"/>
                          <a:pt x="74" y="350"/>
                        </a:cubicBezTo>
                        <a:cubicBezTo>
                          <a:pt x="74" y="350"/>
                          <a:pt x="76" y="350"/>
                          <a:pt x="77" y="350"/>
                        </a:cubicBezTo>
                        <a:cubicBezTo>
                          <a:pt x="77" y="351"/>
                          <a:pt x="79" y="351"/>
                          <a:pt x="81" y="351"/>
                        </a:cubicBezTo>
                        <a:cubicBezTo>
                          <a:pt x="82" y="350"/>
                          <a:pt x="84" y="349"/>
                          <a:pt x="84" y="349"/>
                        </a:cubicBezTo>
                        <a:cubicBezTo>
                          <a:pt x="85" y="349"/>
                          <a:pt x="86" y="346"/>
                          <a:pt x="86" y="344"/>
                        </a:cubicBezTo>
                        <a:cubicBezTo>
                          <a:pt x="87" y="343"/>
                          <a:pt x="88" y="339"/>
                          <a:pt x="88" y="338"/>
                        </a:cubicBezTo>
                        <a:cubicBezTo>
                          <a:pt x="89" y="336"/>
                          <a:pt x="91" y="332"/>
                          <a:pt x="92" y="331"/>
                        </a:cubicBezTo>
                        <a:cubicBezTo>
                          <a:pt x="93" y="329"/>
                          <a:pt x="93" y="326"/>
                          <a:pt x="92" y="325"/>
                        </a:cubicBezTo>
                        <a:cubicBezTo>
                          <a:pt x="92" y="323"/>
                          <a:pt x="89" y="321"/>
                          <a:pt x="86" y="321"/>
                        </a:cubicBezTo>
                        <a:cubicBezTo>
                          <a:pt x="85" y="320"/>
                          <a:pt x="83" y="318"/>
                          <a:pt x="84" y="317"/>
                        </a:cubicBezTo>
                        <a:cubicBezTo>
                          <a:pt x="86" y="315"/>
                          <a:pt x="85" y="312"/>
                          <a:pt x="82" y="311"/>
                        </a:cubicBezTo>
                        <a:cubicBezTo>
                          <a:pt x="80" y="310"/>
                          <a:pt x="80" y="308"/>
                          <a:pt x="83" y="306"/>
                        </a:cubicBezTo>
                        <a:cubicBezTo>
                          <a:pt x="85" y="306"/>
                          <a:pt x="89" y="304"/>
                          <a:pt x="91" y="304"/>
                        </a:cubicBezTo>
                        <a:cubicBezTo>
                          <a:pt x="93" y="303"/>
                          <a:pt x="96" y="304"/>
                          <a:pt x="97" y="304"/>
                        </a:cubicBezTo>
                        <a:cubicBezTo>
                          <a:pt x="98" y="305"/>
                          <a:pt x="101" y="304"/>
                          <a:pt x="102" y="303"/>
                        </a:cubicBezTo>
                        <a:cubicBezTo>
                          <a:pt x="104" y="301"/>
                          <a:pt x="107" y="299"/>
                          <a:pt x="109" y="298"/>
                        </a:cubicBezTo>
                        <a:cubicBezTo>
                          <a:pt x="110" y="297"/>
                          <a:pt x="112" y="296"/>
                          <a:pt x="113" y="296"/>
                        </a:cubicBezTo>
                        <a:cubicBezTo>
                          <a:pt x="114" y="296"/>
                          <a:pt x="116" y="295"/>
                          <a:pt x="116" y="293"/>
                        </a:cubicBezTo>
                        <a:cubicBezTo>
                          <a:pt x="117" y="292"/>
                          <a:pt x="117" y="290"/>
                          <a:pt x="119" y="288"/>
                        </a:cubicBezTo>
                        <a:cubicBezTo>
                          <a:pt x="120" y="286"/>
                          <a:pt x="122" y="284"/>
                          <a:pt x="124" y="284"/>
                        </a:cubicBezTo>
                        <a:cubicBezTo>
                          <a:pt x="125" y="284"/>
                          <a:pt x="128" y="286"/>
                          <a:pt x="129" y="287"/>
                        </a:cubicBezTo>
                        <a:cubicBezTo>
                          <a:pt x="130" y="288"/>
                          <a:pt x="132" y="289"/>
                          <a:pt x="133" y="289"/>
                        </a:cubicBezTo>
                        <a:cubicBezTo>
                          <a:pt x="134" y="289"/>
                          <a:pt x="136" y="288"/>
                          <a:pt x="137" y="286"/>
                        </a:cubicBezTo>
                        <a:cubicBezTo>
                          <a:pt x="138" y="286"/>
                          <a:pt x="140" y="284"/>
                          <a:pt x="141" y="285"/>
                        </a:cubicBezTo>
                        <a:cubicBezTo>
                          <a:pt x="142" y="285"/>
                          <a:pt x="145" y="285"/>
                          <a:pt x="147" y="285"/>
                        </a:cubicBezTo>
                        <a:cubicBezTo>
                          <a:pt x="149" y="285"/>
                          <a:pt x="152" y="284"/>
                          <a:pt x="154" y="284"/>
                        </a:cubicBezTo>
                        <a:cubicBezTo>
                          <a:pt x="157" y="285"/>
                          <a:pt x="158" y="283"/>
                          <a:pt x="159" y="282"/>
                        </a:cubicBezTo>
                        <a:cubicBezTo>
                          <a:pt x="160" y="280"/>
                          <a:pt x="160" y="278"/>
                          <a:pt x="159" y="277"/>
                        </a:cubicBezTo>
                        <a:cubicBezTo>
                          <a:pt x="158" y="276"/>
                          <a:pt x="158" y="273"/>
                          <a:pt x="158" y="272"/>
                        </a:cubicBezTo>
                        <a:cubicBezTo>
                          <a:pt x="158" y="271"/>
                          <a:pt x="158" y="269"/>
                          <a:pt x="157" y="268"/>
                        </a:cubicBezTo>
                        <a:cubicBezTo>
                          <a:pt x="156" y="267"/>
                          <a:pt x="156" y="264"/>
                          <a:pt x="156" y="263"/>
                        </a:cubicBezTo>
                        <a:cubicBezTo>
                          <a:pt x="156" y="262"/>
                          <a:pt x="156" y="259"/>
                          <a:pt x="158" y="258"/>
                        </a:cubicBezTo>
                        <a:cubicBezTo>
                          <a:pt x="159" y="256"/>
                          <a:pt x="161" y="256"/>
                          <a:pt x="163" y="258"/>
                        </a:cubicBezTo>
                        <a:cubicBezTo>
                          <a:pt x="164" y="260"/>
                          <a:pt x="165" y="261"/>
                          <a:pt x="166" y="262"/>
                        </a:cubicBezTo>
                        <a:cubicBezTo>
                          <a:pt x="167" y="262"/>
                          <a:pt x="169" y="263"/>
                          <a:pt x="171" y="264"/>
                        </a:cubicBezTo>
                        <a:cubicBezTo>
                          <a:pt x="173" y="264"/>
                          <a:pt x="176" y="264"/>
                          <a:pt x="179" y="264"/>
                        </a:cubicBezTo>
                        <a:cubicBezTo>
                          <a:pt x="181" y="264"/>
                          <a:pt x="185" y="263"/>
                          <a:pt x="187" y="263"/>
                        </a:cubicBezTo>
                        <a:cubicBezTo>
                          <a:pt x="188" y="262"/>
                          <a:pt x="191" y="262"/>
                          <a:pt x="193" y="262"/>
                        </a:cubicBezTo>
                        <a:cubicBezTo>
                          <a:pt x="196" y="262"/>
                          <a:pt x="198" y="262"/>
                          <a:pt x="200" y="262"/>
                        </a:cubicBezTo>
                        <a:cubicBezTo>
                          <a:pt x="201" y="262"/>
                          <a:pt x="202" y="261"/>
                          <a:pt x="201" y="260"/>
                        </a:cubicBezTo>
                        <a:cubicBezTo>
                          <a:pt x="199" y="259"/>
                          <a:pt x="199" y="256"/>
                          <a:pt x="199" y="255"/>
                        </a:cubicBezTo>
                        <a:cubicBezTo>
                          <a:pt x="199" y="253"/>
                          <a:pt x="199" y="250"/>
                          <a:pt x="199" y="249"/>
                        </a:cubicBezTo>
                        <a:cubicBezTo>
                          <a:pt x="199" y="248"/>
                          <a:pt x="201" y="246"/>
                          <a:pt x="204" y="245"/>
                        </a:cubicBezTo>
                        <a:cubicBezTo>
                          <a:pt x="205" y="244"/>
                          <a:pt x="208" y="243"/>
                          <a:pt x="210" y="244"/>
                        </a:cubicBezTo>
                        <a:cubicBezTo>
                          <a:pt x="212" y="246"/>
                          <a:pt x="214" y="246"/>
                          <a:pt x="215" y="245"/>
                        </a:cubicBezTo>
                        <a:cubicBezTo>
                          <a:pt x="217" y="244"/>
                          <a:pt x="219" y="242"/>
                          <a:pt x="220" y="241"/>
                        </a:cubicBezTo>
                        <a:cubicBezTo>
                          <a:pt x="221" y="241"/>
                          <a:pt x="221" y="239"/>
                          <a:pt x="222" y="239"/>
                        </a:cubicBezTo>
                        <a:cubicBezTo>
                          <a:pt x="223" y="239"/>
                          <a:pt x="224" y="237"/>
                          <a:pt x="224" y="235"/>
                        </a:cubicBezTo>
                        <a:cubicBezTo>
                          <a:pt x="224" y="235"/>
                          <a:pt x="225" y="234"/>
                          <a:pt x="227" y="234"/>
                        </a:cubicBezTo>
                        <a:cubicBezTo>
                          <a:pt x="228" y="234"/>
                          <a:pt x="229" y="234"/>
                          <a:pt x="230" y="234"/>
                        </a:cubicBezTo>
                        <a:cubicBezTo>
                          <a:pt x="230" y="233"/>
                          <a:pt x="231" y="231"/>
                          <a:pt x="231" y="229"/>
                        </a:cubicBezTo>
                        <a:cubicBezTo>
                          <a:pt x="231" y="228"/>
                          <a:pt x="232" y="226"/>
                          <a:pt x="232" y="224"/>
                        </a:cubicBezTo>
                        <a:cubicBezTo>
                          <a:pt x="232" y="223"/>
                          <a:pt x="234" y="221"/>
                          <a:pt x="236" y="219"/>
                        </a:cubicBezTo>
                        <a:cubicBezTo>
                          <a:pt x="238" y="218"/>
                          <a:pt x="242" y="215"/>
                          <a:pt x="244" y="214"/>
                        </a:cubicBezTo>
                        <a:cubicBezTo>
                          <a:pt x="246" y="213"/>
                          <a:pt x="248" y="211"/>
                          <a:pt x="249" y="212"/>
                        </a:cubicBezTo>
                        <a:cubicBezTo>
                          <a:pt x="250" y="212"/>
                          <a:pt x="250" y="211"/>
                          <a:pt x="250" y="209"/>
                        </a:cubicBezTo>
                        <a:cubicBezTo>
                          <a:pt x="250" y="208"/>
                          <a:pt x="251" y="206"/>
                          <a:pt x="252" y="204"/>
                        </a:cubicBezTo>
                        <a:cubicBezTo>
                          <a:pt x="253" y="203"/>
                          <a:pt x="255" y="203"/>
                          <a:pt x="255" y="204"/>
                        </a:cubicBezTo>
                        <a:cubicBezTo>
                          <a:pt x="256" y="206"/>
                          <a:pt x="257" y="208"/>
                          <a:pt x="258" y="208"/>
                        </a:cubicBezTo>
                        <a:cubicBezTo>
                          <a:pt x="259" y="209"/>
                          <a:pt x="260" y="211"/>
                          <a:pt x="260" y="212"/>
                        </a:cubicBezTo>
                        <a:cubicBezTo>
                          <a:pt x="261" y="212"/>
                          <a:pt x="263" y="213"/>
                          <a:pt x="265" y="212"/>
                        </a:cubicBezTo>
                        <a:cubicBezTo>
                          <a:pt x="266" y="212"/>
                          <a:pt x="267" y="211"/>
                          <a:pt x="267" y="211"/>
                        </a:cubicBezTo>
                        <a:cubicBezTo>
                          <a:pt x="267" y="211"/>
                          <a:pt x="268" y="209"/>
                          <a:pt x="268" y="206"/>
                        </a:cubicBezTo>
                        <a:cubicBezTo>
                          <a:pt x="268" y="204"/>
                          <a:pt x="270" y="200"/>
                          <a:pt x="272" y="200"/>
                        </a:cubicBezTo>
                        <a:cubicBezTo>
                          <a:pt x="273" y="199"/>
                          <a:pt x="276" y="198"/>
                          <a:pt x="276" y="197"/>
                        </a:cubicBezTo>
                        <a:cubicBezTo>
                          <a:pt x="277" y="195"/>
                          <a:pt x="278" y="193"/>
                          <a:pt x="278" y="193"/>
                        </a:cubicBezTo>
                        <a:cubicBezTo>
                          <a:pt x="278" y="191"/>
                          <a:pt x="279" y="190"/>
                          <a:pt x="280" y="190"/>
                        </a:cubicBezTo>
                        <a:cubicBezTo>
                          <a:pt x="281" y="190"/>
                          <a:pt x="283" y="188"/>
                          <a:pt x="283" y="187"/>
                        </a:cubicBezTo>
                        <a:cubicBezTo>
                          <a:pt x="284" y="186"/>
                          <a:pt x="286" y="184"/>
                          <a:pt x="286" y="184"/>
                        </a:cubicBezTo>
                        <a:cubicBezTo>
                          <a:pt x="287" y="183"/>
                          <a:pt x="287" y="181"/>
                          <a:pt x="286" y="178"/>
                        </a:cubicBezTo>
                        <a:cubicBezTo>
                          <a:pt x="284" y="176"/>
                          <a:pt x="283" y="174"/>
                          <a:pt x="283" y="173"/>
                        </a:cubicBezTo>
                        <a:cubicBezTo>
                          <a:pt x="283" y="172"/>
                          <a:pt x="284" y="171"/>
                          <a:pt x="284" y="170"/>
                        </a:cubicBezTo>
                        <a:cubicBezTo>
                          <a:pt x="285" y="168"/>
                          <a:pt x="286" y="167"/>
                          <a:pt x="287" y="165"/>
                        </a:cubicBezTo>
                        <a:cubicBezTo>
                          <a:pt x="289" y="165"/>
                          <a:pt x="289" y="162"/>
                          <a:pt x="289" y="160"/>
                        </a:cubicBezTo>
                        <a:cubicBezTo>
                          <a:pt x="289" y="159"/>
                          <a:pt x="289" y="156"/>
                          <a:pt x="291" y="156"/>
                        </a:cubicBezTo>
                        <a:cubicBezTo>
                          <a:pt x="292" y="155"/>
                          <a:pt x="294" y="156"/>
                          <a:pt x="296" y="158"/>
                        </a:cubicBezTo>
                        <a:cubicBezTo>
                          <a:pt x="297" y="158"/>
                          <a:pt x="299" y="159"/>
                          <a:pt x="301" y="159"/>
                        </a:cubicBezTo>
                        <a:cubicBezTo>
                          <a:pt x="304" y="159"/>
                          <a:pt x="305" y="157"/>
                          <a:pt x="305" y="154"/>
                        </a:cubicBezTo>
                        <a:cubicBezTo>
                          <a:pt x="305" y="152"/>
                          <a:pt x="306" y="150"/>
                          <a:pt x="307" y="150"/>
                        </a:cubicBezTo>
                        <a:cubicBezTo>
                          <a:pt x="308" y="149"/>
                          <a:pt x="310" y="147"/>
                          <a:pt x="311" y="145"/>
                        </a:cubicBezTo>
                        <a:cubicBezTo>
                          <a:pt x="312" y="143"/>
                          <a:pt x="312" y="139"/>
                          <a:pt x="313" y="138"/>
                        </a:cubicBezTo>
                        <a:cubicBezTo>
                          <a:pt x="313" y="136"/>
                          <a:pt x="313" y="132"/>
                          <a:pt x="313" y="129"/>
                        </a:cubicBezTo>
                        <a:cubicBezTo>
                          <a:pt x="313" y="127"/>
                          <a:pt x="315" y="126"/>
                          <a:pt x="318" y="127"/>
                        </a:cubicBezTo>
                        <a:cubicBezTo>
                          <a:pt x="319" y="128"/>
                          <a:pt x="323" y="130"/>
                          <a:pt x="325" y="129"/>
                        </a:cubicBezTo>
                        <a:cubicBezTo>
                          <a:pt x="327" y="129"/>
                          <a:pt x="329" y="129"/>
                          <a:pt x="330" y="130"/>
                        </a:cubicBezTo>
                        <a:cubicBezTo>
                          <a:pt x="331" y="131"/>
                          <a:pt x="335" y="131"/>
                          <a:pt x="337" y="132"/>
                        </a:cubicBezTo>
                        <a:cubicBezTo>
                          <a:pt x="339" y="132"/>
                          <a:pt x="342" y="134"/>
                          <a:pt x="343" y="136"/>
                        </a:cubicBezTo>
                        <a:cubicBezTo>
                          <a:pt x="344" y="138"/>
                          <a:pt x="346" y="139"/>
                          <a:pt x="346" y="139"/>
                        </a:cubicBezTo>
                        <a:cubicBezTo>
                          <a:pt x="347" y="139"/>
                          <a:pt x="350" y="140"/>
                          <a:pt x="352" y="140"/>
                        </a:cubicBezTo>
                        <a:cubicBezTo>
                          <a:pt x="354" y="141"/>
                          <a:pt x="356" y="141"/>
                          <a:pt x="359" y="140"/>
                        </a:cubicBezTo>
                        <a:cubicBezTo>
                          <a:pt x="361" y="139"/>
                          <a:pt x="363" y="140"/>
                          <a:pt x="363" y="141"/>
                        </a:cubicBezTo>
                        <a:cubicBezTo>
                          <a:pt x="364" y="142"/>
                          <a:pt x="365" y="142"/>
                          <a:pt x="366" y="141"/>
                        </a:cubicBezTo>
                        <a:cubicBezTo>
                          <a:pt x="367" y="141"/>
                          <a:pt x="369" y="142"/>
                          <a:pt x="370" y="143"/>
                        </a:cubicBezTo>
                        <a:cubicBezTo>
                          <a:pt x="371" y="143"/>
                          <a:pt x="373" y="144"/>
                          <a:pt x="374" y="145"/>
                        </a:cubicBezTo>
                        <a:cubicBezTo>
                          <a:pt x="376" y="145"/>
                          <a:pt x="378" y="145"/>
                          <a:pt x="379" y="145"/>
                        </a:cubicBezTo>
                        <a:cubicBezTo>
                          <a:pt x="380" y="145"/>
                          <a:pt x="382" y="144"/>
                          <a:pt x="384" y="144"/>
                        </a:cubicBezTo>
                        <a:cubicBezTo>
                          <a:pt x="386" y="143"/>
                          <a:pt x="388" y="142"/>
                          <a:pt x="390" y="142"/>
                        </a:cubicBezTo>
                        <a:cubicBezTo>
                          <a:pt x="392" y="142"/>
                          <a:pt x="395" y="142"/>
                          <a:pt x="396" y="142"/>
                        </a:cubicBezTo>
                        <a:cubicBezTo>
                          <a:pt x="397" y="143"/>
                          <a:pt x="399" y="146"/>
                          <a:pt x="400" y="147"/>
                        </a:cubicBezTo>
                        <a:cubicBezTo>
                          <a:pt x="402" y="148"/>
                          <a:pt x="403" y="151"/>
                          <a:pt x="403" y="152"/>
                        </a:cubicBezTo>
                        <a:cubicBezTo>
                          <a:pt x="404" y="154"/>
                          <a:pt x="403" y="156"/>
                          <a:pt x="402" y="157"/>
                        </a:cubicBezTo>
                        <a:cubicBezTo>
                          <a:pt x="401" y="158"/>
                          <a:pt x="401" y="160"/>
                          <a:pt x="401" y="162"/>
                        </a:cubicBezTo>
                        <a:cubicBezTo>
                          <a:pt x="401" y="163"/>
                          <a:pt x="399" y="166"/>
                          <a:pt x="399" y="167"/>
                        </a:cubicBezTo>
                        <a:cubicBezTo>
                          <a:pt x="398" y="168"/>
                          <a:pt x="398" y="169"/>
                          <a:pt x="399" y="171"/>
                        </a:cubicBezTo>
                        <a:cubicBezTo>
                          <a:pt x="401" y="173"/>
                          <a:pt x="403" y="176"/>
                          <a:pt x="404" y="179"/>
                        </a:cubicBezTo>
                        <a:cubicBezTo>
                          <a:pt x="405" y="181"/>
                          <a:pt x="406" y="184"/>
                          <a:pt x="407" y="185"/>
                        </a:cubicBezTo>
                        <a:cubicBezTo>
                          <a:pt x="407" y="187"/>
                          <a:pt x="409" y="188"/>
                          <a:pt x="411" y="188"/>
                        </a:cubicBezTo>
                        <a:cubicBezTo>
                          <a:pt x="413" y="188"/>
                          <a:pt x="416" y="189"/>
                          <a:pt x="418" y="190"/>
                        </a:cubicBezTo>
                        <a:cubicBezTo>
                          <a:pt x="419" y="190"/>
                          <a:pt x="420" y="190"/>
                          <a:pt x="420" y="190"/>
                        </a:cubicBezTo>
                        <a:cubicBezTo>
                          <a:pt x="420" y="190"/>
                          <a:pt x="422" y="189"/>
                          <a:pt x="423" y="187"/>
                        </a:cubicBezTo>
                        <a:cubicBezTo>
                          <a:pt x="425" y="186"/>
                          <a:pt x="425" y="184"/>
                          <a:pt x="424" y="182"/>
                        </a:cubicBezTo>
                        <a:cubicBezTo>
                          <a:pt x="423" y="181"/>
                          <a:pt x="421" y="178"/>
                          <a:pt x="421" y="176"/>
                        </a:cubicBezTo>
                        <a:cubicBezTo>
                          <a:pt x="420" y="175"/>
                          <a:pt x="421" y="172"/>
                          <a:pt x="422" y="170"/>
                        </a:cubicBezTo>
                        <a:cubicBezTo>
                          <a:pt x="423" y="168"/>
                          <a:pt x="424" y="165"/>
                          <a:pt x="424" y="164"/>
                        </a:cubicBezTo>
                        <a:cubicBezTo>
                          <a:pt x="425" y="163"/>
                          <a:pt x="427" y="161"/>
                          <a:pt x="428" y="159"/>
                        </a:cubicBezTo>
                        <a:cubicBezTo>
                          <a:pt x="429" y="158"/>
                          <a:pt x="431" y="156"/>
                          <a:pt x="433" y="154"/>
                        </a:cubicBezTo>
                        <a:cubicBezTo>
                          <a:pt x="434" y="153"/>
                          <a:pt x="437" y="152"/>
                          <a:pt x="437" y="153"/>
                        </a:cubicBezTo>
                        <a:cubicBezTo>
                          <a:pt x="438" y="154"/>
                          <a:pt x="440" y="155"/>
                          <a:pt x="440" y="155"/>
                        </a:cubicBezTo>
                        <a:cubicBezTo>
                          <a:pt x="441" y="156"/>
                          <a:pt x="443" y="156"/>
                          <a:pt x="446" y="156"/>
                        </a:cubicBezTo>
                        <a:cubicBezTo>
                          <a:pt x="448" y="156"/>
                          <a:pt x="449" y="155"/>
                          <a:pt x="451" y="154"/>
                        </a:cubicBezTo>
                        <a:cubicBezTo>
                          <a:pt x="452" y="153"/>
                          <a:pt x="453" y="150"/>
                          <a:pt x="454" y="149"/>
                        </a:cubicBezTo>
                        <a:cubicBezTo>
                          <a:pt x="455" y="149"/>
                          <a:pt x="454" y="146"/>
                          <a:pt x="454" y="145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6" name="Freeform 23">
                    <a:extLst>
                      <a:ext uri="{FF2B5EF4-FFF2-40B4-BE49-F238E27FC236}">
                        <a16:creationId xmlns:a16="http://schemas.microsoft.com/office/drawing/2014/main" id="{92BB38F7-3CD4-B3E7-35DD-50C601E944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244" y="3242180"/>
                    <a:ext cx="35942" cy="16514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5"/>
                      </a:cxn>
                      <a:cxn ang="0">
                        <a:pos x="7" y="7"/>
                      </a:cxn>
                      <a:cxn ang="0">
                        <a:pos x="17" y="5"/>
                      </a:cxn>
                      <a:cxn ang="0">
                        <a:pos x="10" y="0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17" h="7">
                        <a:moveTo>
                          <a:pt x="4" y="0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6"/>
                          <a:pt x="4" y="6"/>
                          <a:pt x="7" y="7"/>
                        </a:cubicBezTo>
                        <a:cubicBezTo>
                          <a:pt x="10" y="7"/>
                          <a:pt x="14" y="6"/>
                          <a:pt x="17" y="5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7" name="Freeform 24">
                    <a:extLst>
                      <a:ext uri="{FF2B5EF4-FFF2-40B4-BE49-F238E27FC236}">
                        <a16:creationId xmlns:a16="http://schemas.microsoft.com/office/drawing/2014/main" id="{49F03069-C2E3-57BA-6B28-D6703575A7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67847" y="2757442"/>
                    <a:ext cx="766449" cy="586737"/>
                  </a:xfrm>
                  <a:custGeom>
                    <a:avLst/>
                    <a:gdLst/>
                    <a:ahLst/>
                    <a:cxnLst>
                      <a:cxn ang="0">
                        <a:pos x="319" y="86"/>
                      </a:cxn>
                      <a:cxn ang="0">
                        <a:pos x="290" y="66"/>
                      </a:cxn>
                      <a:cxn ang="0">
                        <a:pos x="277" y="38"/>
                      </a:cxn>
                      <a:cxn ang="0">
                        <a:pos x="266" y="16"/>
                      </a:cxn>
                      <a:cxn ang="0">
                        <a:pos x="238" y="13"/>
                      </a:cxn>
                      <a:cxn ang="0">
                        <a:pos x="229" y="3"/>
                      </a:cxn>
                      <a:cxn ang="0">
                        <a:pos x="188" y="1"/>
                      </a:cxn>
                      <a:cxn ang="0">
                        <a:pos x="156" y="3"/>
                      </a:cxn>
                      <a:cxn ang="0">
                        <a:pos x="143" y="23"/>
                      </a:cxn>
                      <a:cxn ang="0">
                        <a:pos x="109" y="19"/>
                      </a:cxn>
                      <a:cxn ang="0">
                        <a:pos x="78" y="18"/>
                      </a:cxn>
                      <a:cxn ang="0">
                        <a:pos x="43" y="15"/>
                      </a:cxn>
                      <a:cxn ang="0">
                        <a:pos x="21" y="31"/>
                      </a:cxn>
                      <a:cxn ang="0">
                        <a:pos x="6" y="52"/>
                      </a:cxn>
                      <a:cxn ang="0">
                        <a:pos x="27" y="40"/>
                      </a:cxn>
                      <a:cxn ang="0">
                        <a:pos x="13" y="54"/>
                      </a:cxn>
                      <a:cxn ang="0">
                        <a:pos x="21" y="69"/>
                      </a:cxn>
                      <a:cxn ang="0">
                        <a:pos x="46" y="92"/>
                      </a:cxn>
                      <a:cxn ang="0">
                        <a:pos x="82" y="98"/>
                      </a:cxn>
                      <a:cxn ang="0">
                        <a:pos x="112" y="94"/>
                      </a:cxn>
                      <a:cxn ang="0">
                        <a:pos x="117" y="97"/>
                      </a:cxn>
                      <a:cxn ang="0">
                        <a:pos x="97" y="113"/>
                      </a:cxn>
                      <a:cxn ang="0">
                        <a:pos x="74" y="121"/>
                      </a:cxn>
                      <a:cxn ang="0">
                        <a:pos x="56" y="125"/>
                      </a:cxn>
                      <a:cxn ang="0">
                        <a:pos x="41" y="116"/>
                      </a:cxn>
                      <a:cxn ang="0">
                        <a:pos x="42" y="138"/>
                      </a:cxn>
                      <a:cxn ang="0">
                        <a:pos x="78" y="176"/>
                      </a:cxn>
                      <a:cxn ang="0">
                        <a:pos x="118" y="213"/>
                      </a:cxn>
                      <a:cxn ang="0">
                        <a:pos x="159" y="210"/>
                      </a:cxn>
                      <a:cxn ang="0">
                        <a:pos x="191" y="197"/>
                      </a:cxn>
                      <a:cxn ang="0">
                        <a:pos x="212" y="171"/>
                      </a:cxn>
                      <a:cxn ang="0">
                        <a:pos x="200" y="158"/>
                      </a:cxn>
                      <a:cxn ang="0">
                        <a:pos x="206" y="151"/>
                      </a:cxn>
                      <a:cxn ang="0">
                        <a:pos x="213" y="135"/>
                      </a:cxn>
                      <a:cxn ang="0">
                        <a:pos x="231" y="136"/>
                      </a:cxn>
                      <a:cxn ang="0">
                        <a:pos x="240" y="141"/>
                      </a:cxn>
                      <a:cxn ang="0">
                        <a:pos x="226" y="154"/>
                      </a:cxn>
                      <a:cxn ang="0">
                        <a:pos x="227" y="169"/>
                      </a:cxn>
                      <a:cxn ang="0">
                        <a:pos x="242" y="172"/>
                      </a:cxn>
                      <a:cxn ang="0">
                        <a:pos x="228" y="185"/>
                      </a:cxn>
                      <a:cxn ang="0">
                        <a:pos x="229" y="199"/>
                      </a:cxn>
                      <a:cxn ang="0">
                        <a:pos x="240" y="212"/>
                      </a:cxn>
                      <a:cxn ang="0">
                        <a:pos x="238" y="235"/>
                      </a:cxn>
                      <a:cxn ang="0">
                        <a:pos x="231" y="249"/>
                      </a:cxn>
                      <a:cxn ang="0">
                        <a:pos x="246" y="240"/>
                      </a:cxn>
                      <a:cxn ang="0">
                        <a:pos x="266" y="247"/>
                      </a:cxn>
                      <a:cxn ang="0">
                        <a:pos x="277" y="225"/>
                      </a:cxn>
                      <a:cxn ang="0">
                        <a:pos x="297" y="209"/>
                      </a:cxn>
                      <a:cxn ang="0">
                        <a:pos x="300" y="187"/>
                      </a:cxn>
                      <a:cxn ang="0">
                        <a:pos x="307" y="175"/>
                      </a:cxn>
                      <a:cxn ang="0">
                        <a:pos x="297" y="160"/>
                      </a:cxn>
                      <a:cxn ang="0">
                        <a:pos x="312" y="135"/>
                      </a:cxn>
                      <a:cxn ang="0">
                        <a:pos x="313" y="123"/>
                      </a:cxn>
                    </a:cxnLst>
                    <a:rect l="0" t="0" r="r" b="b"/>
                    <a:pathLst>
                      <a:path w="333" h="254">
                        <a:moveTo>
                          <a:pt x="333" y="106"/>
                        </a:moveTo>
                        <a:cubicBezTo>
                          <a:pt x="332" y="106"/>
                          <a:pt x="331" y="105"/>
                          <a:pt x="330" y="104"/>
                        </a:cubicBezTo>
                        <a:cubicBezTo>
                          <a:pt x="329" y="104"/>
                          <a:pt x="329" y="102"/>
                          <a:pt x="329" y="101"/>
                        </a:cubicBezTo>
                        <a:cubicBezTo>
                          <a:pt x="328" y="99"/>
                          <a:pt x="328" y="98"/>
                          <a:pt x="328" y="98"/>
                        </a:cubicBezTo>
                        <a:cubicBezTo>
                          <a:pt x="326" y="93"/>
                          <a:pt x="326" y="93"/>
                          <a:pt x="326" y="93"/>
                        </a:cubicBezTo>
                        <a:cubicBezTo>
                          <a:pt x="326" y="93"/>
                          <a:pt x="322" y="87"/>
                          <a:pt x="319" y="86"/>
                        </a:cubicBezTo>
                        <a:cubicBezTo>
                          <a:pt x="318" y="84"/>
                          <a:pt x="314" y="81"/>
                          <a:pt x="312" y="81"/>
                        </a:cubicBezTo>
                        <a:cubicBezTo>
                          <a:pt x="310" y="79"/>
                          <a:pt x="308" y="78"/>
                          <a:pt x="306" y="78"/>
                        </a:cubicBezTo>
                        <a:cubicBezTo>
                          <a:pt x="305" y="78"/>
                          <a:pt x="302" y="77"/>
                          <a:pt x="301" y="76"/>
                        </a:cubicBezTo>
                        <a:cubicBezTo>
                          <a:pt x="301" y="74"/>
                          <a:pt x="299" y="73"/>
                          <a:pt x="297" y="73"/>
                        </a:cubicBezTo>
                        <a:cubicBezTo>
                          <a:pt x="295" y="73"/>
                          <a:pt x="293" y="72"/>
                          <a:pt x="292" y="71"/>
                        </a:cubicBezTo>
                        <a:cubicBezTo>
                          <a:pt x="292" y="70"/>
                          <a:pt x="291" y="68"/>
                          <a:pt x="290" y="66"/>
                        </a:cubicBezTo>
                        <a:cubicBezTo>
                          <a:pt x="289" y="64"/>
                          <a:pt x="287" y="61"/>
                          <a:pt x="286" y="59"/>
                        </a:cubicBezTo>
                        <a:cubicBezTo>
                          <a:pt x="284" y="57"/>
                          <a:pt x="283" y="55"/>
                          <a:pt x="281" y="54"/>
                        </a:cubicBezTo>
                        <a:cubicBezTo>
                          <a:pt x="280" y="54"/>
                          <a:pt x="279" y="53"/>
                          <a:pt x="280" y="51"/>
                        </a:cubicBezTo>
                        <a:cubicBezTo>
                          <a:pt x="280" y="50"/>
                          <a:pt x="281" y="48"/>
                          <a:pt x="282" y="46"/>
                        </a:cubicBezTo>
                        <a:cubicBezTo>
                          <a:pt x="282" y="44"/>
                          <a:pt x="282" y="42"/>
                          <a:pt x="281" y="40"/>
                        </a:cubicBezTo>
                        <a:cubicBezTo>
                          <a:pt x="279" y="38"/>
                          <a:pt x="278" y="38"/>
                          <a:pt x="277" y="38"/>
                        </a:cubicBezTo>
                        <a:cubicBezTo>
                          <a:pt x="277" y="39"/>
                          <a:pt x="275" y="40"/>
                          <a:pt x="273" y="39"/>
                        </a:cubicBezTo>
                        <a:cubicBezTo>
                          <a:pt x="272" y="39"/>
                          <a:pt x="269" y="38"/>
                          <a:pt x="268" y="37"/>
                        </a:cubicBezTo>
                        <a:cubicBezTo>
                          <a:pt x="266" y="35"/>
                          <a:pt x="265" y="32"/>
                          <a:pt x="265" y="30"/>
                        </a:cubicBezTo>
                        <a:cubicBezTo>
                          <a:pt x="265" y="29"/>
                          <a:pt x="267" y="26"/>
                          <a:pt x="268" y="25"/>
                        </a:cubicBezTo>
                        <a:cubicBezTo>
                          <a:pt x="270" y="23"/>
                          <a:pt x="270" y="22"/>
                          <a:pt x="269" y="20"/>
                        </a:cubicBezTo>
                        <a:cubicBezTo>
                          <a:pt x="267" y="19"/>
                          <a:pt x="266" y="17"/>
                          <a:pt x="266" y="16"/>
                        </a:cubicBezTo>
                        <a:cubicBezTo>
                          <a:pt x="266" y="14"/>
                          <a:pt x="264" y="14"/>
                          <a:pt x="263" y="15"/>
                        </a:cubicBezTo>
                        <a:cubicBezTo>
                          <a:pt x="262" y="15"/>
                          <a:pt x="260" y="17"/>
                          <a:pt x="259" y="19"/>
                        </a:cubicBezTo>
                        <a:cubicBezTo>
                          <a:pt x="258" y="20"/>
                          <a:pt x="256" y="21"/>
                          <a:pt x="255" y="21"/>
                        </a:cubicBezTo>
                        <a:cubicBezTo>
                          <a:pt x="254" y="21"/>
                          <a:pt x="251" y="21"/>
                          <a:pt x="250" y="20"/>
                        </a:cubicBezTo>
                        <a:cubicBezTo>
                          <a:pt x="248" y="18"/>
                          <a:pt x="246" y="16"/>
                          <a:pt x="244" y="16"/>
                        </a:cubicBezTo>
                        <a:cubicBezTo>
                          <a:pt x="242" y="15"/>
                          <a:pt x="240" y="14"/>
                          <a:pt x="238" y="13"/>
                        </a:cubicBezTo>
                        <a:cubicBezTo>
                          <a:pt x="237" y="13"/>
                          <a:pt x="235" y="13"/>
                          <a:pt x="234" y="15"/>
                        </a:cubicBezTo>
                        <a:cubicBezTo>
                          <a:pt x="233" y="16"/>
                          <a:pt x="231" y="16"/>
                          <a:pt x="230" y="15"/>
                        </a:cubicBezTo>
                        <a:cubicBezTo>
                          <a:pt x="230" y="13"/>
                          <a:pt x="228" y="12"/>
                          <a:pt x="227" y="10"/>
                        </a:cubicBezTo>
                        <a:cubicBezTo>
                          <a:pt x="226" y="9"/>
                          <a:pt x="226" y="8"/>
                          <a:pt x="228" y="8"/>
                        </a:cubicBezTo>
                        <a:cubicBezTo>
                          <a:pt x="229" y="8"/>
                          <a:pt x="230" y="6"/>
                          <a:pt x="231" y="4"/>
                        </a:cubicBezTo>
                        <a:cubicBezTo>
                          <a:pt x="232" y="3"/>
                          <a:pt x="231" y="2"/>
                          <a:pt x="229" y="3"/>
                        </a:cubicBezTo>
                        <a:cubicBezTo>
                          <a:pt x="227" y="4"/>
                          <a:pt x="223" y="4"/>
                          <a:pt x="221" y="4"/>
                        </a:cubicBezTo>
                        <a:cubicBezTo>
                          <a:pt x="219" y="4"/>
                          <a:pt x="215" y="4"/>
                          <a:pt x="212" y="3"/>
                        </a:cubicBezTo>
                        <a:cubicBezTo>
                          <a:pt x="211" y="2"/>
                          <a:pt x="206" y="2"/>
                          <a:pt x="204" y="2"/>
                        </a:cubicBezTo>
                        <a:cubicBezTo>
                          <a:pt x="201" y="3"/>
                          <a:pt x="198" y="3"/>
                          <a:pt x="197" y="2"/>
                        </a:cubicBezTo>
                        <a:cubicBezTo>
                          <a:pt x="196" y="2"/>
                          <a:pt x="195" y="2"/>
                          <a:pt x="194" y="2"/>
                        </a:cubicBezTo>
                        <a:cubicBezTo>
                          <a:pt x="193" y="2"/>
                          <a:pt x="190" y="2"/>
                          <a:pt x="188" y="1"/>
                        </a:cubicBezTo>
                        <a:cubicBezTo>
                          <a:pt x="186" y="1"/>
                          <a:pt x="182" y="1"/>
                          <a:pt x="180" y="1"/>
                        </a:cubicBezTo>
                        <a:cubicBezTo>
                          <a:pt x="179" y="2"/>
                          <a:pt x="176" y="2"/>
                          <a:pt x="174" y="1"/>
                        </a:cubicBezTo>
                        <a:cubicBezTo>
                          <a:pt x="173" y="1"/>
                          <a:pt x="171" y="1"/>
                          <a:pt x="169" y="1"/>
                        </a:cubicBezTo>
                        <a:cubicBezTo>
                          <a:pt x="167" y="1"/>
                          <a:pt x="163" y="1"/>
                          <a:pt x="162" y="1"/>
                        </a:cubicBezTo>
                        <a:cubicBezTo>
                          <a:pt x="160" y="0"/>
                          <a:pt x="158" y="0"/>
                          <a:pt x="158" y="0"/>
                        </a:cubicBezTo>
                        <a:cubicBezTo>
                          <a:pt x="158" y="1"/>
                          <a:pt x="157" y="3"/>
                          <a:pt x="156" y="3"/>
                        </a:cubicBezTo>
                        <a:cubicBezTo>
                          <a:pt x="155" y="4"/>
                          <a:pt x="155" y="6"/>
                          <a:pt x="155" y="7"/>
                        </a:cubicBezTo>
                        <a:cubicBezTo>
                          <a:pt x="155" y="9"/>
                          <a:pt x="155" y="11"/>
                          <a:pt x="157" y="12"/>
                        </a:cubicBezTo>
                        <a:cubicBezTo>
                          <a:pt x="158" y="13"/>
                          <a:pt x="158" y="14"/>
                          <a:pt x="157" y="16"/>
                        </a:cubicBezTo>
                        <a:cubicBezTo>
                          <a:pt x="157" y="17"/>
                          <a:pt x="156" y="18"/>
                          <a:pt x="154" y="18"/>
                        </a:cubicBezTo>
                        <a:cubicBezTo>
                          <a:pt x="152" y="18"/>
                          <a:pt x="150" y="19"/>
                          <a:pt x="148" y="21"/>
                        </a:cubicBezTo>
                        <a:cubicBezTo>
                          <a:pt x="148" y="21"/>
                          <a:pt x="145" y="23"/>
                          <a:pt x="143" y="23"/>
                        </a:cubicBezTo>
                        <a:cubicBezTo>
                          <a:pt x="141" y="23"/>
                          <a:pt x="138" y="22"/>
                          <a:pt x="136" y="23"/>
                        </a:cubicBezTo>
                        <a:cubicBezTo>
                          <a:pt x="133" y="22"/>
                          <a:pt x="132" y="20"/>
                          <a:pt x="131" y="18"/>
                        </a:cubicBezTo>
                        <a:cubicBezTo>
                          <a:pt x="132" y="17"/>
                          <a:pt x="131" y="15"/>
                          <a:pt x="130" y="14"/>
                        </a:cubicBezTo>
                        <a:cubicBezTo>
                          <a:pt x="128" y="14"/>
                          <a:pt x="125" y="14"/>
                          <a:pt x="123" y="14"/>
                        </a:cubicBezTo>
                        <a:cubicBezTo>
                          <a:pt x="121" y="14"/>
                          <a:pt x="118" y="15"/>
                          <a:pt x="116" y="16"/>
                        </a:cubicBezTo>
                        <a:cubicBezTo>
                          <a:pt x="115" y="17"/>
                          <a:pt x="111" y="18"/>
                          <a:pt x="109" y="19"/>
                        </a:cubicBezTo>
                        <a:cubicBezTo>
                          <a:pt x="107" y="19"/>
                          <a:pt x="106" y="21"/>
                          <a:pt x="106" y="22"/>
                        </a:cubicBezTo>
                        <a:cubicBezTo>
                          <a:pt x="105" y="23"/>
                          <a:pt x="104" y="24"/>
                          <a:pt x="102" y="24"/>
                        </a:cubicBezTo>
                        <a:cubicBezTo>
                          <a:pt x="101" y="24"/>
                          <a:pt x="99" y="24"/>
                          <a:pt x="96" y="24"/>
                        </a:cubicBezTo>
                        <a:cubicBezTo>
                          <a:pt x="93" y="24"/>
                          <a:pt x="90" y="25"/>
                          <a:pt x="88" y="24"/>
                        </a:cubicBezTo>
                        <a:cubicBezTo>
                          <a:pt x="86" y="24"/>
                          <a:pt x="83" y="22"/>
                          <a:pt x="82" y="21"/>
                        </a:cubicBezTo>
                        <a:cubicBezTo>
                          <a:pt x="82" y="20"/>
                          <a:pt x="80" y="18"/>
                          <a:pt x="78" y="18"/>
                        </a:cubicBezTo>
                        <a:cubicBezTo>
                          <a:pt x="75" y="17"/>
                          <a:pt x="72" y="17"/>
                          <a:pt x="69" y="17"/>
                        </a:cubicBezTo>
                        <a:cubicBezTo>
                          <a:pt x="66" y="16"/>
                          <a:pt x="63" y="16"/>
                          <a:pt x="62" y="17"/>
                        </a:cubicBezTo>
                        <a:cubicBezTo>
                          <a:pt x="60" y="18"/>
                          <a:pt x="57" y="18"/>
                          <a:pt x="56" y="17"/>
                        </a:cubicBezTo>
                        <a:cubicBezTo>
                          <a:pt x="55" y="15"/>
                          <a:pt x="52" y="15"/>
                          <a:pt x="51" y="15"/>
                        </a:cubicBezTo>
                        <a:cubicBezTo>
                          <a:pt x="50" y="16"/>
                          <a:pt x="49" y="15"/>
                          <a:pt x="48" y="15"/>
                        </a:cubicBezTo>
                        <a:cubicBezTo>
                          <a:pt x="47" y="14"/>
                          <a:pt x="44" y="14"/>
                          <a:pt x="43" y="15"/>
                        </a:cubicBezTo>
                        <a:cubicBezTo>
                          <a:pt x="42" y="16"/>
                          <a:pt x="41" y="16"/>
                          <a:pt x="40" y="14"/>
                        </a:cubicBezTo>
                        <a:cubicBezTo>
                          <a:pt x="39" y="12"/>
                          <a:pt x="37" y="13"/>
                          <a:pt x="36" y="15"/>
                        </a:cubicBezTo>
                        <a:cubicBezTo>
                          <a:pt x="35" y="17"/>
                          <a:pt x="34" y="21"/>
                          <a:pt x="34" y="23"/>
                        </a:cubicBezTo>
                        <a:cubicBezTo>
                          <a:pt x="34" y="25"/>
                          <a:pt x="34" y="28"/>
                          <a:pt x="34" y="29"/>
                        </a:cubicBezTo>
                        <a:cubicBezTo>
                          <a:pt x="34" y="31"/>
                          <a:pt x="32" y="32"/>
                          <a:pt x="29" y="31"/>
                        </a:cubicBezTo>
                        <a:cubicBezTo>
                          <a:pt x="27" y="31"/>
                          <a:pt x="23" y="31"/>
                          <a:pt x="21" y="31"/>
                        </a:cubicBezTo>
                        <a:cubicBezTo>
                          <a:pt x="18" y="31"/>
                          <a:pt x="15" y="31"/>
                          <a:pt x="13" y="32"/>
                        </a:cubicBezTo>
                        <a:cubicBezTo>
                          <a:pt x="11" y="32"/>
                          <a:pt x="8" y="34"/>
                          <a:pt x="7" y="35"/>
                        </a:cubicBezTo>
                        <a:cubicBezTo>
                          <a:pt x="5" y="36"/>
                          <a:pt x="3" y="39"/>
                          <a:pt x="2" y="42"/>
                        </a:cubicBezTo>
                        <a:cubicBezTo>
                          <a:pt x="1" y="45"/>
                          <a:pt x="0" y="47"/>
                          <a:pt x="0" y="47"/>
                        </a:cubicBezTo>
                        <a:cubicBezTo>
                          <a:pt x="0" y="47"/>
                          <a:pt x="1" y="48"/>
                          <a:pt x="2" y="50"/>
                        </a:cubicBezTo>
                        <a:cubicBezTo>
                          <a:pt x="3" y="50"/>
                          <a:pt x="4" y="52"/>
                          <a:pt x="6" y="52"/>
                        </a:cubicBezTo>
                        <a:cubicBezTo>
                          <a:pt x="7" y="53"/>
                          <a:pt x="9" y="52"/>
                          <a:pt x="9" y="51"/>
                        </a:cubicBezTo>
                        <a:cubicBezTo>
                          <a:pt x="10" y="50"/>
                          <a:pt x="11" y="48"/>
                          <a:pt x="12" y="48"/>
                        </a:cubicBezTo>
                        <a:cubicBezTo>
                          <a:pt x="14" y="46"/>
                          <a:pt x="17" y="45"/>
                          <a:pt x="18" y="44"/>
                        </a:cubicBezTo>
                        <a:cubicBezTo>
                          <a:pt x="19" y="44"/>
                          <a:pt x="20" y="43"/>
                          <a:pt x="21" y="43"/>
                        </a:cubicBezTo>
                        <a:cubicBezTo>
                          <a:pt x="22" y="43"/>
                          <a:pt x="23" y="42"/>
                          <a:pt x="24" y="41"/>
                        </a:cubicBezTo>
                        <a:cubicBezTo>
                          <a:pt x="25" y="41"/>
                          <a:pt x="26" y="40"/>
                          <a:pt x="27" y="40"/>
                        </a:cubicBezTo>
                        <a:cubicBezTo>
                          <a:pt x="28" y="40"/>
                          <a:pt x="31" y="40"/>
                          <a:pt x="32" y="39"/>
                        </a:cubicBezTo>
                        <a:cubicBezTo>
                          <a:pt x="34" y="39"/>
                          <a:pt x="34" y="39"/>
                          <a:pt x="32" y="40"/>
                        </a:cubicBezTo>
                        <a:cubicBezTo>
                          <a:pt x="29" y="41"/>
                          <a:pt x="27" y="43"/>
                          <a:pt x="26" y="44"/>
                        </a:cubicBezTo>
                        <a:cubicBezTo>
                          <a:pt x="25" y="45"/>
                          <a:pt x="22" y="47"/>
                          <a:pt x="19" y="47"/>
                        </a:cubicBezTo>
                        <a:cubicBezTo>
                          <a:pt x="18" y="48"/>
                          <a:pt x="15" y="50"/>
                          <a:pt x="14" y="51"/>
                        </a:cubicBezTo>
                        <a:cubicBezTo>
                          <a:pt x="13" y="52"/>
                          <a:pt x="13" y="53"/>
                          <a:pt x="13" y="54"/>
                        </a:cubicBezTo>
                        <a:cubicBezTo>
                          <a:pt x="14" y="54"/>
                          <a:pt x="14" y="56"/>
                          <a:pt x="14" y="57"/>
                        </a:cubicBezTo>
                        <a:cubicBezTo>
                          <a:pt x="13" y="58"/>
                          <a:pt x="13" y="59"/>
                          <a:pt x="14" y="59"/>
                        </a:cubicBezTo>
                        <a:cubicBezTo>
                          <a:pt x="14" y="60"/>
                          <a:pt x="15" y="61"/>
                          <a:pt x="15" y="62"/>
                        </a:cubicBezTo>
                        <a:cubicBezTo>
                          <a:pt x="16" y="62"/>
                          <a:pt x="17" y="63"/>
                          <a:pt x="17" y="64"/>
                        </a:cubicBezTo>
                        <a:cubicBezTo>
                          <a:pt x="18" y="64"/>
                          <a:pt x="19" y="65"/>
                          <a:pt x="20" y="66"/>
                        </a:cubicBezTo>
                        <a:cubicBezTo>
                          <a:pt x="21" y="67"/>
                          <a:pt x="21" y="69"/>
                          <a:pt x="21" y="69"/>
                        </a:cubicBezTo>
                        <a:cubicBezTo>
                          <a:pt x="20" y="69"/>
                          <a:pt x="20" y="70"/>
                          <a:pt x="21" y="72"/>
                        </a:cubicBezTo>
                        <a:cubicBezTo>
                          <a:pt x="22" y="74"/>
                          <a:pt x="23" y="75"/>
                          <a:pt x="24" y="76"/>
                        </a:cubicBezTo>
                        <a:cubicBezTo>
                          <a:pt x="25" y="78"/>
                          <a:pt x="27" y="79"/>
                          <a:pt x="29" y="81"/>
                        </a:cubicBezTo>
                        <a:cubicBezTo>
                          <a:pt x="31" y="82"/>
                          <a:pt x="35" y="84"/>
                          <a:pt x="37" y="86"/>
                        </a:cubicBezTo>
                        <a:cubicBezTo>
                          <a:pt x="39" y="88"/>
                          <a:pt x="42" y="89"/>
                          <a:pt x="42" y="90"/>
                        </a:cubicBezTo>
                        <a:cubicBezTo>
                          <a:pt x="43" y="90"/>
                          <a:pt x="45" y="91"/>
                          <a:pt x="46" y="92"/>
                        </a:cubicBezTo>
                        <a:cubicBezTo>
                          <a:pt x="47" y="93"/>
                          <a:pt x="49" y="94"/>
                          <a:pt x="51" y="95"/>
                        </a:cubicBezTo>
                        <a:cubicBezTo>
                          <a:pt x="53" y="96"/>
                          <a:pt x="56" y="96"/>
                          <a:pt x="57" y="96"/>
                        </a:cubicBezTo>
                        <a:cubicBezTo>
                          <a:pt x="58" y="97"/>
                          <a:pt x="61" y="98"/>
                          <a:pt x="64" y="99"/>
                        </a:cubicBezTo>
                        <a:cubicBezTo>
                          <a:pt x="65" y="100"/>
                          <a:pt x="69" y="101"/>
                          <a:pt x="72" y="102"/>
                        </a:cubicBezTo>
                        <a:cubicBezTo>
                          <a:pt x="74" y="102"/>
                          <a:pt x="77" y="102"/>
                          <a:pt x="78" y="101"/>
                        </a:cubicBezTo>
                        <a:cubicBezTo>
                          <a:pt x="80" y="100"/>
                          <a:pt x="82" y="99"/>
                          <a:pt x="82" y="98"/>
                        </a:cubicBezTo>
                        <a:cubicBezTo>
                          <a:pt x="84" y="98"/>
                          <a:pt x="87" y="96"/>
                          <a:pt x="89" y="96"/>
                        </a:cubicBezTo>
                        <a:cubicBezTo>
                          <a:pt x="90" y="96"/>
                          <a:pt x="94" y="95"/>
                          <a:pt x="95" y="95"/>
                        </a:cubicBezTo>
                        <a:cubicBezTo>
                          <a:pt x="97" y="95"/>
                          <a:pt x="98" y="94"/>
                          <a:pt x="99" y="94"/>
                        </a:cubicBezTo>
                        <a:cubicBezTo>
                          <a:pt x="100" y="94"/>
                          <a:pt x="102" y="93"/>
                          <a:pt x="103" y="93"/>
                        </a:cubicBezTo>
                        <a:cubicBezTo>
                          <a:pt x="105" y="93"/>
                          <a:pt x="106" y="93"/>
                          <a:pt x="107" y="93"/>
                        </a:cubicBezTo>
                        <a:cubicBezTo>
                          <a:pt x="108" y="93"/>
                          <a:pt x="110" y="93"/>
                          <a:pt x="112" y="94"/>
                        </a:cubicBezTo>
                        <a:cubicBezTo>
                          <a:pt x="113" y="94"/>
                          <a:pt x="114" y="93"/>
                          <a:pt x="114" y="92"/>
                        </a:cubicBezTo>
                        <a:cubicBezTo>
                          <a:pt x="114" y="91"/>
                          <a:pt x="115" y="89"/>
                          <a:pt x="116" y="88"/>
                        </a:cubicBezTo>
                        <a:cubicBezTo>
                          <a:pt x="116" y="86"/>
                          <a:pt x="118" y="86"/>
                          <a:pt x="119" y="86"/>
                        </a:cubicBezTo>
                        <a:cubicBezTo>
                          <a:pt x="120" y="86"/>
                          <a:pt x="121" y="87"/>
                          <a:pt x="122" y="89"/>
                        </a:cubicBezTo>
                        <a:cubicBezTo>
                          <a:pt x="122" y="90"/>
                          <a:pt x="122" y="92"/>
                          <a:pt x="121" y="93"/>
                        </a:cubicBezTo>
                        <a:cubicBezTo>
                          <a:pt x="120" y="95"/>
                          <a:pt x="118" y="97"/>
                          <a:pt x="117" y="97"/>
                        </a:cubicBezTo>
                        <a:cubicBezTo>
                          <a:pt x="115" y="97"/>
                          <a:pt x="114" y="98"/>
                          <a:pt x="113" y="100"/>
                        </a:cubicBezTo>
                        <a:cubicBezTo>
                          <a:pt x="112" y="101"/>
                          <a:pt x="110" y="103"/>
                          <a:pt x="109" y="104"/>
                        </a:cubicBezTo>
                        <a:cubicBezTo>
                          <a:pt x="108" y="106"/>
                          <a:pt x="107" y="107"/>
                          <a:pt x="107" y="108"/>
                        </a:cubicBezTo>
                        <a:cubicBezTo>
                          <a:pt x="107" y="109"/>
                          <a:pt x="105" y="110"/>
                          <a:pt x="104" y="111"/>
                        </a:cubicBezTo>
                        <a:cubicBezTo>
                          <a:pt x="102" y="112"/>
                          <a:pt x="101" y="113"/>
                          <a:pt x="100" y="114"/>
                        </a:cubicBezTo>
                        <a:cubicBezTo>
                          <a:pt x="100" y="114"/>
                          <a:pt x="98" y="114"/>
                          <a:pt x="97" y="113"/>
                        </a:cubicBezTo>
                        <a:cubicBezTo>
                          <a:pt x="95" y="113"/>
                          <a:pt x="92" y="114"/>
                          <a:pt x="91" y="115"/>
                        </a:cubicBezTo>
                        <a:cubicBezTo>
                          <a:pt x="90" y="116"/>
                          <a:pt x="88" y="117"/>
                          <a:pt x="86" y="118"/>
                        </a:cubicBezTo>
                        <a:cubicBezTo>
                          <a:pt x="85" y="118"/>
                          <a:pt x="84" y="119"/>
                          <a:pt x="83" y="119"/>
                        </a:cubicBezTo>
                        <a:cubicBezTo>
                          <a:pt x="82" y="119"/>
                          <a:pt x="80" y="119"/>
                          <a:pt x="79" y="119"/>
                        </a:cubicBezTo>
                        <a:cubicBezTo>
                          <a:pt x="78" y="118"/>
                          <a:pt x="77" y="119"/>
                          <a:pt x="76" y="120"/>
                        </a:cubicBezTo>
                        <a:cubicBezTo>
                          <a:pt x="76" y="120"/>
                          <a:pt x="75" y="121"/>
                          <a:pt x="74" y="121"/>
                        </a:cubicBezTo>
                        <a:cubicBezTo>
                          <a:pt x="74" y="122"/>
                          <a:pt x="72" y="123"/>
                          <a:pt x="71" y="123"/>
                        </a:cubicBezTo>
                        <a:cubicBezTo>
                          <a:pt x="70" y="123"/>
                          <a:pt x="68" y="123"/>
                          <a:pt x="68" y="122"/>
                        </a:cubicBezTo>
                        <a:cubicBezTo>
                          <a:pt x="67" y="121"/>
                          <a:pt x="66" y="121"/>
                          <a:pt x="65" y="122"/>
                        </a:cubicBezTo>
                        <a:cubicBezTo>
                          <a:pt x="65" y="122"/>
                          <a:pt x="63" y="123"/>
                          <a:pt x="62" y="123"/>
                        </a:cubicBezTo>
                        <a:cubicBezTo>
                          <a:pt x="61" y="124"/>
                          <a:pt x="59" y="124"/>
                          <a:pt x="59" y="123"/>
                        </a:cubicBezTo>
                        <a:cubicBezTo>
                          <a:pt x="59" y="123"/>
                          <a:pt x="57" y="124"/>
                          <a:pt x="56" y="125"/>
                        </a:cubicBezTo>
                        <a:cubicBezTo>
                          <a:pt x="55" y="126"/>
                          <a:pt x="53" y="126"/>
                          <a:pt x="52" y="126"/>
                        </a:cubicBezTo>
                        <a:cubicBezTo>
                          <a:pt x="51" y="125"/>
                          <a:pt x="50" y="125"/>
                          <a:pt x="49" y="125"/>
                        </a:cubicBezTo>
                        <a:cubicBezTo>
                          <a:pt x="48" y="125"/>
                          <a:pt x="48" y="124"/>
                          <a:pt x="48" y="123"/>
                        </a:cubicBezTo>
                        <a:cubicBezTo>
                          <a:pt x="48" y="122"/>
                          <a:pt x="47" y="120"/>
                          <a:pt x="47" y="120"/>
                        </a:cubicBezTo>
                        <a:cubicBezTo>
                          <a:pt x="46" y="119"/>
                          <a:pt x="45" y="119"/>
                          <a:pt x="43" y="119"/>
                        </a:cubicBezTo>
                        <a:cubicBezTo>
                          <a:pt x="43" y="119"/>
                          <a:pt x="41" y="117"/>
                          <a:pt x="41" y="116"/>
                        </a:cubicBezTo>
                        <a:cubicBezTo>
                          <a:pt x="41" y="115"/>
                          <a:pt x="40" y="115"/>
                          <a:pt x="39" y="115"/>
                        </a:cubicBezTo>
                        <a:cubicBezTo>
                          <a:pt x="37" y="115"/>
                          <a:pt x="36" y="115"/>
                          <a:pt x="35" y="116"/>
                        </a:cubicBezTo>
                        <a:cubicBezTo>
                          <a:pt x="34" y="118"/>
                          <a:pt x="34" y="120"/>
                          <a:pt x="34" y="121"/>
                        </a:cubicBezTo>
                        <a:cubicBezTo>
                          <a:pt x="34" y="122"/>
                          <a:pt x="34" y="124"/>
                          <a:pt x="35" y="125"/>
                        </a:cubicBezTo>
                        <a:cubicBezTo>
                          <a:pt x="35" y="127"/>
                          <a:pt x="35" y="129"/>
                          <a:pt x="36" y="131"/>
                        </a:cubicBezTo>
                        <a:cubicBezTo>
                          <a:pt x="38" y="132"/>
                          <a:pt x="40" y="136"/>
                          <a:pt x="42" y="138"/>
                        </a:cubicBezTo>
                        <a:cubicBezTo>
                          <a:pt x="44" y="141"/>
                          <a:pt x="46" y="144"/>
                          <a:pt x="48" y="146"/>
                        </a:cubicBezTo>
                        <a:cubicBezTo>
                          <a:pt x="50" y="147"/>
                          <a:pt x="53" y="151"/>
                          <a:pt x="54" y="152"/>
                        </a:cubicBezTo>
                        <a:cubicBezTo>
                          <a:pt x="56" y="153"/>
                          <a:pt x="60" y="156"/>
                          <a:pt x="63" y="159"/>
                        </a:cubicBezTo>
                        <a:cubicBezTo>
                          <a:pt x="65" y="160"/>
                          <a:pt x="68" y="164"/>
                          <a:pt x="69" y="165"/>
                        </a:cubicBezTo>
                        <a:cubicBezTo>
                          <a:pt x="71" y="167"/>
                          <a:pt x="72" y="170"/>
                          <a:pt x="73" y="170"/>
                        </a:cubicBezTo>
                        <a:cubicBezTo>
                          <a:pt x="75" y="171"/>
                          <a:pt x="77" y="174"/>
                          <a:pt x="78" y="176"/>
                        </a:cubicBezTo>
                        <a:cubicBezTo>
                          <a:pt x="79" y="179"/>
                          <a:pt x="81" y="181"/>
                          <a:pt x="82" y="183"/>
                        </a:cubicBezTo>
                        <a:cubicBezTo>
                          <a:pt x="84" y="184"/>
                          <a:pt x="86" y="186"/>
                          <a:pt x="87" y="188"/>
                        </a:cubicBezTo>
                        <a:cubicBezTo>
                          <a:pt x="89" y="189"/>
                          <a:pt x="91" y="192"/>
                          <a:pt x="92" y="194"/>
                        </a:cubicBezTo>
                        <a:cubicBezTo>
                          <a:pt x="94" y="195"/>
                          <a:pt x="97" y="198"/>
                          <a:pt x="99" y="199"/>
                        </a:cubicBezTo>
                        <a:cubicBezTo>
                          <a:pt x="100" y="201"/>
                          <a:pt x="104" y="204"/>
                          <a:pt x="107" y="207"/>
                        </a:cubicBezTo>
                        <a:cubicBezTo>
                          <a:pt x="110" y="209"/>
                          <a:pt x="116" y="212"/>
                          <a:pt x="118" y="213"/>
                        </a:cubicBezTo>
                        <a:cubicBezTo>
                          <a:pt x="121" y="214"/>
                          <a:pt x="125" y="216"/>
                          <a:pt x="126" y="216"/>
                        </a:cubicBezTo>
                        <a:cubicBezTo>
                          <a:pt x="131" y="211"/>
                          <a:pt x="131" y="211"/>
                          <a:pt x="131" y="211"/>
                        </a:cubicBezTo>
                        <a:cubicBezTo>
                          <a:pt x="137" y="211"/>
                          <a:pt x="137" y="211"/>
                          <a:pt x="137" y="211"/>
                        </a:cubicBezTo>
                        <a:cubicBezTo>
                          <a:pt x="143" y="216"/>
                          <a:pt x="143" y="216"/>
                          <a:pt x="143" y="216"/>
                        </a:cubicBezTo>
                        <a:cubicBezTo>
                          <a:pt x="146" y="215"/>
                          <a:pt x="150" y="214"/>
                          <a:pt x="152" y="213"/>
                        </a:cubicBezTo>
                        <a:cubicBezTo>
                          <a:pt x="155" y="212"/>
                          <a:pt x="158" y="211"/>
                          <a:pt x="159" y="210"/>
                        </a:cubicBezTo>
                        <a:cubicBezTo>
                          <a:pt x="161" y="210"/>
                          <a:pt x="164" y="209"/>
                          <a:pt x="165" y="208"/>
                        </a:cubicBezTo>
                        <a:cubicBezTo>
                          <a:pt x="166" y="207"/>
                          <a:pt x="168" y="206"/>
                          <a:pt x="170" y="206"/>
                        </a:cubicBezTo>
                        <a:cubicBezTo>
                          <a:pt x="173" y="206"/>
                          <a:pt x="175" y="205"/>
                          <a:pt x="176" y="204"/>
                        </a:cubicBezTo>
                        <a:cubicBezTo>
                          <a:pt x="177" y="203"/>
                          <a:pt x="179" y="202"/>
                          <a:pt x="181" y="201"/>
                        </a:cubicBezTo>
                        <a:cubicBezTo>
                          <a:pt x="182" y="201"/>
                          <a:pt x="184" y="200"/>
                          <a:pt x="185" y="199"/>
                        </a:cubicBezTo>
                        <a:cubicBezTo>
                          <a:pt x="187" y="198"/>
                          <a:pt x="190" y="197"/>
                          <a:pt x="191" y="197"/>
                        </a:cubicBezTo>
                        <a:cubicBezTo>
                          <a:pt x="193" y="197"/>
                          <a:pt x="195" y="196"/>
                          <a:pt x="197" y="195"/>
                        </a:cubicBezTo>
                        <a:cubicBezTo>
                          <a:pt x="198" y="194"/>
                          <a:pt x="199" y="193"/>
                          <a:pt x="199" y="191"/>
                        </a:cubicBezTo>
                        <a:cubicBezTo>
                          <a:pt x="200" y="190"/>
                          <a:pt x="201" y="187"/>
                          <a:pt x="202" y="186"/>
                        </a:cubicBezTo>
                        <a:cubicBezTo>
                          <a:pt x="203" y="185"/>
                          <a:pt x="205" y="182"/>
                          <a:pt x="206" y="181"/>
                        </a:cubicBezTo>
                        <a:cubicBezTo>
                          <a:pt x="208" y="180"/>
                          <a:pt x="210" y="178"/>
                          <a:pt x="210" y="176"/>
                        </a:cubicBezTo>
                        <a:cubicBezTo>
                          <a:pt x="211" y="174"/>
                          <a:pt x="212" y="172"/>
                          <a:pt x="212" y="171"/>
                        </a:cubicBezTo>
                        <a:cubicBezTo>
                          <a:pt x="212" y="169"/>
                          <a:pt x="211" y="169"/>
                          <a:pt x="210" y="168"/>
                        </a:cubicBezTo>
                        <a:cubicBezTo>
                          <a:pt x="209" y="167"/>
                          <a:pt x="208" y="165"/>
                          <a:pt x="207" y="164"/>
                        </a:cubicBezTo>
                        <a:cubicBezTo>
                          <a:pt x="206" y="164"/>
                          <a:pt x="204" y="163"/>
                          <a:pt x="203" y="162"/>
                        </a:cubicBezTo>
                        <a:cubicBezTo>
                          <a:pt x="201" y="162"/>
                          <a:pt x="199" y="161"/>
                          <a:pt x="198" y="160"/>
                        </a:cubicBezTo>
                        <a:cubicBezTo>
                          <a:pt x="198" y="160"/>
                          <a:pt x="198" y="160"/>
                          <a:pt x="198" y="160"/>
                        </a:cubicBezTo>
                        <a:cubicBezTo>
                          <a:pt x="199" y="159"/>
                          <a:pt x="200" y="159"/>
                          <a:pt x="200" y="158"/>
                        </a:cubicBezTo>
                        <a:cubicBezTo>
                          <a:pt x="200" y="158"/>
                          <a:pt x="202" y="158"/>
                          <a:pt x="203" y="158"/>
                        </a:cubicBezTo>
                        <a:cubicBezTo>
                          <a:pt x="204" y="159"/>
                          <a:pt x="205" y="158"/>
                          <a:pt x="205" y="157"/>
                        </a:cubicBezTo>
                        <a:cubicBezTo>
                          <a:pt x="205" y="155"/>
                          <a:pt x="204" y="154"/>
                          <a:pt x="203" y="154"/>
                        </a:cubicBezTo>
                        <a:cubicBezTo>
                          <a:pt x="202" y="154"/>
                          <a:pt x="201" y="154"/>
                          <a:pt x="202" y="153"/>
                        </a:cubicBezTo>
                        <a:cubicBezTo>
                          <a:pt x="202" y="152"/>
                          <a:pt x="202" y="151"/>
                          <a:pt x="203" y="151"/>
                        </a:cubicBezTo>
                        <a:cubicBezTo>
                          <a:pt x="203" y="151"/>
                          <a:pt x="205" y="151"/>
                          <a:pt x="206" y="151"/>
                        </a:cubicBezTo>
                        <a:cubicBezTo>
                          <a:pt x="207" y="150"/>
                          <a:pt x="209" y="149"/>
                          <a:pt x="210" y="149"/>
                        </a:cubicBezTo>
                        <a:cubicBezTo>
                          <a:pt x="212" y="148"/>
                          <a:pt x="214" y="146"/>
                          <a:pt x="214" y="144"/>
                        </a:cubicBezTo>
                        <a:cubicBezTo>
                          <a:pt x="215" y="141"/>
                          <a:pt x="215" y="140"/>
                          <a:pt x="214" y="139"/>
                        </a:cubicBezTo>
                        <a:cubicBezTo>
                          <a:pt x="213" y="139"/>
                          <a:pt x="211" y="137"/>
                          <a:pt x="210" y="136"/>
                        </a:cubicBezTo>
                        <a:cubicBezTo>
                          <a:pt x="209" y="136"/>
                          <a:pt x="209" y="135"/>
                          <a:pt x="209" y="135"/>
                        </a:cubicBezTo>
                        <a:cubicBezTo>
                          <a:pt x="210" y="135"/>
                          <a:pt x="212" y="135"/>
                          <a:pt x="213" y="135"/>
                        </a:cubicBezTo>
                        <a:cubicBezTo>
                          <a:pt x="214" y="136"/>
                          <a:pt x="215" y="135"/>
                          <a:pt x="215" y="135"/>
                        </a:cubicBezTo>
                        <a:cubicBezTo>
                          <a:pt x="216" y="135"/>
                          <a:pt x="217" y="134"/>
                          <a:pt x="217" y="132"/>
                        </a:cubicBezTo>
                        <a:cubicBezTo>
                          <a:pt x="218" y="131"/>
                          <a:pt x="219" y="132"/>
                          <a:pt x="219" y="133"/>
                        </a:cubicBezTo>
                        <a:cubicBezTo>
                          <a:pt x="219" y="135"/>
                          <a:pt x="220" y="136"/>
                          <a:pt x="221" y="137"/>
                        </a:cubicBezTo>
                        <a:cubicBezTo>
                          <a:pt x="221" y="138"/>
                          <a:pt x="224" y="138"/>
                          <a:pt x="225" y="137"/>
                        </a:cubicBezTo>
                        <a:cubicBezTo>
                          <a:pt x="227" y="137"/>
                          <a:pt x="230" y="136"/>
                          <a:pt x="231" y="136"/>
                        </a:cubicBezTo>
                        <a:cubicBezTo>
                          <a:pt x="233" y="136"/>
                          <a:pt x="234" y="136"/>
                          <a:pt x="235" y="137"/>
                        </a:cubicBezTo>
                        <a:cubicBezTo>
                          <a:pt x="236" y="137"/>
                          <a:pt x="238" y="137"/>
                          <a:pt x="240" y="137"/>
                        </a:cubicBezTo>
                        <a:cubicBezTo>
                          <a:pt x="242" y="137"/>
                          <a:pt x="244" y="137"/>
                          <a:pt x="245" y="137"/>
                        </a:cubicBezTo>
                        <a:cubicBezTo>
                          <a:pt x="247" y="138"/>
                          <a:pt x="247" y="138"/>
                          <a:pt x="246" y="139"/>
                        </a:cubicBezTo>
                        <a:cubicBezTo>
                          <a:pt x="246" y="140"/>
                          <a:pt x="244" y="140"/>
                          <a:pt x="243" y="140"/>
                        </a:cubicBezTo>
                        <a:cubicBezTo>
                          <a:pt x="242" y="140"/>
                          <a:pt x="241" y="141"/>
                          <a:pt x="240" y="141"/>
                        </a:cubicBezTo>
                        <a:cubicBezTo>
                          <a:pt x="238" y="142"/>
                          <a:pt x="236" y="142"/>
                          <a:pt x="235" y="142"/>
                        </a:cubicBezTo>
                        <a:cubicBezTo>
                          <a:pt x="234" y="142"/>
                          <a:pt x="233" y="142"/>
                          <a:pt x="232" y="141"/>
                        </a:cubicBezTo>
                        <a:cubicBezTo>
                          <a:pt x="231" y="141"/>
                          <a:pt x="229" y="141"/>
                          <a:pt x="227" y="142"/>
                        </a:cubicBezTo>
                        <a:cubicBezTo>
                          <a:pt x="226" y="143"/>
                          <a:pt x="226" y="145"/>
                          <a:pt x="226" y="146"/>
                        </a:cubicBezTo>
                        <a:cubicBezTo>
                          <a:pt x="226" y="148"/>
                          <a:pt x="225" y="150"/>
                          <a:pt x="225" y="151"/>
                        </a:cubicBezTo>
                        <a:cubicBezTo>
                          <a:pt x="224" y="153"/>
                          <a:pt x="225" y="154"/>
                          <a:pt x="226" y="154"/>
                        </a:cubicBezTo>
                        <a:cubicBezTo>
                          <a:pt x="227" y="154"/>
                          <a:pt x="229" y="154"/>
                          <a:pt x="231" y="154"/>
                        </a:cubicBezTo>
                        <a:cubicBezTo>
                          <a:pt x="233" y="153"/>
                          <a:pt x="233" y="154"/>
                          <a:pt x="232" y="155"/>
                        </a:cubicBezTo>
                        <a:cubicBezTo>
                          <a:pt x="230" y="155"/>
                          <a:pt x="228" y="157"/>
                          <a:pt x="228" y="158"/>
                        </a:cubicBezTo>
                        <a:cubicBezTo>
                          <a:pt x="227" y="159"/>
                          <a:pt x="227" y="161"/>
                          <a:pt x="227" y="162"/>
                        </a:cubicBezTo>
                        <a:cubicBezTo>
                          <a:pt x="227" y="163"/>
                          <a:pt x="227" y="165"/>
                          <a:pt x="226" y="167"/>
                        </a:cubicBezTo>
                        <a:cubicBezTo>
                          <a:pt x="225" y="167"/>
                          <a:pt x="225" y="168"/>
                          <a:pt x="227" y="169"/>
                        </a:cubicBezTo>
                        <a:cubicBezTo>
                          <a:pt x="228" y="169"/>
                          <a:pt x="231" y="169"/>
                          <a:pt x="235" y="169"/>
                        </a:cubicBezTo>
                        <a:cubicBezTo>
                          <a:pt x="237" y="169"/>
                          <a:pt x="242" y="169"/>
                          <a:pt x="243" y="169"/>
                        </a:cubicBezTo>
                        <a:cubicBezTo>
                          <a:pt x="245" y="169"/>
                          <a:pt x="247" y="169"/>
                          <a:pt x="250" y="168"/>
                        </a:cubicBezTo>
                        <a:cubicBezTo>
                          <a:pt x="252" y="167"/>
                          <a:pt x="253" y="167"/>
                          <a:pt x="253" y="167"/>
                        </a:cubicBezTo>
                        <a:cubicBezTo>
                          <a:pt x="253" y="167"/>
                          <a:pt x="252" y="168"/>
                          <a:pt x="249" y="169"/>
                        </a:cubicBezTo>
                        <a:cubicBezTo>
                          <a:pt x="246" y="170"/>
                          <a:pt x="243" y="171"/>
                          <a:pt x="242" y="172"/>
                        </a:cubicBezTo>
                        <a:cubicBezTo>
                          <a:pt x="240" y="172"/>
                          <a:pt x="238" y="173"/>
                          <a:pt x="237" y="174"/>
                        </a:cubicBezTo>
                        <a:cubicBezTo>
                          <a:pt x="235" y="176"/>
                          <a:pt x="232" y="176"/>
                          <a:pt x="231" y="177"/>
                        </a:cubicBezTo>
                        <a:cubicBezTo>
                          <a:pt x="229" y="178"/>
                          <a:pt x="229" y="179"/>
                          <a:pt x="229" y="180"/>
                        </a:cubicBezTo>
                        <a:cubicBezTo>
                          <a:pt x="229" y="181"/>
                          <a:pt x="230" y="181"/>
                          <a:pt x="231" y="181"/>
                        </a:cubicBezTo>
                        <a:cubicBezTo>
                          <a:pt x="232" y="181"/>
                          <a:pt x="231" y="181"/>
                          <a:pt x="230" y="182"/>
                        </a:cubicBezTo>
                        <a:cubicBezTo>
                          <a:pt x="229" y="183"/>
                          <a:pt x="228" y="184"/>
                          <a:pt x="228" y="185"/>
                        </a:cubicBezTo>
                        <a:cubicBezTo>
                          <a:pt x="229" y="185"/>
                          <a:pt x="228" y="187"/>
                          <a:pt x="227" y="188"/>
                        </a:cubicBezTo>
                        <a:cubicBezTo>
                          <a:pt x="227" y="188"/>
                          <a:pt x="226" y="189"/>
                          <a:pt x="227" y="190"/>
                        </a:cubicBezTo>
                        <a:cubicBezTo>
                          <a:pt x="227" y="191"/>
                          <a:pt x="228" y="192"/>
                          <a:pt x="229" y="193"/>
                        </a:cubicBezTo>
                        <a:cubicBezTo>
                          <a:pt x="231" y="193"/>
                          <a:pt x="231" y="193"/>
                          <a:pt x="231" y="194"/>
                        </a:cubicBezTo>
                        <a:cubicBezTo>
                          <a:pt x="232" y="195"/>
                          <a:pt x="232" y="196"/>
                          <a:pt x="231" y="197"/>
                        </a:cubicBezTo>
                        <a:cubicBezTo>
                          <a:pt x="231" y="198"/>
                          <a:pt x="230" y="199"/>
                          <a:pt x="229" y="199"/>
                        </a:cubicBezTo>
                        <a:cubicBezTo>
                          <a:pt x="229" y="200"/>
                          <a:pt x="230" y="201"/>
                          <a:pt x="231" y="201"/>
                        </a:cubicBezTo>
                        <a:cubicBezTo>
                          <a:pt x="232" y="202"/>
                          <a:pt x="233" y="202"/>
                          <a:pt x="235" y="201"/>
                        </a:cubicBezTo>
                        <a:cubicBezTo>
                          <a:pt x="236" y="201"/>
                          <a:pt x="237" y="201"/>
                          <a:pt x="238" y="201"/>
                        </a:cubicBezTo>
                        <a:cubicBezTo>
                          <a:pt x="238" y="202"/>
                          <a:pt x="238" y="203"/>
                          <a:pt x="238" y="203"/>
                        </a:cubicBezTo>
                        <a:cubicBezTo>
                          <a:pt x="237" y="204"/>
                          <a:pt x="238" y="206"/>
                          <a:pt x="239" y="207"/>
                        </a:cubicBezTo>
                        <a:cubicBezTo>
                          <a:pt x="240" y="208"/>
                          <a:pt x="240" y="210"/>
                          <a:pt x="240" y="212"/>
                        </a:cubicBezTo>
                        <a:cubicBezTo>
                          <a:pt x="240" y="213"/>
                          <a:pt x="240" y="214"/>
                          <a:pt x="241" y="215"/>
                        </a:cubicBezTo>
                        <a:cubicBezTo>
                          <a:pt x="241" y="215"/>
                          <a:pt x="242" y="216"/>
                          <a:pt x="242" y="218"/>
                        </a:cubicBezTo>
                        <a:cubicBezTo>
                          <a:pt x="242" y="219"/>
                          <a:pt x="242" y="221"/>
                          <a:pt x="242" y="223"/>
                        </a:cubicBezTo>
                        <a:cubicBezTo>
                          <a:pt x="241" y="224"/>
                          <a:pt x="241" y="227"/>
                          <a:pt x="240" y="229"/>
                        </a:cubicBezTo>
                        <a:cubicBezTo>
                          <a:pt x="240" y="230"/>
                          <a:pt x="240" y="231"/>
                          <a:pt x="239" y="233"/>
                        </a:cubicBezTo>
                        <a:cubicBezTo>
                          <a:pt x="239" y="233"/>
                          <a:pt x="238" y="234"/>
                          <a:pt x="238" y="235"/>
                        </a:cubicBezTo>
                        <a:cubicBezTo>
                          <a:pt x="242" y="236"/>
                          <a:pt x="242" y="236"/>
                          <a:pt x="242" y="236"/>
                        </a:cubicBezTo>
                        <a:cubicBezTo>
                          <a:pt x="243" y="239"/>
                          <a:pt x="243" y="239"/>
                          <a:pt x="243" y="239"/>
                        </a:cubicBezTo>
                        <a:cubicBezTo>
                          <a:pt x="237" y="244"/>
                          <a:pt x="237" y="244"/>
                          <a:pt x="237" y="244"/>
                        </a:cubicBezTo>
                        <a:cubicBezTo>
                          <a:pt x="236" y="244"/>
                          <a:pt x="236" y="244"/>
                          <a:pt x="236" y="244"/>
                        </a:cubicBezTo>
                        <a:cubicBezTo>
                          <a:pt x="232" y="243"/>
                          <a:pt x="232" y="243"/>
                          <a:pt x="232" y="243"/>
                        </a:cubicBezTo>
                        <a:cubicBezTo>
                          <a:pt x="231" y="245"/>
                          <a:pt x="231" y="248"/>
                          <a:pt x="231" y="249"/>
                        </a:cubicBezTo>
                        <a:cubicBezTo>
                          <a:pt x="231" y="250"/>
                          <a:pt x="231" y="253"/>
                          <a:pt x="231" y="254"/>
                        </a:cubicBezTo>
                        <a:cubicBezTo>
                          <a:pt x="231" y="254"/>
                          <a:pt x="232" y="254"/>
                          <a:pt x="235" y="254"/>
                        </a:cubicBezTo>
                        <a:cubicBezTo>
                          <a:pt x="237" y="254"/>
                          <a:pt x="240" y="250"/>
                          <a:pt x="242" y="250"/>
                        </a:cubicBezTo>
                        <a:cubicBezTo>
                          <a:pt x="242" y="250"/>
                          <a:pt x="242" y="246"/>
                          <a:pt x="242" y="245"/>
                        </a:cubicBezTo>
                        <a:cubicBezTo>
                          <a:pt x="242" y="244"/>
                          <a:pt x="241" y="242"/>
                          <a:pt x="243" y="242"/>
                        </a:cubicBezTo>
                        <a:cubicBezTo>
                          <a:pt x="244" y="243"/>
                          <a:pt x="245" y="240"/>
                          <a:pt x="246" y="240"/>
                        </a:cubicBezTo>
                        <a:cubicBezTo>
                          <a:pt x="248" y="239"/>
                          <a:pt x="252" y="239"/>
                          <a:pt x="253" y="239"/>
                        </a:cubicBezTo>
                        <a:cubicBezTo>
                          <a:pt x="254" y="241"/>
                          <a:pt x="249" y="245"/>
                          <a:pt x="250" y="245"/>
                        </a:cubicBezTo>
                        <a:cubicBezTo>
                          <a:pt x="251" y="246"/>
                          <a:pt x="252" y="249"/>
                          <a:pt x="254" y="248"/>
                        </a:cubicBezTo>
                        <a:cubicBezTo>
                          <a:pt x="256" y="247"/>
                          <a:pt x="260" y="243"/>
                          <a:pt x="262" y="246"/>
                        </a:cubicBezTo>
                        <a:cubicBezTo>
                          <a:pt x="263" y="248"/>
                          <a:pt x="264" y="249"/>
                          <a:pt x="264" y="249"/>
                        </a:cubicBezTo>
                        <a:cubicBezTo>
                          <a:pt x="264" y="249"/>
                          <a:pt x="265" y="248"/>
                          <a:pt x="266" y="247"/>
                        </a:cubicBezTo>
                        <a:cubicBezTo>
                          <a:pt x="267" y="247"/>
                          <a:pt x="268" y="244"/>
                          <a:pt x="268" y="242"/>
                        </a:cubicBezTo>
                        <a:cubicBezTo>
                          <a:pt x="268" y="239"/>
                          <a:pt x="268" y="236"/>
                          <a:pt x="270" y="235"/>
                        </a:cubicBezTo>
                        <a:cubicBezTo>
                          <a:pt x="272" y="233"/>
                          <a:pt x="273" y="230"/>
                          <a:pt x="273" y="229"/>
                        </a:cubicBezTo>
                        <a:cubicBezTo>
                          <a:pt x="272" y="227"/>
                          <a:pt x="272" y="225"/>
                          <a:pt x="272" y="224"/>
                        </a:cubicBezTo>
                        <a:cubicBezTo>
                          <a:pt x="273" y="223"/>
                          <a:pt x="274" y="222"/>
                          <a:pt x="275" y="223"/>
                        </a:cubicBezTo>
                        <a:cubicBezTo>
                          <a:pt x="275" y="223"/>
                          <a:pt x="277" y="224"/>
                          <a:pt x="277" y="225"/>
                        </a:cubicBezTo>
                        <a:cubicBezTo>
                          <a:pt x="278" y="226"/>
                          <a:pt x="281" y="228"/>
                          <a:pt x="282" y="229"/>
                        </a:cubicBezTo>
                        <a:cubicBezTo>
                          <a:pt x="283" y="228"/>
                          <a:pt x="286" y="228"/>
                          <a:pt x="289" y="227"/>
                        </a:cubicBezTo>
                        <a:cubicBezTo>
                          <a:pt x="291" y="227"/>
                          <a:pt x="293" y="225"/>
                          <a:pt x="294" y="223"/>
                        </a:cubicBezTo>
                        <a:cubicBezTo>
                          <a:pt x="295" y="221"/>
                          <a:pt x="297" y="220"/>
                          <a:pt x="299" y="219"/>
                        </a:cubicBezTo>
                        <a:cubicBezTo>
                          <a:pt x="299" y="217"/>
                          <a:pt x="300" y="215"/>
                          <a:pt x="299" y="214"/>
                        </a:cubicBezTo>
                        <a:cubicBezTo>
                          <a:pt x="299" y="212"/>
                          <a:pt x="298" y="209"/>
                          <a:pt x="297" y="209"/>
                        </a:cubicBezTo>
                        <a:cubicBezTo>
                          <a:pt x="296" y="207"/>
                          <a:pt x="293" y="205"/>
                          <a:pt x="291" y="203"/>
                        </a:cubicBezTo>
                        <a:cubicBezTo>
                          <a:pt x="289" y="201"/>
                          <a:pt x="287" y="199"/>
                          <a:pt x="285" y="197"/>
                        </a:cubicBezTo>
                        <a:cubicBezTo>
                          <a:pt x="283" y="196"/>
                          <a:pt x="284" y="195"/>
                          <a:pt x="287" y="195"/>
                        </a:cubicBezTo>
                        <a:cubicBezTo>
                          <a:pt x="288" y="195"/>
                          <a:pt x="292" y="194"/>
                          <a:pt x="293" y="193"/>
                        </a:cubicBezTo>
                        <a:cubicBezTo>
                          <a:pt x="295" y="193"/>
                          <a:pt x="296" y="191"/>
                          <a:pt x="297" y="191"/>
                        </a:cubicBezTo>
                        <a:cubicBezTo>
                          <a:pt x="298" y="190"/>
                          <a:pt x="299" y="188"/>
                          <a:pt x="300" y="187"/>
                        </a:cubicBezTo>
                        <a:cubicBezTo>
                          <a:pt x="301" y="186"/>
                          <a:pt x="303" y="184"/>
                          <a:pt x="304" y="182"/>
                        </a:cubicBezTo>
                        <a:cubicBezTo>
                          <a:pt x="306" y="181"/>
                          <a:pt x="308" y="181"/>
                          <a:pt x="310" y="180"/>
                        </a:cubicBezTo>
                        <a:cubicBezTo>
                          <a:pt x="311" y="180"/>
                          <a:pt x="313" y="180"/>
                          <a:pt x="316" y="180"/>
                        </a:cubicBezTo>
                        <a:cubicBezTo>
                          <a:pt x="318" y="180"/>
                          <a:pt x="320" y="179"/>
                          <a:pt x="320" y="177"/>
                        </a:cubicBezTo>
                        <a:cubicBezTo>
                          <a:pt x="319" y="175"/>
                          <a:pt x="317" y="174"/>
                          <a:pt x="315" y="174"/>
                        </a:cubicBezTo>
                        <a:cubicBezTo>
                          <a:pt x="312" y="174"/>
                          <a:pt x="309" y="175"/>
                          <a:pt x="307" y="175"/>
                        </a:cubicBezTo>
                        <a:cubicBezTo>
                          <a:pt x="305" y="176"/>
                          <a:pt x="303" y="176"/>
                          <a:pt x="300" y="176"/>
                        </a:cubicBezTo>
                        <a:cubicBezTo>
                          <a:pt x="297" y="177"/>
                          <a:pt x="295" y="176"/>
                          <a:pt x="295" y="174"/>
                        </a:cubicBezTo>
                        <a:cubicBezTo>
                          <a:pt x="294" y="172"/>
                          <a:pt x="294" y="171"/>
                          <a:pt x="295" y="172"/>
                        </a:cubicBezTo>
                        <a:cubicBezTo>
                          <a:pt x="296" y="172"/>
                          <a:pt x="297" y="171"/>
                          <a:pt x="297" y="170"/>
                        </a:cubicBezTo>
                        <a:cubicBezTo>
                          <a:pt x="296" y="168"/>
                          <a:pt x="296" y="166"/>
                          <a:pt x="296" y="164"/>
                        </a:cubicBezTo>
                        <a:cubicBezTo>
                          <a:pt x="295" y="162"/>
                          <a:pt x="296" y="160"/>
                          <a:pt x="297" y="160"/>
                        </a:cubicBezTo>
                        <a:cubicBezTo>
                          <a:pt x="297" y="159"/>
                          <a:pt x="300" y="159"/>
                          <a:pt x="301" y="158"/>
                        </a:cubicBezTo>
                        <a:cubicBezTo>
                          <a:pt x="303" y="158"/>
                          <a:pt x="308" y="154"/>
                          <a:pt x="310" y="152"/>
                        </a:cubicBezTo>
                        <a:cubicBezTo>
                          <a:pt x="312" y="148"/>
                          <a:pt x="315" y="146"/>
                          <a:pt x="315" y="146"/>
                        </a:cubicBezTo>
                        <a:cubicBezTo>
                          <a:pt x="315" y="146"/>
                          <a:pt x="314" y="144"/>
                          <a:pt x="313" y="143"/>
                        </a:cubicBezTo>
                        <a:cubicBezTo>
                          <a:pt x="312" y="142"/>
                          <a:pt x="311" y="139"/>
                          <a:pt x="311" y="138"/>
                        </a:cubicBezTo>
                        <a:cubicBezTo>
                          <a:pt x="310" y="137"/>
                          <a:pt x="311" y="136"/>
                          <a:pt x="312" y="135"/>
                        </a:cubicBezTo>
                        <a:cubicBezTo>
                          <a:pt x="312" y="134"/>
                          <a:pt x="314" y="133"/>
                          <a:pt x="315" y="133"/>
                        </a:cubicBezTo>
                        <a:cubicBezTo>
                          <a:pt x="315" y="134"/>
                          <a:pt x="317" y="134"/>
                          <a:pt x="318" y="133"/>
                        </a:cubicBezTo>
                        <a:cubicBezTo>
                          <a:pt x="320" y="133"/>
                          <a:pt x="320" y="131"/>
                          <a:pt x="320" y="130"/>
                        </a:cubicBezTo>
                        <a:cubicBezTo>
                          <a:pt x="320" y="130"/>
                          <a:pt x="318" y="129"/>
                          <a:pt x="316" y="129"/>
                        </a:cubicBezTo>
                        <a:cubicBezTo>
                          <a:pt x="315" y="129"/>
                          <a:pt x="313" y="127"/>
                          <a:pt x="312" y="126"/>
                        </a:cubicBezTo>
                        <a:cubicBezTo>
                          <a:pt x="311" y="125"/>
                          <a:pt x="312" y="124"/>
                          <a:pt x="313" y="123"/>
                        </a:cubicBezTo>
                        <a:cubicBezTo>
                          <a:pt x="314" y="123"/>
                          <a:pt x="317" y="122"/>
                          <a:pt x="319" y="120"/>
                        </a:cubicBezTo>
                        <a:cubicBezTo>
                          <a:pt x="321" y="119"/>
                          <a:pt x="324" y="118"/>
                          <a:pt x="326" y="117"/>
                        </a:cubicBezTo>
                        <a:cubicBezTo>
                          <a:pt x="328" y="116"/>
                          <a:pt x="330" y="114"/>
                          <a:pt x="331" y="111"/>
                        </a:cubicBezTo>
                        <a:cubicBezTo>
                          <a:pt x="333" y="110"/>
                          <a:pt x="333" y="107"/>
                          <a:pt x="333" y="10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8" name="Freeform 25">
                    <a:extLst>
                      <a:ext uri="{FF2B5EF4-FFF2-40B4-BE49-F238E27FC236}">
                        <a16:creationId xmlns:a16="http://schemas.microsoft.com/office/drawing/2014/main" id="{931126A8-65CE-E52D-4BA5-B1BD3F8253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1156" y="3295608"/>
                    <a:ext cx="28172" cy="19428"/>
                  </a:xfrm>
                  <a:custGeom>
                    <a:avLst/>
                    <a:gdLst/>
                    <a:ahLst/>
                    <a:cxnLst>
                      <a:cxn ang="0">
                        <a:pos x="12" y="19"/>
                      </a:cxn>
                      <a:cxn ang="0">
                        <a:pos x="26" y="7"/>
                      </a:cxn>
                      <a:cxn ang="0">
                        <a:pos x="21" y="2"/>
                      </a:cxn>
                      <a:cxn ang="0">
                        <a:pos x="14" y="0"/>
                      </a:cxn>
                      <a:cxn ang="0">
                        <a:pos x="0" y="19"/>
                      </a:cxn>
                      <a:cxn ang="0">
                        <a:pos x="7" y="21"/>
                      </a:cxn>
                      <a:cxn ang="0">
                        <a:pos x="12" y="19"/>
                      </a:cxn>
                      <a:cxn ang="0">
                        <a:pos x="12" y="19"/>
                      </a:cxn>
                      <a:cxn ang="0">
                        <a:pos x="12" y="19"/>
                      </a:cxn>
                    </a:cxnLst>
                    <a:rect l="0" t="0" r="r" b="b"/>
                    <a:pathLst>
                      <a:path w="26" h="21">
                        <a:moveTo>
                          <a:pt x="12" y="19"/>
                        </a:moveTo>
                        <a:lnTo>
                          <a:pt x="26" y="7"/>
                        </a:lnTo>
                        <a:lnTo>
                          <a:pt x="21" y="2"/>
                        </a:lnTo>
                        <a:lnTo>
                          <a:pt x="14" y="0"/>
                        </a:lnTo>
                        <a:lnTo>
                          <a:pt x="0" y="19"/>
                        </a:lnTo>
                        <a:lnTo>
                          <a:pt x="7" y="21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lnTo>
                          <a:pt x="12" y="19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9" name="Freeform 26">
                    <a:extLst>
                      <a:ext uri="{FF2B5EF4-FFF2-40B4-BE49-F238E27FC236}">
                        <a16:creationId xmlns:a16="http://schemas.microsoft.com/office/drawing/2014/main" id="{194F898A-1BB2-196D-7983-2D77DA096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36052" y="2419389"/>
                    <a:ext cx="462395" cy="717879"/>
                  </a:xfrm>
                  <a:custGeom>
                    <a:avLst/>
                    <a:gdLst/>
                    <a:ahLst/>
                    <a:cxnLst>
                      <a:cxn ang="0">
                        <a:pos x="180" y="21"/>
                      </a:cxn>
                      <a:cxn ang="0">
                        <a:pos x="155" y="17"/>
                      </a:cxn>
                      <a:cxn ang="0">
                        <a:pos x="138" y="2"/>
                      </a:cxn>
                      <a:cxn ang="0">
                        <a:pos x="110" y="5"/>
                      </a:cxn>
                      <a:cxn ang="0">
                        <a:pos x="106" y="14"/>
                      </a:cxn>
                      <a:cxn ang="0">
                        <a:pos x="109" y="39"/>
                      </a:cxn>
                      <a:cxn ang="0">
                        <a:pos x="110" y="58"/>
                      </a:cxn>
                      <a:cxn ang="0">
                        <a:pos x="102" y="80"/>
                      </a:cxn>
                      <a:cxn ang="0">
                        <a:pos x="96" y="102"/>
                      </a:cxn>
                      <a:cxn ang="0">
                        <a:pos x="100" y="123"/>
                      </a:cxn>
                      <a:cxn ang="0">
                        <a:pos x="100" y="153"/>
                      </a:cxn>
                      <a:cxn ang="0">
                        <a:pos x="82" y="178"/>
                      </a:cxn>
                      <a:cxn ang="0">
                        <a:pos x="61" y="188"/>
                      </a:cxn>
                      <a:cxn ang="0">
                        <a:pos x="42" y="198"/>
                      </a:cxn>
                      <a:cxn ang="0">
                        <a:pos x="18" y="212"/>
                      </a:cxn>
                      <a:cxn ang="0">
                        <a:pos x="4" y="210"/>
                      </a:cxn>
                      <a:cxn ang="0">
                        <a:pos x="11" y="232"/>
                      </a:cxn>
                      <a:cxn ang="0">
                        <a:pos x="31" y="246"/>
                      </a:cxn>
                      <a:cxn ang="0">
                        <a:pos x="48" y="259"/>
                      </a:cxn>
                      <a:cxn ang="0">
                        <a:pos x="49" y="281"/>
                      </a:cxn>
                      <a:cxn ang="0">
                        <a:pos x="69" y="294"/>
                      </a:cxn>
                      <a:cxn ang="0">
                        <a:pos x="92" y="302"/>
                      </a:cxn>
                      <a:cxn ang="0">
                        <a:pos x="113" y="299"/>
                      </a:cxn>
                      <a:cxn ang="0">
                        <a:pos x="123" y="281"/>
                      </a:cxn>
                      <a:cxn ang="0">
                        <a:pos x="114" y="273"/>
                      </a:cxn>
                      <a:cxn ang="0">
                        <a:pos x="126" y="283"/>
                      </a:cxn>
                      <a:cxn ang="0">
                        <a:pos x="127" y="305"/>
                      </a:cxn>
                      <a:cxn ang="0">
                        <a:pos x="133" y="304"/>
                      </a:cxn>
                      <a:cxn ang="0">
                        <a:pos x="141" y="303"/>
                      </a:cxn>
                      <a:cxn ang="0">
                        <a:pos x="147" y="291"/>
                      </a:cxn>
                      <a:cxn ang="0">
                        <a:pos x="151" y="288"/>
                      </a:cxn>
                      <a:cxn ang="0">
                        <a:pos x="154" y="292"/>
                      </a:cxn>
                      <a:cxn ang="0">
                        <a:pos x="156" y="309"/>
                      </a:cxn>
                      <a:cxn ang="0">
                        <a:pos x="169" y="306"/>
                      </a:cxn>
                      <a:cxn ang="0">
                        <a:pos x="166" y="291"/>
                      </a:cxn>
                      <a:cxn ang="0">
                        <a:pos x="174" y="289"/>
                      </a:cxn>
                      <a:cxn ang="0">
                        <a:pos x="170" y="268"/>
                      </a:cxn>
                      <a:cxn ang="0">
                        <a:pos x="165" y="239"/>
                      </a:cxn>
                      <a:cxn ang="0">
                        <a:pos x="154" y="218"/>
                      </a:cxn>
                      <a:cxn ang="0">
                        <a:pos x="146" y="202"/>
                      </a:cxn>
                      <a:cxn ang="0">
                        <a:pos x="146" y="183"/>
                      </a:cxn>
                      <a:cxn ang="0">
                        <a:pos x="148" y="166"/>
                      </a:cxn>
                      <a:cxn ang="0">
                        <a:pos x="131" y="157"/>
                      </a:cxn>
                      <a:cxn ang="0">
                        <a:pos x="112" y="147"/>
                      </a:cxn>
                      <a:cxn ang="0">
                        <a:pos x="123" y="130"/>
                      </a:cxn>
                      <a:cxn ang="0">
                        <a:pos x="144" y="113"/>
                      </a:cxn>
                      <a:cxn ang="0">
                        <a:pos x="150" y="99"/>
                      </a:cxn>
                      <a:cxn ang="0">
                        <a:pos x="125" y="85"/>
                      </a:cxn>
                      <a:cxn ang="0">
                        <a:pos x="111" y="72"/>
                      </a:cxn>
                      <a:cxn ang="0">
                        <a:pos x="127" y="51"/>
                      </a:cxn>
                      <a:cxn ang="0">
                        <a:pos x="122" y="37"/>
                      </a:cxn>
                      <a:cxn ang="0">
                        <a:pos x="137" y="44"/>
                      </a:cxn>
                      <a:cxn ang="0">
                        <a:pos x="155" y="53"/>
                      </a:cxn>
                      <a:cxn ang="0">
                        <a:pos x="160" y="48"/>
                      </a:cxn>
                      <a:cxn ang="0">
                        <a:pos x="170" y="63"/>
                      </a:cxn>
                      <a:cxn ang="0">
                        <a:pos x="187" y="60"/>
                      </a:cxn>
                      <a:cxn ang="0">
                        <a:pos x="200" y="35"/>
                      </a:cxn>
                    </a:cxnLst>
                    <a:rect l="0" t="0" r="r" b="b"/>
                    <a:pathLst>
                      <a:path w="201" h="312">
                        <a:moveTo>
                          <a:pt x="200" y="28"/>
                        </a:moveTo>
                        <a:cubicBezTo>
                          <a:pt x="200" y="25"/>
                          <a:pt x="199" y="24"/>
                          <a:pt x="199" y="24"/>
                        </a:cubicBezTo>
                        <a:cubicBezTo>
                          <a:pt x="199" y="24"/>
                          <a:pt x="198" y="24"/>
                          <a:pt x="195" y="24"/>
                        </a:cubicBezTo>
                        <a:cubicBezTo>
                          <a:pt x="192" y="24"/>
                          <a:pt x="189" y="23"/>
                          <a:pt x="187" y="22"/>
                        </a:cubicBezTo>
                        <a:cubicBezTo>
                          <a:pt x="185" y="22"/>
                          <a:pt x="182" y="21"/>
                          <a:pt x="180" y="21"/>
                        </a:cubicBezTo>
                        <a:cubicBezTo>
                          <a:pt x="178" y="21"/>
                          <a:pt x="176" y="20"/>
                          <a:pt x="174" y="19"/>
                        </a:cubicBezTo>
                        <a:cubicBezTo>
                          <a:pt x="173" y="18"/>
                          <a:pt x="170" y="19"/>
                          <a:pt x="169" y="19"/>
                        </a:cubicBezTo>
                        <a:cubicBezTo>
                          <a:pt x="167" y="20"/>
                          <a:pt x="165" y="21"/>
                          <a:pt x="164" y="21"/>
                        </a:cubicBezTo>
                        <a:cubicBezTo>
                          <a:pt x="163" y="21"/>
                          <a:pt x="161" y="20"/>
                          <a:pt x="160" y="20"/>
                        </a:cubicBezTo>
                        <a:cubicBezTo>
                          <a:pt x="158" y="19"/>
                          <a:pt x="156" y="17"/>
                          <a:pt x="155" y="17"/>
                        </a:cubicBezTo>
                        <a:cubicBezTo>
                          <a:pt x="154" y="16"/>
                          <a:pt x="151" y="15"/>
                          <a:pt x="150" y="15"/>
                        </a:cubicBezTo>
                        <a:cubicBezTo>
                          <a:pt x="148" y="14"/>
                          <a:pt x="147" y="12"/>
                          <a:pt x="147" y="11"/>
                        </a:cubicBezTo>
                        <a:cubicBezTo>
                          <a:pt x="147" y="10"/>
                          <a:pt x="145" y="7"/>
                          <a:pt x="143" y="7"/>
                        </a:cubicBezTo>
                        <a:cubicBezTo>
                          <a:pt x="142" y="6"/>
                          <a:pt x="141" y="3"/>
                          <a:pt x="141" y="2"/>
                        </a:cubicBezTo>
                        <a:cubicBezTo>
                          <a:pt x="141" y="2"/>
                          <a:pt x="140" y="2"/>
                          <a:pt x="138" y="2"/>
                        </a:cubicBezTo>
                        <a:cubicBezTo>
                          <a:pt x="138" y="2"/>
                          <a:pt x="134" y="3"/>
                          <a:pt x="132" y="3"/>
                        </a:cubicBezTo>
                        <a:cubicBezTo>
                          <a:pt x="130" y="3"/>
                          <a:pt x="126" y="4"/>
                          <a:pt x="124" y="5"/>
                        </a:cubicBezTo>
                        <a:cubicBezTo>
                          <a:pt x="123" y="7"/>
                          <a:pt x="121" y="7"/>
                          <a:pt x="120" y="7"/>
                        </a:cubicBezTo>
                        <a:cubicBezTo>
                          <a:pt x="119" y="6"/>
                          <a:pt x="116" y="6"/>
                          <a:pt x="115" y="6"/>
                        </a:cubicBezTo>
                        <a:cubicBezTo>
                          <a:pt x="113" y="5"/>
                          <a:pt x="111" y="5"/>
                          <a:pt x="110" y="5"/>
                        </a:cubicBezTo>
                        <a:cubicBezTo>
                          <a:pt x="109" y="5"/>
                          <a:pt x="106" y="3"/>
                          <a:pt x="105" y="2"/>
                        </a:cubicBezTo>
                        <a:cubicBezTo>
                          <a:pt x="104" y="1"/>
                          <a:pt x="103" y="0"/>
                          <a:pt x="103" y="0"/>
                        </a:cubicBezTo>
                        <a:cubicBezTo>
                          <a:pt x="103" y="0"/>
                          <a:pt x="103" y="2"/>
                          <a:pt x="102" y="4"/>
                        </a:cubicBezTo>
                        <a:cubicBezTo>
                          <a:pt x="102" y="7"/>
                          <a:pt x="102" y="9"/>
                          <a:pt x="103" y="11"/>
                        </a:cubicBezTo>
                        <a:cubicBezTo>
                          <a:pt x="104" y="12"/>
                          <a:pt x="105" y="13"/>
                          <a:pt x="106" y="14"/>
                        </a:cubicBezTo>
                        <a:cubicBezTo>
                          <a:pt x="106" y="16"/>
                          <a:pt x="107" y="18"/>
                          <a:pt x="108" y="18"/>
                        </a:cubicBezTo>
                        <a:cubicBezTo>
                          <a:pt x="108" y="19"/>
                          <a:pt x="109" y="21"/>
                          <a:pt x="110" y="23"/>
                        </a:cubicBezTo>
                        <a:cubicBezTo>
                          <a:pt x="111" y="24"/>
                          <a:pt x="112" y="27"/>
                          <a:pt x="112" y="28"/>
                        </a:cubicBezTo>
                        <a:cubicBezTo>
                          <a:pt x="112" y="30"/>
                          <a:pt x="112" y="34"/>
                          <a:pt x="111" y="35"/>
                        </a:cubicBezTo>
                        <a:cubicBezTo>
                          <a:pt x="110" y="37"/>
                          <a:pt x="109" y="39"/>
                          <a:pt x="109" y="39"/>
                        </a:cubicBezTo>
                        <a:cubicBezTo>
                          <a:pt x="117" y="45"/>
                          <a:pt x="117" y="45"/>
                          <a:pt x="117" y="45"/>
                        </a:cubicBezTo>
                        <a:cubicBezTo>
                          <a:pt x="117" y="45"/>
                          <a:pt x="116" y="46"/>
                          <a:pt x="115" y="47"/>
                        </a:cubicBezTo>
                        <a:cubicBezTo>
                          <a:pt x="114" y="48"/>
                          <a:pt x="117" y="49"/>
                          <a:pt x="116" y="50"/>
                        </a:cubicBezTo>
                        <a:cubicBezTo>
                          <a:pt x="115" y="51"/>
                          <a:pt x="114" y="54"/>
                          <a:pt x="113" y="55"/>
                        </a:cubicBezTo>
                        <a:cubicBezTo>
                          <a:pt x="112" y="56"/>
                          <a:pt x="110" y="57"/>
                          <a:pt x="110" y="58"/>
                        </a:cubicBezTo>
                        <a:cubicBezTo>
                          <a:pt x="108" y="60"/>
                          <a:pt x="106" y="61"/>
                          <a:pt x="104" y="62"/>
                        </a:cubicBezTo>
                        <a:cubicBezTo>
                          <a:pt x="102" y="63"/>
                          <a:pt x="101" y="64"/>
                          <a:pt x="99" y="66"/>
                        </a:cubicBezTo>
                        <a:cubicBezTo>
                          <a:pt x="98" y="68"/>
                          <a:pt x="96" y="70"/>
                          <a:pt x="96" y="71"/>
                        </a:cubicBezTo>
                        <a:cubicBezTo>
                          <a:pt x="96" y="73"/>
                          <a:pt x="97" y="74"/>
                          <a:pt x="98" y="76"/>
                        </a:cubicBezTo>
                        <a:cubicBezTo>
                          <a:pt x="100" y="77"/>
                          <a:pt x="101" y="79"/>
                          <a:pt x="102" y="80"/>
                        </a:cubicBezTo>
                        <a:cubicBezTo>
                          <a:pt x="103" y="81"/>
                          <a:pt x="104" y="84"/>
                          <a:pt x="106" y="86"/>
                        </a:cubicBezTo>
                        <a:cubicBezTo>
                          <a:pt x="107" y="88"/>
                          <a:pt x="109" y="89"/>
                          <a:pt x="109" y="91"/>
                        </a:cubicBezTo>
                        <a:cubicBezTo>
                          <a:pt x="110" y="92"/>
                          <a:pt x="108" y="93"/>
                          <a:pt x="107" y="94"/>
                        </a:cubicBezTo>
                        <a:cubicBezTo>
                          <a:pt x="105" y="95"/>
                          <a:pt x="103" y="96"/>
                          <a:pt x="100" y="97"/>
                        </a:cubicBezTo>
                        <a:cubicBezTo>
                          <a:pt x="98" y="99"/>
                          <a:pt x="96" y="101"/>
                          <a:pt x="96" y="102"/>
                        </a:cubicBezTo>
                        <a:cubicBezTo>
                          <a:pt x="96" y="102"/>
                          <a:pt x="96" y="105"/>
                          <a:pt x="98" y="106"/>
                        </a:cubicBezTo>
                        <a:cubicBezTo>
                          <a:pt x="98" y="107"/>
                          <a:pt x="98" y="109"/>
                          <a:pt x="99" y="111"/>
                        </a:cubicBezTo>
                        <a:cubicBezTo>
                          <a:pt x="99" y="112"/>
                          <a:pt x="98" y="113"/>
                          <a:pt x="98" y="114"/>
                        </a:cubicBezTo>
                        <a:cubicBezTo>
                          <a:pt x="97" y="115"/>
                          <a:pt x="97" y="117"/>
                          <a:pt x="97" y="118"/>
                        </a:cubicBezTo>
                        <a:cubicBezTo>
                          <a:pt x="97" y="121"/>
                          <a:pt x="99" y="123"/>
                          <a:pt x="100" y="123"/>
                        </a:cubicBezTo>
                        <a:cubicBezTo>
                          <a:pt x="102" y="125"/>
                          <a:pt x="103" y="128"/>
                          <a:pt x="102" y="130"/>
                        </a:cubicBezTo>
                        <a:cubicBezTo>
                          <a:pt x="101" y="133"/>
                          <a:pt x="101" y="137"/>
                          <a:pt x="102" y="139"/>
                        </a:cubicBezTo>
                        <a:cubicBezTo>
                          <a:pt x="104" y="141"/>
                          <a:pt x="103" y="143"/>
                          <a:pt x="102" y="144"/>
                        </a:cubicBezTo>
                        <a:cubicBezTo>
                          <a:pt x="99" y="145"/>
                          <a:pt x="98" y="146"/>
                          <a:pt x="99" y="148"/>
                        </a:cubicBezTo>
                        <a:cubicBezTo>
                          <a:pt x="99" y="149"/>
                          <a:pt x="100" y="151"/>
                          <a:pt x="100" y="153"/>
                        </a:cubicBezTo>
                        <a:cubicBezTo>
                          <a:pt x="100" y="155"/>
                          <a:pt x="98" y="157"/>
                          <a:pt x="96" y="159"/>
                        </a:cubicBezTo>
                        <a:cubicBezTo>
                          <a:pt x="95" y="162"/>
                          <a:pt x="93" y="165"/>
                          <a:pt x="92" y="167"/>
                        </a:cubicBezTo>
                        <a:cubicBezTo>
                          <a:pt x="91" y="168"/>
                          <a:pt x="89" y="171"/>
                          <a:pt x="88" y="171"/>
                        </a:cubicBezTo>
                        <a:cubicBezTo>
                          <a:pt x="88" y="172"/>
                          <a:pt x="87" y="174"/>
                          <a:pt x="86" y="175"/>
                        </a:cubicBezTo>
                        <a:cubicBezTo>
                          <a:pt x="85" y="177"/>
                          <a:pt x="83" y="178"/>
                          <a:pt x="82" y="178"/>
                        </a:cubicBezTo>
                        <a:cubicBezTo>
                          <a:pt x="80" y="178"/>
                          <a:pt x="78" y="178"/>
                          <a:pt x="76" y="178"/>
                        </a:cubicBezTo>
                        <a:cubicBezTo>
                          <a:pt x="74" y="178"/>
                          <a:pt x="72" y="179"/>
                          <a:pt x="72" y="180"/>
                        </a:cubicBezTo>
                        <a:cubicBezTo>
                          <a:pt x="72" y="182"/>
                          <a:pt x="71" y="184"/>
                          <a:pt x="70" y="185"/>
                        </a:cubicBezTo>
                        <a:cubicBezTo>
                          <a:pt x="69" y="187"/>
                          <a:pt x="67" y="188"/>
                          <a:pt x="66" y="188"/>
                        </a:cubicBezTo>
                        <a:cubicBezTo>
                          <a:pt x="65" y="188"/>
                          <a:pt x="63" y="188"/>
                          <a:pt x="61" y="188"/>
                        </a:cubicBezTo>
                        <a:cubicBezTo>
                          <a:pt x="60" y="188"/>
                          <a:pt x="57" y="188"/>
                          <a:pt x="56" y="187"/>
                        </a:cubicBezTo>
                        <a:cubicBezTo>
                          <a:pt x="55" y="187"/>
                          <a:pt x="52" y="188"/>
                          <a:pt x="51" y="190"/>
                        </a:cubicBezTo>
                        <a:cubicBezTo>
                          <a:pt x="50" y="191"/>
                          <a:pt x="49" y="193"/>
                          <a:pt x="50" y="195"/>
                        </a:cubicBezTo>
                        <a:cubicBezTo>
                          <a:pt x="50" y="197"/>
                          <a:pt x="49" y="197"/>
                          <a:pt x="48" y="197"/>
                        </a:cubicBezTo>
                        <a:cubicBezTo>
                          <a:pt x="46" y="198"/>
                          <a:pt x="43" y="198"/>
                          <a:pt x="42" y="198"/>
                        </a:cubicBezTo>
                        <a:cubicBezTo>
                          <a:pt x="41" y="199"/>
                          <a:pt x="39" y="200"/>
                          <a:pt x="37" y="200"/>
                        </a:cubicBezTo>
                        <a:cubicBezTo>
                          <a:pt x="35" y="201"/>
                          <a:pt x="32" y="202"/>
                          <a:pt x="30" y="203"/>
                        </a:cubicBezTo>
                        <a:cubicBezTo>
                          <a:pt x="28" y="204"/>
                          <a:pt x="25" y="206"/>
                          <a:pt x="25" y="209"/>
                        </a:cubicBezTo>
                        <a:cubicBezTo>
                          <a:pt x="24" y="211"/>
                          <a:pt x="22" y="213"/>
                          <a:pt x="22" y="213"/>
                        </a:cubicBezTo>
                        <a:cubicBezTo>
                          <a:pt x="21" y="213"/>
                          <a:pt x="19" y="213"/>
                          <a:pt x="18" y="212"/>
                        </a:cubicBezTo>
                        <a:cubicBezTo>
                          <a:pt x="17" y="211"/>
                          <a:pt x="17" y="210"/>
                          <a:pt x="15" y="211"/>
                        </a:cubicBezTo>
                        <a:cubicBezTo>
                          <a:pt x="14" y="211"/>
                          <a:pt x="13" y="209"/>
                          <a:pt x="13" y="208"/>
                        </a:cubicBezTo>
                        <a:cubicBezTo>
                          <a:pt x="13" y="207"/>
                          <a:pt x="12" y="205"/>
                          <a:pt x="11" y="205"/>
                        </a:cubicBezTo>
                        <a:cubicBezTo>
                          <a:pt x="10" y="205"/>
                          <a:pt x="9" y="206"/>
                          <a:pt x="8" y="208"/>
                        </a:cubicBezTo>
                        <a:cubicBezTo>
                          <a:pt x="8" y="209"/>
                          <a:pt x="6" y="210"/>
                          <a:pt x="4" y="210"/>
                        </a:cubicBezTo>
                        <a:cubicBezTo>
                          <a:pt x="2" y="211"/>
                          <a:pt x="1" y="213"/>
                          <a:pt x="0" y="216"/>
                        </a:cubicBezTo>
                        <a:cubicBezTo>
                          <a:pt x="1" y="217"/>
                          <a:pt x="1" y="221"/>
                          <a:pt x="1" y="223"/>
                        </a:cubicBezTo>
                        <a:cubicBezTo>
                          <a:pt x="1" y="225"/>
                          <a:pt x="2" y="227"/>
                          <a:pt x="2" y="228"/>
                        </a:cubicBezTo>
                        <a:cubicBezTo>
                          <a:pt x="2" y="229"/>
                          <a:pt x="4" y="230"/>
                          <a:pt x="6" y="230"/>
                        </a:cubicBezTo>
                        <a:cubicBezTo>
                          <a:pt x="8" y="230"/>
                          <a:pt x="10" y="231"/>
                          <a:pt x="11" y="232"/>
                        </a:cubicBezTo>
                        <a:cubicBezTo>
                          <a:pt x="12" y="233"/>
                          <a:pt x="14" y="235"/>
                          <a:pt x="15" y="236"/>
                        </a:cubicBezTo>
                        <a:cubicBezTo>
                          <a:pt x="17" y="237"/>
                          <a:pt x="19" y="238"/>
                          <a:pt x="20" y="238"/>
                        </a:cubicBezTo>
                        <a:cubicBezTo>
                          <a:pt x="21" y="237"/>
                          <a:pt x="24" y="237"/>
                          <a:pt x="27" y="237"/>
                        </a:cubicBezTo>
                        <a:cubicBezTo>
                          <a:pt x="28" y="237"/>
                          <a:pt x="30" y="238"/>
                          <a:pt x="31" y="239"/>
                        </a:cubicBezTo>
                        <a:cubicBezTo>
                          <a:pt x="31" y="241"/>
                          <a:pt x="32" y="244"/>
                          <a:pt x="31" y="246"/>
                        </a:cubicBezTo>
                        <a:cubicBezTo>
                          <a:pt x="31" y="248"/>
                          <a:pt x="33" y="250"/>
                          <a:pt x="35" y="250"/>
                        </a:cubicBezTo>
                        <a:cubicBezTo>
                          <a:pt x="37" y="251"/>
                          <a:pt x="39" y="252"/>
                          <a:pt x="40" y="253"/>
                        </a:cubicBezTo>
                        <a:cubicBezTo>
                          <a:pt x="40" y="253"/>
                          <a:pt x="41" y="254"/>
                          <a:pt x="42" y="256"/>
                        </a:cubicBezTo>
                        <a:cubicBezTo>
                          <a:pt x="42" y="257"/>
                          <a:pt x="43" y="258"/>
                          <a:pt x="45" y="258"/>
                        </a:cubicBezTo>
                        <a:cubicBezTo>
                          <a:pt x="46" y="258"/>
                          <a:pt x="47" y="259"/>
                          <a:pt x="48" y="259"/>
                        </a:cubicBezTo>
                        <a:cubicBezTo>
                          <a:pt x="50" y="260"/>
                          <a:pt x="50" y="261"/>
                          <a:pt x="49" y="262"/>
                        </a:cubicBezTo>
                        <a:cubicBezTo>
                          <a:pt x="48" y="263"/>
                          <a:pt x="48" y="264"/>
                          <a:pt x="50" y="265"/>
                        </a:cubicBezTo>
                        <a:cubicBezTo>
                          <a:pt x="52" y="267"/>
                          <a:pt x="53" y="269"/>
                          <a:pt x="53" y="271"/>
                        </a:cubicBezTo>
                        <a:cubicBezTo>
                          <a:pt x="53" y="273"/>
                          <a:pt x="52" y="275"/>
                          <a:pt x="51" y="278"/>
                        </a:cubicBezTo>
                        <a:cubicBezTo>
                          <a:pt x="50" y="279"/>
                          <a:pt x="49" y="281"/>
                          <a:pt x="49" y="281"/>
                        </a:cubicBezTo>
                        <a:cubicBezTo>
                          <a:pt x="49" y="281"/>
                          <a:pt x="52" y="281"/>
                          <a:pt x="56" y="283"/>
                        </a:cubicBezTo>
                        <a:cubicBezTo>
                          <a:pt x="58" y="283"/>
                          <a:pt x="62" y="284"/>
                          <a:pt x="63" y="285"/>
                        </a:cubicBezTo>
                        <a:cubicBezTo>
                          <a:pt x="64" y="286"/>
                          <a:pt x="65" y="288"/>
                          <a:pt x="65" y="290"/>
                        </a:cubicBezTo>
                        <a:cubicBezTo>
                          <a:pt x="65" y="292"/>
                          <a:pt x="66" y="293"/>
                          <a:pt x="67" y="294"/>
                        </a:cubicBezTo>
                        <a:cubicBezTo>
                          <a:pt x="67" y="295"/>
                          <a:pt x="68" y="295"/>
                          <a:pt x="69" y="294"/>
                        </a:cubicBezTo>
                        <a:cubicBezTo>
                          <a:pt x="70" y="293"/>
                          <a:pt x="72" y="292"/>
                          <a:pt x="73" y="292"/>
                        </a:cubicBezTo>
                        <a:cubicBezTo>
                          <a:pt x="74" y="292"/>
                          <a:pt x="75" y="291"/>
                          <a:pt x="75" y="293"/>
                        </a:cubicBezTo>
                        <a:cubicBezTo>
                          <a:pt x="75" y="294"/>
                          <a:pt x="77" y="296"/>
                          <a:pt x="78" y="298"/>
                        </a:cubicBezTo>
                        <a:cubicBezTo>
                          <a:pt x="79" y="299"/>
                          <a:pt x="82" y="301"/>
                          <a:pt x="84" y="301"/>
                        </a:cubicBezTo>
                        <a:cubicBezTo>
                          <a:pt x="86" y="301"/>
                          <a:pt x="90" y="301"/>
                          <a:pt x="92" y="302"/>
                        </a:cubicBezTo>
                        <a:cubicBezTo>
                          <a:pt x="93" y="303"/>
                          <a:pt x="97" y="304"/>
                          <a:pt x="99" y="305"/>
                        </a:cubicBezTo>
                        <a:cubicBezTo>
                          <a:pt x="101" y="306"/>
                          <a:pt x="102" y="307"/>
                          <a:pt x="102" y="307"/>
                        </a:cubicBezTo>
                        <a:cubicBezTo>
                          <a:pt x="103" y="306"/>
                          <a:pt x="106" y="305"/>
                          <a:pt x="107" y="305"/>
                        </a:cubicBezTo>
                        <a:cubicBezTo>
                          <a:pt x="109" y="305"/>
                          <a:pt x="110" y="303"/>
                          <a:pt x="110" y="302"/>
                        </a:cubicBezTo>
                        <a:cubicBezTo>
                          <a:pt x="111" y="302"/>
                          <a:pt x="112" y="300"/>
                          <a:pt x="113" y="299"/>
                        </a:cubicBezTo>
                        <a:cubicBezTo>
                          <a:pt x="114" y="298"/>
                          <a:pt x="115" y="297"/>
                          <a:pt x="116" y="296"/>
                        </a:cubicBezTo>
                        <a:cubicBezTo>
                          <a:pt x="117" y="295"/>
                          <a:pt x="117" y="293"/>
                          <a:pt x="117" y="292"/>
                        </a:cubicBezTo>
                        <a:cubicBezTo>
                          <a:pt x="117" y="290"/>
                          <a:pt x="119" y="289"/>
                          <a:pt x="120" y="288"/>
                        </a:cubicBezTo>
                        <a:cubicBezTo>
                          <a:pt x="121" y="286"/>
                          <a:pt x="122" y="284"/>
                          <a:pt x="123" y="284"/>
                        </a:cubicBezTo>
                        <a:cubicBezTo>
                          <a:pt x="124" y="283"/>
                          <a:pt x="124" y="282"/>
                          <a:pt x="123" y="281"/>
                        </a:cubicBezTo>
                        <a:cubicBezTo>
                          <a:pt x="123" y="280"/>
                          <a:pt x="121" y="279"/>
                          <a:pt x="120" y="279"/>
                        </a:cubicBezTo>
                        <a:cubicBezTo>
                          <a:pt x="119" y="279"/>
                          <a:pt x="116" y="279"/>
                          <a:pt x="115" y="278"/>
                        </a:cubicBezTo>
                        <a:cubicBezTo>
                          <a:pt x="114" y="276"/>
                          <a:pt x="113" y="275"/>
                          <a:pt x="113" y="274"/>
                        </a:cubicBezTo>
                        <a:cubicBezTo>
                          <a:pt x="112" y="274"/>
                          <a:pt x="112" y="272"/>
                          <a:pt x="111" y="271"/>
                        </a:cubicBezTo>
                        <a:cubicBezTo>
                          <a:pt x="111" y="270"/>
                          <a:pt x="112" y="270"/>
                          <a:pt x="114" y="273"/>
                        </a:cubicBezTo>
                        <a:cubicBezTo>
                          <a:pt x="115" y="274"/>
                          <a:pt x="117" y="276"/>
                          <a:pt x="118" y="276"/>
                        </a:cubicBezTo>
                        <a:cubicBezTo>
                          <a:pt x="119" y="276"/>
                          <a:pt x="119" y="276"/>
                          <a:pt x="120" y="276"/>
                        </a:cubicBezTo>
                        <a:cubicBezTo>
                          <a:pt x="121" y="277"/>
                          <a:pt x="121" y="277"/>
                          <a:pt x="122" y="277"/>
                        </a:cubicBezTo>
                        <a:cubicBezTo>
                          <a:pt x="123" y="277"/>
                          <a:pt x="124" y="278"/>
                          <a:pt x="125" y="279"/>
                        </a:cubicBezTo>
                        <a:cubicBezTo>
                          <a:pt x="126" y="280"/>
                          <a:pt x="126" y="282"/>
                          <a:pt x="126" y="283"/>
                        </a:cubicBezTo>
                        <a:cubicBezTo>
                          <a:pt x="126" y="283"/>
                          <a:pt x="126" y="286"/>
                          <a:pt x="125" y="287"/>
                        </a:cubicBezTo>
                        <a:cubicBezTo>
                          <a:pt x="124" y="289"/>
                          <a:pt x="124" y="290"/>
                          <a:pt x="124" y="292"/>
                        </a:cubicBezTo>
                        <a:cubicBezTo>
                          <a:pt x="124" y="293"/>
                          <a:pt x="124" y="295"/>
                          <a:pt x="125" y="296"/>
                        </a:cubicBezTo>
                        <a:cubicBezTo>
                          <a:pt x="125" y="297"/>
                          <a:pt x="126" y="299"/>
                          <a:pt x="126" y="300"/>
                        </a:cubicBezTo>
                        <a:cubicBezTo>
                          <a:pt x="127" y="301"/>
                          <a:pt x="127" y="304"/>
                          <a:pt x="127" y="305"/>
                        </a:cubicBezTo>
                        <a:cubicBezTo>
                          <a:pt x="127" y="305"/>
                          <a:pt x="127" y="307"/>
                          <a:pt x="128" y="308"/>
                        </a:cubicBezTo>
                        <a:cubicBezTo>
                          <a:pt x="128" y="309"/>
                          <a:pt x="129" y="310"/>
                          <a:pt x="130" y="311"/>
                        </a:cubicBezTo>
                        <a:cubicBezTo>
                          <a:pt x="130" y="312"/>
                          <a:pt x="131" y="312"/>
                          <a:pt x="132" y="312"/>
                        </a:cubicBezTo>
                        <a:cubicBezTo>
                          <a:pt x="132" y="311"/>
                          <a:pt x="132" y="310"/>
                          <a:pt x="132" y="309"/>
                        </a:cubicBezTo>
                        <a:cubicBezTo>
                          <a:pt x="132" y="308"/>
                          <a:pt x="133" y="305"/>
                          <a:pt x="133" y="304"/>
                        </a:cubicBezTo>
                        <a:cubicBezTo>
                          <a:pt x="133" y="303"/>
                          <a:pt x="134" y="302"/>
                          <a:pt x="134" y="303"/>
                        </a:cubicBezTo>
                        <a:cubicBezTo>
                          <a:pt x="135" y="303"/>
                          <a:pt x="136" y="304"/>
                          <a:pt x="136" y="306"/>
                        </a:cubicBezTo>
                        <a:cubicBezTo>
                          <a:pt x="137" y="308"/>
                          <a:pt x="137" y="309"/>
                          <a:pt x="138" y="308"/>
                        </a:cubicBezTo>
                        <a:cubicBezTo>
                          <a:pt x="139" y="308"/>
                          <a:pt x="140" y="308"/>
                          <a:pt x="140" y="307"/>
                        </a:cubicBezTo>
                        <a:cubicBezTo>
                          <a:pt x="140" y="306"/>
                          <a:pt x="141" y="304"/>
                          <a:pt x="141" y="303"/>
                        </a:cubicBezTo>
                        <a:cubicBezTo>
                          <a:pt x="141" y="303"/>
                          <a:pt x="141" y="301"/>
                          <a:pt x="141" y="300"/>
                        </a:cubicBezTo>
                        <a:cubicBezTo>
                          <a:pt x="142" y="299"/>
                          <a:pt x="142" y="297"/>
                          <a:pt x="142" y="295"/>
                        </a:cubicBezTo>
                        <a:cubicBezTo>
                          <a:pt x="142" y="293"/>
                          <a:pt x="142" y="292"/>
                          <a:pt x="143" y="293"/>
                        </a:cubicBezTo>
                        <a:cubicBezTo>
                          <a:pt x="143" y="295"/>
                          <a:pt x="144" y="295"/>
                          <a:pt x="145" y="295"/>
                        </a:cubicBezTo>
                        <a:cubicBezTo>
                          <a:pt x="146" y="294"/>
                          <a:pt x="147" y="292"/>
                          <a:pt x="147" y="291"/>
                        </a:cubicBezTo>
                        <a:cubicBezTo>
                          <a:pt x="147" y="289"/>
                          <a:pt x="148" y="287"/>
                          <a:pt x="148" y="286"/>
                        </a:cubicBezTo>
                        <a:cubicBezTo>
                          <a:pt x="149" y="285"/>
                          <a:pt x="149" y="282"/>
                          <a:pt x="149" y="280"/>
                        </a:cubicBezTo>
                        <a:cubicBezTo>
                          <a:pt x="150" y="279"/>
                          <a:pt x="150" y="279"/>
                          <a:pt x="151" y="280"/>
                        </a:cubicBezTo>
                        <a:cubicBezTo>
                          <a:pt x="151" y="282"/>
                          <a:pt x="151" y="284"/>
                          <a:pt x="150" y="285"/>
                        </a:cubicBezTo>
                        <a:cubicBezTo>
                          <a:pt x="150" y="286"/>
                          <a:pt x="150" y="287"/>
                          <a:pt x="151" y="288"/>
                        </a:cubicBezTo>
                        <a:cubicBezTo>
                          <a:pt x="152" y="288"/>
                          <a:pt x="153" y="288"/>
                          <a:pt x="153" y="287"/>
                        </a:cubicBezTo>
                        <a:cubicBezTo>
                          <a:pt x="153" y="285"/>
                          <a:pt x="154" y="284"/>
                          <a:pt x="154" y="283"/>
                        </a:cubicBezTo>
                        <a:cubicBezTo>
                          <a:pt x="155" y="281"/>
                          <a:pt x="155" y="282"/>
                          <a:pt x="156" y="283"/>
                        </a:cubicBezTo>
                        <a:cubicBezTo>
                          <a:pt x="156" y="284"/>
                          <a:pt x="156" y="286"/>
                          <a:pt x="155" y="288"/>
                        </a:cubicBezTo>
                        <a:cubicBezTo>
                          <a:pt x="155" y="289"/>
                          <a:pt x="154" y="291"/>
                          <a:pt x="154" y="292"/>
                        </a:cubicBezTo>
                        <a:cubicBezTo>
                          <a:pt x="154" y="294"/>
                          <a:pt x="154" y="295"/>
                          <a:pt x="154" y="296"/>
                        </a:cubicBezTo>
                        <a:cubicBezTo>
                          <a:pt x="154" y="298"/>
                          <a:pt x="154" y="300"/>
                          <a:pt x="154" y="300"/>
                        </a:cubicBezTo>
                        <a:cubicBezTo>
                          <a:pt x="154" y="301"/>
                          <a:pt x="154" y="303"/>
                          <a:pt x="154" y="304"/>
                        </a:cubicBezTo>
                        <a:cubicBezTo>
                          <a:pt x="154" y="304"/>
                          <a:pt x="154" y="306"/>
                          <a:pt x="154" y="306"/>
                        </a:cubicBezTo>
                        <a:cubicBezTo>
                          <a:pt x="155" y="307"/>
                          <a:pt x="156" y="308"/>
                          <a:pt x="156" y="309"/>
                        </a:cubicBezTo>
                        <a:cubicBezTo>
                          <a:pt x="157" y="309"/>
                          <a:pt x="158" y="309"/>
                          <a:pt x="158" y="307"/>
                        </a:cubicBezTo>
                        <a:cubicBezTo>
                          <a:pt x="159" y="306"/>
                          <a:pt x="160" y="305"/>
                          <a:pt x="159" y="305"/>
                        </a:cubicBezTo>
                        <a:cubicBezTo>
                          <a:pt x="160" y="305"/>
                          <a:pt x="160" y="304"/>
                          <a:pt x="161" y="303"/>
                        </a:cubicBezTo>
                        <a:cubicBezTo>
                          <a:pt x="161" y="301"/>
                          <a:pt x="163" y="302"/>
                          <a:pt x="164" y="303"/>
                        </a:cubicBezTo>
                        <a:cubicBezTo>
                          <a:pt x="166" y="304"/>
                          <a:pt x="168" y="306"/>
                          <a:pt x="169" y="306"/>
                        </a:cubicBezTo>
                        <a:cubicBezTo>
                          <a:pt x="171" y="306"/>
                          <a:pt x="173" y="306"/>
                          <a:pt x="174" y="305"/>
                        </a:cubicBezTo>
                        <a:cubicBezTo>
                          <a:pt x="176" y="304"/>
                          <a:pt x="176" y="302"/>
                          <a:pt x="175" y="301"/>
                        </a:cubicBezTo>
                        <a:cubicBezTo>
                          <a:pt x="174" y="299"/>
                          <a:pt x="172" y="297"/>
                          <a:pt x="172" y="297"/>
                        </a:cubicBezTo>
                        <a:cubicBezTo>
                          <a:pt x="171" y="296"/>
                          <a:pt x="170" y="294"/>
                          <a:pt x="169" y="293"/>
                        </a:cubicBezTo>
                        <a:cubicBezTo>
                          <a:pt x="168" y="293"/>
                          <a:pt x="167" y="291"/>
                          <a:pt x="166" y="291"/>
                        </a:cubicBezTo>
                        <a:cubicBezTo>
                          <a:pt x="166" y="290"/>
                          <a:pt x="166" y="289"/>
                          <a:pt x="166" y="288"/>
                        </a:cubicBezTo>
                        <a:cubicBezTo>
                          <a:pt x="166" y="288"/>
                          <a:pt x="166" y="287"/>
                          <a:pt x="167" y="288"/>
                        </a:cubicBezTo>
                        <a:cubicBezTo>
                          <a:pt x="168" y="288"/>
                          <a:pt x="170" y="290"/>
                          <a:pt x="171" y="291"/>
                        </a:cubicBezTo>
                        <a:cubicBezTo>
                          <a:pt x="172" y="292"/>
                          <a:pt x="173" y="292"/>
                          <a:pt x="173" y="292"/>
                        </a:cubicBezTo>
                        <a:cubicBezTo>
                          <a:pt x="173" y="292"/>
                          <a:pt x="173" y="291"/>
                          <a:pt x="174" y="289"/>
                        </a:cubicBezTo>
                        <a:cubicBezTo>
                          <a:pt x="174" y="286"/>
                          <a:pt x="174" y="284"/>
                          <a:pt x="174" y="283"/>
                        </a:cubicBezTo>
                        <a:cubicBezTo>
                          <a:pt x="173" y="282"/>
                          <a:pt x="173" y="280"/>
                          <a:pt x="173" y="278"/>
                        </a:cubicBezTo>
                        <a:cubicBezTo>
                          <a:pt x="173" y="276"/>
                          <a:pt x="174" y="275"/>
                          <a:pt x="174" y="275"/>
                        </a:cubicBezTo>
                        <a:cubicBezTo>
                          <a:pt x="174" y="275"/>
                          <a:pt x="173" y="275"/>
                          <a:pt x="173" y="273"/>
                        </a:cubicBezTo>
                        <a:cubicBezTo>
                          <a:pt x="173" y="272"/>
                          <a:pt x="171" y="270"/>
                          <a:pt x="170" y="268"/>
                        </a:cubicBezTo>
                        <a:cubicBezTo>
                          <a:pt x="168" y="266"/>
                          <a:pt x="168" y="263"/>
                          <a:pt x="168" y="261"/>
                        </a:cubicBezTo>
                        <a:cubicBezTo>
                          <a:pt x="168" y="260"/>
                          <a:pt x="168" y="257"/>
                          <a:pt x="167" y="255"/>
                        </a:cubicBezTo>
                        <a:cubicBezTo>
                          <a:pt x="166" y="254"/>
                          <a:pt x="165" y="252"/>
                          <a:pt x="165" y="250"/>
                        </a:cubicBezTo>
                        <a:cubicBezTo>
                          <a:pt x="164" y="249"/>
                          <a:pt x="164" y="246"/>
                          <a:pt x="165" y="244"/>
                        </a:cubicBezTo>
                        <a:cubicBezTo>
                          <a:pt x="166" y="243"/>
                          <a:pt x="166" y="241"/>
                          <a:pt x="165" y="239"/>
                        </a:cubicBezTo>
                        <a:cubicBezTo>
                          <a:pt x="164" y="239"/>
                          <a:pt x="163" y="236"/>
                          <a:pt x="162" y="234"/>
                        </a:cubicBezTo>
                        <a:cubicBezTo>
                          <a:pt x="161" y="233"/>
                          <a:pt x="160" y="230"/>
                          <a:pt x="160" y="228"/>
                        </a:cubicBezTo>
                        <a:cubicBezTo>
                          <a:pt x="160" y="227"/>
                          <a:pt x="161" y="224"/>
                          <a:pt x="162" y="223"/>
                        </a:cubicBezTo>
                        <a:cubicBezTo>
                          <a:pt x="163" y="221"/>
                          <a:pt x="162" y="219"/>
                          <a:pt x="160" y="218"/>
                        </a:cubicBezTo>
                        <a:cubicBezTo>
                          <a:pt x="159" y="218"/>
                          <a:pt x="156" y="218"/>
                          <a:pt x="154" y="218"/>
                        </a:cubicBezTo>
                        <a:cubicBezTo>
                          <a:pt x="152" y="218"/>
                          <a:pt x="151" y="216"/>
                          <a:pt x="151" y="214"/>
                        </a:cubicBezTo>
                        <a:cubicBezTo>
                          <a:pt x="152" y="213"/>
                          <a:pt x="152" y="211"/>
                          <a:pt x="153" y="209"/>
                        </a:cubicBezTo>
                        <a:cubicBezTo>
                          <a:pt x="153" y="208"/>
                          <a:pt x="153" y="207"/>
                          <a:pt x="153" y="207"/>
                        </a:cubicBezTo>
                        <a:cubicBezTo>
                          <a:pt x="153" y="207"/>
                          <a:pt x="152" y="206"/>
                          <a:pt x="150" y="205"/>
                        </a:cubicBezTo>
                        <a:cubicBezTo>
                          <a:pt x="149" y="203"/>
                          <a:pt x="147" y="203"/>
                          <a:pt x="146" y="202"/>
                        </a:cubicBezTo>
                        <a:cubicBezTo>
                          <a:pt x="145" y="201"/>
                          <a:pt x="144" y="199"/>
                          <a:pt x="143" y="198"/>
                        </a:cubicBezTo>
                        <a:cubicBezTo>
                          <a:pt x="142" y="197"/>
                          <a:pt x="141" y="194"/>
                          <a:pt x="141" y="193"/>
                        </a:cubicBezTo>
                        <a:cubicBezTo>
                          <a:pt x="141" y="191"/>
                          <a:pt x="142" y="188"/>
                          <a:pt x="142" y="187"/>
                        </a:cubicBezTo>
                        <a:cubicBezTo>
                          <a:pt x="143" y="185"/>
                          <a:pt x="144" y="184"/>
                          <a:pt x="144" y="184"/>
                        </a:cubicBezTo>
                        <a:cubicBezTo>
                          <a:pt x="144" y="184"/>
                          <a:pt x="144" y="183"/>
                          <a:pt x="146" y="183"/>
                        </a:cubicBezTo>
                        <a:cubicBezTo>
                          <a:pt x="147" y="183"/>
                          <a:pt x="148" y="181"/>
                          <a:pt x="149" y="181"/>
                        </a:cubicBezTo>
                        <a:cubicBezTo>
                          <a:pt x="150" y="180"/>
                          <a:pt x="150" y="178"/>
                          <a:pt x="150" y="177"/>
                        </a:cubicBezTo>
                        <a:cubicBezTo>
                          <a:pt x="149" y="176"/>
                          <a:pt x="148" y="174"/>
                          <a:pt x="148" y="172"/>
                        </a:cubicBezTo>
                        <a:cubicBezTo>
                          <a:pt x="148" y="171"/>
                          <a:pt x="148" y="170"/>
                          <a:pt x="148" y="170"/>
                        </a:cubicBezTo>
                        <a:cubicBezTo>
                          <a:pt x="148" y="170"/>
                          <a:pt x="148" y="168"/>
                          <a:pt x="148" y="166"/>
                        </a:cubicBezTo>
                        <a:cubicBezTo>
                          <a:pt x="148" y="165"/>
                          <a:pt x="147" y="162"/>
                          <a:pt x="146" y="161"/>
                        </a:cubicBezTo>
                        <a:cubicBezTo>
                          <a:pt x="145" y="160"/>
                          <a:pt x="143" y="160"/>
                          <a:pt x="142" y="160"/>
                        </a:cubicBezTo>
                        <a:cubicBezTo>
                          <a:pt x="141" y="160"/>
                          <a:pt x="138" y="161"/>
                          <a:pt x="137" y="160"/>
                        </a:cubicBezTo>
                        <a:cubicBezTo>
                          <a:pt x="135" y="159"/>
                          <a:pt x="134" y="159"/>
                          <a:pt x="134" y="159"/>
                        </a:cubicBezTo>
                        <a:cubicBezTo>
                          <a:pt x="134" y="159"/>
                          <a:pt x="133" y="158"/>
                          <a:pt x="131" y="157"/>
                        </a:cubicBezTo>
                        <a:cubicBezTo>
                          <a:pt x="130" y="157"/>
                          <a:pt x="128" y="156"/>
                          <a:pt x="126" y="155"/>
                        </a:cubicBezTo>
                        <a:cubicBezTo>
                          <a:pt x="125" y="154"/>
                          <a:pt x="122" y="153"/>
                          <a:pt x="120" y="153"/>
                        </a:cubicBezTo>
                        <a:cubicBezTo>
                          <a:pt x="119" y="153"/>
                          <a:pt x="117" y="153"/>
                          <a:pt x="116" y="152"/>
                        </a:cubicBezTo>
                        <a:cubicBezTo>
                          <a:pt x="115" y="150"/>
                          <a:pt x="114" y="149"/>
                          <a:pt x="114" y="149"/>
                        </a:cubicBezTo>
                        <a:cubicBezTo>
                          <a:pt x="114" y="149"/>
                          <a:pt x="113" y="148"/>
                          <a:pt x="112" y="147"/>
                        </a:cubicBezTo>
                        <a:cubicBezTo>
                          <a:pt x="111" y="145"/>
                          <a:pt x="111" y="143"/>
                          <a:pt x="112" y="142"/>
                        </a:cubicBezTo>
                        <a:cubicBezTo>
                          <a:pt x="112" y="140"/>
                          <a:pt x="114" y="137"/>
                          <a:pt x="115" y="136"/>
                        </a:cubicBezTo>
                        <a:cubicBezTo>
                          <a:pt x="116" y="134"/>
                          <a:pt x="117" y="132"/>
                          <a:pt x="117" y="131"/>
                        </a:cubicBezTo>
                        <a:cubicBezTo>
                          <a:pt x="117" y="130"/>
                          <a:pt x="117" y="129"/>
                          <a:pt x="118" y="129"/>
                        </a:cubicBezTo>
                        <a:cubicBezTo>
                          <a:pt x="119" y="129"/>
                          <a:pt x="121" y="130"/>
                          <a:pt x="123" y="130"/>
                        </a:cubicBezTo>
                        <a:cubicBezTo>
                          <a:pt x="124" y="130"/>
                          <a:pt x="125" y="130"/>
                          <a:pt x="127" y="128"/>
                        </a:cubicBezTo>
                        <a:cubicBezTo>
                          <a:pt x="128" y="126"/>
                          <a:pt x="130" y="124"/>
                          <a:pt x="131" y="122"/>
                        </a:cubicBezTo>
                        <a:cubicBezTo>
                          <a:pt x="131" y="120"/>
                          <a:pt x="132" y="118"/>
                          <a:pt x="132" y="115"/>
                        </a:cubicBezTo>
                        <a:cubicBezTo>
                          <a:pt x="132" y="113"/>
                          <a:pt x="133" y="112"/>
                          <a:pt x="136" y="112"/>
                        </a:cubicBezTo>
                        <a:cubicBezTo>
                          <a:pt x="139" y="112"/>
                          <a:pt x="142" y="112"/>
                          <a:pt x="144" y="113"/>
                        </a:cubicBezTo>
                        <a:cubicBezTo>
                          <a:pt x="146" y="114"/>
                          <a:pt x="149" y="114"/>
                          <a:pt x="149" y="113"/>
                        </a:cubicBezTo>
                        <a:cubicBezTo>
                          <a:pt x="150" y="112"/>
                          <a:pt x="152" y="111"/>
                          <a:pt x="154" y="111"/>
                        </a:cubicBezTo>
                        <a:cubicBezTo>
                          <a:pt x="156" y="110"/>
                          <a:pt x="157" y="109"/>
                          <a:pt x="157" y="108"/>
                        </a:cubicBezTo>
                        <a:cubicBezTo>
                          <a:pt x="157" y="107"/>
                          <a:pt x="156" y="104"/>
                          <a:pt x="154" y="104"/>
                        </a:cubicBezTo>
                        <a:cubicBezTo>
                          <a:pt x="152" y="103"/>
                          <a:pt x="150" y="100"/>
                          <a:pt x="150" y="99"/>
                        </a:cubicBezTo>
                        <a:cubicBezTo>
                          <a:pt x="150" y="97"/>
                          <a:pt x="148" y="95"/>
                          <a:pt x="147" y="95"/>
                        </a:cubicBezTo>
                        <a:cubicBezTo>
                          <a:pt x="144" y="94"/>
                          <a:pt x="141" y="95"/>
                          <a:pt x="140" y="95"/>
                        </a:cubicBezTo>
                        <a:cubicBezTo>
                          <a:pt x="139" y="96"/>
                          <a:pt x="137" y="96"/>
                          <a:pt x="135" y="96"/>
                        </a:cubicBezTo>
                        <a:cubicBezTo>
                          <a:pt x="132" y="95"/>
                          <a:pt x="130" y="92"/>
                          <a:pt x="130" y="91"/>
                        </a:cubicBezTo>
                        <a:cubicBezTo>
                          <a:pt x="129" y="89"/>
                          <a:pt x="127" y="86"/>
                          <a:pt x="125" y="85"/>
                        </a:cubicBezTo>
                        <a:cubicBezTo>
                          <a:pt x="123" y="83"/>
                          <a:pt x="121" y="82"/>
                          <a:pt x="120" y="82"/>
                        </a:cubicBezTo>
                        <a:cubicBezTo>
                          <a:pt x="119" y="81"/>
                          <a:pt x="117" y="81"/>
                          <a:pt x="115" y="81"/>
                        </a:cubicBezTo>
                        <a:cubicBezTo>
                          <a:pt x="113" y="81"/>
                          <a:pt x="112" y="80"/>
                          <a:pt x="112" y="79"/>
                        </a:cubicBezTo>
                        <a:cubicBezTo>
                          <a:pt x="112" y="78"/>
                          <a:pt x="112" y="77"/>
                          <a:pt x="111" y="76"/>
                        </a:cubicBezTo>
                        <a:cubicBezTo>
                          <a:pt x="111" y="75"/>
                          <a:pt x="111" y="72"/>
                          <a:pt x="111" y="72"/>
                        </a:cubicBezTo>
                        <a:cubicBezTo>
                          <a:pt x="112" y="71"/>
                          <a:pt x="113" y="68"/>
                          <a:pt x="113" y="66"/>
                        </a:cubicBezTo>
                        <a:cubicBezTo>
                          <a:pt x="113" y="64"/>
                          <a:pt x="115" y="61"/>
                          <a:pt x="116" y="60"/>
                        </a:cubicBezTo>
                        <a:cubicBezTo>
                          <a:pt x="117" y="60"/>
                          <a:pt x="119" y="60"/>
                          <a:pt x="119" y="59"/>
                        </a:cubicBezTo>
                        <a:cubicBezTo>
                          <a:pt x="120" y="58"/>
                          <a:pt x="122" y="56"/>
                          <a:pt x="122" y="55"/>
                        </a:cubicBezTo>
                        <a:cubicBezTo>
                          <a:pt x="123" y="54"/>
                          <a:pt x="125" y="52"/>
                          <a:pt x="127" y="51"/>
                        </a:cubicBezTo>
                        <a:cubicBezTo>
                          <a:pt x="129" y="49"/>
                          <a:pt x="130" y="47"/>
                          <a:pt x="129" y="46"/>
                        </a:cubicBezTo>
                        <a:cubicBezTo>
                          <a:pt x="128" y="44"/>
                          <a:pt x="126" y="43"/>
                          <a:pt x="125" y="43"/>
                        </a:cubicBezTo>
                        <a:cubicBezTo>
                          <a:pt x="123" y="43"/>
                          <a:pt x="121" y="43"/>
                          <a:pt x="121" y="43"/>
                        </a:cubicBezTo>
                        <a:cubicBezTo>
                          <a:pt x="121" y="43"/>
                          <a:pt x="121" y="43"/>
                          <a:pt x="121" y="41"/>
                        </a:cubicBezTo>
                        <a:cubicBezTo>
                          <a:pt x="121" y="39"/>
                          <a:pt x="122" y="38"/>
                          <a:pt x="122" y="37"/>
                        </a:cubicBezTo>
                        <a:cubicBezTo>
                          <a:pt x="122" y="36"/>
                          <a:pt x="123" y="35"/>
                          <a:pt x="124" y="35"/>
                        </a:cubicBezTo>
                        <a:cubicBezTo>
                          <a:pt x="124" y="34"/>
                          <a:pt x="125" y="35"/>
                          <a:pt x="126" y="36"/>
                        </a:cubicBezTo>
                        <a:cubicBezTo>
                          <a:pt x="127" y="37"/>
                          <a:pt x="128" y="38"/>
                          <a:pt x="129" y="39"/>
                        </a:cubicBezTo>
                        <a:cubicBezTo>
                          <a:pt x="129" y="40"/>
                          <a:pt x="131" y="41"/>
                          <a:pt x="133" y="41"/>
                        </a:cubicBezTo>
                        <a:cubicBezTo>
                          <a:pt x="134" y="42"/>
                          <a:pt x="136" y="44"/>
                          <a:pt x="137" y="44"/>
                        </a:cubicBezTo>
                        <a:cubicBezTo>
                          <a:pt x="139" y="45"/>
                          <a:pt x="140" y="46"/>
                          <a:pt x="140" y="47"/>
                        </a:cubicBezTo>
                        <a:cubicBezTo>
                          <a:pt x="140" y="49"/>
                          <a:pt x="141" y="51"/>
                          <a:pt x="143" y="51"/>
                        </a:cubicBezTo>
                        <a:cubicBezTo>
                          <a:pt x="144" y="53"/>
                          <a:pt x="147" y="54"/>
                          <a:pt x="148" y="54"/>
                        </a:cubicBezTo>
                        <a:cubicBezTo>
                          <a:pt x="150" y="54"/>
                          <a:pt x="152" y="55"/>
                          <a:pt x="153" y="54"/>
                        </a:cubicBezTo>
                        <a:cubicBezTo>
                          <a:pt x="154" y="54"/>
                          <a:pt x="155" y="54"/>
                          <a:pt x="155" y="53"/>
                        </a:cubicBezTo>
                        <a:cubicBezTo>
                          <a:pt x="155" y="52"/>
                          <a:pt x="155" y="50"/>
                          <a:pt x="154" y="49"/>
                        </a:cubicBezTo>
                        <a:cubicBezTo>
                          <a:pt x="153" y="49"/>
                          <a:pt x="152" y="47"/>
                          <a:pt x="152" y="46"/>
                        </a:cubicBezTo>
                        <a:cubicBezTo>
                          <a:pt x="152" y="45"/>
                          <a:pt x="152" y="44"/>
                          <a:pt x="153" y="44"/>
                        </a:cubicBezTo>
                        <a:cubicBezTo>
                          <a:pt x="154" y="44"/>
                          <a:pt x="156" y="44"/>
                          <a:pt x="157" y="45"/>
                        </a:cubicBezTo>
                        <a:cubicBezTo>
                          <a:pt x="158" y="46"/>
                          <a:pt x="159" y="47"/>
                          <a:pt x="160" y="48"/>
                        </a:cubicBezTo>
                        <a:cubicBezTo>
                          <a:pt x="161" y="48"/>
                          <a:pt x="161" y="49"/>
                          <a:pt x="161" y="50"/>
                        </a:cubicBezTo>
                        <a:cubicBezTo>
                          <a:pt x="160" y="51"/>
                          <a:pt x="160" y="52"/>
                          <a:pt x="161" y="53"/>
                        </a:cubicBezTo>
                        <a:cubicBezTo>
                          <a:pt x="161" y="53"/>
                          <a:pt x="161" y="54"/>
                          <a:pt x="162" y="56"/>
                        </a:cubicBezTo>
                        <a:cubicBezTo>
                          <a:pt x="162" y="57"/>
                          <a:pt x="164" y="58"/>
                          <a:pt x="166" y="58"/>
                        </a:cubicBezTo>
                        <a:cubicBezTo>
                          <a:pt x="168" y="59"/>
                          <a:pt x="169" y="61"/>
                          <a:pt x="170" y="63"/>
                        </a:cubicBezTo>
                        <a:cubicBezTo>
                          <a:pt x="172" y="63"/>
                          <a:pt x="174" y="65"/>
                          <a:pt x="175" y="64"/>
                        </a:cubicBezTo>
                        <a:cubicBezTo>
                          <a:pt x="176" y="64"/>
                          <a:pt x="178" y="64"/>
                          <a:pt x="180" y="64"/>
                        </a:cubicBezTo>
                        <a:cubicBezTo>
                          <a:pt x="182" y="65"/>
                          <a:pt x="184" y="65"/>
                          <a:pt x="185" y="66"/>
                        </a:cubicBezTo>
                        <a:cubicBezTo>
                          <a:pt x="186" y="66"/>
                          <a:pt x="187" y="65"/>
                          <a:pt x="187" y="64"/>
                        </a:cubicBezTo>
                        <a:cubicBezTo>
                          <a:pt x="188" y="63"/>
                          <a:pt x="188" y="60"/>
                          <a:pt x="187" y="60"/>
                        </a:cubicBezTo>
                        <a:cubicBezTo>
                          <a:pt x="187" y="59"/>
                          <a:pt x="187" y="56"/>
                          <a:pt x="187" y="54"/>
                        </a:cubicBezTo>
                        <a:cubicBezTo>
                          <a:pt x="187" y="54"/>
                          <a:pt x="189" y="54"/>
                          <a:pt x="190" y="51"/>
                        </a:cubicBezTo>
                        <a:cubicBezTo>
                          <a:pt x="192" y="49"/>
                          <a:pt x="193" y="47"/>
                          <a:pt x="195" y="46"/>
                        </a:cubicBezTo>
                        <a:cubicBezTo>
                          <a:pt x="197" y="44"/>
                          <a:pt x="199" y="42"/>
                          <a:pt x="199" y="41"/>
                        </a:cubicBezTo>
                        <a:cubicBezTo>
                          <a:pt x="199" y="39"/>
                          <a:pt x="200" y="36"/>
                          <a:pt x="200" y="35"/>
                        </a:cubicBezTo>
                        <a:cubicBezTo>
                          <a:pt x="201" y="33"/>
                          <a:pt x="201" y="30"/>
                          <a:pt x="200" y="2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0" name="Freeform 27">
                    <a:extLst>
                      <a:ext uri="{FF2B5EF4-FFF2-40B4-BE49-F238E27FC236}">
                        <a16:creationId xmlns:a16="http://schemas.microsoft.com/office/drawing/2014/main" id="{8BF073F7-3732-FFCF-CA80-DC0A5714EB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2114" y="3765774"/>
                    <a:ext cx="16514" cy="14571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7" y="3"/>
                      </a:cxn>
                      <a:cxn ang="0">
                        <a:pos x="5" y="0"/>
                      </a:cxn>
                      <a:cxn ang="0">
                        <a:pos x="0" y="5"/>
                      </a:cxn>
                      <a:cxn ang="0">
                        <a:pos x="7" y="6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7" h="6">
                        <a:moveTo>
                          <a:pt x="7" y="6"/>
                        </a:move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1"/>
                          <a:pt x="6" y="1"/>
                          <a:pt x="5" y="0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" name="Freeform 28">
                    <a:extLst>
                      <a:ext uri="{FF2B5EF4-FFF2-40B4-BE49-F238E27FC236}">
                        <a16:creationId xmlns:a16="http://schemas.microsoft.com/office/drawing/2014/main" id="{B5E23697-F845-199A-E442-8B32F3EAC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0065" y="3380123"/>
                    <a:ext cx="1046218" cy="921877"/>
                  </a:xfrm>
                  <a:custGeom>
                    <a:avLst/>
                    <a:gdLst/>
                    <a:ahLst/>
                    <a:cxnLst>
                      <a:cxn ang="0">
                        <a:pos x="427" y="51"/>
                      </a:cxn>
                      <a:cxn ang="0">
                        <a:pos x="397" y="42"/>
                      </a:cxn>
                      <a:cxn ang="0">
                        <a:pos x="373" y="46"/>
                      </a:cxn>
                      <a:cxn ang="0">
                        <a:pos x="358" y="69"/>
                      </a:cxn>
                      <a:cxn ang="0">
                        <a:pos x="347" y="77"/>
                      </a:cxn>
                      <a:cxn ang="0">
                        <a:pos x="324" y="74"/>
                      </a:cxn>
                      <a:cxn ang="0">
                        <a:pos x="308" y="99"/>
                      </a:cxn>
                      <a:cxn ang="0">
                        <a:pos x="271" y="110"/>
                      </a:cxn>
                      <a:cxn ang="0">
                        <a:pos x="244" y="109"/>
                      </a:cxn>
                      <a:cxn ang="0">
                        <a:pos x="228" y="83"/>
                      </a:cxn>
                      <a:cxn ang="0">
                        <a:pos x="205" y="65"/>
                      </a:cxn>
                      <a:cxn ang="0">
                        <a:pos x="183" y="41"/>
                      </a:cxn>
                      <a:cxn ang="0">
                        <a:pos x="175" y="16"/>
                      </a:cxn>
                      <a:cxn ang="0">
                        <a:pos x="148" y="15"/>
                      </a:cxn>
                      <a:cxn ang="0">
                        <a:pos x="115" y="4"/>
                      </a:cxn>
                      <a:cxn ang="0">
                        <a:pos x="92" y="24"/>
                      </a:cxn>
                      <a:cxn ang="0">
                        <a:pos x="71" y="40"/>
                      </a:cxn>
                      <a:cxn ang="0">
                        <a:pos x="64" y="65"/>
                      </a:cxn>
                      <a:cxn ang="0">
                        <a:pos x="53" y="89"/>
                      </a:cxn>
                      <a:cxn ang="0">
                        <a:pos x="50" y="113"/>
                      </a:cxn>
                      <a:cxn ang="0">
                        <a:pos x="53" y="134"/>
                      </a:cxn>
                      <a:cxn ang="0">
                        <a:pos x="43" y="170"/>
                      </a:cxn>
                      <a:cxn ang="0">
                        <a:pos x="46" y="202"/>
                      </a:cxn>
                      <a:cxn ang="0">
                        <a:pos x="28" y="218"/>
                      </a:cxn>
                      <a:cxn ang="0">
                        <a:pos x="19" y="237"/>
                      </a:cxn>
                      <a:cxn ang="0">
                        <a:pos x="18" y="270"/>
                      </a:cxn>
                      <a:cxn ang="0">
                        <a:pos x="4" y="280"/>
                      </a:cxn>
                      <a:cxn ang="0">
                        <a:pos x="10" y="307"/>
                      </a:cxn>
                      <a:cxn ang="0">
                        <a:pos x="38" y="309"/>
                      </a:cxn>
                      <a:cxn ang="0">
                        <a:pos x="34" y="328"/>
                      </a:cxn>
                      <a:cxn ang="0">
                        <a:pos x="10" y="316"/>
                      </a:cxn>
                      <a:cxn ang="0">
                        <a:pos x="14" y="337"/>
                      </a:cxn>
                      <a:cxn ang="0">
                        <a:pos x="39" y="337"/>
                      </a:cxn>
                      <a:cxn ang="0">
                        <a:pos x="60" y="332"/>
                      </a:cxn>
                      <a:cxn ang="0">
                        <a:pos x="77" y="341"/>
                      </a:cxn>
                      <a:cxn ang="0">
                        <a:pos x="95" y="361"/>
                      </a:cxn>
                      <a:cxn ang="0">
                        <a:pos x="99" y="380"/>
                      </a:cxn>
                      <a:cxn ang="0">
                        <a:pos x="88" y="393"/>
                      </a:cxn>
                      <a:cxn ang="0">
                        <a:pos x="108" y="385"/>
                      </a:cxn>
                      <a:cxn ang="0">
                        <a:pos x="135" y="379"/>
                      </a:cxn>
                      <a:cxn ang="0">
                        <a:pos x="156" y="365"/>
                      </a:cxn>
                      <a:cxn ang="0">
                        <a:pos x="183" y="362"/>
                      </a:cxn>
                      <a:cxn ang="0">
                        <a:pos x="191" y="352"/>
                      </a:cxn>
                      <a:cxn ang="0">
                        <a:pos x="199" y="351"/>
                      </a:cxn>
                      <a:cxn ang="0">
                        <a:pos x="194" y="327"/>
                      </a:cxn>
                      <a:cxn ang="0">
                        <a:pos x="196" y="301"/>
                      </a:cxn>
                      <a:cxn ang="0">
                        <a:pos x="190" y="282"/>
                      </a:cxn>
                      <a:cxn ang="0">
                        <a:pos x="198" y="243"/>
                      </a:cxn>
                      <a:cxn ang="0">
                        <a:pos x="230" y="224"/>
                      </a:cxn>
                      <a:cxn ang="0">
                        <a:pos x="241" y="229"/>
                      </a:cxn>
                      <a:cxn ang="0">
                        <a:pos x="255" y="204"/>
                      </a:cxn>
                      <a:cxn ang="0">
                        <a:pos x="279" y="198"/>
                      </a:cxn>
                      <a:cxn ang="0">
                        <a:pos x="312" y="185"/>
                      </a:cxn>
                      <a:cxn ang="0">
                        <a:pos x="315" y="168"/>
                      </a:cxn>
                      <a:cxn ang="0">
                        <a:pos x="335" y="142"/>
                      </a:cxn>
                      <a:cxn ang="0">
                        <a:pos x="371" y="121"/>
                      </a:cxn>
                      <a:cxn ang="0">
                        <a:pos x="404" y="90"/>
                      </a:cxn>
                      <a:cxn ang="0">
                        <a:pos x="431" y="65"/>
                      </a:cxn>
                      <a:cxn ang="0">
                        <a:pos x="452" y="36"/>
                      </a:cxn>
                    </a:cxnLst>
                    <a:rect l="0" t="0" r="r" b="b"/>
                    <a:pathLst>
                      <a:path w="455" h="401">
                        <a:moveTo>
                          <a:pt x="449" y="35"/>
                        </a:moveTo>
                        <a:cubicBezTo>
                          <a:pt x="446" y="36"/>
                          <a:pt x="442" y="38"/>
                          <a:pt x="441" y="38"/>
                        </a:cubicBezTo>
                        <a:cubicBezTo>
                          <a:pt x="440" y="39"/>
                          <a:pt x="439" y="42"/>
                          <a:pt x="439" y="44"/>
                        </a:cubicBezTo>
                        <a:cubicBezTo>
                          <a:pt x="438" y="45"/>
                          <a:pt x="436" y="46"/>
                          <a:pt x="435" y="46"/>
                        </a:cubicBezTo>
                        <a:cubicBezTo>
                          <a:pt x="433" y="46"/>
                          <a:pt x="432" y="47"/>
                          <a:pt x="432" y="49"/>
                        </a:cubicBezTo>
                        <a:cubicBezTo>
                          <a:pt x="431" y="50"/>
                          <a:pt x="429" y="51"/>
                          <a:pt x="427" y="51"/>
                        </a:cubicBezTo>
                        <a:cubicBezTo>
                          <a:pt x="425" y="52"/>
                          <a:pt x="423" y="52"/>
                          <a:pt x="421" y="53"/>
                        </a:cubicBezTo>
                        <a:cubicBezTo>
                          <a:pt x="419" y="53"/>
                          <a:pt x="417" y="54"/>
                          <a:pt x="415" y="54"/>
                        </a:cubicBezTo>
                        <a:cubicBezTo>
                          <a:pt x="415" y="54"/>
                          <a:pt x="412" y="53"/>
                          <a:pt x="409" y="54"/>
                        </a:cubicBezTo>
                        <a:cubicBezTo>
                          <a:pt x="407" y="54"/>
                          <a:pt x="405" y="53"/>
                          <a:pt x="404" y="52"/>
                        </a:cubicBezTo>
                        <a:cubicBezTo>
                          <a:pt x="403" y="51"/>
                          <a:pt x="401" y="49"/>
                          <a:pt x="401" y="46"/>
                        </a:cubicBezTo>
                        <a:cubicBezTo>
                          <a:pt x="400" y="44"/>
                          <a:pt x="397" y="43"/>
                          <a:pt x="397" y="42"/>
                        </a:cubicBezTo>
                        <a:cubicBezTo>
                          <a:pt x="395" y="41"/>
                          <a:pt x="392" y="40"/>
                          <a:pt x="391" y="40"/>
                        </a:cubicBezTo>
                        <a:cubicBezTo>
                          <a:pt x="389" y="41"/>
                          <a:pt x="388" y="41"/>
                          <a:pt x="387" y="41"/>
                        </a:cubicBezTo>
                        <a:cubicBezTo>
                          <a:pt x="386" y="41"/>
                          <a:pt x="384" y="41"/>
                          <a:pt x="382" y="41"/>
                        </a:cubicBezTo>
                        <a:cubicBezTo>
                          <a:pt x="381" y="41"/>
                          <a:pt x="380" y="42"/>
                          <a:pt x="381" y="43"/>
                        </a:cubicBezTo>
                        <a:cubicBezTo>
                          <a:pt x="381" y="45"/>
                          <a:pt x="379" y="46"/>
                          <a:pt x="377" y="45"/>
                        </a:cubicBezTo>
                        <a:cubicBezTo>
                          <a:pt x="374" y="45"/>
                          <a:pt x="373" y="45"/>
                          <a:pt x="373" y="46"/>
                        </a:cubicBezTo>
                        <a:cubicBezTo>
                          <a:pt x="373" y="47"/>
                          <a:pt x="373" y="49"/>
                          <a:pt x="374" y="49"/>
                        </a:cubicBezTo>
                        <a:cubicBezTo>
                          <a:pt x="374" y="51"/>
                          <a:pt x="374" y="53"/>
                          <a:pt x="373" y="54"/>
                        </a:cubicBezTo>
                        <a:cubicBezTo>
                          <a:pt x="373" y="54"/>
                          <a:pt x="370" y="56"/>
                          <a:pt x="367" y="57"/>
                        </a:cubicBezTo>
                        <a:cubicBezTo>
                          <a:pt x="365" y="59"/>
                          <a:pt x="362" y="60"/>
                          <a:pt x="361" y="61"/>
                        </a:cubicBezTo>
                        <a:cubicBezTo>
                          <a:pt x="359" y="62"/>
                          <a:pt x="357" y="63"/>
                          <a:pt x="358" y="65"/>
                        </a:cubicBezTo>
                        <a:cubicBezTo>
                          <a:pt x="357" y="67"/>
                          <a:pt x="358" y="68"/>
                          <a:pt x="358" y="69"/>
                        </a:cubicBezTo>
                        <a:cubicBezTo>
                          <a:pt x="359" y="70"/>
                          <a:pt x="360" y="72"/>
                          <a:pt x="359" y="73"/>
                        </a:cubicBezTo>
                        <a:cubicBezTo>
                          <a:pt x="358" y="73"/>
                          <a:pt x="358" y="75"/>
                          <a:pt x="359" y="77"/>
                        </a:cubicBezTo>
                        <a:cubicBezTo>
                          <a:pt x="359" y="78"/>
                          <a:pt x="358" y="79"/>
                          <a:pt x="357" y="79"/>
                        </a:cubicBezTo>
                        <a:cubicBezTo>
                          <a:pt x="356" y="79"/>
                          <a:pt x="354" y="80"/>
                          <a:pt x="352" y="80"/>
                        </a:cubicBezTo>
                        <a:cubicBezTo>
                          <a:pt x="351" y="81"/>
                          <a:pt x="350" y="80"/>
                          <a:pt x="350" y="80"/>
                        </a:cubicBezTo>
                        <a:cubicBezTo>
                          <a:pt x="350" y="78"/>
                          <a:pt x="348" y="77"/>
                          <a:pt x="347" y="77"/>
                        </a:cubicBezTo>
                        <a:cubicBezTo>
                          <a:pt x="345" y="77"/>
                          <a:pt x="343" y="78"/>
                          <a:pt x="342" y="80"/>
                        </a:cubicBezTo>
                        <a:cubicBezTo>
                          <a:pt x="341" y="82"/>
                          <a:pt x="338" y="83"/>
                          <a:pt x="336" y="84"/>
                        </a:cubicBezTo>
                        <a:cubicBezTo>
                          <a:pt x="334" y="85"/>
                          <a:pt x="334" y="85"/>
                          <a:pt x="333" y="83"/>
                        </a:cubicBezTo>
                        <a:cubicBezTo>
                          <a:pt x="333" y="83"/>
                          <a:pt x="332" y="80"/>
                          <a:pt x="331" y="79"/>
                        </a:cubicBezTo>
                        <a:cubicBezTo>
                          <a:pt x="329" y="78"/>
                          <a:pt x="328" y="76"/>
                          <a:pt x="327" y="74"/>
                        </a:cubicBezTo>
                        <a:cubicBezTo>
                          <a:pt x="326" y="73"/>
                          <a:pt x="325" y="73"/>
                          <a:pt x="324" y="74"/>
                        </a:cubicBezTo>
                        <a:cubicBezTo>
                          <a:pt x="323" y="75"/>
                          <a:pt x="322" y="78"/>
                          <a:pt x="321" y="79"/>
                        </a:cubicBezTo>
                        <a:cubicBezTo>
                          <a:pt x="320" y="81"/>
                          <a:pt x="319" y="84"/>
                          <a:pt x="319" y="85"/>
                        </a:cubicBezTo>
                        <a:cubicBezTo>
                          <a:pt x="320" y="87"/>
                          <a:pt x="320" y="90"/>
                          <a:pt x="320" y="91"/>
                        </a:cubicBezTo>
                        <a:cubicBezTo>
                          <a:pt x="320" y="93"/>
                          <a:pt x="319" y="95"/>
                          <a:pt x="318" y="96"/>
                        </a:cubicBezTo>
                        <a:cubicBezTo>
                          <a:pt x="318" y="97"/>
                          <a:pt x="315" y="99"/>
                          <a:pt x="314" y="99"/>
                        </a:cubicBezTo>
                        <a:cubicBezTo>
                          <a:pt x="312" y="100"/>
                          <a:pt x="310" y="100"/>
                          <a:pt x="308" y="99"/>
                        </a:cubicBezTo>
                        <a:cubicBezTo>
                          <a:pt x="306" y="99"/>
                          <a:pt x="302" y="99"/>
                          <a:pt x="301" y="100"/>
                        </a:cubicBezTo>
                        <a:cubicBezTo>
                          <a:pt x="298" y="101"/>
                          <a:pt x="294" y="102"/>
                          <a:pt x="293" y="103"/>
                        </a:cubicBezTo>
                        <a:cubicBezTo>
                          <a:pt x="291" y="104"/>
                          <a:pt x="288" y="106"/>
                          <a:pt x="286" y="107"/>
                        </a:cubicBezTo>
                        <a:cubicBezTo>
                          <a:pt x="285" y="108"/>
                          <a:pt x="283" y="110"/>
                          <a:pt x="281" y="110"/>
                        </a:cubicBezTo>
                        <a:cubicBezTo>
                          <a:pt x="280" y="110"/>
                          <a:pt x="278" y="111"/>
                          <a:pt x="276" y="111"/>
                        </a:cubicBezTo>
                        <a:cubicBezTo>
                          <a:pt x="274" y="112"/>
                          <a:pt x="271" y="111"/>
                          <a:pt x="271" y="110"/>
                        </a:cubicBezTo>
                        <a:cubicBezTo>
                          <a:pt x="270" y="108"/>
                          <a:pt x="269" y="106"/>
                          <a:pt x="269" y="106"/>
                        </a:cubicBezTo>
                        <a:cubicBezTo>
                          <a:pt x="269" y="106"/>
                          <a:pt x="268" y="108"/>
                          <a:pt x="265" y="110"/>
                        </a:cubicBezTo>
                        <a:cubicBezTo>
                          <a:pt x="261" y="111"/>
                          <a:pt x="258" y="112"/>
                          <a:pt x="256" y="112"/>
                        </a:cubicBezTo>
                        <a:cubicBezTo>
                          <a:pt x="253" y="113"/>
                          <a:pt x="251" y="113"/>
                          <a:pt x="249" y="113"/>
                        </a:cubicBezTo>
                        <a:cubicBezTo>
                          <a:pt x="246" y="114"/>
                          <a:pt x="244" y="114"/>
                          <a:pt x="244" y="114"/>
                        </a:cubicBezTo>
                        <a:cubicBezTo>
                          <a:pt x="244" y="113"/>
                          <a:pt x="244" y="110"/>
                          <a:pt x="244" y="109"/>
                        </a:cubicBezTo>
                        <a:cubicBezTo>
                          <a:pt x="244" y="107"/>
                          <a:pt x="243" y="104"/>
                          <a:pt x="243" y="103"/>
                        </a:cubicBezTo>
                        <a:cubicBezTo>
                          <a:pt x="243" y="101"/>
                          <a:pt x="243" y="98"/>
                          <a:pt x="243" y="97"/>
                        </a:cubicBezTo>
                        <a:cubicBezTo>
                          <a:pt x="243" y="96"/>
                          <a:pt x="242" y="94"/>
                          <a:pt x="240" y="94"/>
                        </a:cubicBezTo>
                        <a:cubicBezTo>
                          <a:pt x="238" y="94"/>
                          <a:pt x="234" y="93"/>
                          <a:pt x="234" y="93"/>
                        </a:cubicBezTo>
                        <a:cubicBezTo>
                          <a:pt x="232" y="92"/>
                          <a:pt x="230" y="90"/>
                          <a:pt x="230" y="89"/>
                        </a:cubicBezTo>
                        <a:cubicBezTo>
                          <a:pt x="230" y="88"/>
                          <a:pt x="229" y="85"/>
                          <a:pt x="228" y="83"/>
                        </a:cubicBezTo>
                        <a:cubicBezTo>
                          <a:pt x="226" y="81"/>
                          <a:pt x="225" y="78"/>
                          <a:pt x="224" y="77"/>
                        </a:cubicBezTo>
                        <a:cubicBezTo>
                          <a:pt x="224" y="75"/>
                          <a:pt x="222" y="73"/>
                          <a:pt x="220" y="72"/>
                        </a:cubicBezTo>
                        <a:cubicBezTo>
                          <a:pt x="218" y="70"/>
                          <a:pt x="215" y="69"/>
                          <a:pt x="215" y="70"/>
                        </a:cubicBezTo>
                        <a:cubicBezTo>
                          <a:pt x="213" y="70"/>
                          <a:pt x="210" y="70"/>
                          <a:pt x="209" y="70"/>
                        </a:cubicBezTo>
                        <a:cubicBezTo>
                          <a:pt x="208" y="70"/>
                          <a:pt x="206" y="68"/>
                          <a:pt x="206" y="67"/>
                        </a:cubicBezTo>
                        <a:cubicBezTo>
                          <a:pt x="206" y="65"/>
                          <a:pt x="205" y="65"/>
                          <a:pt x="205" y="65"/>
                        </a:cubicBezTo>
                        <a:cubicBezTo>
                          <a:pt x="205" y="65"/>
                          <a:pt x="204" y="65"/>
                          <a:pt x="202" y="65"/>
                        </a:cubicBezTo>
                        <a:cubicBezTo>
                          <a:pt x="200" y="64"/>
                          <a:pt x="197" y="63"/>
                          <a:pt x="196" y="63"/>
                        </a:cubicBezTo>
                        <a:cubicBezTo>
                          <a:pt x="194" y="62"/>
                          <a:pt x="191" y="62"/>
                          <a:pt x="191" y="60"/>
                        </a:cubicBezTo>
                        <a:cubicBezTo>
                          <a:pt x="190" y="59"/>
                          <a:pt x="189" y="56"/>
                          <a:pt x="188" y="53"/>
                        </a:cubicBezTo>
                        <a:cubicBezTo>
                          <a:pt x="188" y="51"/>
                          <a:pt x="186" y="47"/>
                          <a:pt x="184" y="46"/>
                        </a:cubicBezTo>
                        <a:cubicBezTo>
                          <a:pt x="182" y="44"/>
                          <a:pt x="182" y="42"/>
                          <a:pt x="183" y="41"/>
                        </a:cubicBezTo>
                        <a:cubicBezTo>
                          <a:pt x="184" y="41"/>
                          <a:pt x="186" y="38"/>
                          <a:pt x="186" y="36"/>
                        </a:cubicBezTo>
                        <a:cubicBezTo>
                          <a:pt x="186" y="35"/>
                          <a:pt x="186" y="33"/>
                          <a:pt x="186" y="31"/>
                        </a:cubicBezTo>
                        <a:cubicBezTo>
                          <a:pt x="187" y="30"/>
                          <a:pt x="188" y="29"/>
                          <a:pt x="187" y="27"/>
                        </a:cubicBezTo>
                        <a:cubicBezTo>
                          <a:pt x="187" y="25"/>
                          <a:pt x="186" y="23"/>
                          <a:pt x="185" y="21"/>
                        </a:cubicBezTo>
                        <a:cubicBezTo>
                          <a:pt x="184" y="20"/>
                          <a:pt x="182" y="18"/>
                          <a:pt x="180" y="17"/>
                        </a:cubicBezTo>
                        <a:cubicBezTo>
                          <a:pt x="179" y="16"/>
                          <a:pt x="176" y="16"/>
                          <a:pt x="175" y="16"/>
                        </a:cubicBezTo>
                        <a:cubicBezTo>
                          <a:pt x="173" y="16"/>
                          <a:pt x="170" y="17"/>
                          <a:pt x="168" y="18"/>
                        </a:cubicBezTo>
                        <a:cubicBezTo>
                          <a:pt x="167" y="19"/>
                          <a:pt x="164" y="20"/>
                          <a:pt x="163" y="20"/>
                        </a:cubicBezTo>
                        <a:cubicBezTo>
                          <a:pt x="162" y="19"/>
                          <a:pt x="160" y="19"/>
                          <a:pt x="159" y="19"/>
                        </a:cubicBezTo>
                        <a:cubicBezTo>
                          <a:pt x="158" y="18"/>
                          <a:pt x="156" y="18"/>
                          <a:pt x="154" y="18"/>
                        </a:cubicBezTo>
                        <a:cubicBezTo>
                          <a:pt x="153" y="17"/>
                          <a:pt x="151" y="16"/>
                          <a:pt x="150" y="16"/>
                        </a:cubicBezTo>
                        <a:cubicBezTo>
                          <a:pt x="150" y="16"/>
                          <a:pt x="149" y="16"/>
                          <a:pt x="148" y="15"/>
                        </a:cubicBezTo>
                        <a:cubicBezTo>
                          <a:pt x="147" y="14"/>
                          <a:pt x="145" y="14"/>
                          <a:pt x="143" y="14"/>
                        </a:cubicBezTo>
                        <a:cubicBezTo>
                          <a:pt x="141" y="15"/>
                          <a:pt x="138" y="15"/>
                          <a:pt x="136" y="15"/>
                        </a:cubicBezTo>
                        <a:cubicBezTo>
                          <a:pt x="134" y="15"/>
                          <a:pt x="132" y="14"/>
                          <a:pt x="131" y="14"/>
                        </a:cubicBezTo>
                        <a:cubicBezTo>
                          <a:pt x="130" y="14"/>
                          <a:pt x="128" y="12"/>
                          <a:pt x="127" y="11"/>
                        </a:cubicBezTo>
                        <a:cubicBezTo>
                          <a:pt x="126" y="9"/>
                          <a:pt x="124" y="7"/>
                          <a:pt x="122" y="7"/>
                        </a:cubicBezTo>
                        <a:cubicBezTo>
                          <a:pt x="119" y="6"/>
                          <a:pt x="116" y="5"/>
                          <a:pt x="115" y="4"/>
                        </a:cubicBezTo>
                        <a:cubicBezTo>
                          <a:pt x="114" y="3"/>
                          <a:pt x="111" y="3"/>
                          <a:pt x="109" y="3"/>
                        </a:cubicBezTo>
                        <a:cubicBezTo>
                          <a:pt x="107" y="4"/>
                          <a:pt x="104" y="3"/>
                          <a:pt x="102" y="2"/>
                        </a:cubicBezTo>
                        <a:cubicBezTo>
                          <a:pt x="99" y="0"/>
                          <a:pt x="98" y="1"/>
                          <a:pt x="98" y="4"/>
                        </a:cubicBezTo>
                        <a:cubicBezTo>
                          <a:pt x="98" y="6"/>
                          <a:pt x="98" y="11"/>
                          <a:pt x="98" y="12"/>
                        </a:cubicBezTo>
                        <a:cubicBezTo>
                          <a:pt x="97" y="14"/>
                          <a:pt x="96" y="17"/>
                          <a:pt x="95" y="20"/>
                        </a:cubicBezTo>
                        <a:cubicBezTo>
                          <a:pt x="94" y="22"/>
                          <a:pt x="92" y="23"/>
                          <a:pt x="92" y="24"/>
                        </a:cubicBezTo>
                        <a:cubicBezTo>
                          <a:pt x="91" y="24"/>
                          <a:pt x="90" y="27"/>
                          <a:pt x="90" y="29"/>
                        </a:cubicBezTo>
                        <a:cubicBezTo>
                          <a:pt x="89" y="31"/>
                          <a:pt x="88" y="34"/>
                          <a:pt x="85" y="34"/>
                        </a:cubicBezTo>
                        <a:cubicBezTo>
                          <a:pt x="84" y="34"/>
                          <a:pt x="81" y="33"/>
                          <a:pt x="80" y="32"/>
                        </a:cubicBezTo>
                        <a:cubicBezTo>
                          <a:pt x="78" y="31"/>
                          <a:pt x="76" y="30"/>
                          <a:pt x="76" y="31"/>
                        </a:cubicBezTo>
                        <a:cubicBezTo>
                          <a:pt x="74" y="31"/>
                          <a:pt x="74" y="33"/>
                          <a:pt x="74" y="35"/>
                        </a:cubicBezTo>
                        <a:cubicBezTo>
                          <a:pt x="74" y="37"/>
                          <a:pt x="73" y="39"/>
                          <a:pt x="71" y="40"/>
                        </a:cubicBezTo>
                        <a:cubicBezTo>
                          <a:pt x="70" y="42"/>
                          <a:pt x="69" y="43"/>
                          <a:pt x="69" y="44"/>
                        </a:cubicBezTo>
                        <a:cubicBezTo>
                          <a:pt x="69" y="45"/>
                          <a:pt x="68" y="47"/>
                          <a:pt x="68" y="48"/>
                        </a:cubicBezTo>
                        <a:cubicBezTo>
                          <a:pt x="68" y="49"/>
                          <a:pt x="69" y="51"/>
                          <a:pt x="70" y="53"/>
                        </a:cubicBezTo>
                        <a:cubicBezTo>
                          <a:pt x="71" y="55"/>
                          <a:pt x="71" y="58"/>
                          <a:pt x="70" y="59"/>
                        </a:cubicBezTo>
                        <a:cubicBezTo>
                          <a:pt x="70" y="59"/>
                          <a:pt x="69" y="60"/>
                          <a:pt x="68" y="62"/>
                        </a:cubicBezTo>
                        <a:cubicBezTo>
                          <a:pt x="67" y="63"/>
                          <a:pt x="65" y="65"/>
                          <a:pt x="64" y="65"/>
                        </a:cubicBezTo>
                        <a:cubicBezTo>
                          <a:pt x="63" y="65"/>
                          <a:pt x="63" y="66"/>
                          <a:pt x="63" y="67"/>
                        </a:cubicBezTo>
                        <a:cubicBezTo>
                          <a:pt x="63" y="68"/>
                          <a:pt x="62" y="70"/>
                          <a:pt x="61" y="72"/>
                        </a:cubicBezTo>
                        <a:cubicBezTo>
                          <a:pt x="60" y="72"/>
                          <a:pt x="57" y="73"/>
                          <a:pt x="56" y="74"/>
                        </a:cubicBezTo>
                        <a:cubicBezTo>
                          <a:pt x="55" y="75"/>
                          <a:pt x="53" y="79"/>
                          <a:pt x="53" y="81"/>
                        </a:cubicBezTo>
                        <a:cubicBezTo>
                          <a:pt x="52" y="84"/>
                          <a:pt x="51" y="86"/>
                          <a:pt x="51" y="86"/>
                        </a:cubicBezTo>
                        <a:cubicBezTo>
                          <a:pt x="51" y="86"/>
                          <a:pt x="52" y="87"/>
                          <a:pt x="53" y="89"/>
                        </a:cubicBezTo>
                        <a:cubicBezTo>
                          <a:pt x="54" y="90"/>
                          <a:pt x="55" y="92"/>
                          <a:pt x="55" y="94"/>
                        </a:cubicBezTo>
                        <a:cubicBezTo>
                          <a:pt x="55" y="95"/>
                          <a:pt x="55" y="97"/>
                          <a:pt x="54" y="98"/>
                        </a:cubicBezTo>
                        <a:cubicBezTo>
                          <a:pt x="54" y="100"/>
                          <a:pt x="55" y="101"/>
                          <a:pt x="55" y="102"/>
                        </a:cubicBezTo>
                        <a:cubicBezTo>
                          <a:pt x="56" y="103"/>
                          <a:pt x="57" y="105"/>
                          <a:pt x="57" y="106"/>
                        </a:cubicBezTo>
                        <a:cubicBezTo>
                          <a:pt x="57" y="107"/>
                          <a:pt x="56" y="109"/>
                          <a:pt x="54" y="110"/>
                        </a:cubicBezTo>
                        <a:cubicBezTo>
                          <a:pt x="53" y="111"/>
                          <a:pt x="50" y="112"/>
                          <a:pt x="50" y="113"/>
                        </a:cubicBezTo>
                        <a:cubicBezTo>
                          <a:pt x="49" y="115"/>
                          <a:pt x="48" y="118"/>
                          <a:pt x="47" y="119"/>
                        </a:cubicBezTo>
                        <a:cubicBezTo>
                          <a:pt x="46" y="121"/>
                          <a:pt x="46" y="124"/>
                          <a:pt x="47" y="124"/>
                        </a:cubicBezTo>
                        <a:cubicBezTo>
                          <a:pt x="48" y="125"/>
                          <a:pt x="50" y="126"/>
                          <a:pt x="52" y="127"/>
                        </a:cubicBezTo>
                        <a:cubicBezTo>
                          <a:pt x="52" y="128"/>
                          <a:pt x="54" y="128"/>
                          <a:pt x="55" y="128"/>
                        </a:cubicBezTo>
                        <a:cubicBezTo>
                          <a:pt x="57" y="128"/>
                          <a:pt x="57" y="128"/>
                          <a:pt x="57" y="129"/>
                        </a:cubicBezTo>
                        <a:cubicBezTo>
                          <a:pt x="57" y="130"/>
                          <a:pt x="55" y="132"/>
                          <a:pt x="53" y="134"/>
                        </a:cubicBezTo>
                        <a:cubicBezTo>
                          <a:pt x="53" y="135"/>
                          <a:pt x="49" y="137"/>
                          <a:pt x="48" y="139"/>
                        </a:cubicBezTo>
                        <a:cubicBezTo>
                          <a:pt x="46" y="141"/>
                          <a:pt x="45" y="143"/>
                          <a:pt x="44" y="145"/>
                        </a:cubicBezTo>
                        <a:cubicBezTo>
                          <a:pt x="43" y="147"/>
                          <a:pt x="43" y="149"/>
                          <a:pt x="44" y="151"/>
                        </a:cubicBezTo>
                        <a:cubicBezTo>
                          <a:pt x="44" y="152"/>
                          <a:pt x="45" y="155"/>
                          <a:pt x="45" y="157"/>
                        </a:cubicBezTo>
                        <a:cubicBezTo>
                          <a:pt x="45" y="159"/>
                          <a:pt x="44" y="162"/>
                          <a:pt x="44" y="163"/>
                        </a:cubicBezTo>
                        <a:cubicBezTo>
                          <a:pt x="44" y="165"/>
                          <a:pt x="44" y="168"/>
                          <a:pt x="43" y="170"/>
                        </a:cubicBezTo>
                        <a:cubicBezTo>
                          <a:pt x="43" y="172"/>
                          <a:pt x="43" y="175"/>
                          <a:pt x="43" y="177"/>
                        </a:cubicBezTo>
                        <a:cubicBezTo>
                          <a:pt x="43" y="180"/>
                          <a:pt x="42" y="182"/>
                          <a:pt x="41" y="183"/>
                        </a:cubicBezTo>
                        <a:cubicBezTo>
                          <a:pt x="41" y="185"/>
                          <a:pt x="39" y="186"/>
                          <a:pt x="37" y="187"/>
                        </a:cubicBezTo>
                        <a:cubicBezTo>
                          <a:pt x="35" y="188"/>
                          <a:pt x="36" y="190"/>
                          <a:pt x="38" y="192"/>
                        </a:cubicBezTo>
                        <a:cubicBezTo>
                          <a:pt x="41" y="192"/>
                          <a:pt x="44" y="195"/>
                          <a:pt x="45" y="196"/>
                        </a:cubicBezTo>
                        <a:cubicBezTo>
                          <a:pt x="47" y="198"/>
                          <a:pt x="47" y="201"/>
                          <a:pt x="46" y="202"/>
                        </a:cubicBezTo>
                        <a:cubicBezTo>
                          <a:pt x="45" y="202"/>
                          <a:pt x="45" y="205"/>
                          <a:pt x="45" y="207"/>
                        </a:cubicBezTo>
                        <a:cubicBezTo>
                          <a:pt x="46" y="208"/>
                          <a:pt x="45" y="211"/>
                          <a:pt x="45" y="213"/>
                        </a:cubicBezTo>
                        <a:cubicBezTo>
                          <a:pt x="44" y="216"/>
                          <a:pt x="44" y="218"/>
                          <a:pt x="42" y="218"/>
                        </a:cubicBezTo>
                        <a:cubicBezTo>
                          <a:pt x="41" y="218"/>
                          <a:pt x="39" y="218"/>
                          <a:pt x="38" y="218"/>
                        </a:cubicBezTo>
                        <a:cubicBezTo>
                          <a:pt x="36" y="218"/>
                          <a:pt x="35" y="218"/>
                          <a:pt x="34" y="218"/>
                        </a:cubicBezTo>
                        <a:cubicBezTo>
                          <a:pt x="32" y="218"/>
                          <a:pt x="30" y="218"/>
                          <a:pt x="28" y="218"/>
                        </a:cubicBezTo>
                        <a:cubicBezTo>
                          <a:pt x="27" y="218"/>
                          <a:pt x="25" y="218"/>
                          <a:pt x="24" y="219"/>
                        </a:cubicBezTo>
                        <a:cubicBezTo>
                          <a:pt x="23" y="220"/>
                          <a:pt x="22" y="222"/>
                          <a:pt x="22" y="222"/>
                        </a:cubicBezTo>
                        <a:cubicBezTo>
                          <a:pt x="22" y="224"/>
                          <a:pt x="22" y="227"/>
                          <a:pt x="22" y="228"/>
                        </a:cubicBezTo>
                        <a:cubicBezTo>
                          <a:pt x="22" y="229"/>
                          <a:pt x="22" y="231"/>
                          <a:pt x="22" y="232"/>
                        </a:cubicBezTo>
                        <a:cubicBezTo>
                          <a:pt x="22" y="233"/>
                          <a:pt x="21" y="233"/>
                          <a:pt x="20" y="233"/>
                        </a:cubicBezTo>
                        <a:cubicBezTo>
                          <a:pt x="20" y="234"/>
                          <a:pt x="19" y="235"/>
                          <a:pt x="19" y="237"/>
                        </a:cubicBezTo>
                        <a:cubicBezTo>
                          <a:pt x="19" y="239"/>
                          <a:pt x="19" y="243"/>
                          <a:pt x="19" y="245"/>
                        </a:cubicBezTo>
                        <a:cubicBezTo>
                          <a:pt x="19" y="247"/>
                          <a:pt x="20" y="250"/>
                          <a:pt x="21" y="250"/>
                        </a:cubicBezTo>
                        <a:cubicBezTo>
                          <a:pt x="21" y="250"/>
                          <a:pt x="22" y="253"/>
                          <a:pt x="23" y="255"/>
                        </a:cubicBezTo>
                        <a:cubicBezTo>
                          <a:pt x="24" y="258"/>
                          <a:pt x="24" y="260"/>
                          <a:pt x="23" y="261"/>
                        </a:cubicBezTo>
                        <a:cubicBezTo>
                          <a:pt x="23" y="262"/>
                          <a:pt x="22" y="265"/>
                          <a:pt x="22" y="266"/>
                        </a:cubicBezTo>
                        <a:cubicBezTo>
                          <a:pt x="21" y="268"/>
                          <a:pt x="20" y="270"/>
                          <a:pt x="18" y="270"/>
                        </a:cubicBezTo>
                        <a:cubicBezTo>
                          <a:pt x="16" y="269"/>
                          <a:pt x="13" y="268"/>
                          <a:pt x="11" y="268"/>
                        </a:cubicBezTo>
                        <a:cubicBezTo>
                          <a:pt x="10" y="268"/>
                          <a:pt x="7" y="268"/>
                          <a:pt x="6" y="267"/>
                        </a:cubicBezTo>
                        <a:cubicBezTo>
                          <a:pt x="5" y="267"/>
                          <a:pt x="3" y="268"/>
                          <a:pt x="3" y="269"/>
                        </a:cubicBezTo>
                        <a:cubicBezTo>
                          <a:pt x="3" y="270"/>
                          <a:pt x="3" y="271"/>
                          <a:pt x="5" y="272"/>
                        </a:cubicBezTo>
                        <a:cubicBezTo>
                          <a:pt x="6" y="272"/>
                          <a:pt x="7" y="274"/>
                          <a:pt x="6" y="275"/>
                        </a:cubicBezTo>
                        <a:cubicBezTo>
                          <a:pt x="5" y="276"/>
                          <a:pt x="5" y="278"/>
                          <a:pt x="4" y="280"/>
                        </a:cubicBezTo>
                        <a:cubicBezTo>
                          <a:pt x="4" y="282"/>
                          <a:pt x="3" y="285"/>
                          <a:pt x="2" y="286"/>
                        </a:cubicBezTo>
                        <a:cubicBezTo>
                          <a:pt x="0" y="288"/>
                          <a:pt x="1" y="291"/>
                          <a:pt x="2" y="293"/>
                        </a:cubicBezTo>
                        <a:cubicBezTo>
                          <a:pt x="4" y="295"/>
                          <a:pt x="7" y="297"/>
                          <a:pt x="8" y="298"/>
                        </a:cubicBezTo>
                        <a:cubicBezTo>
                          <a:pt x="10" y="299"/>
                          <a:pt x="10" y="300"/>
                          <a:pt x="10" y="301"/>
                        </a:cubicBezTo>
                        <a:cubicBezTo>
                          <a:pt x="10" y="302"/>
                          <a:pt x="10" y="303"/>
                          <a:pt x="10" y="304"/>
                        </a:cubicBezTo>
                        <a:cubicBezTo>
                          <a:pt x="10" y="305"/>
                          <a:pt x="10" y="307"/>
                          <a:pt x="10" y="307"/>
                        </a:cubicBezTo>
                        <a:cubicBezTo>
                          <a:pt x="10" y="308"/>
                          <a:pt x="11" y="310"/>
                          <a:pt x="12" y="311"/>
                        </a:cubicBezTo>
                        <a:cubicBezTo>
                          <a:pt x="13" y="312"/>
                          <a:pt x="15" y="312"/>
                          <a:pt x="17" y="311"/>
                        </a:cubicBezTo>
                        <a:cubicBezTo>
                          <a:pt x="18" y="311"/>
                          <a:pt x="19" y="311"/>
                          <a:pt x="21" y="309"/>
                        </a:cubicBezTo>
                        <a:cubicBezTo>
                          <a:pt x="23" y="307"/>
                          <a:pt x="26" y="307"/>
                          <a:pt x="27" y="307"/>
                        </a:cubicBezTo>
                        <a:cubicBezTo>
                          <a:pt x="28" y="308"/>
                          <a:pt x="31" y="309"/>
                          <a:pt x="33" y="309"/>
                        </a:cubicBezTo>
                        <a:cubicBezTo>
                          <a:pt x="34" y="310"/>
                          <a:pt x="36" y="310"/>
                          <a:pt x="38" y="309"/>
                        </a:cubicBezTo>
                        <a:cubicBezTo>
                          <a:pt x="40" y="308"/>
                          <a:pt x="41" y="308"/>
                          <a:pt x="42" y="309"/>
                        </a:cubicBezTo>
                        <a:cubicBezTo>
                          <a:pt x="42" y="311"/>
                          <a:pt x="42" y="313"/>
                          <a:pt x="41" y="314"/>
                        </a:cubicBezTo>
                        <a:cubicBezTo>
                          <a:pt x="40" y="316"/>
                          <a:pt x="39" y="318"/>
                          <a:pt x="37" y="318"/>
                        </a:cubicBezTo>
                        <a:cubicBezTo>
                          <a:pt x="37" y="318"/>
                          <a:pt x="36" y="319"/>
                          <a:pt x="36" y="320"/>
                        </a:cubicBezTo>
                        <a:cubicBezTo>
                          <a:pt x="36" y="321"/>
                          <a:pt x="36" y="324"/>
                          <a:pt x="36" y="325"/>
                        </a:cubicBezTo>
                        <a:cubicBezTo>
                          <a:pt x="37" y="327"/>
                          <a:pt x="36" y="328"/>
                          <a:pt x="34" y="328"/>
                        </a:cubicBezTo>
                        <a:cubicBezTo>
                          <a:pt x="33" y="328"/>
                          <a:pt x="31" y="327"/>
                          <a:pt x="31" y="326"/>
                        </a:cubicBezTo>
                        <a:cubicBezTo>
                          <a:pt x="30" y="325"/>
                          <a:pt x="29" y="324"/>
                          <a:pt x="28" y="324"/>
                        </a:cubicBezTo>
                        <a:cubicBezTo>
                          <a:pt x="27" y="324"/>
                          <a:pt x="24" y="324"/>
                          <a:pt x="22" y="324"/>
                        </a:cubicBezTo>
                        <a:cubicBezTo>
                          <a:pt x="21" y="323"/>
                          <a:pt x="18" y="322"/>
                          <a:pt x="17" y="322"/>
                        </a:cubicBezTo>
                        <a:cubicBezTo>
                          <a:pt x="15" y="322"/>
                          <a:pt x="14" y="320"/>
                          <a:pt x="13" y="319"/>
                        </a:cubicBezTo>
                        <a:cubicBezTo>
                          <a:pt x="13" y="318"/>
                          <a:pt x="12" y="317"/>
                          <a:pt x="10" y="316"/>
                        </a:cubicBezTo>
                        <a:cubicBezTo>
                          <a:pt x="9" y="316"/>
                          <a:pt x="8" y="317"/>
                          <a:pt x="9" y="318"/>
                        </a:cubicBezTo>
                        <a:cubicBezTo>
                          <a:pt x="10" y="320"/>
                          <a:pt x="11" y="322"/>
                          <a:pt x="11" y="323"/>
                        </a:cubicBezTo>
                        <a:cubicBezTo>
                          <a:pt x="12" y="323"/>
                          <a:pt x="12" y="324"/>
                          <a:pt x="13" y="325"/>
                        </a:cubicBezTo>
                        <a:cubicBezTo>
                          <a:pt x="13" y="326"/>
                          <a:pt x="13" y="328"/>
                          <a:pt x="14" y="328"/>
                        </a:cubicBezTo>
                        <a:cubicBezTo>
                          <a:pt x="15" y="328"/>
                          <a:pt x="15" y="330"/>
                          <a:pt x="15" y="332"/>
                        </a:cubicBezTo>
                        <a:cubicBezTo>
                          <a:pt x="14" y="334"/>
                          <a:pt x="14" y="335"/>
                          <a:pt x="14" y="337"/>
                        </a:cubicBezTo>
                        <a:cubicBezTo>
                          <a:pt x="14" y="338"/>
                          <a:pt x="14" y="339"/>
                          <a:pt x="17" y="338"/>
                        </a:cubicBezTo>
                        <a:cubicBezTo>
                          <a:pt x="20" y="338"/>
                          <a:pt x="22" y="336"/>
                          <a:pt x="22" y="334"/>
                        </a:cubicBezTo>
                        <a:cubicBezTo>
                          <a:pt x="22" y="333"/>
                          <a:pt x="24" y="332"/>
                          <a:pt x="26" y="332"/>
                        </a:cubicBezTo>
                        <a:cubicBezTo>
                          <a:pt x="28" y="333"/>
                          <a:pt x="30" y="333"/>
                          <a:pt x="32" y="334"/>
                        </a:cubicBezTo>
                        <a:cubicBezTo>
                          <a:pt x="33" y="334"/>
                          <a:pt x="36" y="334"/>
                          <a:pt x="37" y="335"/>
                        </a:cubicBezTo>
                        <a:cubicBezTo>
                          <a:pt x="38" y="335"/>
                          <a:pt x="39" y="336"/>
                          <a:pt x="39" y="337"/>
                        </a:cubicBezTo>
                        <a:cubicBezTo>
                          <a:pt x="39" y="338"/>
                          <a:pt x="39" y="341"/>
                          <a:pt x="39" y="341"/>
                        </a:cubicBezTo>
                        <a:cubicBezTo>
                          <a:pt x="39" y="342"/>
                          <a:pt x="40" y="343"/>
                          <a:pt x="41" y="343"/>
                        </a:cubicBezTo>
                        <a:cubicBezTo>
                          <a:pt x="42" y="343"/>
                          <a:pt x="44" y="342"/>
                          <a:pt x="46" y="342"/>
                        </a:cubicBezTo>
                        <a:cubicBezTo>
                          <a:pt x="47" y="341"/>
                          <a:pt x="48" y="340"/>
                          <a:pt x="50" y="339"/>
                        </a:cubicBezTo>
                        <a:cubicBezTo>
                          <a:pt x="51" y="339"/>
                          <a:pt x="53" y="338"/>
                          <a:pt x="56" y="337"/>
                        </a:cubicBezTo>
                        <a:cubicBezTo>
                          <a:pt x="57" y="336"/>
                          <a:pt x="60" y="334"/>
                          <a:pt x="60" y="332"/>
                        </a:cubicBezTo>
                        <a:cubicBezTo>
                          <a:pt x="61" y="331"/>
                          <a:pt x="63" y="330"/>
                          <a:pt x="64" y="330"/>
                        </a:cubicBezTo>
                        <a:cubicBezTo>
                          <a:pt x="65" y="329"/>
                          <a:pt x="67" y="330"/>
                          <a:pt x="67" y="331"/>
                        </a:cubicBezTo>
                        <a:cubicBezTo>
                          <a:pt x="67" y="332"/>
                          <a:pt x="68" y="333"/>
                          <a:pt x="69" y="333"/>
                        </a:cubicBezTo>
                        <a:cubicBezTo>
                          <a:pt x="70" y="332"/>
                          <a:pt x="72" y="332"/>
                          <a:pt x="72" y="333"/>
                        </a:cubicBezTo>
                        <a:cubicBezTo>
                          <a:pt x="74" y="333"/>
                          <a:pt x="76" y="335"/>
                          <a:pt x="77" y="336"/>
                        </a:cubicBezTo>
                        <a:cubicBezTo>
                          <a:pt x="77" y="337"/>
                          <a:pt x="78" y="340"/>
                          <a:pt x="77" y="341"/>
                        </a:cubicBezTo>
                        <a:cubicBezTo>
                          <a:pt x="77" y="342"/>
                          <a:pt x="77" y="344"/>
                          <a:pt x="79" y="345"/>
                        </a:cubicBezTo>
                        <a:cubicBezTo>
                          <a:pt x="80" y="345"/>
                          <a:pt x="82" y="347"/>
                          <a:pt x="83" y="347"/>
                        </a:cubicBezTo>
                        <a:cubicBezTo>
                          <a:pt x="84" y="348"/>
                          <a:pt x="88" y="349"/>
                          <a:pt x="90" y="348"/>
                        </a:cubicBezTo>
                        <a:cubicBezTo>
                          <a:pt x="91" y="348"/>
                          <a:pt x="93" y="349"/>
                          <a:pt x="93" y="351"/>
                        </a:cubicBezTo>
                        <a:cubicBezTo>
                          <a:pt x="92" y="353"/>
                          <a:pt x="92" y="355"/>
                          <a:pt x="93" y="357"/>
                        </a:cubicBezTo>
                        <a:cubicBezTo>
                          <a:pt x="93" y="359"/>
                          <a:pt x="94" y="360"/>
                          <a:pt x="95" y="361"/>
                        </a:cubicBezTo>
                        <a:cubicBezTo>
                          <a:pt x="95" y="362"/>
                          <a:pt x="96" y="363"/>
                          <a:pt x="97" y="363"/>
                        </a:cubicBezTo>
                        <a:cubicBezTo>
                          <a:pt x="98" y="363"/>
                          <a:pt x="101" y="364"/>
                          <a:pt x="101" y="364"/>
                        </a:cubicBezTo>
                        <a:cubicBezTo>
                          <a:pt x="103" y="364"/>
                          <a:pt x="104" y="365"/>
                          <a:pt x="103" y="366"/>
                        </a:cubicBezTo>
                        <a:cubicBezTo>
                          <a:pt x="103" y="367"/>
                          <a:pt x="102" y="369"/>
                          <a:pt x="101" y="370"/>
                        </a:cubicBezTo>
                        <a:cubicBezTo>
                          <a:pt x="101" y="372"/>
                          <a:pt x="101" y="375"/>
                          <a:pt x="101" y="375"/>
                        </a:cubicBezTo>
                        <a:cubicBezTo>
                          <a:pt x="101" y="377"/>
                          <a:pt x="100" y="379"/>
                          <a:pt x="99" y="380"/>
                        </a:cubicBezTo>
                        <a:cubicBezTo>
                          <a:pt x="98" y="381"/>
                          <a:pt x="98" y="383"/>
                          <a:pt x="98" y="384"/>
                        </a:cubicBezTo>
                        <a:cubicBezTo>
                          <a:pt x="99" y="385"/>
                          <a:pt x="99" y="386"/>
                          <a:pt x="99" y="388"/>
                        </a:cubicBezTo>
                        <a:cubicBezTo>
                          <a:pt x="100" y="389"/>
                          <a:pt x="99" y="389"/>
                          <a:pt x="98" y="389"/>
                        </a:cubicBezTo>
                        <a:cubicBezTo>
                          <a:pt x="96" y="389"/>
                          <a:pt x="95" y="388"/>
                          <a:pt x="94" y="387"/>
                        </a:cubicBezTo>
                        <a:cubicBezTo>
                          <a:pt x="93" y="387"/>
                          <a:pt x="91" y="387"/>
                          <a:pt x="91" y="388"/>
                        </a:cubicBezTo>
                        <a:cubicBezTo>
                          <a:pt x="90" y="388"/>
                          <a:pt x="89" y="390"/>
                          <a:pt x="88" y="393"/>
                        </a:cubicBezTo>
                        <a:cubicBezTo>
                          <a:pt x="88" y="394"/>
                          <a:pt x="87" y="397"/>
                          <a:pt x="87" y="397"/>
                        </a:cubicBezTo>
                        <a:cubicBezTo>
                          <a:pt x="87" y="397"/>
                          <a:pt x="88" y="398"/>
                          <a:pt x="90" y="399"/>
                        </a:cubicBezTo>
                        <a:cubicBezTo>
                          <a:pt x="92" y="400"/>
                          <a:pt x="95" y="401"/>
                          <a:pt x="96" y="400"/>
                        </a:cubicBezTo>
                        <a:cubicBezTo>
                          <a:pt x="97" y="400"/>
                          <a:pt x="100" y="398"/>
                          <a:pt x="102" y="397"/>
                        </a:cubicBezTo>
                        <a:cubicBezTo>
                          <a:pt x="104" y="395"/>
                          <a:pt x="105" y="392"/>
                          <a:pt x="106" y="391"/>
                        </a:cubicBezTo>
                        <a:cubicBezTo>
                          <a:pt x="107" y="390"/>
                          <a:pt x="108" y="387"/>
                          <a:pt x="108" y="385"/>
                        </a:cubicBezTo>
                        <a:cubicBezTo>
                          <a:pt x="109" y="385"/>
                          <a:pt x="109" y="382"/>
                          <a:pt x="110" y="381"/>
                        </a:cubicBezTo>
                        <a:cubicBezTo>
                          <a:pt x="110" y="380"/>
                          <a:pt x="112" y="379"/>
                          <a:pt x="114" y="378"/>
                        </a:cubicBezTo>
                        <a:cubicBezTo>
                          <a:pt x="117" y="378"/>
                          <a:pt x="119" y="378"/>
                          <a:pt x="120" y="377"/>
                        </a:cubicBezTo>
                        <a:cubicBezTo>
                          <a:pt x="121" y="377"/>
                          <a:pt x="124" y="378"/>
                          <a:pt x="125" y="378"/>
                        </a:cubicBezTo>
                        <a:cubicBezTo>
                          <a:pt x="127" y="379"/>
                          <a:pt x="128" y="379"/>
                          <a:pt x="130" y="379"/>
                        </a:cubicBezTo>
                        <a:cubicBezTo>
                          <a:pt x="132" y="380"/>
                          <a:pt x="134" y="380"/>
                          <a:pt x="135" y="379"/>
                        </a:cubicBezTo>
                        <a:cubicBezTo>
                          <a:pt x="136" y="379"/>
                          <a:pt x="137" y="377"/>
                          <a:pt x="138" y="376"/>
                        </a:cubicBezTo>
                        <a:cubicBezTo>
                          <a:pt x="139" y="375"/>
                          <a:pt x="141" y="374"/>
                          <a:pt x="143" y="374"/>
                        </a:cubicBezTo>
                        <a:cubicBezTo>
                          <a:pt x="144" y="374"/>
                          <a:pt x="146" y="373"/>
                          <a:pt x="147" y="373"/>
                        </a:cubicBezTo>
                        <a:cubicBezTo>
                          <a:pt x="148" y="373"/>
                          <a:pt x="150" y="373"/>
                          <a:pt x="150" y="372"/>
                        </a:cubicBezTo>
                        <a:cubicBezTo>
                          <a:pt x="151" y="371"/>
                          <a:pt x="152" y="370"/>
                          <a:pt x="152" y="369"/>
                        </a:cubicBezTo>
                        <a:cubicBezTo>
                          <a:pt x="154" y="368"/>
                          <a:pt x="155" y="366"/>
                          <a:pt x="156" y="365"/>
                        </a:cubicBezTo>
                        <a:cubicBezTo>
                          <a:pt x="156" y="363"/>
                          <a:pt x="158" y="362"/>
                          <a:pt x="159" y="362"/>
                        </a:cubicBezTo>
                        <a:cubicBezTo>
                          <a:pt x="160" y="363"/>
                          <a:pt x="161" y="364"/>
                          <a:pt x="162" y="364"/>
                        </a:cubicBezTo>
                        <a:cubicBezTo>
                          <a:pt x="163" y="365"/>
                          <a:pt x="165" y="365"/>
                          <a:pt x="167" y="365"/>
                        </a:cubicBezTo>
                        <a:cubicBezTo>
                          <a:pt x="168" y="365"/>
                          <a:pt x="170" y="365"/>
                          <a:pt x="171" y="366"/>
                        </a:cubicBezTo>
                        <a:cubicBezTo>
                          <a:pt x="173" y="366"/>
                          <a:pt x="175" y="366"/>
                          <a:pt x="177" y="365"/>
                        </a:cubicBezTo>
                        <a:cubicBezTo>
                          <a:pt x="178" y="364"/>
                          <a:pt x="181" y="362"/>
                          <a:pt x="183" y="362"/>
                        </a:cubicBezTo>
                        <a:cubicBezTo>
                          <a:pt x="184" y="361"/>
                          <a:pt x="184" y="360"/>
                          <a:pt x="184" y="359"/>
                        </a:cubicBezTo>
                        <a:cubicBezTo>
                          <a:pt x="184" y="358"/>
                          <a:pt x="185" y="357"/>
                          <a:pt x="186" y="356"/>
                        </a:cubicBezTo>
                        <a:cubicBezTo>
                          <a:pt x="187" y="355"/>
                          <a:pt x="190" y="355"/>
                          <a:pt x="193" y="355"/>
                        </a:cubicBezTo>
                        <a:cubicBezTo>
                          <a:pt x="196" y="355"/>
                          <a:pt x="198" y="355"/>
                          <a:pt x="198" y="355"/>
                        </a:cubicBezTo>
                        <a:cubicBezTo>
                          <a:pt x="197" y="354"/>
                          <a:pt x="196" y="354"/>
                          <a:pt x="195" y="354"/>
                        </a:cubicBezTo>
                        <a:cubicBezTo>
                          <a:pt x="194" y="354"/>
                          <a:pt x="192" y="353"/>
                          <a:pt x="191" y="352"/>
                        </a:cubicBezTo>
                        <a:cubicBezTo>
                          <a:pt x="190" y="351"/>
                          <a:pt x="189" y="350"/>
                          <a:pt x="189" y="349"/>
                        </a:cubicBezTo>
                        <a:cubicBezTo>
                          <a:pt x="189" y="348"/>
                          <a:pt x="190" y="348"/>
                          <a:pt x="191" y="348"/>
                        </a:cubicBezTo>
                        <a:cubicBezTo>
                          <a:pt x="192" y="349"/>
                          <a:pt x="192" y="348"/>
                          <a:pt x="192" y="347"/>
                        </a:cubicBezTo>
                        <a:cubicBezTo>
                          <a:pt x="192" y="345"/>
                          <a:pt x="193" y="345"/>
                          <a:pt x="194" y="347"/>
                        </a:cubicBezTo>
                        <a:cubicBezTo>
                          <a:pt x="195" y="348"/>
                          <a:pt x="196" y="348"/>
                          <a:pt x="197" y="349"/>
                        </a:cubicBezTo>
                        <a:cubicBezTo>
                          <a:pt x="197" y="350"/>
                          <a:pt x="198" y="350"/>
                          <a:pt x="199" y="351"/>
                        </a:cubicBezTo>
                        <a:cubicBezTo>
                          <a:pt x="200" y="352"/>
                          <a:pt x="200" y="351"/>
                          <a:pt x="199" y="349"/>
                        </a:cubicBezTo>
                        <a:cubicBezTo>
                          <a:pt x="199" y="348"/>
                          <a:pt x="198" y="346"/>
                          <a:pt x="198" y="345"/>
                        </a:cubicBezTo>
                        <a:cubicBezTo>
                          <a:pt x="198" y="344"/>
                          <a:pt x="199" y="343"/>
                          <a:pt x="199" y="341"/>
                        </a:cubicBezTo>
                        <a:cubicBezTo>
                          <a:pt x="199" y="340"/>
                          <a:pt x="199" y="337"/>
                          <a:pt x="199" y="337"/>
                        </a:cubicBezTo>
                        <a:cubicBezTo>
                          <a:pt x="198" y="335"/>
                          <a:pt x="197" y="333"/>
                          <a:pt x="197" y="332"/>
                        </a:cubicBezTo>
                        <a:cubicBezTo>
                          <a:pt x="196" y="331"/>
                          <a:pt x="195" y="328"/>
                          <a:pt x="194" y="327"/>
                        </a:cubicBezTo>
                        <a:cubicBezTo>
                          <a:pt x="194" y="326"/>
                          <a:pt x="193" y="322"/>
                          <a:pt x="193" y="321"/>
                        </a:cubicBezTo>
                        <a:cubicBezTo>
                          <a:pt x="193" y="318"/>
                          <a:pt x="192" y="316"/>
                          <a:pt x="192" y="316"/>
                        </a:cubicBezTo>
                        <a:cubicBezTo>
                          <a:pt x="191" y="316"/>
                          <a:pt x="190" y="316"/>
                          <a:pt x="191" y="315"/>
                        </a:cubicBezTo>
                        <a:cubicBezTo>
                          <a:pt x="191" y="314"/>
                          <a:pt x="192" y="312"/>
                          <a:pt x="193" y="310"/>
                        </a:cubicBezTo>
                        <a:cubicBezTo>
                          <a:pt x="195" y="310"/>
                          <a:pt x="196" y="308"/>
                          <a:pt x="196" y="306"/>
                        </a:cubicBezTo>
                        <a:cubicBezTo>
                          <a:pt x="196" y="305"/>
                          <a:pt x="196" y="303"/>
                          <a:pt x="196" y="301"/>
                        </a:cubicBezTo>
                        <a:cubicBezTo>
                          <a:pt x="196" y="299"/>
                          <a:pt x="195" y="298"/>
                          <a:pt x="195" y="297"/>
                        </a:cubicBezTo>
                        <a:cubicBezTo>
                          <a:pt x="194" y="297"/>
                          <a:pt x="194" y="296"/>
                          <a:pt x="194" y="295"/>
                        </a:cubicBezTo>
                        <a:cubicBezTo>
                          <a:pt x="195" y="293"/>
                          <a:pt x="195" y="293"/>
                          <a:pt x="194" y="292"/>
                        </a:cubicBezTo>
                        <a:cubicBezTo>
                          <a:pt x="193" y="291"/>
                          <a:pt x="193" y="290"/>
                          <a:pt x="192" y="289"/>
                        </a:cubicBezTo>
                        <a:cubicBezTo>
                          <a:pt x="191" y="289"/>
                          <a:pt x="191" y="288"/>
                          <a:pt x="191" y="287"/>
                        </a:cubicBezTo>
                        <a:cubicBezTo>
                          <a:pt x="191" y="285"/>
                          <a:pt x="191" y="283"/>
                          <a:pt x="190" y="282"/>
                        </a:cubicBezTo>
                        <a:cubicBezTo>
                          <a:pt x="190" y="280"/>
                          <a:pt x="189" y="277"/>
                          <a:pt x="189" y="274"/>
                        </a:cubicBezTo>
                        <a:cubicBezTo>
                          <a:pt x="189" y="272"/>
                          <a:pt x="189" y="269"/>
                          <a:pt x="189" y="267"/>
                        </a:cubicBezTo>
                        <a:cubicBezTo>
                          <a:pt x="189" y="265"/>
                          <a:pt x="190" y="262"/>
                          <a:pt x="191" y="261"/>
                        </a:cubicBezTo>
                        <a:cubicBezTo>
                          <a:pt x="191" y="260"/>
                          <a:pt x="191" y="257"/>
                          <a:pt x="191" y="255"/>
                        </a:cubicBezTo>
                        <a:cubicBezTo>
                          <a:pt x="192" y="253"/>
                          <a:pt x="193" y="250"/>
                          <a:pt x="194" y="249"/>
                        </a:cubicBezTo>
                        <a:cubicBezTo>
                          <a:pt x="196" y="248"/>
                          <a:pt x="197" y="245"/>
                          <a:pt x="198" y="243"/>
                        </a:cubicBezTo>
                        <a:cubicBezTo>
                          <a:pt x="198" y="241"/>
                          <a:pt x="199" y="237"/>
                          <a:pt x="201" y="235"/>
                        </a:cubicBezTo>
                        <a:cubicBezTo>
                          <a:pt x="203" y="233"/>
                          <a:pt x="205" y="231"/>
                          <a:pt x="207" y="230"/>
                        </a:cubicBezTo>
                        <a:cubicBezTo>
                          <a:pt x="209" y="228"/>
                          <a:pt x="212" y="227"/>
                          <a:pt x="213" y="226"/>
                        </a:cubicBezTo>
                        <a:cubicBezTo>
                          <a:pt x="215" y="225"/>
                          <a:pt x="218" y="224"/>
                          <a:pt x="221" y="223"/>
                        </a:cubicBezTo>
                        <a:cubicBezTo>
                          <a:pt x="223" y="222"/>
                          <a:pt x="226" y="222"/>
                          <a:pt x="228" y="222"/>
                        </a:cubicBezTo>
                        <a:cubicBezTo>
                          <a:pt x="229" y="222"/>
                          <a:pt x="230" y="223"/>
                          <a:pt x="230" y="224"/>
                        </a:cubicBezTo>
                        <a:cubicBezTo>
                          <a:pt x="230" y="225"/>
                          <a:pt x="231" y="227"/>
                          <a:pt x="231" y="228"/>
                        </a:cubicBezTo>
                        <a:cubicBezTo>
                          <a:pt x="231" y="229"/>
                          <a:pt x="231" y="230"/>
                          <a:pt x="231" y="230"/>
                        </a:cubicBezTo>
                        <a:cubicBezTo>
                          <a:pt x="231" y="230"/>
                          <a:pt x="231" y="230"/>
                          <a:pt x="233" y="229"/>
                        </a:cubicBezTo>
                        <a:cubicBezTo>
                          <a:pt x="234" y="229"/>
                          <a:pt x="235" y="229"/>
                          <a:pt x="236" y="230"/>
                        </a:cubicBezTo>
                        <a:cubicBezTo>
                          <a:pt x="237" y="230"/>
                          <a:pt x="238" y="231"/>
                          <a:pt x="239" y="231"/>
                        </a:cubicBezTo>
                        <a:cubicBezTo>
                          <a:pt x="239" y="231"/>
                          <a:pt x="240" y="230"/>
                          <a:pt x="241" y="229"/>
                        </a:cubicBezTo>
                        <a:cubicBezTo>
                          <a:pt x="242" y="228"/>
                          <a:pt x="242" y="228"/>
                          <a:pt x="242" y="228"/>
                        </a:cubicBezTo>
                        <a:cubicBezTo>
                          <a:pt x="242" y="228"/>
                          <a:pt x="242" y="227"/>
                          <a:pt x="243" y="225"/>
                        </a:cubicBezTo>
                        <a:cubicBezTo>
                          <a:pt x="243" y="225"/>
                          <a:pt x="245" y="222"/>
                          <a:pt x="247" y="221"/>
                        </a:cubicBezTo>
                        <a:cubicBezTo>
                          <a:pt x="248" y="220"/>
                          <a:pt x="250" y="218"/>
                          <a:pt x="251" y="216"/>
                        </a:cubicBezTo>
                        <a:cubicBezTo>
                          <a:pt x="251" y="214"/>
                          <a:pt x="252" y="211"/>
                          <a:pt x="253" y="209"/>
                        </a:cubicBezTo>
                        <a:cubicBezTo>
                          <a:pt x="254" y="207"/>
                          <a:pt x="254" y="205"/>
                          <a:pt x="255" y="204"/>
                        </a:cubicBezTo>
                        <a:cubicBezTo>
                          <a:pt x="256" y="202"/>
                          <a:pt x="257" y="200"/>
                          <a:pt x="257" y="200"/>
                        </a:cubicBezTo>
                        <a:cubicBezTo>
                          <a:pt x="258" y="199"/>
                          <a:pt x="259" y="197"/>
                          <a:pt x="260" y="197"/>
                        </a:cubicBezTo>
                        <a:cubicBezTo>
                          <a:pt x="261" y="196"/>
                          <a:pt x="262" y="196"/>
                          <a:pt x="264" y="196"/>
                        </a:cubicBezTo>
                        <a:cubicBezTo>
                          <a:pt x="265" y="196"/>
                          <a:pt x="268" y="197"/>
                          <a:pt x="269" y="197"/>
                        </a:cubicBezTo>
                        <a:cubicBezTo>
                          <a:pt x="269" y="197"/>
                          <a:pt x="272" y="197"/>
                          <a:pt x="274" y="197"/>
                        </a:cubicBezTo>
                        <a:cubicBezTo>
                          <a:pt x="276" y="197"/>
                          <a:pt x="278" y="197"/>
                          <a:pt x="279" y="198"/>
                        </a:cubicBezTo>
                        <a:cubicBezTo>
                          <a:pt x="281" y="198"/>
                          <a:pt x="282" y="198"/>
                          <a:pt x="282" y="198"/>
                        </a:cubicBezTo>
                        <a:cubicBezTo>
                          <a:pt x="282" y="198"/>
                          <a:pt x="284" y="198"/>
                          <a:pt x="286" y="197"/>
                        </a:cubicBezTo>
                        <a:cubicBezTo>
                          <a:pt x="287" y="196"/>
                          <a:pt x="290" y="195"/>
                          <a:pt x="293" y="195"/>
                        </a:cubicBezTo>
                        <a:cubicBezTo>
                          <a:pt x="295" y="193"/>
                          <a:pt x="299" y="192"/>
                          <a:pt x="302" y="191"/>
                        </a:cubicBezTo>
                        <a:cubicBezTo>
                          <a:pt x="303" y="190"/>
                          <a:pt x="306" y="188"/>
                          <a:pt x="308" y="187"/>
                        </a:cubicBezTo>
                        <a:cubicBezTo>
                          <a:pt x="309" y="186"/>
                          <a:pt x="311" y="186"/>
                          <a:pt x="312" y="185"/>
                        </a:cubicBezTo>
                        <a:cubicBezTo>
                          <a:pt x="314" y="184"/>
                          <a:pt x="315" y="182"/>
                          <a:pt x="315" y="181"/>
                        </a:cubicBezTo>
                        <a:cubicBezTo>
                          <a:pt x="316" y="180"/>
                          <a:pt x="316" y="179"/>
                          <a:pt x="316" y="179"/>
                        </a:cubicBezTo>
                        <a:cubicBezTo>
                          <a:pt x="316" y="179"/>
                          <a:pt x="316" y="178"/>
                          <a:pt x="317" y="176"/>
                        </a:cubicBezTo>
                        <a:cubicBezTo>
                          <a:pt x="317" y="175"/>
                          <a:pt x="317" y="174"/>
                          <a:pt x="317" y="174"/>
                        </a:cubicBezTo>
                        <a:cubicBezTo>
                          <a:pt x="310" y="173"/>
                          <a:pt x="310" y="173"/>
                          <a:pt x="310" y="173"/>
                        </a:cubicBezTo>
                        <a:cubicBezTo>
                          <a:pt x="315" y="168"/>
                          <a:pt x="315" y="168"/>
                          <a:pt x="315" y="168"/>
                        </a:cubicBezTo>
                        <a:cubicBezTo>
                          <a:pt x="315" y="168"/>
                          <a:pt x="314" y="168"/>
                          <a:pt x="314" y="167"/>
                        </a:cubicBezTo>
                        <a:cubicBezTo>
                          <a:pt x="314" y="167"/>
                          <a:pt x="313" y="165"/>
                          <a:pt x="313" y="164"/>
                        </a:cubicBezTo>
                        <a:cubicBezTo>
                          <a:pt x="313" y="162"/>
                          <a:pt x="315" y="159"/>
                          <a:pt x="316" y="157"/>
                        </a:cubicBezTo>
                        <a:cubicBezTo>
                          <a:pt x="317" y="154"/>
                          <a:pt x="321" y="151"/>
                          <a:pt x="323" y="150"/>
                        </a:cubicBezTo>
                        <a:cubicBezTo>
                          <a:pt x="324" y="149"/>
                          <a:pt x="327" y="146"/>
                          <a:pt x="329" y="145"/>
                        </a:cubicBezTo>
                        <a:cubicBezTo>
                          <a:pt x="330" y="144"/>
                          <a:pt x="332" y="143"/>
                          <a:pt x="335" y="142"/>
                        </a:cubicBezTo>
                        <a:cubicBezTo>
                          <a:pt x="337" y="141"/>
                          <a:pt x="340" y="139"/>
                          <a:pt x="343" y="138"/>
                        </a:cubicBezTo>
                        <a:cubicBezTo>
                          <a:pt x="346" y="137"/>
                          <a:pt x="348" y="136"/>
                          <a:pt x="350" y="135"/>
                        </a:cubicBezTo>
                        <a:cubicBezTo>
                          <a:pt x="351" y="134"/>
                          <a:pt x="354" y="132"/>
                          <a:pt x="356" y="131"/>
                        </a:cubicBezTo>
                        <a:cubicBezTo>
                          <a:pt x="358" y="130"/>
                          <a:pt x="361" y="128"/>
                          <a:pt x="363" y="128"/>
                        </a:cubicBezTo>
                        <a:cubicBezTo>
                          <a:pt x="364" y="127"/>
                          <a:pt x="366" y="126"/>
                          <a:pt x="367" y="124"/>
                        </a:cubicBezTo>
                        <a:cubicBezTo>
                          <a:pt x="368" y="123"/>
                          <a:pt x="370" y="121"/>
                          <a:pt x="371" y="121"/>
                        </a:cubicBezTo>
                        <a:cubicBezTo>
                          <a:pt x="371" y="119"/>
                          <a:pt x="373" y="117"/>
                          <a:pt x="374" y="116"/>
                        </a:cubicBezTo>
                        <a:cubicBezTo>
                          <a:pt x="375" y="115"/>
                          <a:pt x="377" y="112"/>
                          <a:pt x="378" y="110"/>
                        </a:cubicBezTo>
                        <a:cubicBezTo>
                          <a:pt x="379" y="109"/>
                          <a:pt x="381" y="106"/>
                          <a:pt x="382" y="104"/>
                        </a:cubicBezTo>
                        <a:cubicBezTo>
                          <a:pt x="384" y="102"/>
                          <a:pt x="386" y="101"/>
                          <a:pt x="387" y="100"/>
                        </a:cubicBezTo>
                        <a:cubicBezTo>
                          <a:pt x="389" y="98"/>
                          <a:pt x="392" y="96"/>
                          <a:pt x="394" y="95"/>
                        </a:cubicBezTo>
                        <a:cubicBezTo>
                          <a:pt x="397" y="93"/>
                          <a:pt x="402" y="91"/>
                          <a:pt x="404" y="90"/>
                        </a:cubicBezTo>
                        <a:cubicBezTo>
                          <a:pt x="406" y="89"/>
                          <a:pt x="410" y="88"/>
                          <a:pt x="410" y="87"/>
                        </a:cubicBezTo>
                        <a:cubicBezTo>
                          <a:pt x="412" y="87"/>
                          <a:pt x="414" y="86"/>
                          <a:pt x="415" y="85"/>
                        </a:cubicBezTo>
                        <a:cubicBezTo>
                          <a:pt x="416" y="84"/>
                          <a:pt x="417" y="82"/>
                          <a:pt x="418" y="80"/>
                        </a:cubicBezTo>
                        <a:cubicBezTo>
                          <a:pt x="418" y="79"/>
                          <a:pt x="420" y="76"/>
                          <a:pt x="421" y="75"/>
                        </a:cubicBezTo>
                        <a:cubicBezTo>
                          <a:pt x="422" y="74"/>
                          <a:pt x="425" y="72"/>
                          <a:pt x="425" y="71"/>
                        </a:cubicBezTo>
                        <a:cubicBezTo>
                          <a:pt x="427" y="70"/>
                          <a:pt x="429" y="67"/>
                          <a:pt x="431" y="65"/>
                        </a:cubicBezTo>
                        <a:cubicBezTo>
                          <a:pt x="432" y="63"/>
                          <a:pt x="434" y="61"/>
                          <a:pt x="436" y="59"/>
                        </a:cubicBezTo>
                        <a:cubicBezTo>
                          <a:pt x="437" y="57"/>
                          <a:pt x="439" y="55"/>
                          <a:pt x="441" y="54"/>
                        </a:cubicBezTo>
                        <a:cubicBezTo>
                          <a:pt x="441" y="52"/>
                          <a:pt x="443" y="49"/>
                          <a:pt x="445" y="48"/>
                        </a:cubicBezTo>
                        <a:cubicBezTo>
                          <a:pt x="447" y="46"/>
                          <a:pt x="448" y="44"/>
                          <a:pt x="448" y="43"/>
                        </a:cubicBezTo>
                        <a:cubicBezTo>
                          <a:pt x="449" y="42"/>
                          <a:pt x="449" y="42"/>
                          <a:pt x="449" y="40"/>
                        </a:cubicBezTo>
                        <a:cubicBezTo>
                          <a:pt x="449" y="39"/>
                          <a:pt x="450" y="36"/>
                          <a:pt x="452" y="36"/>
                        </a:cubicBezTo>
                        <a:cubicBezTo>
                          <a:pt x="453" y="35"/>
                          <a:pt x="454" y="34"/>
                          <a:pt x="455" y="32"/>
                        </a:cubicBezTo>
                        <a:cubicBezTo>
                          <a:pt x="455" y="32"/>
                          <a:pt x="452" y="33"/>
                          <a:pt x="449" y="35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" name="Freeform 46">
                    <a:extLst>
                      <a:ext uri="{FF2B5EF4-FFF2-40B4-BE49-F238E27FC236}">
                        <a16:creationId xmlns:a16="http://schemas.microsoft.com/office/drawing/2014/main" id="{B3E27D63-8D70-D96E-A850-66A25133E3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8289" y="2838070"/>
                    <a:ext cx="506110" cy="806277"/>
                  </a:xfrm>
                  <a:custGeom>
                    <a:avLst/>
                    <a:gdLst/>
                    <a:ahLst/>
                    <a:cxnLst>
                      <a:cxn ang="0">
                        <a:pos x="10" y="171"/>
                      </a:cxn>
                      <a:cxn ang="0">
                        <a:pos x="17" y="191"/>
                      </a:cxn>
                      <a:cxn ang="0">
                        <a:pos x="20" y="206"/>
                      </a:cxn>
                      <a:cxn ang="0">
                        <a:pos x="10" y="219"/>
                      </a:cxn>
                      <a:cxn ang="0">
                        <a:pos x="12" y="233"/>
                      </a:cxn>
                      <a:cxn ang="0">
                        <a:pos x="19" y="245"/>
                      </a:cxn>
                      <a:cxn ang="0">
                        <a:pos x="34" y="260"/>
                      </a:cxn>
                      <a:cxn ang="0">
                        <a:pos x="17" y="264"/>
                      </a:cxn>
                      <a:cxn ang="0">
                        <a:pos x="2" y="281"/>
                      </a:cxn>
                      <a:cxn ang="0">
                        <a:pos x="2" y="303"/>
                      </a:cxn>
                      <a:cxn ang="0">
                        <a:pos x="20" y="313"/>
                      </a:cxn>
                      <a:cxn ang="0">
                        <a:pos x="36" y="330"/>
                      </a:cxn>
                      <a:cxn ang="0">
                        <a:pos x="40" y="350"/>
                      </a:cxn>
                      <a:cxn ang="0">
                        <a:pos x="67" y="338"/>
                      </a:cxn>
                      <a:cxn ang="0">
                        <a:pos x="79" y="319"/>
                      </a:cxn>
                      <a:cxn ang="0">
                        <a:pos x="95" y="299"/>
                      </a:cxn>
                      <a:cxn ang="0">
                        <a:pos x="108" y="286"/>
                      </a:cxn>
                      <a:cxn ang="0">
                        <a:pos x="104" y="261"/>
                      </a:cxn>
                      <a:cxn ang="0">
                        <a:pos x="95" y="238"/>
                      </a:cxn>
                      <a:cxn ang="0">
                        <a:pos x="87" y="225"/>
                      </a:cxn>
                      <a:cxn ang="0">
                        <a:pos x="110" y="234"/>
                      </a:cxn>
                      <a:cxn ang="0">
                        <a:pos x="131" y="236"/>
                      </a:cxn>
                      <a:cxn ang="0">
                        <a:pos x="120" y="223"/>
                      </a:cxn>
                      <a:cxn ang="0">
                        <a:pos x="115" y="199"/>
                      </a:cxn>
                      <a:cxn ang="0">
                        <a:pos x="124" y="175"/>
                      </a:cxn>
                      <a:cxn ang="0">
                        <a:pos x="145" y="163"/>
                      </a:cxn>
                      <a:cxn ang="0">
                        <a:pos x="164" y="152"/>
                      </a:cxn>
                      <a:cxn ang="0">
                        <a:pos x="169" y="139"/>
                      </a:cxn>
                      <a:cxn ang="0">
                        <a:pos x="178" y="119"/>
                      </a:cxn>
                      <a:cxn ang="0">
                        <a:pos x="184" y="102"/>
                      </a:cxn>
                      <a:cxn ang="0">
                        <a:pos x="204" y="83"/>
                      </a:cxn>
                      <a:cxn ang="0">
                        <a:pos x="218" y="63"/>
                      </a:cxn>
                      <a:cxn ang="0">
                        <a:pos x="200" y="41"/>
                      </a:cxn>
                      <a:cxn ang="0">
                        <a:pos x="197" y="27"/>
                      </a:cxn>
                      <a:cxn ang="0">
                        <a:pos x="183" y="16"/>
                      </a:cxn>
                      <a:cxn ang="0">
                        <a:pos x="169" y="0"/>
                      </a:cxn>
                      <a:cxn ang="0">
                        <a:pos x="152" y="11"/>
                      </a:cxn>
                      <a:cxn ang="0">
                        <a:pos x="132" y="14"/>
                      </a:cxn>
                      <a:cxn ang="0">
                        <a:pos x="119" y="22"/>
                      </a:cxn>
                      <a:cxn ang="0">
                        <a:pos x="95" y="22"/>
                      </a:cxn>
                      <a:cxn ang="0">
                        <a:pos x="79" y="22"/>
                      </a:cxn>
                      <a:cxn ang="0">
                        <a:pos x="72" y="23"/>
                      </a:cxn>
                      <a:cxn ang="0">
                        <a:pos x="73" y="39"/>
                      </a:cxn>
                      <a:cxn ang="0">
                        <a:pos x="86" y="39"/>
                      </a:cxn>
                      <a:cxn ang="0">
                        <a:pos x="99" y="47"/>
                      </a:cxn>
                      <a:cxn ang="0">
                        <a:pos x="97" y="61"/>
                      </a:cxn>
                      <a:cxn ang="0">
                        <a:pos x="84" y="74"/>
                      </a:cxn>
                      <a:cxn ang="0">
                        <a:pos x="75" y="89"/>
                      </a:cxn>
                      <a:cxn ang="0">
                        <a:pos x="62" y="97"/>
                      </a:cxn>
                      <a:cxn ang="0">
                        <a:pos x="47" y="99"/>
                      </a:cxn>
                      <a:cxn ang="0">
                        <a:pos x="42" y="110"/>
                      </a:cxn>
                      <a:cxn ang="0">
                        <a:pos x="32" y="124"/>
                      </a:cxn>
                      <a:cxn ang="0">
                        <a:pos x="26" y="137"/>
                      </a:cxn>
                      <a:cxn ang="0">
                        <a:pos x="24" y="151"/>
                      </a:cxn>
                      <a:cxn ang="0">
                        <a:pos x="21" y="157"/>
                      </a:cxn>
                    </a:cxnLst>
                    <a:rect l="0" t="0" r="r" b="b"/>
                    <a:pathLst>
                      <a:path w="220" h="351">
                        <a:moveTo>
                          <a:pt x="21" y="159"/>
                        </a:moveTo>
                        <a:cubicBezTo>
                          <a:pt x="21" y="160"/>
                          <a:pt x="18" y="162"/>
                          <a:pt x="15" y="163"/>
                        </a:cubicBezTo>
                        <a:cubicBezTo>
                          <a:pt x="13" y="164"/>
                          <a:pt x="11" y="166"/>
                          <a:pt x="11" y="167"/>
                        </a:cubicBezTo>
                        <a:cubicBezTo>
                          <a:pt x="10" y="168"/>
                          <a:pt x="9" y="170"/>
                          <a:pt x="10" y="171"/>
                        </a:cubicBezTo>
                        <a:cubicBezTo>
                          <a:pt x="10" y="172"/>
                          <a:pt x="11" y="175"/>
                          <a:pt x="12" y="176"/>
                        </a:cubicBezTo>
                        <a:cubicBezTo>
                          <a:pt x="13" y="177"/>
                          <a:pt x="14" y="179"/>
                          <a:pt x="14" y="180"/>
                        </a:cubicBezTo>
                        <a:cubicBezTo>
                          <a:pt x="14" y="181"/>
                          <a:pt x="15" y="182"/>
                          <a:pt x="16" y="185"/>
                        </a:cubicBezTo>
                        <a:cubicBezTo>
                          <a:pt x="17" y="186"/>
                          <a:pt x="17" y="189"/>
                          <a:pt x="17" y="191"/>
                        </a:cubicBezTo>
                        <a:cubicBezTo>
                          <a:pt x="17" y="192"/>
                          <a:pt x="16" y="195"/>
                          <a:pt x="16" y="196"/>
                        </a:cubicBezTo>
                        <a:cubicBezTo>
                          <a:pt x="15" y="197"/>
                          <a:pt x="15" y="197"/>
                          <a:pt x="16" y="197"/>
                        </a:cubicBezTo>
                        <a:cubicBezTo>
                          <a:pt x="16" y="198"/>
                          <a:pt x="18" y="199"/>
                          <a:pt x="18" y="201"/>
                        </a:cubicBezTo>
                        <a:cubicBezTo>
                          <a:pt x="19" y="202"/>
                          <a:pt x="20" y="204"/>
                          <a:pt x="20" y="206"/>
                        </a:cubicBezTo>
                        <a:cubicBezTo>
                          <a:pt x="20" y="207"/>
                          <a:pt x="19" y="209"/>
                          <a:pt x="18" y="210"/>
                        </a:cubicBezTo>
                        <a:cubicBezTo>
                          <a:pt x="17" y="212"/>
                          <a:pt x="16" y="213"/>
                          <a:pt x="15" y="213"/>
                        </a:cubicBezTo>
                        <a:cubicBezTo>
                          <a:pt x="14" y="213"/>
                          <a:pt x="12" y="215"/>
                          <a:pt x="11" y="215"/>
                        </a:cubicBezTo>
                        <a:cubicBezTo>
                          <a:pt x="10" y="216"/>
                          <a:pt x="10" y="218"/>
                          <a:pt x="10" y="219"/>
                        </a:cubicBezTo>
                        <a:cubicBezTo>
                          <a:pt x="10" y="219"/>
                          <a:pt x="11" y="221"/>
                          <a:pt x="13" y="222"/>
                        </a:cubicBezTo>
                        <a:cubicBezTo>
                          <a:pt x="14" y="223"/>
                          <a:pt x="15" y="224"/>
                          <a:pt x="15" y="226"/>
                        </a:cubicBezTo>
                        <a:cubicBezTo>
                          <a:pt x="15" y="227"/>
                          <a:pt x="15" y="230"/>
                          <a:pt x="15" y="230"/>
                        </a:cubicBezTo>
                        <a:cubicBezTo>
                          <a:pt x="15" y="231"/>
                          <a:pt x="14" y="233"/>
                          <a:pt x="12" y="233"/>
                        </a:cubicBezTo>
                        <a:cubicBezTo>
                          <a:pt x="11" y="233"/>
                          <a:pt x="10" y="235"/>
                          <a:pt x="10" y="236"/>
                        </a:cubicBezTo>
                        <a:cubicBezTo>
                          <a:pt x="11" y="237"/>
                          <a:pt x="12" y="239"/>
                          <a:pt x="12" y="240"/>
                        </a:cubicBezTo>
                        <a:cubicBezTo>
                          <a:pt x="14" y="240"/>
                          <a:pt x="15" y="241"/>
                          <a:pt x="16" y="242"/>
                        </a:cubicBezTo>
                        <a:cubicBezTo>
                          <a:pt x="17" y="244"/>
                          <a:pt x="18" y="245"/>
                          <a:pt x="19" y="245"/>
                        </a:cubicBezTo>
                        <a:cubicBezTo>
                          <a:pt x="21" y="245"/>
                          <a:pt x="21" y="246"/>
                          <a:pt x="22" y="248"/>
                        </a:cubicBezTo>
                        <a:cubicBezTo>
                          <a:pt x="23" y="249"/>
                          <a:pt x="26" y="250"/>
                          <a:pt x="29" y="252"/>
                        </a:cubicBezTo>
                        <a:cubicBezTo>
                          <a:pt x="30" y="253"/>
                          <a:pt x="33" y="255"/>
                          <a:pt x="34" y="256"/>
                        </a:cubicBezTo>
                        <a:cubicBezTo>
                          <a:pt x="34" y="257"/>
                          <a:pt x="35" y="259"/>
                          <a:pt x="34" y="260"/>
                        </a:cubicBezTo>
                        <a:cubicBezTo>
                          <a:pt x="33" y="261"/>
                          <a:pt x="32" y="264"/>
                          <a:pt x="31" y="265"/>
                        </a:cubicBezTo>
                        <a:cubicBezTo>
                          <a:pt x="30" y="266"/>
                          <a:pt x="28" y="267"/>
                          <a:pt x="26" y="267"/>
                        </a:cubicBezTo>
                        <a:cubicBezTo>
                          <a:pt x="23" y="266"/>
                          <a:pt x="22" y="267"/>
                          <a:pt x="21" y="266"/>
                        </a:cubicBezTo>
                        <a:cubicBezTo>
                          <a:pt x="20" y="266"/>
                          <a:pt x="18" y="265"/>
                          <a:pt x="17" y="264"/>
                        </a:cubicBezTo>
                        <a:cubicBezTo>
                          <a:pt x="17" y="263"/>
                          <a:pt x="14" y="264"/>
                          <a:pt x="14" y="265"/>
                        </a:cubicBezTo>
                        <a:cubicBezTo>
                          <a:pt x="12" y="267"/>
                          <a:pt x="9" y="269"/>
                          <a:pt x="8" y="270"/>
                        </a:cubicBezTo>
                        <a:cubicBezTo>
                          <a:pt x="7" y="272"/>
                          <a:pt x="6" y="274"/>
                          <a:pt x="5" y="275"/>
                        </a:cubicBezTo>
                        <a:cubicBezTo>
                          <a:pt x="4" y="276"/>
                          <a:pt x="3" y="279"/>
                          <a:pt x="2" y="281"/>
                        </a:cubicBezTo>
                        <a:cubicBezTo>
                          <a:pt x="1" y="283"/>
                          <a:pt x="0" y="286"/>
                          <a:pt x="1" y="287"/>
                        </a:cubicBezTo>
                        <a:cubicBezTo>
                          <a:pt x="1" y="289"/>
                          <a:pt x="3" y="292"/>
                          <a:pt x="4" y="293"/>
                        </a:cubicBezTo>
                        <a:cubicBezTo>
                          <a:pt x="5" y="295"/>
                          <a:pt x="5" y="297"/>
                          <a:pt x="3" y="298"/>
                        </a:cubicBezTo>
                        <a:cubicBezTo>
                          <a:pt x="2" y="300"/>
                          <a:pt x="1" y="302"/>
                          <a:pt x="2" y="303"/>
                        </a:cubicBezTo>
                        <a:cubicBezTo>
                          <a:pt x="2" y="304"/>
                          <a:pt x="4" y="306"/>
                          <a:pt x="5" y="306"/>
                        </a:cubicBezTo>
                        <a:cubicBezTo>
                          <a:pt x="6" y="307"/>
                          <a:pt x="9" y="307"/>
                          <a:pt x="10" y="307"/>
                        </a:cubicBezTo>
                        <a:cubicBezTo>
                          <a:pt x="11" y="306"/>
                          <a:pt x="14" y="306"/>
                          <a:pt x="16" y="308"/>
                        </a:cubicBezTo>
                        <a:cubicBezTo>
                          <a:pt x="18" y="309"/>
                          <a:pt x="19" y="311"/>
                          <a:pt x="20" y="313"/>
                        </a:cubicBezTo>
                        <a:cubicBezTo>
                          <a:pt x="21" y="315"/>
                          <a:pt x="22" y="317"/>
                          <a:pt x="24" y="319"/>
                        </a:cubicBezTo>
                        <a:cubicBezTo>
                          <a:pt x="25" y="321"/>
                          <a:pt x="26" y="324"/>
                          <a:pt x="26" y="325"/>
                        </a:cubicBezTo>
                        <a:cubicBezTo>
                          <a:pt x="26" y="326"/>
                          <a:pt x="28" y="328"/>
                          <a:pt x="29" y="329"/>
                        </a:cubicBezTo>
                        <a:cubicBezTo>
                          <a:pt x="30" y="330"/>
                          <a:pt x="34" y="330"/>
                          <a:pt x="36" y="330"/>
                        </a:cubicBezTo>
                        <a:cubicBezTo>
                          <a:pt x="37" y="330"/>
                          <a:pt x="38" y="332"/>
                          <a:pt x="38" y="333"/>
                        </a:cubicBezTo>
                        <a:cubicBezTo>
                          <a:pt x="38" y="335"/>
                          <a:pt x="39" y="337"/>
                          <a:pt x="39" y="339"/>
                        </a:cubicBezTo>
                        <a:cubicBezTo>
                          <a:pt x="39" y="340"/>
                          <a:pt x="39" y="343"/>
                          <a:pt x="39" y="345"/>
                        </a:cubicBezTo>
                        <a:cubicBezTo>
                          <a:pt x="39" y="346"/>
                          <a:pt x="39" y="349"/>
                          <a:pt x="40" y="350"/>
                        </a:cubicBezTo>
                        <a:cubicBezTo>
                          <a:pt x="40" y="351"/>
                          <a:pt x="42" y="351"/>
                          <a:pt x="45" y="350"/>
                        </a:cubicBezTo>
                        <a:cubicBezTo>
                          <a:pt x="47" y="350"/>
                          <a:pt x="49" y="349"/>
                          <a:pt x="52" y="349"/>
                        </a:cubicBezTo>
                        <a:cubicBezTo>
                          <a:pt x="54" y="349"/>
                          <a:pt x="57" y="348"/>
                          <a:pt x="61" y="346"/>
                        </a:cubicBezTo>
                        <a:cubicBezTo>
                          <a:pt x="64" y="344"/>
                          <a:pt x="66" y="341"/>
                          <a:pt x="67" y="338"/>
                        </a:cubicBezTo>
                        <a:cubicBezTo>
                          <a:pt x="68" y="336"/>
                          <a:pt x="69" y="333"/>
                          <a:pt x="69" y="332"/>
                        </a:cubicBezTo>
                        <a:cubicBezTo>
                          <a:pt x="69" y="330"/>
                          <a:pt x="70" y="328"/>
                          <a:pt x="70" y="327"/>
                        </a:cubicBezTo>
                        <a:cubicBezTo>
                          <a:pt x="70" y="325"/>
                          <a:pt x="71" y="324"/>
                          <a:pt x="73" y="323"/>
                        </a:cubicBezTo>
                        <a:cubicBezTo>
                          <a:pt x="75" y="323"/>
                          <a:pt x="78" y="321"/>
                          <a:pt x="79" y="319"/>
                        </a:cubicBezTo>
                        <a:cubicBezTo>
                          <a:pt x="81" y="317"/>
                          <a:pt x="84" y="316"/>
                          <a:pt x="85" y="314"/>
                        </a:cubicBezTo>
                        <a:cubicBezTo>
                          <a:pt x="86" y="312"/>
                          <a:pt x="87" y="311"/>
                          <a:pt x="88" y="310"/>
                        </a:cubicBezTo>
                        <a:cubicBezTo>
                          <a:pt x="89" y="308"/>
                          <a:pt x="90" y="306"/>
                          <a:pt x="90" y="305"/>
                        </a:cubicBezTo>
                        <a:cubicBezTo>
                          <a:pt x="91" y="304"/>
                          <a:pt x="93" y="301"/>
                          <a:pt x="95" y="299"/>
                        </a:cubicBezTo>
                        <a:cubicBezTo>
                          <a:pt x="98" y="298"/>
                          <a:pt x="101" y="297"/>
                          <a:pt x="101" y="297"/>
                        </a:cubicBezTo>
                        <a:cubicBezTo>
                          <a:pt x="102" y="298"/>
                          <a:pt x="103" y="297"/>
                          <a:pt x="103" y="295"/>
                        </a:cubicBezTo>
                        <a:cubicBezTo>
                          <a:pt x="103" y="293"/>
                          <a:pt x="104" y="291"/>
                          <a:pt x="105" y="291"/>
                        </a:cubicBezTo>
                        <a:cubicBezTo>
                          <a:pt x="106" y="290"/>
                          <a:pt x="108" y="288"/>
                          <a:pt x="108" y="286"/>
                        </a:cubicBezTo>
                        <a:cubicBezTo>
                          <a:pt x="108" y="285"/>
                          <a:pt x="108" y="283"/>
                          <a:pt x="108" y="281"/>
                        </a:cubicBezTo>
                        <a:cubicBezTo>
                          <a:pt x="108" y="280"/>
                          <a:pt x="107" y="277"/>
                          <a:pt x="106" y="275"/>
                        </a:cubicBezTo>
                        <a:cubicBezTo>
                          <a:pt x="104" y="275"/>
                          <a:pt x="104" y="271"/>
                          <a:pt x="105" y="269"/>
                        </a:cubicBezTo>
                        <a:cubicBezTo>
                          <a:pt x="106" y="266"/>
                          <a:pt x="105" y="263"/>
                          <a:pt x="104" y="261"/>
                        </a:cubicBezTo>
                        <a:cubicBezTo>
                          <a:pt x="102" y="259"/>
                          <a:pt x="100" y="256"/>
                          <a:pt x="98" y="254"/>
                        </a:cubicBezTo>
                        <a:cubicBezTo>
                          <a:pt x="97" y="253"/>
                          <a:pt x="96" y="250"/>
                          <a:pt x="96" y="249"/>
                        </a:cubicBezTo>
                        <a:cubicBezTo>
                          <a:pt x="96" y="247"/>
                          <a:pt x="96" y="244"/>
                          <a:pt x="96" y="243"/>
                        </a:cubicBezTo>
                        <a:cubicBezTo>
                          <a:pt x="96" y="241"/>
                          <a:pt x="95" y="239"/>
                          <a:pt x="95" y="238"/>
                        </a:cubicBezTo>
                        <a:cubicBezTo>
                          <a:pt x="95" y="239"/>
                          <a:pt x="94" y="238"/>
                          <a:pt x="93" y="237"/>
                        </a:cubicBezTo>
                        <a:cubicBezTo>
                          <a:pt x="92" y="236"/>
                          <a:pt x="90" y="234"/>
                          <a:pt x="88" y="234"/>
                        </a:cubicBezTo>
                        <a:cubicBezTo>
                          <a:pt x="87" y="234"/>
                          <a:pt x="86" y="232"/>
                          <a:pt x="86" y="230"/>
                        </a:cubicBezTo>
                        <a:cubicBezTo>
                          <a:pt x="86" y="229"/>
                          <a:pt x="86" y="227"/>
                          <a:pt x="87" y="225"/>
                        </a:cubicBezTo>
                        <a:cubicBezTo>
                          <a:pt x="88" y="223"/>
                          <a:pt x="90" y="223"/>
                          <a:pt x="92" y="222"/>
                        </a:cubicBezTo>
                        <a:cubicBezTo>
                          <a:pt x="93" y="222"/>
                          <a:pt x="97" y="222"/>
                          <a:pt x="99" y="224"/>
                        </a:cubicBezTo>
                        <a:cubicBezTo>
                          <a:pt x="101" y="225"/>
                          <a:pt x="103" y="227"/>
                          <a:pt x="105" y="229"/>
                        </a:cubicBezTo>
                        <a:cubicBezTo>
                          <a:pt x="106" y="230"/>
                          <a:pt x="109" y="232"/>
                          <a:pt x="110" y="234"/>
                        </a:cubicBezTo>
                        <a:cubicBezTo>
                          <a:pt x="111" y="236"/>
                          <a:pt x="113" y="235"/>
                          <a:pt x="115" y="235"/>
                        </a:cubicBezTo>
                        <a:cubicBezTo>
                          <a:pt x="116" y="234"/>
                          <a:pt x="119" y="234"/>
                          <a:pt x="120" y="234"/>
                        </a:cubicBezTo>
                        <a:cubicBezTo>
                          <a:pt x="121" y="234"/>
                          <a:pt x="124" y="235"/>
                          <a:pt x="125" y="236"/>
                        </a:cubicBezTo>
                        <a:cubicBezTo>
                          <a:pt x="127" y="236"/>
                          <a:pt x="129" y="236"/>
                          <a:pt x="131" y="236"/>
                        </a:cubicBezTo>
                        <a:cubicBezTo>
                          <a:pt x="133" y="235"/>
                          <a:pt x="134" y="234"/>
                          <a:pt x="134" y="232"/>
                        </a:cubicBezTo>
                        <a:cubicBezTo>
                          <a:pt x="133" y="231"/>
                          <a:pt x="132" y="229"/>
                          <a:pt x="131" y="228"/>
                        </a:cubicBezTo>
                        <a:cubicBezTo>
                          <a:pt x="130" y="227"/>
                          <a:pt x="127" y="227"/>
                          <a:pt x="126" y="226"/>
                        </a:cubicBezTo>
                        <a:cubicBezTo>
                          <a:pt x="124" y="224"/>
                          <a:pt x="121" y="223"/>
                          <a:pt x="120" y="223"/>
                        </a:cubicBezTo>
                        <a:cubicBezTo>
                          <a:pt x="119" y="223"/>
                          <a:pt x="118" y="221"/>
                          <a:pt x="118" y="219"/>
                        </a:cubicBezTo>
                        <a:cubicBezTo>
                          <a:pt x="118" y="218"/>
                          <a:pt x="118" y="215"/>
                          <a:pt x="118" y="213"/>
                        </a:cubicBezTo>
                        <a:cubicBezTo>
                          <a:pt x="117" y="210"/>
                          <a:pt x="117" y="207"/>
                          <a:pt x="117" y="205"/>
                        </a:cubicBezTo>
                        <a:cubicBezTo>
                          <a:pt x="116" y="203"/>
                          <a:pt x="115" y="201"/>
                          <a:pt x="115" y="199"/>
                        </a:cubicBezTo>
                        <a:cubicBezTo>
                          <a:pt x="115" y="198"/>
                          <a:pt x="115" y="196"/>
                          <a:pt x="114" y="194"/>
                        </a:cubicBezTo>
                        <a:cubicBezTo>
                          <a:pt x="114" y="192"/>
                          <a:pt x="114" y="189"/>
                          <a:pt x="114" y="187"/>
                        </a:cubicBezTo>
                        <a:cubicBezTo>
                          <a:pt x="114" y="186"/>
                          <a:pt x="115" y="183"/>
                          <a:pt x="118" y="181"/>
                        </a:cubicBezTo>
                        <a:cubicBezTo>
                          <a:pt x="120" y="180"/>
                          <a:pt x="123" y="177"/>
                          <a:pt x="124" y="175"/>
                        </a:cubicBezTo>
                        <a:cubicBezTo>
                          <a:pt x="125" y="174"/>
                          <a:pt x="127" y="170"/>
                          <a:pt x="128" y="168"/>
                        </a:cubicBezTo>
                        <a:cubicBezTo>
                          <a:pt x="129" y="166"/>
                          <a:pt x="131" y="164"/>
                          <a:pt x="133" y="164"/>
                        </a:cubicBezTo>
                        <a:cubicBezTo>
                          <a:pt x="134" y="165"/>
                          <a:pt x="137" y="164"/>
                          <a:pt x="138" y="164"/>
                        </a:cubicBezTo>
                        <a:cubicBezTo>
                          <a:pt x="140" y="163"/>
                          <a:pt x="143" y="163"/>
                          <a:pt x="145" y="163"/>
                        </a:cubicBezTo>
                        <a:cubicBezTo>
                          <a:pt x="146" y="163"/>
                          <a:pt x="149" y="164"/>
                          <a:pt x="151" y="164"/>
                        </a:cubicBezTo>
                        <a:cubicBezTo>
                          <a:pt x="153" y="164"/>
                          <a:pt x="155" y="163"/>
                          <a:pt x="156" y="163"/>
                        </a:cubicBezTo>
                        <a:cubicBezTo>
                          <a:pt x="158" y="162"/>
                          <a:pt x="160" y="160"/>
                          <a:pt x="161" y="158"/>
                        </a:cubicBezTo>
                        <a:cubicBezTo>
                          <a:pt x="162" y="157"/>
                          <a:pt x="162" y="154"/>
                          <a:pt x="164" y="152"/>
                        </a:cubicBezTo>
                        <a:cubicBezTo>
                          <a:pt x="165" y="151"/>
                          <a:pt x="167" y="150"/>
                          <a:pt x="168" y="150"/>
                        </a:cubicBezTo>
                        <a:cubicBezTo>
                          <a:pt x="170" y="150"/>
                          <a:pt x="169" y="149"/>
                          <a:pt x="169" y="148"/>
                        </a:cubicBezTo>
                        <a:cubicBezTo>
                          <a:pt x="167" y="146"/>
                          <a:pt x="167" y="144"/>
                          <a:pt x="167" y="143"/>
                        </a:cubicBezTo>
                        <a:cubicBezTo>
                          <a:pt x="168" y="141"/>
                          <a:pt x="169" y="139"/>
                          <a:pt x="169" y="139"/>
                        </a:cubicBezTo>
                        <a:cubicBezTo>
                          <a:pt x="169" y="138"/>
                          <a:pt x="171" y="135"/>
                          <a:pt x="171" y="134"/>
                        </a:cubicBezTo>
                        <a:cubicBezTo>
                          <a:pt x="172" y="133"/>
                          <a:pt x="173" y="130"/>
                          <a:pt x="174" y="129"/>
                        </a:cubicBezTo>
                        <a:cubicBezTo>
                          <a:pt x="175" y="127"/>
                          <a:pt x="175" y="125"/>
                          <a:pt x="176" y="124"/>
                        </a:cubicBezTo>
                        <a:cubicBezTo>
                          <a:pt x="178" y="123"/>
                          <a:pt x="178" y="121"/>
                          <a:pt x="178" y="119"/>
                        </a:cubicBezTo>
                        <a:cubicBezTo>
                          <a:pt x="178" y="118"/>
                          <a:pt x="178" y="116"/>
                          <a:pt x="178" y="114"/>
                        </a:cubicBezTo>
                        <a:cubicBezTo>
                          <a:pt x="178" y="112"/>
                          <a:pt x="178" y="110"/>
                          <a:pt x="178" y="109"/>
                        </a:cubicBezTo>
                        <a:cubicBezTo>
                          <a:pt x="178" y="108"/>
                          <a:pt x="179" y="107"/>
                          <a:pt x="180" y="106"/>
                        </a:cubicBezTo>
                        <a:cubicBezTo>
                          <a:pt x="180" y="105"/>
                          <a:pt x="182" y="104"/>
                          <a:pt x="184" y="102"/>
                        </a:cubicBezTo>
                        <a:cubicBezTo>
                          <a:pt x="187" y="101"/>
                          <a:pt x="189" y="99"/>
                          <a:pt x="189" y="98"/>
                        </a:cubicBezTo>
                        <a:cubicBezTo>
                          <a:pt x="191" y="97"/>
                          <a:pt x="194" y="95"/>
                          <a:pt x="196" y="94"/>
                        </a:cubicBezTo>
                        <a:cubicBezTo>
                          <a:pt x="198" y="93"/>
                          <a:pt x="200" y="91"/>
                          <a:pt x="201" y="90"/>
                        </a:cubicBezTo>
                        <a:cubicBezTo>
                          <a:pt x="201" y="88"/>
                          <a:pt x="202" y="85"/>
                          <a:pt x="204" y="83"/>
                        </a:cubicBezTo>
                        <a:cubicBezTo>
                          <a:pt x="204" y="81"/>
                          <a:pt x="206" y="79"/>
                          <a:pt x="208" y="78"/>
                        </a:cubicBezTo>
                        <a:cubicBezTo>
                          <a:pt x="209" y="78"/>
                          <a:pt x="212" y="75"/>
                          <a:pt x="212" y="73"/>
                        </a:cubicBezTo>
                        <a:cubicBezTo>
                          <a:pt x="214" y="71"/>
                          <a:pt x="216" y="68"/>
                          <a:pt x="218" y="67"/>
                        </a:cubicBezTo>
                        <a:cubicBezTo>
                          <a:pt x="220" y="66"/>
                          <a:pt x="219" y="65"/>
                          <a:pt x="218" y="63"/>
                        </a:cubicBezTo>
                        <a:cubicBezTo>
                          <a:pt x="216" y="61"/>
                          <a:pt x="213" y="60"/>
                          <a:pt x="211" y="59"/>
                        </a:cubicBezTo>
                        <a:cubicBezTo>
                          <a:pt x="208" y="58"/>
                          <a:pt x="205" y="57"/>
                          <a:pt x="205" y="55"/>
                        </a:cubicBezTo>
                        <a:cubicBezTo>
                          <a:pt x="204" y="53"/>
                          <a:pt x="203" y="50"/>
                          <a:pt x="203" y="48"/>
                        </a:cubicBezTo>
                        <a:cubicBezTo>
                          <a:pt x="203" y="46"/>
                          <a:pt x="201" y="43"/>
                          <a:pt x="200" y="41"/>
                        </a:cubicBezTo>
                        <a:cubicBezTo>
                          <a:pt x="199" y="40"/>
                          <a:pt x="198" y="37"/>
                          <a:pt x="199" y="36"/>
                        </a:cubicBezTo>
                        <a:cubicBezTo>
                          <a:pt x="200" y="34"/>
                          <a:pt x="200" y="31"/>
                          <a:pt x="200" y="30"/>
                        </a:cubicBezTo>
                        <a:cubicBezTo>
                          <a:pt x="200" y="30"/>
                          <a:pt x="199" y="28"/>
                          <a:pt x="199" y="27"/>
                        </a:cubicBezTo>
                        <a:cubicBezTo>
                          <a:pt x="199" y="26"/>
                          <a:pt x="198" y="26"/>
                          <a:pt x="197" y="27"/>
                        </a:cubicBezTo>
                        <a:cubicBezTo>
                          <a:pt x="195" y="28"/>
                          <a:pt x="193" y="29"/>
                          <a:pt x="191" y="29"/>
                        </a:cubicBezTo>
                        <a:cubicBezTo>
                          <a:pt x="191" y="29"/>
                          <a:pt x="188" y="27"/>
                          <a:pt x="187" y="27"/>
                        </a:cubicBezTo>
                        <a:cubicBezTo>
                          <a:pt x="185" y="26"/>
                          <a:pt x="184" y="23"/>
                          <a:pt x="184" y="21"/>
                        </a:cubicBezTo>
                        <a:cubicBezTo>
                          <a:pt x="184" y="19"/>
                          <a:pt x="183" y="17"/>
                          <a:pt x="183" y="16"/>
                        </a:cubicBezTo>
                        <a:cubicBezTo>
                          <a:pt x="182" y="16"/>
                          <a:pt x="181" y="14"/>
                          <a:pt x="179" y="12"/>
                        </a:cubicBezTo>
                        <a:cubicBezTo>
                          <a:pt x="178" y="12"/>
                          <a:pt x="176" y="10"/>
                          <a:pt x="175" y="8"/>
                        </a:cubicBezTo>
                        <a:cubicBezTo>
                          <a:pt x="175" y="7"/>
                          <a:pt x="173" y="5"/>
                          <a:pt x="172" y="3"/>
                        </a:cubicBezTo>
                        <a:cubicBezTo>
                          <a:pt x="172" y="2"/>
                          <a:pt x="170" y="1"/>
                          <a:pt x="169" y="0"/>
                        </a:cubicBezTo>
                        <a:cubicBezTo>
                          <a:pt x="167" y="0"/>
                          <a:pt x="165" y="0"/>
                          <a:pt x="164" y="1"/>
                        </a:cubicBezTo>
                        <a:cubicBezTo>
                          <a:pt x="163" y="2"/>
                          <a:pt x="161" y="4"/>
                          <a:pt x="160" y="5"/>
                        </a:cubicBezTo>
                        <a:cubicBezTo>
                          <a:pt x="159" y="7"/>
                          <a:pt x="158" y="9"/>
                          <a:pt x="156" y="10"/>
                        </a:cubicBezTo>
                        <a:cubicBezTo>
                          <a:pt x="156" y="10"/>
                          <a:pt x="154" y="11"/>
                          <a:pt x="152" y="11"/>
                        </a:cubicBezTo>
                        <a:cubicBezTo>
                          <a:pt x="150" y="11"/>
                          <a:pt x="147" y="12"/>
                          <a:pt x="144" y="12"/>
                        </a:cubicBezTo>
                        <a:cubicBezTo>
                          <a:pt x="142" y="12"/>
                          <a:pt x="139" y="10"/>
                          <a:pt x="138" y="9"/>
                        </a:cubicBezTo>
                        <a:cubicBezTo>
                          <a:pt x="138" y="9"/>
                          <a:pt x="137" y="10"/>
                          <a:pt x="136" y="11"/>
                        </a:cubicBezTo>
                        <a:cubicBezTo>
                          <a:pt x="135" y="12"/>
                          <a:pt x="133" y="14"/>
                          <a:pt x="132" y="14"/>
                        </a:cubicBezTo>
                        <a:cubicBezTo>
                          <a:pt x="131" y="15"/>
                          <a:pt x="131" y="16"/>
                          <a:pt x="130" y="17"/>
                        </a:cubicBezTo>
                        <a:cubicBezTo>
                          <a:pt x="129" y="18"/>
                          <a:pt x="128" y="19"/>
                          <a:pt x="127" y="20"/>
                        </a:cubicBezTo>
                        <a:cubicBezTo>
                          <a:pt x="126" y="21"/>
                          <a:pt x="125" y="21"/>
                          <a:pt x="124" y="21"/>
                        </a:cubicBezTo>
                        <a:cubicBezTo>
                          <a:pt x="124" y="21"/>
                          <a:pt x="121" y="22"/>
                          <a:pt x="119" y="22"/>
                        </a:cubicBezTo>
                        <a:cubicBezTo>
                          <a:pt x="116" y="22"/>
                          <a:pt x="114" y="23"/>
                          <a:pt x="113" y="23"/>
                        </a:cubicBezTo>
                        <a:cubicBezTo>
                          <a:pt x="112" y="23"/>
                          <a:pt x="110" y="23"/>
                          <a:pt x="107" y="23"/>
                        </a:cubicBezTo>
                        <a:cubicBezTo>
                          <a:pt x="106" y="23"/>
                          <a:pt x="103" y="23"/>
                          <a:pt x="100" y="23"/>
                        </a:cubicBezTo>
                        <a:cubicBezTo>
                          <a:pt x="99" y="22"/>
                          <a:pt x="96" y="22"/>
                          <a:pt x="95" y="22"/>
                        </a:cubicBezTo>
                        <a:cubicBezTo>
                          <a:pt x="94" y="21"/>
                          <a:pt x="91" y="21"/>
                          <a:pt x="90" y="21"/>
                        </a:cubicBezTo>
                        <a:cubicBezTo>
                          <a:pt x="89" y="20"/>
                          <a:pt x="87" y="21"/>
                          <a:pt x="86" y="22"/>
                        </a:cubicBezTo>
                        <a:cubicBezTo>
                          <a:pt x="85" y="22"/>
                          <a:pt x="83" y="23"/>
                          <a:pt x="82" y="23"/>
                        </a:cubicBezTo>
                        <a:cubicBezTo>
                          <a:pt x="82" y="23"/>
                          <a:pt x="80" y="23"/>
                          <a:pt x="79" y="22"/>
                        </a:cubicBezTo>
                        <a:cubicBezTo>
                          <a:pt x="78" y="22"/>
                          <a:pt x="77" y="20"/>
                          <a:pt x="75" y="19"/>
                        </a:cubicBezTo>
                        <a:cubicBezTo>
                          <a:pt x="74" y="18"/>
                          <a:pt x="73" y="19"/>
                          <a:pt x="72" y="20"/>
                        </a:cubicBezTo>
                        <a:cubicBezTo>
                          <a:pt x="72" y="20"/>
                          <a:pt x="72" y="20"/>
                          <a:pt x="72" y="21"/>
                        </a:cubicBezTo>
                        <a:cubicBezTo>
                          <a:pt x="72" y="23"/>
                          <a:pt x="72" y="23"/>
                          <a:pt x="72" y="23"/>
                        </a:cubicBezTo>
                        <a:cubicBezTo>
                          <a:pt x="73" y="24"/>
                          <a:pt x="74" y="26"/>
                          <a:pt x="74" y="28"/>
                        </a:cubicBezTo>
                        <a:cubicBezTo>
                          <a:pt x="74" y="29"/>
                          <a:pt x="75" y="30"/>
                          <a:pt x="74" y="32"/>
                        </a:cubicBezTo>
                        <a:cubicBezTo>
                          <a:pt x="74" y="33"/>
                          <a:pt x="74" y="35"/>
                          <a:pt x="73" y="35"/>
                        </a:cubicBezTo>
                        <a:cubicBezTo>
                          <a:pt x="73" y="37"/>
                          <a:pt x="73" y="38"/>
                          <a:pt x="73" y="39"/>
                        </a:cubicBezTo>
                        <a:cubicBezTo>
                          <a:pt x="74" y="40"/>
                          <a:pt x="75" y="40"/>
                          <a:pt x="75" y="40"/>
                        </a:cubicBezTo>
                        <a:cubicBezTo>
                          <a:pt x="76" y="39"/>
                          <a:pt x="78" y="38"/>
                          <a:pt x="79" y="38"/>
                        </a:cubicBezTo>
                        <a:cubicBezTo>
                          <a:pt x="80" y="38"/>
                          <a:pt x="82" y="38"/>
                          <a:pt x="83" y="39"/>
                        </a:cubicBezTo>
                        <a:cubicBezTo>
                          <a:pt x="84" y="38"/>
                          <a:pt x="85" y="39"/>
                          <a:pt x="86" y="39"/>
                        </a:cubicBezTo>
                        <a:cubicBezTo>
                          <a:pt x="87" y="39"/>
                          <a:pt x="89" y="40"/>
                          <a:pt x="89" y="41"/>
                        </a:cubicBezTo>
                        <a:cubicBezTo>
                          <a:pt x="90" y="42"/>
                          <a:pt x="92" y="43"/>
                          <a:pt x="93" y="44"/>
                        </a:cubicBezTo>
                        <a:cubicBezTo>
                          <a:pt x="93" y="45"/>
                          <a:pt x="95" y="46"/>
                          <a:pt x="96" y="47"/>
                        </a:cubicBezTo>
                        <a:cubicBezTo>
                          <a:pt x="97" y="47"/>
                          <a:pt x="98" y="47"/>
                          <a:pt x="99" y="47"/>
                        </a:cubicBezTo>
                        <a:cubicBezTo>
                          <a:pt x="100" y="48"/>
                          <a:pt x="101" y="50"/>
                          <a:pt x="102" y="51"/>
                        </a:cubicBezTo>
                        <a:cubicBezTo>
                          <a:pt x="102" y="52"/>
                          <a:pt x="102" y="54"/>
                          <a:pt x="102" y="55"/>
                        </a:cubicBezTo>
                        <a:cubicBezTo>
                          <a:pt x="101" y="57"/>
                          <a:pt x="100" y="58"/>
                          <a:pt x="100" y="58"/>
                        </a:cubicBezTo>
                        <a:cubicBezTo>
                          <a:pt x="100" y="59"/>
                          <a:pt x="99" y="61"/>
                          <a:pt x="97" y="61"/>
                        </a:cubicBezTo>
                        <a:cubicBezTo>
                          <a:pt x="96" y="62"/>
                          <a:pt x="94" y="63"/>
                          <a:pt x="94" y="64"/>
                        </a:cubicBezTo>
                        <a:cubicBezTo>
                          <a:pt x="93" y="64"/>
                          <a:pt x="92" y="65"/>
                          <a:pt x="91" y="66"/>
                        </a:cubicBezTo>
                        <a:cubicBezTo>
                          <a:pt x="90" y="66"/>
                          <a:pt x="88" y="68"/>
                          <a:pt x="87" y="70"/>
                        </a:cubicBezTo>
                        <a:cubicBezTo>
                          <a:pt x="87" y="71"/>
                          <a:pt x="85" y="73"/>
                          <a:pt x="84" y="74"/>
                        </a:cubicBezTo>
                        <a:cubicBezTo>
                          <a:pt x="83" y="75"/>
                          <a:pt x="82" y="77"/>
                          <a:pt x="82" y="77"/>
                        </a:cubicBezTo>
                        <a:cubicBezTo>
                          <a:pt x="82" y="78"/>
                          <a:pt x="82" y="80"/>
                          <a:pt x="81" y="82"/>
                        </a:cubicBezTo>
                        <a:cubicBezTo>
                          <a:pt x="80" y="83"/>
                          <a:pt x="80" y="85"/>
                          <a:pt x="79" y="86"/>
                        </a:cubicBezTo>
                        <a:cubicBezTo>
                          <a:pt x="77" y="87"/>
                          <a:pt x="76" y="89"/>
                          <a:pt x="75" y="89"/>
                        </a:cubicBezTo>
                        <a:cubicBezTo>
                          <a:pt x="74" y="90"/>
                          <a:pt x="72" y="91"/>
                          <a:pt x="72" y="92"/>
                        </a:cubicBezTo>
                        <a:cubicBezTo>
                          <a:pt x="71" y="92"/>
                          <a:pt x="69" y="94"/>
                          <a:pt x="68" y="95"/>
                        </a:cubicBezTo>
                        <a:cubicBezTo>
                          <a:pt x="67" y="96"/>
                          <a:pt x="65" y="96"/>
                          <a:pt x="64" y="96"/>
                        </a:cubicBezTo>
                        <a:cubicBezTo>
                          <a:pt x="64" y="97"/>
                          <a:pt x="63" y="97"/>
                          <a:pt x="62" y="97"/>
                        </a:cubicBezTo>
                        <a:cubicBezTo>
                          <a:pt x="61" y="97"/>
                          <a:pt x="59" y="97"/>
                          <a:pt x="57" y="97"/>
                        </a:cubicBezTo>
                        <a:cubicBezTo>
                          <a:pt x="56" y="97"/>
                          <a:pt x="54" y="98"/>
                          <a:pt x="53" y="98"/>
                        </a:cubicBezTo>
                        <a:cubicBezTo>
                          <a:pt x="53" y="98"/>
                          <a:pt x="51" y="98"/>
                          <a:pt x="50" y="98"/>
                        </a:cubicBezTo>
                        <a:cubicBezTo>
                          <a:pt x="48" y="98"/>
                          <a:pt x="48" y="98"/>
                          <a:pt x="47" y="99"/>
                        </a:cubicBezTo>
                        <a:cubicBezTo>
                          <a:pt x="47" y="99"/>
                          <a:pt x="46" y="101"/>
                          <a:pt x="46" y="102"/>
                        </a:cubicBezTo>
                        <a:cubicBezTo>
                          <a:pt x="46" y="104"/>
                          <a:pt x="46" y="105"/>
                          <a:pt x="46" y="105"/>
                        </a:cubicBezTo>
                        <a:cubicBezTo>
                          <a:pt x="46" y="106"/>
                          <a:pt x="45" y="108"/>
                          <a:pt x="45" y="108"/>
                        </a:cubicBezTo>
                        <a:cubicBezTo>
                          <a:pt x="44" y="109"/>
                          <a:pt x="43" y="110"/>
                          <a:pt x="42" y="110"/>
                        </a:cubicBezTo>
                        <a:cubicBezTo>
                          <a:pt x="41" y="110"/>
                          <a:pt x="41" y="111"/>
                          <a:pt x="41" y="111"/>
                        </a:cubicBezTo>
                        <a:cubicBezTo>
                          <a:pt x="41" y="112"/>
                          <a:pt x="40" y="114"/>
                          <a:pt x="39" y="116"/>
                        </a:cubicBezTo>
                        <a:cubicBezTo>
                          <a:pt x="38" y="117"/>
                          <a:pt x="36" y="119"/>
                          <a:pt x="35" y="120"/>
                        </a:cubicBezTo>
                        <a:cubicBezTo>
                          <a:pt x="34" y="121"/>
                          <a:pt x="33" y="123"/>
                          <a:pt x="32" y="124"/>
                        </a:cubicBezTo>
                        <a:cubicBezTo>
                          <a:pt x="32" y="125"/>
                          <a:pt x="31" y="127"/>
                          <a:pt x="31" y="128"/>
                        </a:cubicBezTo>
                        <a:cubicBezTo>
                          <a:pt x="31" y="129"/>
                          <a:pt x="31" y="130"/>
                          <a:pt x="30" y="131"/>
                        </a:cubicBezTo>
                        <a:cubicBezTo>
                          <a:pt x="30" y="132"/>
                          <a:pt x="29" y="134"/>
                          <a:pt x="28" y="135"/>
                        </a:cubicBezTo>
                        <a:cubicBezTo>
                          <a:pt x="28" y="135"/>
                          <a:pt x="27" y="136"/>
                          <a:pt x="26" y="137"/>
                        </a:cubicBezTo>
                        <a:cubicBezTo>
                          <a:pt x="26" y="137"/>
                          <a:pt x="25" y="139"/>
                          <a:pt x="24" y="139"/>
                        </a:cubicBezTo>
                        <a:cubicBezTo>
                          <a:pt x="24" y="140"/>
                          <a:pt x="24" y="141"/>
                          <a:pt x="24" y="142"/>
                        </a:cubicBezTo>
                        <a:cubicBezTo>
                          <a:pt x="24" y="143"/>
                          <a:pt x="24" y="145"/>
                          <a:pt x="24" y="146"/>
                        </a:cubicBezTo>
                        <a:cubicBezTo>
                          <a:pt x="25" y="147"/>
                          <a:pt x="24" y="150"/>
                          <a:pt x="24" y="151"/>
                        </a:cubicBezTo>
                        <a:cubicBezTo>
                          <a:pt x="24" y="152"/>
                          <a:pt x="23" y="154"/>
                          <a:pt x="22" y="155"/>
                        </a:cubicBezTo>
                        <a:cubicBezTo>
                          <a:pt x="22" y="156"/>
                          <a:pt x="21" y="157"/>
                          <a:pt x="21" y="157"/>
                        </a:cubicBezTo>
                        <a:cubicBezTo>
                          <a:pt x="21" y="157"/>
                          <a:pt x="21" y="157"/>
                          <a:pt x="21" y="157"/>
                        </a:cubicBezTo>
                        <a:cubicBezTo>
                          <a:pt x="21" y="157"/>
                          <a:pt x="21" y="157"/>
                          <a:pt x="21" y="157"/>
                        </a:cubicBezTo>
                        <a:cubicBezTo>
                          <a:pt x="22" y="158"/>
                          <a:pt x="21" y="159"/>
                          <a:pt x="21" y="15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3" name="Freeform 47">
                    <a:extLst>
                      <a:ext uri="{FF2B5EF4-FFF2-40B4-BE49-F238E27FC236}">
                        <a16:creationId xmlns:a16="http://schemas.microsoft.com/office/drawing/2014/main" id="{0369ADA5-1606-5528-FCD3-E187E7408E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1313" y="2419389"/>
                    <a:ext cx="578966" cy="395367"/>
                  </a:xfrm>
                  <a:custGeom>
                    <a:avLst/>
                    <a:gdLst/>
                    <a:ahLst/>
                    <a:cxnLst>
                      <a:cxn ang="0">
                        <a:pos x="16" y="164"/>
                      </a:cxn>
                      <a:cxn ang="0">
                        <a:pos x="34" y="161"/>
                      </a:cxn>
                      <a:cxn ang="0">
                        <a:pos x="41" y="162"/>
                      </a:cxn>
                      <a:cxn ang="0">
                        <a:pos x="52" y="165"/>
                      </a:cxn>
                      <a:cxn ang="0">
                        <a:pos x="61" y="172"/>
                      </a:cxn>
                      <a:cxn ang="0">
                        <a:pos x="73" y="167"/>
                      </a:cxn>
                      <a:cxn ang="0">
                        <a:pos x="82" y="163"/>
                      </a:cxn>
                      <a:cxn ang="0">
                        <a:pos x="86" y="170"/>
                      </a:cxn>
                      <a:cxn ang="0">
                        <a:pos x="106" y="161"/>
                      </a:cxn>
                      <a:cxn ang="0">
                        <a:pos x="119" y="158"/>
                      </a:cxn>
                      <a:cxn ang="0">
                        <a:pos x="128" y="146"/>
                      </a:cxn>
                      <a:cxn ang="0">
                        <a:pos x="140" y="148"/>
                      </a:cxn>
                      <a:cxn ang="0">
                        <a:pos x="148" y="152"/>
                      </a:cxn>
                      <a:cxn ang="0">
                        <a:pos x="157" y="159"/>
                      </a:cxn>
                      <a:cxn ang="0">
                        <a:pos x="165" y="166"/>
                      </a:cxn>
                      <a:cxn ang="0">
                        <a:pos x="172" y="155"/>
                      </a:cxn>
                      <a:cxn ang="0">
                        <a:pos x="188" y="154"/>
                      </a:cxn>
                      <a:cxn ang="0">
                        <a:pos x="199" y="144"/>
                      </a:cxn>
                      <a:cxn ang="0">
                        <a:pos x="200" y="133"/>
                      </a:cxn>
                      <a:cxn ang="0">
                        <a:pos x="211" y="118"/>
                      </a:cxn>
                      <a:cxn ang="0">
                        <a:pos x="221" y="110"/>
                      </a:cxn>
                      <a:cxn ang="0">
                        <a:pos x="235" y="114"/>
                      </a:cxn>
                      <a:cxn ang="0">
                        <a:pos x="233" y="102"/>
                      </a:cxn>
                      <a:cxn ang="0">
                        <a:pos x="246" y="91"/>
                      </a:cxn>
                      <a:cxn ang="0">
                        <a:pos x="235" y="77"/>
                      </a:cxn>
                      <a:cxn ang="0">
                        <a:pos x="241" y="62"/>
                      </a:cxn>
                      <a:cxn ang="0">
                        <a:pos x="253" y="50"/>
                      </a:cxn>
                      <a:cxn ang="0">
                        <a:pos x="246" y="39"/>
                      </a:cxn>
                      <a:cxn ang="0">
                        <a:pos x="238" y="48"/>
                      </a:cxn>
                      <a:cxn ang="0">
                        <a:pos x="225" y="48"/>
                      </a:cxn>
                      <a:cxn ang="0">
                        <a:pos x="213" y="49"/>
                      </a:cxn>
                      <a:cxn ang="0">
                        <a:pos x="200" y="51"/>
                      </a:cxn>
                      <a:cxn ang="0">
                        <a:pos x="189" y="45"/>
                      </a:cxn>
                      <a:cxn ang="0">
                        <a:pos x="173" y="50"/>
                      </a:cxn>
                      <a:cxn ang="0">
                        <a:pos x="147" y="43"/>
                      </a:cxn>
                      <a:cxn ang="0">
                        <a:pos x="131" y="44"/>
                      </a:cxn>
                      <a:cxn ang="0">
                        <a:pos x="120" y="37"/>
                      </a:cxn>
                      <a:cxn ang="0">
                        <a:pos x="106" y="36"/>
                      </a:cxn>
                      <a:cxn ang="0">
                        <a:pos x="89" y="31"/>
                      </a:cxn>
                      <a:cxn ang="0">
                        <a:pos x="70" y="24"/>
                      </a:cxn>
                      <a:cxn ang="0">
                        <a:pos x="65" y="11"/>
                      </a:cxn>
                      <a:cxn ang="0">
                        <a:pos x="48" y="4"/>
                      </a:cxn>
                      <a:cxn ang="0">
                        <a:pos x="31" y="2"/>
                      </a:cxn>
                      <a:cxn ang="0">
                        <a:pos x="26" y="8"/>
                      </a:cxn>
                      <a:cxn ang="0">
                        <a:pos x="33" y="23"/>
                      </a:cxn>
                      <a:cxn ang="0">
                        <a:pos x="47" y="37"/>
                      </a:cxn>
                      <a:cxn ang="0">
                        <a:pos x="47" y="43"/>
                      </a:cxn>
                      <a:cxn ang="0">
                        <a:pos x="33" y="50"/>
                      </a:cxn>
                      <a:cxn ang="0">
                        <a:pos x="40" y="58"/>
                      </a:cxn>
                      <a:cxn ang="0">
                        <a:pos x="36" y="70"/>
                      </a:cxn>
                      <a:cxn ang="0">
                        <a:pos x="50" y="81"/>
                      </a:cxn>
                      <a:cxn ang="0">
                        <a:pos x="66" y="90"/>
                      </a:cxn>
                      <a:cxn ang="0">
                        <a:pos x="53" y="94"/>
                      </a:cxn>
                      <a:cxn ang="0">
                        <a:pos x="43" y="97"/>
                      </a:cxn>
                      <a:cxn ang="0">
                        <a:pos x="25" y="110"/>
                      </a:cxn>
                      <a:cxn ang="0">
                        <a:pos x="5" y="121"/>
                      </a:cxn>
                      <a:cxn ang="0">
                        <a:pos x="1" y="141"/>
                      </a:cxn>
                      <a:cxn ang="0">
                        <a:pos x="11" y="153"/>
                      </a:cxn>
                      <a:cxn ang="0">
                        <a:pos x="9" y="161"/>
                      </a:cxn>
                    </a:cxnLst>
                    <a:rect l="0" t="0" r="r" b="b"/>
                    <a:pathLst>
                      <a:path w="253" h="172">
                        <a:moveTo>
                          <a:pt x="9" y="162"/>
                        </a:moveTo>
                        <a:cubicBezTo>
                          <a:pt x="9" y="163"/>
                          <a:pt x="10" y="163"/>
                          <a:pt x="11" y="163"/>
                        </a:cubicBezTo>
                        <a:cubicBezTo>
                          <a:pt x="12" y="163"/>
                          <a:pt x="15" y="163"/>
                          <a:pt x="16" y="164"/>
                        </a:cubicBezTo>
                        <a:cubicBezTo>
                          <a:pt x="17" y="164"/>
                          <a:pt x="19" y="164"/>
                          <a:pt x="22" y="163"/>
                        </a:cubicBezTo>
                        <a:cubicBezTo>
                          <a:pt x="24" y="163"/>
                          <a:pt x="27" y="163"/>
                          <a:pt x="29" y="162"/>
                        </a:cubicBezTo>
                        <a:cubicBezTo>
                          <a:pt x="31" y="162"/>
                          <a:pt x="33" y="161"/>
                          <a:pt x="34" y="161"/>
                        </a:cubicBezTo>
                        <a:cubicBezTo>
                          <a:pt x="34" y="161"/>
                          <a:pt x="34" y="161"/>
                          <a:pt x="35" y="161"/>
                        </a:cubicBezTo>
                        <a:cubicBezTo>
                          <a:pt x="36" y="161"/>
                          <a:pt x="37" y="161"/>
                          <a:pt x="38" y="161"/>
                        </a:cubicBezTo>
                        <a:cubicBezTo>
                          <a:pt x="39" y="161"/>
                          <a:pt x="41" y="161"/>
                          <a:pt x="41" y="162"/>
                        </a:cubicBezTo>
                        <a:cubicBezTo>
                          <a:pt x="42" y="162"/>
                          <a:pt x="43" y="163"/>
                          <a:pt x="45" y="163"/>
                        </a:cubicBezTo>
                        <a:cubicBezTo>
                          <a:pt x="47" y="163"/>
                          <a:pt x="49" y="163"/>
                          <a:pt x="50" y="163"/>
                        </a:cubicBezTo>
                        <a:cubicBezTo>
                          <a:pt x="50" y="163"/>
                          <a:pt x="51" y="164"/>
                          <a:pt x="52" y="165"/>
                        </a:cubicBezTo>
                        <a:cubicBezTo>
                          <a:pt x="53" y="166"/>
                          <a:pt x="54" y="168"/>
                          <a:pt x="55" y="169"/>
                        </a:cubicBezTo>
                        <a:cubicBezTo>
                          <a:pt x="56" y="170"/>
                          <a:pt x="57" y="170"/>
                          <a:pt x="58" y="171"/>
                        </a:cubicBezTo>
                        <a:cubicBezTo>
                          <a:pt x="59" y="172"/>
                          <a:pt x="60" y="172"/>
                          <a:pt x="61" y="172"/>
                        </a:cubicBezTo>
                        <a:cubicBezTo>
                          <a:pt x="61" y="172"/>
                          <a:pt x="63" y="172"/>
                          <a:pt x="64" y="172"/>
                        </a:cubicBezTo>
                        <a:cubicBezTo>
                          <a:pt x="65" y="172"/>
                          <a:pt x="67" y="171"/>
                          <a:pt x="67" y="170"/>
                        </a:cubicBezTo>
                        <a:cubicBezTo>
                          <a:pt x="69" y="169"/>
                          <a:pt x="72" y="167"/>
                          <a:pt x="73" y="167"/>
                        </a:cubicBezTo>
                        <a:cubicBezTo>
                          <a:pt x="75" y="165"/>
                          <a:pt x="76" y="164"/>
                          <a:pt x="77" y="163"/>
                        </a:cubicBezTo>
                        <a:cubicBezTo>
                          <a:pt x="77" y="163"/>
                          <a:pt x="80" y="162"/>
                          <a:pt x="82" y="162"/>
                        </a:cubicBezTo>
                        <a:cubicBezTo>
                          <a:pt x="82" y="162"/>
                          <a:pt x="82" y="162"/>
                          <a:pt x="82" y="163"/>
                        </a:cubicBezTo>
                        <a:cubicBezTo>
                          <a:pt x="82" y="164"/>
                          <a:pt x="82" y="164"/>
                          <a:pt x="82" y="164"/>
                        </a:cubicBezTo>
                        <a:cubicBezTo>
                          <a:pt x="82" y="165"/>
                          <a:pt x="83" y="167"/>
                          <a:pt x="83" y="168"/>
                        </a:cubicBezTo>
                        <a:cubicBezTo>
                          <a:pt x="84" y="169"/>
                          <a:pt x="85" y="170"/>
                          <a:pt x="86" y="170"/>
                        </a:cubicBezTo>
                        <a:cubicBezTo>
                          <a:pt x="87" y="170"/>
                          <a:pt x="89" y="170"/>
                          <a:pt x="91" y="170"/>
                        </a:cubicBezTo>
                        <a:cubicBezTo>
                          <a:pt x="92" y="169"/>
                          <a:pt x="95" y="169"/>
                          <a:pt x="98" y="167"/>
                        </a:cubicBezTo>
                        <a:cubicBezTo>
                          <a:pt x="100" y="165"/>
                          <a:pt x="103" y="162"/>
                          <a:pt x="106" y="161"/>
                        </a:cubicBezTo>
                        <a:cubicBezTo>
                          <a:pt x="106" y="161"/>
                          <a:pt x="106" y="161"/>
                          <a:pt x="107" y="161"/>
                        </a:cubicBezTo>
                        <a:cubicBezTo>
                          <a:pt x="108" y="161"/>
                          <a:pt x="108" y="161"/>
                          <a:pt x="108" y="161"/>
                        </a:cubicBezTo>
                        <a:cubicBezTo>
                          <a:pt x="113" y="160"/>
                          <a:pt x="118" y="158"/>
                          <a:pt x="119" y="158"/>
                        </a:cubicBezTo>
                        <a:cubicBezTo>
                          <a:pt x="121" y="157"/>
                          <a:pt x="122" y="155"/>
                          <a:pt x="123" y="154"/>
                        </a:cubicBezTo>
                        <a:cubicBezTo>
                          <a:pt x="123" y="153"/>
                          <a:pt x="125" y="149"/>
                          <a:pt x="127" y="146"/>
                        </a:cubicBezTo>
                        <a:cubicBezTo>
                          <a:pt x="127" y="146"/>
                          <a:pt x="127" y="146"/>
                          <a:pt x="128" y="146"/>
                        </a:cubicBezTo>
                        <a:cubicBezTo>
                          <a:pt x="130" y="146"/>
                          <a:pt x="130" y="146"/>
                          <a:pt x="130" y="146"/>
                        </a:cubicBezTo>
                        <a:cubicBezTo>
                          <a:pt x="132" y="147"/>
                          <a:pt x="135" y="147"/>
                          <a:pt x="136" y="147"/>
                        </a:cubicBezTo>
                        <a:cubicBezTo>
                          <a:pt x="137" y="148"/>
                          <a:pt x="139" y="148"/>
                          <a:pt x="140" y="148"/>
                        </a:cubicBezTo>
                        <a:cubicBezTo>
                          <a:pt x="141" y="148"/>
                          <a:pt x="146" y="149"/>
                          <a:pt x="148" y="149"/>
                        </a:cubicBezTo>
                        <a:cubicBezTo>
                          <a:pt x="148" y="149"/>
                          <a:pt x="148" y="149"/>
                          <a:pt x="148" y="150"/>
                        </a:cubicBezTo>
                        <a:cubicBezTo>
                          <a:pt x="148" y="152"/>
                          <a:pt x="148" y="152"/>
                          <a:pt x="148" y="152"/>
                        </a:cubicBezTo>
                        <a:cubicBezTo>
                          <a:pt x="148" y="154"/>
                          <a:pt x="150" y="155"/>
                          <a:pt x="152" y="155"/>
                        </a:cubicBezTo>
                        <a:cubicBezTo>
                          <a:pt x="154" y="155"/>
                          <a:pt x="156" y="156"/>
                          <a:pt x="156" y="156"/>
                        </a:cubicBezTo>
                        <a:cubicBezTo>
                          <a:pt x="157" y="157"/>
                          <a:pt x="157" y="158"/>
                          <a:pt x="157" y="159"/>
                        </a:cubicBezTo>
                        <a:cubicBezTo>
                          <a:pt x="157" y="160"/>
                          <a:pt x="157" y="162"/>
                          <a:pt x="158" y="163"/>
                        </a:cubicBezTo>
                        <a:cubicBezTo>
                          <a:pt x="158" y="164"/>
                          <a:pt x="160" y="164"/>
                          <a:pt x="161" y="164"/>
                        </a:cubicBezTo>
                        <a:cubicBezTo>
                          <a:pt x="162" y="164"/>
                          <a:pt x="164" y="165"/>
                          <a:pt x="165" y="166"/>
                        </a:cubicBezTo>
                        <a:cubicBezTo>
                          <a:pt x="166" y="166"/>
                          <a:pt x="166" y="166"/>
                          <a:pt x="167" y="164"/>
                        </a:cubicBezTo>
                        <a:cubicBezTo>
                          <a:pt x="168" y="163"/>
                          <a:pt x="169" y="161"/>
                          <a:pt x="169" y="159"/>
                        </a:cubicBezTo>
                        <a:cubicBezTo>
                          <a:pt x="170" y="157"/>
                          <a:pt x="171" y="156"/>
                          <a:pt x="172" y="155"/>
                        </a:cubicBezTo>
                        <a:cubicBezTo>
                          <a:pt x="173" y="154"/>
                          <a:pt x="174" y="153"/>
                          <a:pt x="176" y="153"/>
                        </a:cubicBezTo>
                        <a:cubicBezTo>
                          <a:pt x="178" y="153"/>
                          <a:pt x="181" y="153"/>
                          <a:pt x="182" y="154"/>
                        </a:cubicBezTo>
                        <a:cubicBezTo>
                          <a:pt x="183" y="154"/>
                          <a:pt x="186" y="154"/>
                          <a:pt x="188" y="154"/>
                        </a:cubicBezTo>
                        <a:cubicBezTo>
                          <a:pt x="189" y="154"/>
                          <a:pt x="191" y="153"/>
                          <a:pt x="191" y="153"/>
                        </a:cubicBezTo>
                        <a:cubicBezTo>
                          <a:pt x="191" y="152"/>
                          <a:pt x="192" y="152"/>
                          <a:pt x="194" y="152"/>
                        </a:cubicBezTo>
                        <a:cubicBezTo>
                          <a:pt x="195" y="152"/>
                          <a:pt x="197" y="148"/>
                          <a:pt x="199" y="144"/>
                        </a:cubicBezTo>
                        <a:cubicBezTo>
                          <a:pt x="199" y="144"/>
                          <a:pt x="199" y="144"/>
                          <a:pt x="198" y="144"/>
                        </a:cubicBezTo>
                        <a:cubicBezTo>
                          <a:pt x="196" y="144"/>
                          <a:pt x="196" y="144"/>
                          <a:pt x="196" y="144"/>
                        </a:cubicBezTo>
                        <a:cubicBezTo>
                          <a:pt x="198" y="140"/>
                          <a:pt x="200" y="135"/>
                          <a:pt x="200" y="133"/>
                        </a:cubicBezTo>
                        <a:cubicBezTo>
                          <a:pt x="200" y="131"/>
                          <a:pt x="201" y="130"/>
                          <a:pt x="202" y="129"/>
                        </a:cubicBezTo>
                        <a:cubicBezTo>
                          <a:pt x="203" y="127"/>
                          <a:pt x="205" y="125"/>
                          <a:pt x="207" y="124"/>
                        </a:cubicBezTo>
                        <a:cubicBezTo>
                          <a:pt x="209" y="122"/>
                          <a:pt x="210" y="119"/>
                          <a:pt x="211" y="118"/>
                        </a:cubicBezTo>
                        <a:cubicBezTo>
                          <a:pt x="213" y="118"/>
                          <a:pt x="215" y="116"/>
                          <a:pt x="217" y="115"/>
                        </a:cubicBezTo>
                        <a:cubicBezTo>
                          <a:pt x="218" y="114"/>
                          <a:pt x="219" y="113"/>
                          <a:pt x="219" y="113"/>
                        </a:cubicBezTo>
                        <a:cubicBezTo>
                          <a:pt x="221" y="110"/>
                          <a:pt x="221" y="110"/>
                          <a:pt x="221" y="110"/>
                        </a:cubicBezTo>
                        <a:cubicBezTo>
                          <a:pt x="223" y="111"/>
                          <a:pt x="224" y="111"/>
                          <a:pt x="225" y="112"/>
                        </a:cubicBezTo>
                        <a:cubicBezTo>
                          <a:pt x="226" y="112"/>
                          <a:pt x="229" y="113"/>
                          <a:pt x="231" y="114"/>
                        </a:cubicBezTo>
                        <a:cubicBezTo>
                          <a:pt x="233" y="114"/>
                          <a:pt x="235" y="114"/>
                          <a:pt x="235" y="114"/>
                        </a:cubicBezTo>
                        <a:cubicBezTo>
                          <a:pt x="235" y="114"/>
                          <a:pt x="235" y="112"/>
                          <a:pt x="235" y="111"/>
                        </a:cubicBezTo>
                        <a:cubicBezTo>
                          <a:pt x="235" y="109"/>
                          <a:pt x="235" y="108"/>
                          <a:pt x="234" y="106"/>
                        </a:cubicBezTo>
                        <a:cubicBezTo>
                          <a:pt x="233" y="105"/>
                          <a:pt x="233" y="103"/>
                          <a:pt x="233" y="102"/>
                        </a:cubicBezTo>
                        <a:cubicBezTo>
                          <a:pt x="233" y="101"/>
                          <a:pt x="234" y="99"/>
                          <a:pt x="237" y="98"/>
                        </a:cubicBezTo>
                        <a:cubicBezTo>
                          <a:pt x="240" y="97"/>
                          <a:pt x="242" y="95"/>
                          <a:pt x="244" y="94"/>
                        </a:cubicBezTo>
                        <a:cubicBezTo>
                          <a:pt x="245" y="93"/>
                          <a:pt x="247" y="92"/>
                          <a:pt x="246" y="91"/>
                        </a:cubicBezTo>
                        <a:cubicBezTo>
                          <a:pt x="246" y="90"/>
                          <a:pt x="244" y="88"/>
                          <a:pt x="243" y="86"/>
                        </a:cubicBezTo>
                        <a:cubicBezTo>
                          <a:pt x="241" y="84"/>
                          <a:pt x="240" y="81"/>
                          <a:pt x="239" y="81"/>
                        </a:cubicBezTo>
                        <a:cubicBezTo>
                          <a:pt x="238" y="79"/>
                          <a:pt x="237" y="77"/>
                          <a:pt x="235" y="77"/>
                        </a:cubicBezTo>
                        <a:cubicBezTo>
                          <a:pt x="234" y="75"/>
                          <a:pt x="233" y="73"/>
                          <a:pt x="233" y="72"/>
                        </a:cubicBezTo>
                        <a:cubicBezTo>
                          <a:pt x="233" y="71"/>
                          <a:pt x="235" y="68"/>
                          <a:pt x="236" y="66"/>
                        </a:cubicBezTo>
                        <a:cubicBezTo>
                          <a:pt x="238" y="65"/>
                          <a:pt x="239" y="63"/>
                          <a:pt x="241" y="62"/>
                        </a:cubicBezTo>
                        <a:cubicBezTo>
                          <a:pt x="243" y="61"/>
                          <a:pt x="245" y="60"/>
                          <a:pt x="246" y="59"/>
                        </a:cubicBezTo>
                        <a:cubicBezTo>
                          <a:pt x="247" y="58"/>
                          <a:pt x="249" y="56"/>
                          <a:pt x="250" y="55"/>
                        </a:cubicBezTo>
                        <a:cubicBezTo>
                          <a:pt x="251" y="54"/>
                          <a:pt x="252" y="52"/>
                          <a:pt x="253" y="50"/>
                        </a:cubicBezTo>
                        <a:cubicBezTo>
                          <a:pt x="253" y="49"/>
                          <a:pt x="251" y="48"/>
                          <a:pt x="252" y="47"/>
                        </a:cubicBezTo>
                        <a:cubicBezTo>
                          <a:pt x="253" y="47"/>
                          <a:pt x="253" y="46"/>
                          <a:pt x="253" y="46"/>
                        </a:cubicBezTo>
                        <a:cubicBezTo>
                          <a:pt x="246" y="39"/>
                          <a:pt x="246" y="39"/>
                          <a:pt x="246" y="39"/>
                        </a:cubicBezTo>
                        <a:cubicBezTo>
                          <a:pt x="246" y="39"/>
                          <a:pt x="246" y="41"/>
                          <a:pt x="245" y="43"/>
                        </a:cubicBezTo>
                        <a:cubicBezTo>
                          <a:pt x="244" y="46"/>
                          <a:pt x="243" y="49"/>
                          <a:pt x="242" y="49"/>
                        </a:cubicBezTo>
                        <a:cubicBezTo>
                          <a:pt x="240" y="49"/>
                          <a:pt x="239" y="49"/>
                          <a:pt x="238" y="48"/>
                        </a:cubicBezTo>
                        <a:cubicBezTo>
                          <a:pt x="237" y="47"/>
                          <a:pt x="236" y="45"/>
                          <a:pt x="234" y="45"/>
                        </a:cubicBezTo>
                        <a:cubicBezTo>
                          <a:pt x="232" y="45"/>
                          <a:pt x="230" y="45"/>
                          <a:pt x="228" y="46"/>
                        </a:cubicBezTo>
                        <a:cubicBezTo>
                          <a:pt x="228" y="47"/>
                          <a:pt x="226" y="48"/>
                          <a:pt x="225" y="48"/>
                        </a:cubicBezTo>
                        <a:cubicBezTo>
                          <a:pt x="224" y="48"/>
                          <a:pt x="223" y="48"/>
                          <a:pt x="222" y="49"/>
                        </a:cubicBezTo>
                        <a:cubicBezTo>
                          <a:pt x="221" y="50"/>
                          <a:pt x="220" y="51"/>
                          <a:pt x="219" y="50"/>
                        </a:cubicBezTo>
                        <a:cubicBezTo>
                          <a:pt x="217" y="49"/>
                          <a:pt x="215" y="48"/>
                          <a:pt x="213" y="49"/>
                        </a:cubicBezTo>
                        <a:cubicBezTo>
                          <a:pt x="212" y="49"/>
                          <a:pt x="209" y="50"/>
                          <a:pt x="208" y="51"/>
                        </a:cubicBezTo>
                        <a:cubicBezTo>
                          <a:pt x="207" y="52"/>
                          <a:pt x="205" y="52"/>
                          <a:pt x="204" y="52"/>
                        </a:cubicBezTo>
                        <a:cubicBezTo>
                          <a:pt x="204" y="52"/>
                          <a:pt x="202" y="51"/>
                          <a:pt x="200" y="51"/>
                        </a:cubicBezTo>
                        <a:cubicBezTo>
                          <a:pt x="198" y="51"/>
                          <a:pt x="196" y="51"/>
                          <a:pt x="195" y="50"/>
                        </a:cubicBezTo>
                        <a:cubicBezTo>
                          <a:pt x="195" y="49"/>
                          <a:pt x="194" y="47"/>
                          <a:pt x="193" y="46"/>
                        </a:cubicBezTo>
                        <a:cubicBezTo>
                          <a:pt x="192" y="45"/>
                          <a:pt x="190" y="44"/>
                          <a:pt x="189" y="45"/>
                        </a:cubicBezTo>
                        <a:cubicBezTo>
                          <a:pt x="187" y="45"/>
                          <a:pt x="186" y="46"/>
                          <a:pt x="185" y="47"/>
                        </a:cubicBezTo>
                        <a:cubicBezTo>
                          <a:pt x="184" y="47"/>
                          <a:pt x="182" y="49"/>
                          <a:pt x="180" y="49"/>
                        </a:cubicBezTo>
                        <a:cubicBezTo>
                          <a:pt x="179" y="50"/>
                          <a:pt x="175" y="50"/>
                          <a:pt x="173" y="50"/>
                        </a:cubicBezTo>
                        <a:cubicBezTo>
                          <a:pt x="171" y="49"/>
                          <a:pt x="167" y="49"/>
                          <a:pt x="164" y="48"/>
                        </a:cubicBezTo>
                        <a:cubicBezTo>
                          <a:pt x="162" y="46"/>
                          <a:pt x="157" y="45"/>
                          <a:pt x="155" y="44"/>
                        </a:cubicBezTo>
                        <a:cubicBezTo>
                          <a:pt x="153" y="43"/>
                          <a:pt x="149" y="43"/>
                          <a:pt x="147" y="43"/>
                        </a:cubicBezTo>
                        <a:cubicBezTo>
                          <a:pt x="146" y="43"/>
                          <a:pt x="143" y="43"/>
                          <a:pt x="142" y="43"/>
                        </a:cubicBezTo>
                        <a:cubicBezTo>
                          <a:pt x="140" y="42"/>
                          <a:pt x="138" y="41"/>
                          <a:pt x="137" y="41"/>
                        </a:cubicBezTo>
                        <a:cubicBezTo>
                          <a:pt x="135" y="41"/>
                          <a:pt x="132" y="42"/>
                          <a:pt x="131" y="44"/>
                        </a:cubicBezTo>
                        <a:cubicBezTo>
                          <a:pt x="130" y="45"/>
                          <a:pt x="129" y="45"/>
                          <a:pt x="128" y="45"/>
                        </a:cubicBezTo>
                        <a:cubicBezTo>
                          <a:pt x="126" y="45"/>
                          <a:pt x="124" y="43"/>
                          <a:pt x="123" y="42"/>
                        </a:cubicBezTo>
                        <a:cubicBezTo>
                          <a:pt x="122" y="41"/>
                          <a:pt x="121" y="39"/>
                          <a:pt x="120" y="37"/>
                        </a:cubicBezTo>
                        <a:cubicBezTo>
                          <a:pt x="120" y="36"/>
                          <a:pt x="120" y="33"/>
                          <a:pt x="119" y="33"/>
                        </a:cubicBezTo>
                        <a:cubicBezTo>
                          <a:pt x="117" y="32"/>
                          <a:pt x="115" y="32"/>
                          <a:pt x="112" y="33"/>
                        </a:cubicBezTo>
                        <a:cubicBezTo>
                          <a:pt x="111" y="33"/>
                          <a:pt x="108" y="35"/>
                          <a:pt x="106" y="36"/>
                        </a:cubicBezTo>
                        <a:cubicBezTo>
                          <a:pt x="104" y="38"/>
                          <a:pt x="101" y="38"/>
                          <a:pt x="99" y="37"/>
                        </a:cubicBezTo>
                        <a:cubicBezTo>
                          <a:pt x="97" y="37"/>
                          <a:pt x="95" y="35"/>
                          <a:pt x="94" y="34"/>
                        </a:cubicBezTo>
                        <a:cubicBezTo>
                          <a:pt x="93" y="32"/>
                          <a:pt x="91" y="31"/>
                          <a:pt x="89" y="31"/>
                        </a:cubicBezTo>
                        <a:cubicBezTo>
                          <a:pt x="87" y="31"/>
                          <a:pt x="86" y="31"/>
                          <a:pt x="84" y="30"/>
                        </a:cubicBezTo>
                        <a:cubicBezTo>
                          <a:pt x="83" y="28"/>
                          <a:pt x="80" y="26"/>
                          <a:pt x="78" y="26"/>
                        </a:cubicBezTo>
                        <a:cubicBezTo>
                          <a:pt x="76" y="25"/>
                          <a:pt x="72" y="25"/>
                          <a:pt x="70" y="24"/>
                        </a:cubicBezTo>
                        <a:cubicBezTo>
                          <a:pt x="68" y="24"/>
                          <a:pt x="66" y="23"/>
                          <a:pt x="66" y="22"/>
                        </a:cubicBezTo>
                        <a:cubicBezTo>
                          <a:pt x="66" y="20"/>
                          <a:pt x="67" y="18"/>
                          <a:pt x="67" y="16"/>
                        </a:cubicBezTo>
                        <a:cubicBezTo>
                          <a:pt x="67" y="14"/>
                          <a:pt x="66" y="12"/>
                          <a:pt x="65" y="11"/>
                        </a:cubicBezTo>
                        <a:cubicBezTo>
                          <a:pt x="63" y="9"/>
                          <a:pt x="61" y="8"/>
                          <a:pt x="60" y="7"/>
                        </a:cubicBezTo>
                        <a:cubicBezTo>
                          <a:pt x="58" y="6"/>
                          <a:pt x="55" y="5"/>
                          <a:pt x="53" y="5"/>
                        </a:cubicBezTo>
                        <a:cubicBezTo>
                          <a:pt x="51" y="5"/>
                          <a:pt x="50" y="5"/>
                          <a:pt x="48" y="4"/>
                        </a:cubicBezTo>
                        <a:cubicBezTo>
                          <a:pt x="46" y="3"/>
                          <a:pt x="43" y="2"/>
                          <a:pt x="41" y="0"/>
                        </a:cubicBezTo>
                        <a:cubicBezTo>
                          <a:pt x="39" y="0"/>
                          <a:pt x="36" y="0"/>
                          <a:pt x="35" y="1"/>
                        </a:cubicBezTo>
                        <a:cubicBezTo>
                          <a:pt x="33" y="2"/>
                          <a:pt x="31" y="2"/>
                          <a:pt x="31" y="2"/>
                        </a:cubicBezTo>
                        <a:cubicBezTo>
                          <a:pt x="30" y="2"/>
                          <a:pt x="28" y="2"/>
                          <a:pt x="27" y="3"/>
                        </a:cubicBezTo>
                        <a:cubicBezTo>
                          <a:pt x="25" y="4"/>
                          <a:pt x="24" y="4"/>
                          <a:pt x="24" y="4"/>
                        </a:cubicBezTo>
                        <a:cubicBezTo>
                          <a:pt x="24" y="4"/>
                          <a:pt x="25" y="6"/>
                          <a:pt x="26" y="8"/>
                        </a:cubicBezTo>
                        <a:cubicBezTo>
                          <a:pt x="27" y="9"/>
                          <a:pt x="28" y="12"/>
                          <a:pt x="28" y="13"/>
                        </a:cubicBezTo>
                        <a:cubicBezTo>
                          <a:pt x="29" y="13"/>
                          <a:pt x="29" y="16"/>
                          <a:pt x="29" y="17"/>
                        </a:cubicBezTo>
                        <a:cubicBezTo>
                          <a:pt x="29" y="18"/>
                          <a:pt x="31" y="21"/>
                          <a:pt x="33" y="23"/>
                        </a:cubicBezTo>
                        <a:cubicBezTo>
                          <a:pt x="34" y="24"/>
                          <a:pt x="37" y="26"/>
                          <a:pt x="38" y="27"/>
                        </a:cubicBezTo>
                        <a:cubicBezTo>
                          <a:pt x="40" y="28"/>
                          <a:pt x="42" y="31"/>
                          <a:pt x="44" y="32"/>
                        </a:cubicBezTo>
                        <a:cubicBezTo>
                          <a:pt x="46" y="34"/>
                          <a:pt x="47" y="36"/>
                          <a:pt x="47" y="37"/>
                        </a:cubicBezTo>
                        <a:cubicBezTo>
                          <a:pt x="48" y="37"/>
                          <a:pt x="50" y="38"/>
                          <a:pt x="52" y="40"/>
                        </a:cubicBezTo>
                        <a:cubicBezTo>
                          <a:pt x="54" y="41"/>
                          <a:pt x="54" y="43"/>
                          <a:pt x="52" y="43"/>
                        </a:cubicBezTo>
                        <a:cubicBezTo>
                          <a:pt x="50" y="44"/>
                          <a:pt x="48" y="44"/>
                          <a:pt x="47" y="43"/>
                        </a:cubicBezTo>
                        <a:cubicBezTo>
                          <a:pt x="45" y="43"/>
                          <a:pt x="43" y="43"/>
                          <a:pt x="41" y="44"/>
                        </a:cubicBezTo>
                        <a:cubicBezTo>
                          <a:pt x="40" y="44"/>
                          <a:pt x="38" y="46"/>
                          <a:pt x="37" y="48"/>
                        </a:cubicBezTo>
                        <a:cubicBezTo>
                          <a:pt x="36" y="49"/>
                          <a:pt x="34" y="50"/>
                          <a:pt x="33" y="50"/>
                        </a:cubicBezTo>
                        <a:cubicBezTo>
                          <a:pt x="32" y="50"/>
                          <a:pt x="32" y="51"/>
                          <a:pt x="32" y="53"/>
                        </a:cubicBezTo>
                        <a:cubicBezTo>
                          <a:pt x="32" y="54"/>
                          <a:pt x="34" y="55"/>
                          <a:pt x="36" y="55"/>
                        </a:cubicBezTo>
                        <a:cubicBezTo>
                          <a:pt x="38" y="55"/>
                          <a:pt x="40" y="56"/>
                          <a:pt x="40" y="58"/>
                        </a:cubicBezTo>
                        <a:cubicBezTo>
                          <a:pt x="42" y="59"/>
                          <a:pt x="42" y="60"/>
                          <a:pt x="41" y="62"/>
                        </a:cubicBezTo>
                        <a:cubicBezTo>
                          <a:pt x="41" y="63"/>
                          <a:pt x="40" y="65"/>
                          <a:pt x="38" y="65"/>
                        </a:cubicBezTo>
                        <a:cubicBezTo>
                          <a:pt x="36" y="65"/>
                          <a:pt x="35" y="68"/>
                          <a:pt x="36" y="70"/>
                        </a:cubicBezTo>
                        <a:cubicBezTo>
                          <a:pt x="37" y="72"/>
                          <a:pt x="39" y="74"/>
                          <a:pt x="40" y="74"/>
                        </a:cubicBezTo>
                        <a:cubicBezTo>
                          <a:pt x="41" y="74"/>
                          <a:pt x="42" y="75"/>
                          <a:pt x="43" y="77"/>
                        </a:cubicBezTo>
                        <a:cubicBezTo>
                          <a:pt x="44" y="79"/>
                          <a:pt x="47" y="80"/>
                          <a:pt x="50" y="81"/>
                        </a:cubicBezTo>
                        <a:cubicBezTo>
                          <a:pt x="51" y="82"/>
                          <a:pt x="55" y="84"/>
                          <a:pt x="57" y="84"/>
                        </a:cubicBezTo>
                        <a:cubicBezTo>
                          <a:pt x="59" y="84"/>
                          <a:pt x="61" y="86"/>
                          <a:pt x="63" y="87"/>
                        </a:cubicBezTo>
                        <a:cubicBezTo>
                          <a:pt x="64" y="87"/>
                          <a:pt x="66" y="88"/>
                          <a:pt x="66" y="90"/>
                        </a:cubicBezTo>
                        <a:cubicBezTo>
                          <a:pt x="66" y="91"/>
                          <a:pt x="64" y="93"/>
                          <a:pt x="63" y="93"/>
                        </a:cubicBezTo>
                        <a:cubicBezTo>
                          <a:pt x="61" y="94"/>
                          <a:pt x="59" y="94"/>
                          <a:pt x="58" y="94"/>
                        </a:cubicBezTo>
                        <a:cubicBezTo>
                          <a:pt x="57" y="94"/>
                          <a:pt x="55" y="94"/>
                          <a:pt x="53" y="94"/>
                        </a:cubicBezTo>
                        <a:cubicBezTo>
                          <a:pt x="52" y="94"/>
                          <a:pt x="52" y="95"/>
                          <a:pt x="51" y="96"/>
                        </a:cubicBezTo>
                        <a:cubicBezTo>
                          <a:pt x="50" y="98"/>
                          <a:pt x="49" y="98"/>
                          <a:pt x="48" y="98"/>
                        </a:cubicBezTo>
                        <a:cubicBezTo>
                          <a:pt x="47" y="97"/>
                          <a:pt x="44" y="96"/>
                          <a:pt x="43" y="97"/>
                        </a:cubicBezTo>
                        <a:cubicBezTo>
                          <a:pt x="41" y="97"/>
                          <a:pt x="37" y="98"/>
                          <a:pt x="36" y="100"/>
                        </a:cubicBezTo>
                        <a:cubicBezTo>
                          <a:pt x="35" y="101"/>
                          <a:pt x="33" y="103"/>
                          <a:pt x="31" y="105"/>
                        </a:cubicBezTo>
                        <a:cubicBezTo>
                          <a:pt x="28" y="106"/>
                          <a:pt x="27" y="108"/>
                          <a:pt x="25" y="110"/>
                        </a:cubicBezTo>
                        <a:cubicBezTo>
                          <a:pt x="24" y="110"/>
                          <a:pt x="21" y="112"/>
                          <a:pt x="19" y="114"/>
                        </a:cubicBezTo>
                        <a:cubicBezTo>
                          <a:pt x="16" y="115"/>
                          <a:pt x="13" y="117"/>
                          <a:pt x="11" y="118"/>
                        </a:cubicBezTo>
                        <a:cubicBezTo>
                          <a:pt x="9" y="118"/>
                          <a:pt x="6" y="120"/>
                          <a:pt x="5" y="121"/>
                        </a:cubicBezTo>
                        <a:cubicBezTo>
                          <a:pt x="5" y="122"/>
                          <a:pt x="3" y="124"/>
                          <a:pt x="2" y="127"/>
                        </a:cubicBezTo>
                        <a:cubicBezTo>
                          <a:pt x="1" y="130"/>
                          <a:pt x="1" y="133"/>
                          <a:pt x="0" y="135"/>
                        </a:cubicBezTo>
                        <a:cubicBezTo>
                          <a:pt x="0" y="137"/>
                          <a:pt x="0" y="140"/>
                          <a:pt x="1" y="141"/>
                        </a:cubicBezTo>
                        <a:cubicBezTo>
                          <a:pt x="1" y="142"/>
                          <a:pt x="3" y="144"/>
                          <a:pt x="4" y="145"/>
                        </a:cubicBezTo>
                        <a:cubicBezTo>
                          <a:pt x="5" y="145"/>
                          <a:pt x="8" y="146"/>
                          <a:pt x="8" y="148"/>
                        </a:cubicBezTo>
                        <a:cubicBezTo>
                          <a:pt x="10" y="149"/>
                          <a:pt x="11" y="151"/>
                          <a:pt x="11" y="153"/>
                        </a:cubicBezTo>
                        <a:cubicBezTo>
                          <a:pt x="11" y="155"/>
                          <a:pt x="11" y="157"/>
                          <a:pt x="11" y="159"/>
                        </a:cubicBezTo>
                        <a:cubicBezTo>
                          <a:pt x="11" y="160"/>
                          <a:pt x="9" y="161"/>
                          <a:pt x="9" y="162"/>
                        </a:cubicBezTo>
                        <a:cubicBezTo>
                          <a:pt x="9" y="161"/>
                          <a:pt x="9" y="161"/>
                          <a:pt x="9" y="161"/>
                        </a:cubicBezTo>
                        <a:cubicBezTo>
                          <a:pt x="9" y="162"/>
                          <a:pt x="9" y="162"/>
                          <a:pt x="9" y="16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4" name="Freeform 48">
                    <a:extLst>
                      <a:ext uri="{FF2B5EF4-FFF2-40B4-BE49-F238E27FC236}">
                        <a16:creationId xmlns:a16="http://schemas.microsoft.com/office/drawing/2014/main" id="{4F664F97-7E3C-7FAF-9A4A-0099204A4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0055" y="2670015"/>
                    <a:ext cx="545937" cy="419653"/>
                  </a:xfrm>
                  <a:custGeom>
                    <a:avLst/>
                    <a:gdLst/>
                    <a:ahLst/>
                    <a:cxnLst>
                      <a:cxn ang="0">
                        <a:pos x="1" y="69"/>
                      </a:cxn>
                      <a:cxn ang="0">
                        <a:pos x="7" y="77"/>
                      </a:cxn>
                      <a:cxn ang="0">
                        <a:pos x="18" y="89"/>
                      </a:cxn>
                      <a:cxn ang="0">
                        <a:pos x="26" y="102"/>
                      </a:cxn>
                      <a:cxn ang="0">
                        <a:pos x="35" y="104"/>
                      </a:cxn>
                      <a:cxn ang="0">
                        <a:pos x="38" y="121"/>
                      </a:cxn>
                      <a:cxn ang="0">
                        <a:pos x="52" y="136"/>
                      </a:cxn>
                      <a:cxn ang="0">
                        <a:pos x="42" y="152"/>
                      </a:cxn>
                      <a:cxn ang="0">
                        <a:pos x="39" y="162"/>
                      </a:cxn>
                      <a:cxn ang="0">
                        <a:pos x="55" y="170"/>
                      </a:cxn>
                      <a:cxn ang="0">
                        <a:pos x="72" y="164"/>
                      </a:cxn>
                      <a:cxn ang="0">
                        <a:pos x="87" y="162"/>
                      </a:cxn>
                      <a:cxn ang="0">
                        <a:pos x="93" y="171"/>
                      </a:cxn>
                      <a:cxn ang="0">
                        <a:pos x="99" y="181"/>
                      </a:cxn>
                      <a:cxn ang="0">
                        <a:pos x="115" y="177"/>
                      </a:cxn>
                      <a:cxn ang="0">
                        <a:pos x="133" y="182"/>
                      </a:cxn>
                      <a:cxn ang="0">
                        <a:pos x="143" y="175"/>
                      </a:cxn>
                      <a:cxn ang="0">
                        <a:pos x="143" y="164"/>
                      </a:cxn>
                      <a:cxn ang="0">
                        <a:pos x="151" y="157"/>
                      </a:cxn>
                      <a:cxn ang="0">
                        <a:pos x="166" y="164"/>
                      </a:cxn>
                      <a:cxn ang="0">
                        <a:pos x="183" y="172"/>
                      </a:cxn>
                      <a:cxn ang="0">
                        <a:pos x="183" y="156"/>
                      </a:cxn>
                      <a:cxn ang="0">
                        <a:pos x="178" y="149"/>
                      </a:cxn>
                      <a:cxn ang="0">
                        <a:pos x="168" y="141"/>
                      </a:cxn>
                      <a:cxn ang="0">
                        <a:pos x="160" y="128"/>
                      </a:cxn>
                      <a:cxn ang="0">
                        <a:pos x="145" y="123"/>
                      </a:cxn>
                      <a:cxn ang="0">
                        <a:pos x="134" y="114"/>
                      </a:cxn>
                      <a:cxn ang="0">
                        <a:pos x="142" y="99"/>
                      </a:cxn>
                      <a:cxn ang="0">
                        <a:pos x="148" y="102"/>
                      </a:cxn>
                      <a:cxn ang="0">
                        <a:pos x="158" y="100"/>
                      </a:cxn>
                      <a:cxn ang="0">
                        <a:pos x="176" y="89"/>
                      </a:cxn>
                      <a:cxn ang="0">
                        <a:pos x="184" y="81"/>
                      </a:cxn>
                      <a:cxn ang="0">
                        <a:pos x="199" y="78"/>
                      </a:cxn>
                      <a:cxn ang="0">
                        <a:pos x="209" y="69"/>
                      </a:cxn>
                      <a:cxn ang="0">
                        <a:pos x="222" y="62"/>
                      </a:cxn>
                      <a:cxn ang="0">
                        <a:pos x="233" y="44"/>
                      </a:cxn>
                      <a:cxn ang="0">
                        <a:pos x="236" y="29"/>
                      </a:cxn>
                      <a:cxn ang="0">
                        <a:pos x="230" y="9"/>
                      </a:cxn>
                      <a:cxn ang="0">
                        <a:pos x="221" y="3"/>
                      </a:cxn>
                      <a:cxn ang="0">
                        <a:pos x="213" y="5"/>
                      </a:cxn>
                      <a:cxn ang="0">
                        <a:pos x="198" y="19"/>
                      </a:cxn>
                      <a:cxn ang="0">
                        <a:pos x="195" y="35"/>
                      </a:cxn>
                      <a:cxn ang="0">
                        <a:pos x="188" y="43"/>
                      </a:cxn>
                      <a:cxn ang="0">
                        <a:pos x="172" y="44"/>
                      </a:cxn>
                      <a:cxn ang="0">
                        <a:pos x="164" y="55"/>
                      </a:cxn>
                      <a:cxn ang="0">
                        <a:pos x="155" y="53"/>
                      </a:cxn>
                      <a:cxn ang="0">
                        <a:pos x="148" y="46"/>
                      </a:cxn>
                      <a:cxn ang="0">
                        <a:pos x="145" y="40"/>
                      </a:cxn>
                      <a:cxn ang="0">
                        <a:pos x="126" y="36"/>
                      </a:cxn>
                      <a:cxn ang="0">
                        <a:pos x="119" y="45"/>
                      </a:cxn>
                      <a:cxn ang="0">
                        <a:pos x="103" y="51"/>
                      </a:cxn>
                      <a:cxn ang="0">
                        <a:pos x="87" y="61"/>
                      </a:cxn>
                      <a:cxn ang="0">
                        <a:pos x="78" y="54"/>
                      </a:cxn>
                      <a:cxn ang="0">
                        <a:pos x="73" y="54"/>
                      </a:cxn>
                      <a:cxn ang="0">
                        <a:pos x="60" y="63"/>
                      </a:cxn>
                      <a:cxn ang="0">
                        <a:pos x="51" y="59"/>
                      </a:cxn>
                      <a:cxn ang="0">
                        <a:pos x="41" y="54"/>
                      </a:cxn>
                      <a:cxn ang="0">
                        <a:pos x="31" y="51"/>
                      </a:cxn>
                      <a:cxn ang="0">
                        <a:pos x="18" y="53"/>
                      </a:cxn>
                      <a:cxn ang="0">
                        <a:pos x="5" y="53"/>
                      </a:cxn>
                      <a:cxn ang="0">
                        <a:pos x="4" y="53"/>
                      </a:cxn>
                    </a:cxnLst>
                    <a:rect l="0" t="0" r="r" b="b"/>
                    <a:pathLst>
                      <a:path w="237" h="184">
                        <a:moveTo>
                          <a:pt x="0" y="58"/>
                        </a:moveTo>
                        <a:cubicBezTo>
                          <a:pt x="0" y="59"/>
                          <a:pt x="1" y="61"/>
                          <a:pt x="1" y="63"/>
                        </a:cubicBezTo>
                        <a:cubicBezTo>
                          <a:pt x="1" y="65"/>
                          <a:pt x="1" y="67"/>
                          <a:pt x="1" y="69"/>
                        </a:cubicBezTo>
                        <a:cubicBezTo>
                          <a:pt x="1" y="72"/>
                          <a:pt x="1" y="73"/>
                          <a:pt x="1" y="73"/>
                        </a:cubicBezTo>
                        <a:cubicBezTo>
                          <a:pt x="1" y="73"/>
                          <a:pt x="1" y="73"/>
                          <a:pt x="3" y="73"/>
                        </a:cubicBezTo>
                        <a:cubicBezTo>
                          <a:pt x="4" y="74"/>
                          <a:pt x="6" y="75"/>
                          <a:pt x="7" y="77"/>
                        </a:cubicBezTo>
                        <a:cubicBezTo>
                          <a:pt x="8" y="78"/>
                          <a:pt x="9" y="80"/>
                          <a:pt x="10" y="82"/>
                        </a:cubicBezTo>
                        <a:cubicBezTo>
                          <a:pt x="10" y="83"/>
                          <a:pt x="12" y="85"/>
                          <a:pt x="13" y="86"/>
                        </a:cubicBezTo>
                        <a:cubicBezTo>
                          <a:pt x="15" y="87"/>
                          <a:pt x="17" y="89"/>
                          <a:pt x="18" y="89"/>
                        </a:cubicBezTo>
                        <a:cubicBezTo>
                          <a:pt x="18" y="90"/>
                          <a:pt x="19" y="92"/>
                          <a:pt x="19" y="94"/>
                        </a:cubicBezTo>
                        <a:cubicBezTo>
                          <a:pt x="19" y="97"/>
                          <a:pt x="20" y="99"/>
                          <a:pt x="21" y="100"/>
                        </a:cubicBezTo>
                        <a:cubicBezTo>
                          <a:pt x="22" y="101"/>
                          <a:pt x="25" y="102"/>
                          <a:pt x="26" y="102"/>
                        </a:cubicBezTo>
                        <a:cubicBezTo>
                          <a:pt x="28" y="102"/>
                          <a:pt x="29" y="101"/>
                          <a:pt x="31" y="100"/>
                        </a:cubicBezTo>
                        <a:cubicBezTo>
                          <a:pt x="32" y="100"/>
                          <a:pt x="33" y="100"/>
                          <a:pt x="34" y="100"/>
                        </a:cubicBezTo>
                        <a:cubicBezTo>
                          <a:pt x="34" y="101"/>
                          <a:pt x="35" y="103"/>
                          <a:pt x="35" y="104"/>
                        </a:cubicBezTo>
                        <a:cubicBezTo>
                          <a:pt x="35" y="105"/>
                          <a:pt x="34" y="107"/>
                          <a:pt x="33" y="109"/>
                        </a:cubicBezTo>
                        <a:cubicBezTo>
                          <a:pt x="32" y="111"/>
                          <a:pt x="33" y="113"/>
                          <a:pt x="34" y="115"/>
                        </a:cubicBezTo>
                        <a:cubicBezTo>
                          <a:pt x="36" y="116"/>
                          <a:pt x="38" y="119"/>
                          <a:pt x="38" y="121"/>
                        </a:cubicBezTo>
                        <a:cubicBezTo>
                          <a:pt x="38" y="123"/>
                          <a:pt x="39" y="126"/>
                          <a:pt x="39" y="128"/>
                        </a:cubicBezTo>
                        <a:cubicBezTo>
                          <a:pt x="39" y="130"/>
                          <a:pt x="42" y="131"/>
                          <a:pt x="45" y="132"/>
                        </a:cubicBezTo>
                        <a:cubicBezTo>
                          <a:pt x="48" y="133"/>
                          <a:pt x="50" y="135"/>
                          <a:pt x="52" y="136"/>
                        </a:cubicBezTo>
                        <a:cubicBezTo>
                          <a:pt x="54" y="138"/>
                          <a:pt x="54" y="140"/>
                          <a:pt x="52" y="140"/>
                        </a:cubicBezTo>
                        <a:cubicBezTo>
                          <a:pt x="50" y="141"/>
                          <a:pt x="49" y="144"/>
                          <a:pt x="47" y="147"/>
                        </a:cubicBezTo>
                        <a:cubicBezTo>
                          <a:pt x="46" y="148"/>
                          <a:pt x="43" y="151"/>
                          <a:pt x="42" y="152"/>
                        </a:cubicBezTo>
                        <a:cubicBezTo>
                          <a:pt x="41" y="153"/>
                          <a:pt x="39" y="154"/>
                          <a:pt x="38" y="156"/>
                        </a:cubicBezTo>
                        <a:cubicBezTo>
                          <a:pt x="36" y="159"/>
                          <a:pt x="35" y="159"/>
                          <a:pt x="35" y="159"/>
                        </a:cubicBezTo>
                        <a:cubicBezTo>
                          <a:pt x="35" y="159"/>
                          <a:pt x="37" y="161"/>
                          <a:pt x="39" y="162"/>
                        </a:cubicBezTo>
                        <a:cubicBezTo>
                          <a:pt x="41" y="163"/>
                          <a:pt x="42" y="164"/>
                          <a:pt x="44" y="165"/>
                        </a:cubicBezTo>
                        <a:cubicBezTo>
                          <a:pt x="45" y="166"/>
                          <a:pt x="48" y="168"/>
                          <a:pt x="50" y="168"/>
                        </a:cubicBezTo>
                        <a:cubicBezTo>
                          <a:pt x="51" y="169"/>
                          <a:pt x="54" y="170"/>
                          <a:pt x="55" y="170"/>
                        </a:cubicBezTo>
                        <a:cubicBezTo>
                          <a:pt x="57" y="170"/>
                          <a:pt x="59" y="169"/>
                          <a:pt x="61" y="167"/>
                        </a:cubicBezTo>
                        <a:cubicBezTo>
                          <a:pt x="62" y="165"/>
                          <a:pt x="65" y="164"/>
                          <a:pt x="66" y="165"/>
                        </a:cubicBezTo>
                        <a:cubicBezTo>
                          <a:pt x="67" y="165"/>
                          <a:pt x="69" y="165"/>
                          <a:pt x="72" y="164"/>
                        </a:cubicBezTo>
                        <a:cubicBezTo>
                          <a:pt x="75" y="163"/>
                          <a:pt x="77" y="162"/>
                          <a:pt x="78" y="162"/>
                        </a:cubicBezTo>
                        <a:cubicBezTo>
                          <a:pt x="79" y="162"/>
                          <a:pt x="80" y="163"/>
                          <a:pt x="82" y="163"/>
                        </a:cubicBezTo>
                        <a:cubicBezTo>
                          <a:pt x="83" y="163"/>
                          <a:pt x="85" y="162"/>
                          <a:pt x="87" y="162"/>
                        </a:cubicBezTo>
                        <a:cubicBezTo>
                          <a:pt x="89" y="161"/>
                          <a:pt x="92" y="161"/>
                          <a:pt x="92" y="161"/>
                        </a:cubicBezTo>
                        <a:cubicBezTo>
                          <a:pt x="94" y="162"/>
                          <a:pt x="95" y="164"/>
                          <a:pt x="95" y="166"/>
                        </a:cubicBezTo>
                        <a:cubicBezTo>
                          <a:pt x="95" y="167"/>
                          <a:pt x="94" y="169"/>
                          <a:pt x="93" y="171"/>
                        </a:cubicBezTo>
                        <a:cubicBezTo>
                          <a:pt x="92" y="172"/>
                          <a:pt x="91" y="175"/>
                          <a:pt x="92" y="177"/>
                        </a:cubicBezTo>
                        <a:cubicBezTo>
                          <a:pt x="92" y="178"/>
                          <a:pt x="93" y="179"/>
                          <a:pt x="93" y="179"/>
                        </a:cubicBezTo>
                        <a:cubicBezTo>
                          <a:pt x="94" y="179"/>
                          <a:pt x="97" y="180"/>
                          <a:pt x="99" y="181"/>
                        </a:cubicBezTo>
                        <a:cubicBezTo>
                          <a:pt x="101" y="182"/>
                          <a:pt x="104" y="181"/>
                          <a:pt x="105" y="181"/>
                        </a:cubicBezTo>
                        <a:cubicBezTo>
                          <a:pt x="107" y="179"/>
                          <a:pt x="110" y="177"/>
                          <a:pt x="110" y="177"/>
                        </a:cubicBezTo>
                        <a:cubicBezTo>
                          <a:pt x="111" y="177"/>
                          <a:pt x="113" y="177"/>
                          <a:pt x="115" y="177"/>
                        </a:cubicBezTo>
                        <a:cubicBezTo>
                          <a:pt x="117" y="177"/>
                          <a:pt x="119" y="178"/>
                          <a:pt x="121" y="179"/>
                        </a:cubicBezTo>
                        <a:cubicBezTo>
                          <a:pt x="123" y="180"/>
                          <a:pt x="126" y="181"/>
                          <a:pt x="127" y="180"/>
                        </a:cubicBezTo>
                        <a:cubicBezTo>
                          <a:pt x="129" y="178"/>
                          <a:pt x="132" y="179"/>
                          <a:pt x="133" y="182"/>
                        </a:cubicBezTo>
                        <a:cubicBezTo>
                          <a:pt x="134" y="183"/>
                          <a:pt x="135" y="184"/>
                          <a:pt x="137" y="182"/>
                        </a:cubicBezTo>
                        <a:cubicBezTo>
                          <a:pt x="139" y="181"/>
                          <a:pt x="141" y="180"/>
                          <a:pt x="142" y="179"/>
                        </a:cubicBezTo>
                        <a:cubicBezTo>
                          <a:pt x="142" y="177"/>
                          <a:pt x="143" y="175"/>
                          <a:pt x="143" y="175"/>
                        </a:cubicBezTo>
                        <a:cubicBezTo>
                          <a:pt x="142" y="174"/>
                          <a:pt x="142" y="172"/>
                          <a:pt x="142" y="171"/>
                        </a:cubicBezTo>
                        <a:cubicBezTo>
                          <a:pt x="142" y="169"/>
                          <a:pt x="142" y="169"/>
                          <a:pt x="143" y="168"/>
                        </a:cubicBezTo>
                        <a:cubicBezTo>
                          <a:pt x="143" y="167"/>
                          <a:pt x="143" y="166"/>
                          <a:pt x="143" y="164"/>
                        </a:cubicBezTo>
                        <a:cubicBezTo>
                          <a:pt x="143" y="163"/>
                          <a:pt x="142" y="160"/>
                          <a:pt x="142" y="158"/>
                        </a:cubicBezTo>
                        <a:cubicBezTo>
                          <a:pt x="141" y="157"/>
                          <a:pt x="142" y="156"/>
                          <a:pt x="144" y="156"/>
                        </a:cubicBezTo>
                        <a:cubicBezTo>
                          <a:pt x="146" y="157"/>
                          <a:pt x="149" y="157"/>
                          <a:pt x="151" y="157"/>
                        </a:cubicBezTo>
                        <a:cubicBezTo>
                          <a:pt x="154" y="158"/>
                          <a:pt x="157" y="159"/>
                          <a:pt x="158" y="160"/>
                        </a:cubicBezTo>
                        <a:cubicBezTo>
                          <a:pt x="159" y="161"/>
                          <a:pt x="160" y="162"/>
                          <a:pt x="161" y="163"/>
                        </a:cubicBezTo>
                        <a:cubicBezTo>
                          <a:pt x="162" y="163"/>
                          <a:pt x="164" y="164"/>
                          <a:pt x="166" y="164"/>
                        </a:cubicBezTo>
                        <a:cubicBezTo>
                          <a:pt x="167" y="164"/>
                          <a:pt x="170" y="165"/>
                          <a:pt x="172" y="165"/>
                        </a:cubicBezTo>
                        <a:cubicBezTo>
                          <a:pt x="173" y="165"/>
                          <a:pt x="176" y="167"/>
                          <a:pt x="178" y="169"/>
                        </a:cubicBezTo>
                        <a:cubicBezTo>
                          <a:pt x="181" y="170"/>
                          <a:pt x="183" y="172"/>
                          <a:pt x="183" y="172"/>
                        </a:cubicBezTo>
                        <a:cubicBezTo>
                          <a:pt x="183" y="172"/>
                          <a:pt x="183" y="170"/>
                          <a:pt x="184" y="168"/>
                        </a:cubicBezTo>
                        <a:cubicBezTo>
                          <a:pt x="185" y="166"/>
                          <a:pt x="186" y="163"/>
                          <a:pt x="186" y="162"/>
                        </a:cubicBezTo>
                        <a:cubicBezTo>
                          <a:pt x="186" y="160"/>
                          <a:pt x="185" y="157"/>
                          <a:pt x="183" y="156"/>
                        </a:cubicBezTo>
                        <a:cubicBezTo>
                          <a:pt x="182" y="155"/>
                          <a:pt x="182" y="153"/>
                          <a:pt x="182" y="152"/>
                        </a:cubicBezTo>
                        <a:cubicBezTo>
                          <a:pt x="183" y="152"/>
                          <a:pt x="183" y="151"/>
                          <a:pt x="181" y="150"/>
                        </a:cubicBezTo>
                        <a:cubicBezTo>
                          <a:pt x="181" y="150"/>
                          <a:pt x="179" y="149"/>
                          <a:pt x="178" y="149"/>
                        </a:cubicBezTo>
                        <a:cubicBezTo>
                          <a:pt x="176" y="148"/>
                          <a:pt x="175" y="148"/>
                          <a:pt x="175" y="147"/>
                        </a:cubicBezTo>
                        <a:cubicBezTo>
                          <a:pt x="174" y="145"/>
                          <a:pt x="173" y="144"/>
                          <a:pt x="173" y="143"/>
                        </a:cubicBezTo>
                        <a:cubicBezTo>
                          <a:pt x="172" y="143"/>
                          <a:pt x="170" y="142"/>
                          <a:pt x="168" y="141"/>
                        </a:cubicBezTo>
                        <a:cubicBezTo>
                          <a:pt x="166" y="141"/>
                          <a:pt x="164" y="138"/>
                          <a:pt x="164" y="137"/>
                        </a:cubicBezTo>
                        <a:cubicBezTo>
                          <a:pt x="165" y="134"/>
                          <a:pt x="164" y="132"/>
                          <a:pt x="164" y="130"/>
                        </a:cubicBezTo>
                        <a:cubicBezTo>
                          <a:pt x="163" y="129"/>
                          <a:pt x="162" y="128"/>
                          <a:pt x="160" y="128"/>
                        </a:cubicBezTo>
                        <a:cubicBezTo>
                          <a:pt x="157" y="128"/>
                          <a:pt x="155" y="128"/>
                          <a:pt x="154" y="129"/>
                        </a:cubicBezTo>
                        <a:cubicBezTo>
                          <a:pt x="152" y="129"/>
                          <a:pt x="150" y="128"/>
                          <a:pt x="148" y="127"/>
                        </a:cubicBezTo>
                        <a:cubicBezTo>
                          <a:pt x="147" y="125"/>
                          <a:pt x="146" y="124"/>
                          <a:pt x="145" y="123"/>
                        </a:cubicBezTo>
                        <a:cubicBezTo>
                          <a:pt x="144" y="121"/>
                          <a:pt x="141" y="120"/>
                          <a:pt x="139" y="121"/>
                        </a:cubicBezTo>
                        <a:cubicBezTo>
                          <a:pt x="137" y="121"/>
                          <a:pt x="136" y="120"/>
                          <a:pt x="135" y="119"/>
                        </a:cubicBezTo>
                        <a:cubicBezTo>
                          <a:pt x="135" y="118"/>
                          <a:pt x="134" y="116"/>
                          <a:pt x="134" y="114"/>
                        </a:cubicBezTo>
                        <a:cubicBezTo>
                          <a:pt x="134" y="111"/>
                          <a:pt x="134" y="108"/>
                          <a:pt x="134" y="106"/>
                        </a:cubicBezTo>
                        <a:cubicBezTo>
                          <a:pt x="135" y="104"/>
                          <a:pt x="135" y="102"/>
                          <a:pt x="137" y="101"/>
                        </a:cubicBezTo>
                        <a:cubicBezTo>
                          <a:pt x="139" y="101"/>
                          <a:pt x="141" y="99"/>
                          <a:pt x="142" y="99"/>
                        </a:cubicBezTo>
                        <a:cubicBezTo>
                          <a:pt x="143" y="97"/>
                          <a:pt x="143" y="96"/>
                          <a:pt x="144" y="96"/>
                        </a:cubicBezTo>
                        <a:cubicBezTo>
                          <a:pt x="145" y="96"/>
                          <a:pt x="146" y="98"/>
                          <a:pt x="146" y="99"/>
                        </a:cubicBezTo>
                        <a:cubicBezTo>
                          <a:pt x="146" y="100"/>
                          <a:pt x="147" y="102"/>
                          <a:pt x="148" y="102"/>
                        </a:cubicBezTo>
                        <a:cubicBezTo>
                          <a:pt x="150" y="101"/>
                          <a:pt x="151" y="102"/>
                          <a:pt x="152" y="102"/>
                        </a:cubicBezTo>
                        <a:cubicBezTo>
                          <a:pt x="152" y="103"/>
                          <a:pt x="154" y="104"/>
                          <a:pt x="155" y="104"/>
                        </a:cubicBezTo>
                        <a:cubicBezTo>
                          <a:pt x="155" y="104"/>
                          <a:pt x="157" y="102"/>
                          <a:pt x="158" y="100"/>
                        </a:cubicBezTo>
                        <a:cubicBezTo>
                          <a:pt x="159" y="97"/>
                          <a:pt x="161" y="95"/>
                          <a:pt x="163" y="94"/>
                        </a:cubicBezTo>
                        <a:cubicBezTo>
                          <a:pt x="166" y="93"/>
                          <a:pt x="168" y="92"/>
                          <a:pt x="170" y="91"/>
                        </a:cubicBezTo>
                        <a:cubicBezTo>
                          <a:pt x="172" y="91"/>
                          <a:pt x="174" y="90"/>
                          <a:pt x="176" y="89"/>
                        </a:cubicBezTo>
                        <a:cubicBezTo>
                          <a:pt x="176" y="89"/>
                          <a:pt x="179" y="88"/>
                          <a:pt x="181" y="88"/>
                        </a:cubicBezTo>
                        <a:cubicBezTo>
                          <a:pt x="183" y="88"/>
                          <a:pt x="184" y="87"/>
                          <a:pt x="183" y="86"/>
                        </a:cubicBezTo>
                        <a:cubicBezTo>
                          <a:pt x="183" y="84"/>
                          <a:pt x="183" y="82"/>
                          <a:pt x="184" y="81"/>
                        </a:cubicBezTo>
                        <a:cubicBezTo>
                          <a:pt x="185" y="79"/>
                          <a:pt x="188" y="78"/>
                          <a:pt x="189" y="78"/>
                        </a:cubicBezTo>
                        <a:cubicBezTo>
                          <a:pt x="191" y="79"/>
                          <a:pt x="193" y="79"/>
                          <a:pt x="194" y="79"/>
                        </a:cubicBezTo>
                        <a:cubicBezTo>
                          <a:pt x="196" y="79"/>
                          <a:pt x="199" y="78"/>
                          <a:pt x="199" y="78"/>
                        </a:cubicBezTo>
                        <a:cubicBezTo>
                          <a:pt x="200" y="78"/>
                          <a:pt x="202" y="78"/>
                          <a:pt x="203" y="76"/>
                        </a:cubicBezTo>
                        <a:cubicBezTo>
                          <a:pt x="204" y="75"/>
                          <a:pt x="205" y="72"/>
                          <a:pt x="206" y="71"/>
                        </a:cubicBezTo>
                        <a:cubicBezTo>
                          <a:pt x="206" y="70"/>
                          <a:pt x="207" y="69"/>
                          <a:pt x="209" y="69"/>
                        </a:cubicBezTo>
                        <a:cubicBezTo>
                          <a:pt x="211" y="69"/>
                          <a:pt x="214" y="69"/>
                          <a:pt x="215" y="69"/>
                        </a:cubicBezTo>
                        <a:cubicBezTo>
                          <a:pt x="216" y="69"/>
                          <a:pt x="218" y="68"/>
                          <a:pt x="219" y="66"/>
                        </a:cubicBezTo>
                        <a:cubicBezTo>
                          <a:pt x="220" y="64"/>
                          <a:pt x="222" y="63"/>
                          <a:pt x="222" y="62"/>
                        </a:cubicBezTo>
                        <a:cubicBezTo>
                          <a:pt x="222" y="62"/>
                          <a:pt x="224" y="59"/>
                          <a:pt x="225" y="58"/>
                        </a:cubicBezTo>
                        <a:cubicBezTo>
                          <a:pt x="226" y="56"/>
                          <a:pt x="228" y="52"/>
                          <a:pt x="230" y="50"/>
                        </a:cubicBezTo>
                        <a:cubicBezTo>
                          <a:pt x="231" y="48"/>
                          <a:pt x="233" y="46"/>
                          <a:pt x="233" y="44"/>
                        </a:cubicBezTo>
                        <a:cubicBezTo>
                          <a:pt x="233" y="42"/>
                          <a:pt x="232" y="40"/>
                          <a:pt x="232" y="39"/>
                        </a:cubicBezTo>
                        <a:cubicBezTo>
                          <a:pt x="231" y="37"/>
                          <a:pt x="232" y="35"/>
                          <a:pt x="235" y="34"/>
                        </a:cubicBezTo>
                        <a:cubicBezTo>
                          <a:pt x="236" y="34"/>
                          <a:pt x="237" y="32"/>
                          <a:pt x="236" y="29"/>
                        </a:cubicBezTo>
                        <a:cubicBezTo>
                          <a:pt x="235" y="28"/>
                          <a:pt x="235" y="24"/>
                          <a:pt x="235" y="21"/>
                        </a:cubicBezTo>
                        <a:cubicBezTo>
                          <a:pt x="236" y="18"/>
                          <a:pt x="235" y="16"/>
                          <a:pt x="234" y="14"/>
                        </a:cubicBezTo>
                        <a:cubicBezTo>
                          <a:pt x="232" y="13"/>
                          <a:pt x="230" y="12"/>
                          <a:pt x="230" y="9"/>
                        </a:cubicBezTo>
                        <a:cubicBezTo>
                          <a:pt x="230" y="8"/>
                          <a:pt x="230" y="6"/>
                          <a:pt x="231" y="5"/>
                        </a:cubicBezTo>
                        <a:cubicBezTo>
                          <a:pt x="231" y="5"/>
                          <a:pt x="229" y="4"/>
                          <a:pt x="227" y="4"/>
                        </a:cubicBezTo>
                        <a:cubicBezTo>
                          <a:pt x="225" y="3"/>
                          <a:pt x="223" y="3"/>
                          <a:pt x="221" y="3"/>
                        </a:cubicBezTo>
                        <a:cubicBezTo>
                          <a:pt x="220" y="2"/>
                          <a:pt x="219" y="1"/>
                          <a:pt x="217" y="0"/>
                        </a:cubicBezTo>
                        <a:cubicBezTo>
                          <a:pt x="216" y="4"/>
                          <a:pt x="216" y="4"/>
                          <a:pt x="216" y="4"/>
                        </a:cubicBezTo>
                        <a:cubicBezTo>
                          <a:pt x="216" y="4"/>
                          <a:pt x="214" y="5"/>
                          <a:pt x="213" y="5"/>
                        </a:cubicBezTo>
                        <a:cubicBezTo>
                          <a:pt x="211" y="6"/>
                          <a:pt x="209" y="8"/>
                          <a:pt x="208" y="9"/>
                        </a:cubicBezTo>
                        <a:cubicBezTo>
                          <a:pt x="207" y="10"/>
                          <a:pt x="205" y="12"/>
                          <a:pt x="203" y="14"/>
                        </a:cubicBezTo>
                        <a:cubicBezTo>
                          <a:pt x="201" y="16"/>
                          <a:pt x="199" y="18"/>
                          <a:pt x="198" y="19"/>
                        </a:cubicBezTo>
                        <a:cubicBezTo>
                          <a:pt x="197" y="20"/>
                          <a:pt x="196" y="22"/>
                          <a:pt x="196" y="24"/>
                        </a:cubicBezTo>
                        <a:cubicBezTo>
                          <a:pt x="196" y="25"/>
                          <a:pt x="195" y="30"/>
                          <a:pt x="193" y="35"/>
                        </a:cubicBezTo>
                        <a:cubicBezTo>
                          <a:pt x="193" y="35"/>
                          <a:pt x="193" y="35"/>
                          <a:pt x="195" y="35"/>
                        </a:cubicBezTo>
                        <a:cubicBezTo>
                          <a:pt x="195" y="35"/>
                          <a:pt x="195" y="35"/>
                          <a:pt x="195" y="35"/>
                        </a:cubicBezTo>
                        <a:cubicBezTo>
                          <a:pt x="194" y="39"/>
                          <a:pt x="191" y="42"/>
                          <a:pt x="190" y="42"/>
                        </a:cubicBezTo>
                        <a:cubicBezTo>
                          <a:pt x="188" y="42"/>
                          <a:pt x="187" y="42"/>
                          <a:pt x="188" y="43"/>
                        </a:cubicBezTo>
                        <a:cubicBezTo>
                          <a:pt x="188" y="44"/>
                          <a:pt x="186" y="44"/>
                          <a:pt x="184" y="44"/>
                        </a:cubicBezTo>
                        <a:cubicBezTo>
                          <a:pt x="182" y="44"/>
                          <a:pt x="179" y="44"/>
                          <a:pt x="179" y="44"/>
                        </a:cubicBezTo>
                        <a:cubicBezTo>
                          <a:pt x="177" y="44"/>
                          <a:pt x="174" y="44"/>
                          <a:pt x="172" y="44"/>
                        </a:cubicBezTo>
                        <a:cubicBezTo>
                          <a:pt x="171" y="44"/>
                          <a:pt x="169" y="45"/>
                          <a:pt x="168" y="45"/>
                        </a:cubicBezTo>
                        <a:cubicBezTo>
                          <a:pt x="167" y="46"/>
                          <a:pt x="166" y="48"/>
                          <a:pt x="165" y="50"/>
                        </a:cubicBezTo>
                        <a:cubicBezTo>
                          <a:pt x="165" y="51"/>
                          <a:pt x="164" y="54"/>
                          <a:pt x="164" y="55"/>
                        </a:cubicBezTo>
                        <a:cubicBezTo>
                          <a:pt x="163" y="57"/>
                          <a:pt x="162" y="57"/>
                          <a:pt x="161" y="57"/>
                        </a:cubicBezTo>
                        <a:cubicBezTo>
                          <a:pt x="160" y="56"/>
                          <a:pt x="158" y="55"/>
                          <a:pt x="157" y="55"/>
                        </a:cubicBezTo>
                        <a:cubicBezTo>
                          <a:pt x="156" y="55"/>
                          <a:pt x="155" y="54"/>
                          <a:pt x="155" y="53"/>
                        </a:cubicBezTo>
                        <a:cubicBezTo>
                          <a:pt x="154" y="53"/>
                          <a:pt x="154" y="51"/>
                          <a:pt x="154" y="50"/>
                        </a:cubicBezTo>
                        <a:cubicBezTo>
                          <a:pt x="154" y="48"/>
                          <a:pt x="153" y="48"/>
                          <a:pt x="152" y="47"/>
                        </a:cubicBezTo>
                        <a:cubicBezTo>
                          <a:pt x="152" y="47"/>
                          <a:pt x="150" y="46"/>
                          <a:pt x="148" y="46"/>
                        </a:cubicBezTo>
                        <a:cubicBezTo>
                          <a:pt x="147" y="46"/>
                          <a:pt x="145" y="44"/>
                          <a:pt x="145" y="43"/>
                        </a:cubicBezTo>
                        <a:cubicBezTo>
                          <a:pt x="145" y="43"/>
                          <a:pt x="145" y="43"/>
                          <a:pt x="145" y="41"/>
                        </a:cubicBezTo>
                        <a:cubicBezTo>
                          <a:pt x="145" y="40"/>
                          <a:pt x="145" y="40"/>
                          <a:pt x="145" y="40"/>
                        </a:cubicBezTo>
                        <a:cubicBezTo>
                          <a:pt x="142" y="39"/>
                          <a:pt x="137" y="39"/>
                          <a:pt x="137" y="39"/>
                        </a:cubicBezTo>
                        <a:cubicBezTo>
                          <a:pt x="135" y="39"/>
                          <a:pt x="133" y="39"/>
                          <a:pt x="132" y="38"/>
                        </a:cubicBezTo>
                        <a:cubicBezTo>
                          <a:pt x="131" y="38"/>
                          <a:pt x="129" y="37"/>
                          <a:pt x="126" y="36"/>
                        </a:cubicBezTo>
                        <a:cubicBezTo>
                          <a:pt x="126" y="36"/>
                          <a:pt x="126" y="36"/>
                          <a:pt x="124" y="36"/>
                        </a:cubicBezTo>
                        <a:cubicBezTo>
                          <a:pt x="123" y="36"/>
                          <a:pt x="123" y="36"/>
                          <a:pt x="123" y="36"/>
                        </a:cubicBezTo>
                        <a:cubicBezTo>
                          <a:pt x="121" y="40"/>
                          <a:pt x="120" y="43"/>
                          <a:pt x="119" y="45"/>
                        </a:cubicBezTo>
                        <a:cubicBezTo>
                          <a:pt x="118" y="46"/>
                          <a:pt x="117" y="48"/>
                          <a:pt x="115" y="48"/>
                        </a:cubicBezTo>
                        <a:cubicBezTo>
                          <a:pt x="114" y="48"/>
                          <a:pt x="109" y="50"/>
                          <a:pt x="105" y="51"/>
                        </a:cubicBezTo>
                        <a:cubicBezTo>
                          <a:pt x="105" y="51"/>
                          <a:pt x="105" y="51"/>
                          <a:pt x="103" y="51"/>
                        </a:cubicBezTo>
                        <a:cubicBezTo>
                          <a:pt x="102" y="51"/>
                          <a:pt x="102" y="51"/>
                          <a:pt x="102" y="51"/>
                        </a:cubicBezTo>
                        <a:cubicBezTo>
                          <a:pt x="99" y="53"/>
                          <a:pt x="96" y="56"/>
                          <a:pt x="94" y="57"/>
                        </a:cubicBezTo>
                        <a:cubicBezTo>
                          <a:pt x="91" y="59"/>
                          <a:pt x="89" y="60"/>
                          <a:pt x="87" y="61"/>
                        </a:cubicBezTo>
                        <a:cubicBezTo>
                          <a:pt x="85" y="61"/>
                          <a:pt x="83" y="61"/>
                          <a:pt x="82" y="61"/>
                        </a:cubicBezTo>
                        <a:cubicBezTo>
                          <a:pt x="82" y="60"/>
                          <a:pt x="80" y="59"/>
                          <a:pt x="79" y="59"/>
                        </a:cubicBezTo>
                        <a:cubicBezTo>
                          <a:pt x="79" y="58"/>
                          <a:pt x="78" y="56"/>
                          <a:pt x="78" y="54"/>
                        </a:cubicBezTo>
                        <a:cubicBezTo>
                          <a:pt x="78" y="54"/>
                          <a:pt x="78" y="54"/>
                          <a:pt x="78" y="54"/>
                        </a:cubicBezTo>
                        <a:cubicBezTo>
                          <a:pt x="78" y="53"/>
                          <a:pt x="78" y="53"/>
                          <a:pt x="78" y="53"/>
                        </a:cubicBezTo>
                        <a:cubicBezTo>
                          <a:pt x="76" y="53"/>
                          <a:pt x="73" y="54"/>
                          <a:pt x="73" y="54"/>
                        </a:cubicBezTo>
                        <a:cubicBezTo>
                          <a:pt x="73" y="55"/>
                          <a:pt x="71" y="55"/>
                          <a:pt x="69" y="57"/>
                        </a:cubicBezTo>
                        <a:cubicBezTo>
                          <a:pt x="68" y="58"/>
                          <a:pt x="65" y="60"/>
                          <a:pt x="64" y="61"/>
                        </a:cubicBezTo>
                        <a:cubicBezTo>
                          <a:pt x="63" y="62"/>
                          <a:pt x="61" y="63"/>
                          <a:pt x="60" y="63"/>
                        </a:cubicBezTo>
                        <a:cubicBezTo>
                          <a:pt x="59" y="63"/>
                          <a:pt x="57" y="63"/>
                          <a:pt x="57" y="63"/>
                        </a:cubicBezTo>
                        <a:cubicBezTo>
                          <a:pt x="57" y="63"/>
                          <a:pt x="56" y="63"/>
                          <a:pt x="54" y="62"/>
                        </a:cubicBezTo>
                        <a:cubicBezTo>
                          <a:pt x="53" y="61"/>
                          <a:pt x="52" y="60"/>
                          <a:pt x="51" y="59"/>
                        </a:cubicBezTo>
                        <a:cubicBezTo>
                          <a:pt x="50" y="59"/>
                          <a:pt x="49" y="57"/>
                          <a:pt x="48" y="55"/>
                        </a:cubicBezTo>
                        <a:cubicBezTo>
                          <a:pt x="48" y="54"/>
                          <a:pt x="47" y="54"/>
                          <a:pt x="46" y="54"/>
                        </a:cubicBezTo>
                        <a:cubicBezTo>
                          <a:pt x="45" y="54"/>
                          <a:pt x="43" y="54"/>
                          <a:pt x="41" y="54"/>
                        </a:cubicBezTo>
                        <a:cubicBezTo>
                          <a:pt x="40" y="54"/>
                          <a:pt x="38" y="53"/>
                          <a:pt x="37" y="53"/>
                        </a:cubicBezTo>
                        <a:cubicBezTo>
                          <a:pt x="37" y="52"/>
                          <a:pt x="35" y="51"/>
                          <a:pt x="34" y="51"/>
                        </a:cubicBezTo>
                        <a:cubicBezTo>
                          <a:pt x="33" y="51"/>
                          <a:pt x="32" y="51"/>
                          <a:pt x="31" y="51"/>
                        </a:cubicBezTo>
                        <a:cubicBezTo>
                          <a:pt x="31" y="51"/>
                          <a:pt x="30" y="51"/>
                          <a:pt x="30" y="51"/>
                        </a:cubicBezTo>
                        <a:cubicBezTo>
                          <a:pt x="29" y="51"/>
                          <a:pt x="27" y="52"/>
                          <a:pt x="25" y="52"/>
                        </a:cubicBezTo>
                        <a:cubicBezTo>
                          <a:pt x="23" y="53"/>
                          <a:pt x="20" y="53"/>
                          <a:pt x="18" y="53"/>
                        </a:cubicBezTo>
                        <a:cubicBezTo>
                          <a:pt x="15" y="54"/>
                          <a:pt x="13" y="54"/>
                          <a:pt x="12" y="54"/>
                        </a:cubicBezTo>
                        <a:cubicBezTo>
                          <a:pt x="11" y="54"/>
                          <a:pt x="8" y="54"/>
                          <a:pt x="7" y="54"/>
                        </a:cubicBezTo>
                        <a:cubicBezTo>
                          <a:pt x="7" y="54"/>
                          <a:pt x="6" y="54"/>
                          <a:pt x="5" y="53"/>
                        </a:cubicBezTo>
                        <a:cubicBezTo>
                          <a:pt x="5" y="52"/>
                          <a:pt x="5" y="52"/>
                          <a:pt x="5" y="52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4" y="53"/>
                          <a:pt x="4" y="53"/>
                          <a:pt x="4" y="53"/>
                        </a:cubicBezTo>
                        <a:cubicBezTo>
                          <a:pt x="2" y="54"/>
                          <a:pt x="0" y="56"/>
                          <a:pt x="0" y="58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5" name="Freeform 49">
                    <a:extLst>
                      <a:ext uri="{FF2B5EF4-FFF2-40B4-BE49-F238E27FC236}">
                        <a16:creationId xmlns:a16="http://schemas.microsoft.com/office/drawing/2014/main" id="{86BCC103-1ABD-04E2-EDCD-8E8B58B687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4297" y="1182773"/>
                    <a:ext cx="865533" cy="629479"/>
                  </a:xfrm>
                  <a:custGeom>
                    <a:avLst/>
                    <a:gdLst/>
                    <a:ahLst/>
                    <a:cxnLst>
                      <a:cxn ang="0">
                        <a:pos x="327" y="173"/>
                      </a:cxn>
                      <a:cxn ang="0">
                        <a:pos x="318" y="179"/>
                      </a:cxn>
                      <a:cxn ang="0">
                        <a:pos x="317" y="189"/>
                      </a:cxn>
                      <a:cxn ang="0">
                        <a:pos x="318" y="202"/>
                      </a:cxn>
                      <a:cxn ang="0">
                        <a:pos x="322" y="208"/>
                      </a:cxn>
                      <a:cxn ang="0">
                        <a:pos x="325" y="211"/>
                      </a:cxn>
                      <a:cxn ang="0">
                        <a:pos x="327" y="222"/>
                      </a:cxn>
                      <a:cxn ang="0">
                        <a:pos x="339" y="229"/>
                      </a:cxn>
                      <a:cxn ang="0">
                        <a:pos x="345" y="235"/>
                      </a:cxn>
                      <a:cxn ang="0">
                        <a:pos x="347" y="245"/>
                      </a:cxn>
                      <a:cxn ang="0">
                        <a:pos x="351" y="252"/>
                      </a:cxn>
                      <a:cxn ang="0">
                        <a:pos x="349" y="261"/>
                      </a:cxn>
                      <a:cxn ang="0">
                        <a:pos x="341" y="266"/>
                      </a:cxn>
                      <a:cxn ang="0">
                        <a:pos x="333" y="271"/>
                      </a:cxn>
                      <a:cxn ang="0">
                        <a:pos x="321" y="273"/>
                      </a:cxn>
                      <a:cxn ang="0">
                        <a:pos x="315" y="264"/>
                      </a:cxn>
                      <a:cxn ang="0">
                        <a:pos x="306" y="263"/>
                      </a:cxn>
                      <a:cxn ang="0">
                        <a:pos x="300" y="264"/>
                      </a:cxn>
                      <a:cxn ang="0">
                        <a:pos x="291" y="264"/>
                      </a:cxn>
                      <a:cxn ang="0">
                        <a:pos x="297" y="255"/>
                      </a:cxn>
                      <a:cxn ang="0">
                        <a:pos x="291" y="252"/>
                      </a:cxn>
                      <a:cxn ang="0">
                        <a:pos x="283" y="259"/>
                      </a:cxn>
                      <a:cxn ang="0">
                        <a:pos x="275" y="256"/>
                      </a:cxn>
                      <a:cxn ang="0">
                        <a:pos x="273" y="247"/>
                      </a:cxn>
                      <a:cxn ang="0">
                        <a:pos x="264" y="238"/>
                      </a:cxn>
                      <a:cxn ang="0">
                        <a:pos x="251" y="243"/>
                      </a:cxn>
                      <a:cxn ang="0">
                        <a:pos x="237" y="241"/>
                      </a:cxn>
                      <a:cxn ang="0">
                        <a:pos x="223" y="232"/>
                      </a:cxn>
                      <a:cxn ang="0">
                        <a:pos x="211" y="226"/>
                      </a:cxn>
                      <a:cxn ang="0">
                        <a:pos x="197" y="228"/>
                      </a:cxn>
                      <a:cxn ang="0">
                        <a:pos x="187" y="235"/>
                      </a:cxn>
                      <a:cxn ang="0">
                        <a:pos x="176" y="240"/>
                      </a:cxn>
                      <a:cxn ang="0">
                        <a:pos x="170" y="241"/>
                      </a:cxn>
                      <a:cxn ang="0">
                        <a:pos x="175" y="254"/>
                      </a:cxn>
                      <a:cxn ang="0">
                        <a:pos x="173" y="265"/>
                      </a:cxn>
                      <a:cxn ang="0">
                        <a:pos x="165" y="266"/>
                      </a:cxn>
                      <a:cxn ang="0">
                        <a:pos x="154" y="272"/>
                      </a:cxn>
                      <a:cxn ang="0">
                        <a:pos x="146" y="272"/>
                      </a:cxn>
                      <a:cxn ang="0">
                        <a:pos x="138" y="271"/>
                      </a:cxn>
                      <a:cxn ang="0">
                        <a:pos x="129" y="268"/>
                      </a:cxn>
                      <a:cxn ang="0">
                        <a:pos x="121" y="268"/>
                      </a:cxn>
                      <a:cxn ang="0">
                        <a:pos x="112" y="262"/>
                      </a:cxn>
                      <a:cxn ang="0">
                        <a:pos x="112" y="251"/>
                      </a:cxn>
                      <a:cxn ang="0">
                        <a:pos x="108" y="247"/>
                      </a:cxn>
                      <a:cxn ang="0">
                        <a:pos x="96" y="246"/>
                      </a:cxn>
                      <a:cxn ang="0">
                        <a:pos x="94" y="236"/>
                      </a:cxn>
                      <a:cxn ang="0">
                        <a:pos x="47" y="208"/>
                      </a:cxn>
                      <a:cxn ang="0">
                        <a:pos x="43" y="147"/>
                      </a:cxn>
                      <a:cxn ang="0">
                        <a:pos x="61" y="103"/>
                      </a:cxn>
                      <a:cxn ang="0">
                        <a:pos x="21" y="72"/>
                      </a:cxn>
                      <a:cxn ang="0">
                        <a:pos x="17" y="38"/>
                      </a:cxn>
                      <a:cxn ang="0">
                        <a:pos x="76" y="17"/>
                      </a:cxn>
                      <a:cxn ang="0">
                        <a:pos x="138" y="18"/>
                      </a:cxn>
                      <a:cxn ang="0">
                        <a:pos x="173" y="44"/>
                      </a:cxn>
                      <a:cxn ang="0">
                        <a:pos x="221" y="82"/>
                      </a:cxn>
                      <a:cxn ang="0">
                        <a:pos x="278" y="76"/>
                      </a:cxn>
                      <a:cxn ang="0">
                        <a:pos x="338" y="69"/>
                      </a:cxn>
                      <a:cxn ang="0">
                        <a:pos x="368" y="116"/>
                      </a:cxn>
                      <a:cxn ang="0">
                        <a:pos x="342" y="153"/>
                      </a:cxn>
                      <a:cxn ang="0">
                        <a:pos x="328" y="170"/>
                      </a:cxn>
                    </a:cxnLst>
                    <a:rect l="0" t="0" r="r" b="b"/>
                    <a:pathLst>
                      <a:path w="378" h="274">
                        <a:moveTo>
                          <a:pt x="328" y="170"/>
                        </a:moveTo>
                        <a:cubicBezTo>
                          <a:pt x="328" y="171"/>
                          <a:pt x="327" y="173"/>
                          <a:pt x="327" y="173"/>
                        </a:cubicBezTo>
                        <a:cubicBezTo>
                          <a:pt x="326" y="174"/>
                          <a:pt x="325" y="175"/>
                          <a:pt x="323" y="176"/>
                        </a:cubicBezTo>
                        <a:cubicBezTo>
                          <a:pt x="322" y="177"/>
                          <a:pt x="320" y="178"/>
                          <a:pt x="318" y="179"/>
                        </a:cubicBezTo>
                        <a:cubicBezTo>
                          <a:pt x="318" y="180"/>
                          <a:pt x="317" y="181"/>
                          <a:pt x="317" y="183"/>
                        </a:cubicBezTo>
                        <a:cubicBezTo>
                          <a:pt x="316" y="185"/>
                          <a:pt x="317" y="187"/>
                          <a:pt x="317" y="189"/>
                        </a:cubicBezTo>
                        <a:cubicBezTo>
                          <a:pt x="318" y="191"/>
                          <a:pt x="318" y="194"/>
                          <a:pt x="318" y="196"/>
                        </a:cubicBezTo>
                        <a:cubicBezTo>
                          <a:pt x="318" y="198"/>
                          <a:pt x="318" y="201"/>
                          <a:pt x="318" y="202"/>
                        </a:cubicBezTo>
                        <a:cubicBezTo>
                          <a:pt x="318" y="204"/>
                          <a:pt x="319" y="206"/>
                          <a:pt x="319" y="207"/>
                        </a:cubicBezTo>
                        <a:cubicBezTo>
                          <a:pt x="319" y="208"/>
                          <a:pt x="321" y="208"/>
                          <a:pt x="322" y="208"/>
                        </a:cubicBezTo>
                        <a:cubicBezTo>
                          <a:pt x="324" y="207"/>
                          <a:pt x="326" y="206"/>
                          <a:pt x="326" y="206"/>
                        </a:cubicBezTo>
                        <a:cubicBezTo>
                          <a:pt x="326" y="206"/>
                          <a:pt x="325" y="208"/>
                          <a:pt x="325" y="211"/>
                        </a:cubicBezTo>
                        <a:cubicBezTo>
                          <a:pt x="324" y="213"/>
                          <a:pt x="324" y="216"/>
                          <a:pt x="325" y="217"/>
                        </a:cubicBezTo>
                        <a:cubicBezTo>
                          <a:pt x="325" y="219"/>
                          <a:pt x="326" y="221"/>
                          <a:pt x="327" y="222"/>
                        </a:cubicBezTo>
                        <a:cubicBezTo>
                          <a:pt x="328" y="223"/>
                          <a:pt x="330" y="225"/>
                          <a:pt x="332" y="226"/>
                        </a:cubicBezTo>
                        <a:cubicBezTo>
                          <a:pt x="335" y="227"/>
                          <a:pt x="338" y="228"/>
                          <a:pt x="339" y="229"/>
                        </a:cubicBezTo>
                        <a:cubicBezTo>
                          <a:pt x="340" y="229"/>
                          <a:pt x="342" y="230"/>
                          <a:pt x="344" y="230"/>
                        </a:cubicBezTo>
                        <a:cubicBezTo>
                          <a:pt x="345" y="231"/>
                          <a:pt x="346" y="233"/>
                          <a:pt x="345" y="235"/>
                        </a:cubicBezTo>
                        <a:cubicBezTo>
                          <a:pt x="345" y="235"/>
                          <a:pt x="344" y="238"/>
                          <a:pt x="345" y="240"/>
                        </a:cubicBezTo>
                        <a:cubicBezTo>
                          <a:pt x="345" y="241"/>
                          <a:pt x="347" y="244"/>
                          <a:pt x="347" y="245"/>
                        </a:cubicBezTo>
                        <a:cubicBezTo>
                          <a:pt x="348" y="245"/>
                          <a:pt x="349" y="247"/>
                          <a:pt x="350" y="249"/>
                        </a:cubicBezTo>
                        <a:cubicBezTo>
                          <a:pt x="350" y="250"/>
                          <a:pt x="351" y="252"/>
                          <a:pt x="351" y="252"/>
                        </a:cubicBezTo>
                        <a:cubicBezTo>
                          <a:pt x="352" y="253"/>
                          <a:pt x="352" y="255"/>
                          <a:pt x="352" y="256"/>
                        </a:cubicBezTo>
                        <a:cubicBezTo>
                          <a:pt x="351" y="257"/>
                          <a:pt x="350" y="260"/>
                          <a:pt x="349" y="261"/>
                        </a:cubicBezTo>
                        <a:cubicBezTo>
                          <a:pt x="348" y="262"/>
                          <a:pt x="346" y="264"/>
                          <a:pt x="345" y="264"/>
                        </a:cubicBezTo>
                        <a:cubicBezTo>
                          <a:pt x="344" y="265"/>
                          <a:pt x="342" y="266"/>
                          <a:pt x="341" y="266"/>
                        </a:cubicBezTo>
                        <a:cubicBezTo>
                          <a:pt x="340" y="266"/>
                          <a:pt x="337" y="267"/>
                          <a:pt x="335" y="268"/>
                        </a:cubicBezTo>
                        <a:cubicBezTo>
                          <a:pt x="335" y="269"/>
                          <a:pt x="333" y="270"/>
                          <a:pt x="333" y="271"/>
                        </a:cubicBezTo>
                        <a:cubicBezTo>
                          <a:pt x="332" y="272"/>
                          <a:pt x="330" y="274"/>
                          <a:pt x="328" y="274"/>
                        </a:cubicBezTo>
                        <a:cubicBezTo>
                          <a:pt x="325" y="274"/>
                          <a:pt x="322" y="274"/>
                          <a:pt x="321" y="273"/>
                        </a:cubicBezTo>
                        <a:cubicBezTo>
                          <a:pt x="320" y="272"/>
                          <a:pt x="319" y="271"/>
                          <a:pt x="318" y="270"/>
                        </a:cubicBezTo>
                        <a:cubicBezTo>
                          <a:pt x="316" y="268"/>
                          <a:pt x="315" y="266"/>
                          <a:pt x="315" y="264"/>
                        </a:cubicBezTo>
                        <a:cubicBezTo>
                          <a:pt x="315" y="262"/>
                          <a:pt x="314" y="261"/>
                          <a:pt x="312" y="262"/>
                        </a:cubicBezTo>
                        <a:cubicBezTo>
                          <a:pt x="309" y="262"/>
                          <a:pt x="307" y="262"/>
                          <a:pt x="306" y="263"/>
                        </a:cubicBezTo>
                        <a:cubicBezTo>
                          <a:pt x="304" y="263"/>
                          <a:pt x="302" y="263"/>
                          <a:pt x="301" y="263"/>
                        </a:cubicBezTo>
                        <a:cubicBezTo>
                          <a:pt x="301" y="263"/>
                          <a:pt x="300" y="264"/>
                          <a:pt x="300" y="264"/>
                        </a:cubicBezTo>
                        <a:cubicBezTo>
                          <a:pt x="300" y="264"/>
                          <a:pt x="298" y="264"/>
                          <a:pt x="295" y="264"/>
                        </a:cubicBezTo>
                        <a:cubicBezTo>
                          <a:pt x="293" y="265"/>
                          <a:pt x="291" y="265"/>
                          <a:pt x="291" y="264"/>
                        </a:cubicBezTo>
                        <a:cubicBezTo>
                          <a:pt x="292" y="262"/>
                          <a:pt x="293" y="260"/>
                          <a:pt x="294" y="259"/>
                        </a:cubicBezTo>
                        <a:cubicBezTo>
                          <a:pt x="296" y="259"/>
                          <a:pt x="297" y="256"/>
                          <a:pt x="297" y="255"/>
                        </a:cubicBezTo>
                        <a:cubicBezTo>
                          <a:pt x="297" y="253"/>
                          <a:pt x="296" y="252"/>
                          <a:pt x="296" y="251"/>
                        </a:cubicBezTo>
                        <a:cubicBezTo>
                          <a:pt x="295" y="251"/>
                          <a:pt x="293" y="251"/>
                          <a:pt x="291" y="252"/>
                        </a:cubicBezTo>
                        <a:cubicBezTo>
                          <a:pt x="290" y="253"/>
                          <a:pt x="288" y="255"/>
                          <a:pt x="287" y="255"/>
                        </a:cubicBezTo>
                        <a:cubicBezTo>
                          <a:pt x="285" y="256"/>
                          <a:pt x="283" y="258"/>
                          <a:pt x="283" y="259"/>
                        </a:cubicBezTo>
                        <a:cubicBezTo>
                          <a:pt x="281" y="260"/>
                          <a:pt x="279" y="260"/>
                          <a:pt x="278" y="259"/>
                        </a:cubicBezTo>
                        <a:cubicBezTo>
                          <a:pt x="278" y="258"/>
                          <a:pt x="276" y="257"/>
                          <a:pt x="275" y="256"/>
                        </a:cubicBezTo>
                        <a:cubicBezTo>
                          <a:pt x="275" y="255"/>
                          <a:pt x="274" y="253"/>
                          <a:pt x="274" y="252"/>
                        </a:cubicBezTo>
                        <a:cubicBezTo>
                          <a:pt x="274" y="251"/>
                          <a:pt x="274" y="249"/>
                          <a:pt x="273" y="247"/>
                        </a:cubicBezTo>
                        <a:cubicBezTo>
                          <a:pt x="272" y="245"/>
                          <a:pt x="269" y="242"/>
                          <a:pt x="268" y="242"/>
                        </a:cubicBezTo>
                        <a:cubicBezTo>
                          <a:pt x="266" y="240"/>
                          <a:pt x="265" y="238"/>
                          <a:pt x="264" y="238"/>
                        </a:cubicBezTo>
                        <a:cubicBezTo>
                          <a:pt x="264" y="237"/>
                          <a:pt x="261" y="237"/>
                          <a:pt x="258" y="239"/>
                        </a:cubicBezTo>
                        <a:cubicBezTo>
                          <a:pt x="256" y="240"/>
                          <a:pt x="253" y="242"/>
                          <a:pt x="251" y="243"/>
                        </a:cubicBezTo>
                        <a:cubicBezTo>
                          <a:pt x="249" y="243"/>
                          <a:pt x="246" y="244"/>
                          <a:pt x="243" y="243"/>
                        </a:cubicBezTo>
                        <a:cubicBezTo>
                          <a:pt x="241" y="243"/>
                          <a:pt x="238" y="242"/>
                          <a:pt x="237" y="241"/>
                        </a:cubicBezTo>
                        <a:cubicBezTo>
                          <a:pt x="235" y="240"/>
                          <a:pt x="231" y="238"/>
                          <a:pt x="230" y="237"/>
                        </a:cubicBezTo>
                        <a:cubicBezTo>
                          <a:pt x="228" y="236"/>
                          <a:pt x="225" y="233"/>
                          <a:pt x="223" y="232"/>
                        </a:cubicBezTo>
                        <a:cubicBezTo>
                          <a:pt x="221" y="231"/>
                          <a:pt x="220" y="229"/>
                          <a:pt x="218" y="228"/>
                        </a:cubicBezTo>
                        <a:cubicBezTo>
                          <a:pt x="216" y="227"/>
                          <a:pt x="213" y="226"/>
                          <a:pt x="211" y="226"/>
                        </a:cubicBezTo>
                        <a:cubicBezTo>
                          <a:pt x="208" y="225"/>
                          <a:pt x="205" y="225"/>
                          <a:pt x="204" y="225"/>
                        </a:cubicBezTo>
                        <a:cubicBezTo>
                          <a:pt x="202" y="225"/>
                          <a:pt x="199" y="226"/>
                          <a:pt x="197" y="228"/>
                        </a:cubicBezTo>
                        <a:cubicBezTo>
                          <a:pt x="196" y="231"/>
                          <a:pt x="193" y="232"/>
                          <a:pt x="191" y="232"/>
                        </a:cubicBezTo>
                        <a:cubicBezTo>
                          <a:pt x="189" y="233"/>
                          <a:pt x="188" y="234"/>
                          <a:pt x="187" y="235"/>
                        </a:cubicBezTo>
                        <a:cubicBezTo>
                          <a:pt x="185" y="236"/>
                          <a:pt x="183" y="238"/>
                          <a:pt x="181" y="239"/>
                        </a:cubicBezTo>
                        <a:cubicBezTo>
                          <a:pt x="180" y="240"/>
                          <a:pt x="177" y="241"/>
                          <a:pt x="176" y="240"/>
                        </a:cubicBezTo>
                        <a:cubicBezTo>
                          <a:pt x="175" y="240"/>
                          <a:pt x="173" y="240"/>
                          <a:pt x="171" y="240"/>
                        </a:cubicBezTo>
                        <a:cubicBezTo>
                          <a:pt x="170" y="239"/>
                          <a:pt x="169" y="240"/>
                          <a:pt x="170" y="241"/>
                        </a:cubicBezTo>
                        <a:cubicBezTo>
                          <a:pt x="171" y="243"/>
                          <a:pt x="172" y="246"/>
                          <a:pt x="173" y="247"/>
                        </a:cubicBezTo>
                        <a:cubicBezTo>
                          <a:pt x="174" y="249"/>
                          <a:pt x="174" y="252"/>
                          <a:pt x="175" y="254"/>
                        </a:cubicBezTo>
                        <a:cubicBezTo>
                          <a:pt x="175" y="256"/>
                          <a:pt x="174" y="259"/>
                          <a:pt x="174" y="261"/>
                        </a:cubicBezTo>
                        <a:cubicBezTo>
                          <a:pt x="174" y="263"/>
                          <a:pt x="173" y="265"/>
                          <a:pt x="173" y="265"/>
                        </a:cubicBezTo>
                        <a:cubicBezTo>
                          <a:pt x="173" y="265"/>
                          <a:pt x="172" y="265"/>
                          <a:pt x="170" y="265"/>
                        </a:cubicBezTo>
                        <a:cubicBezTo>
                          <a:pt x="168" y="265"/>
                          <a:pt x="165" y="265"/>
                          <a:pt x="165" y="266"/>
                        </a:cubicBezTo>
                        <a:cubicBezTo>
                          <a:pt x="164" y="267"/>
                          <a:pt x="162" y="269"/>
                          <a:pt x="160" y="270"/>
                        </a:cubicBezTo>
                        <a:cubicBezTo>
                          <a:pt x="159" y="270"/>
                          <a:pt x="157" y="271"/>
                          <a:pt x="154" y="272"/>
                        </a:cubicBezTo>
                        <a:cubicBezTo>
                          <a:pt x="154" y="272"/>
                          <a:pt x="154" y="272"/>
                          <a:pt x="154" y="272"/>
                        </a:cubicBezTo>
                        <a:cubicBezTo>
                          <a:pt x="152" y="272"/>
                          <a:pt x="148" y="272"/>
                          <a:pt x="146" y="272"/>
                        </a:cubicBezTo>
                        <a:cubicBezTo>
                          <a:pt x="143" y="272"/>
                          <a:pt x="141" y="273"/>
                          <a:pt x="141" y="273"/>
                        </a:cubicBezTo>
                        <a:cubicBezTo>
                          <a:pt x="141" y="273"/>
                          <a:pt x="140" y="272"/>
                          <a:pt x="138" y="271"/>
                        </a:cubicBezTo>
                        <a:cubicBezTo>
                          <a:pt x="136" y="271"/>
                          <a:pt x="133" y="269"/>
                          <a:pt x="132" y="269"/>
                        </a:cubicBezTo>
                        <a:cubicBezTo>
                          <a:pt x="131" y="268"/>
                          <a:pt x="130" y="268"/>
                          <a:pt x="129" y="268"/>
                        </a:cubicBezTo>
                        <a:cubicBezTo>
                          <a:pt x="127" y="268"/>
                          <a:pt x="125" y="268"/>
                          <a:pt x="124" y="268"/>
                        </a:cubicBezTo>
                        <a:cubicBezTo>
                          <a:pt x="123" y="269"/>
                          <a:pt x="122" y="269"/>
                          <a:pt x="121" y="268"/>
                        </a:cubicBezTo>
                        <a:cubicBezTo>
                          <a:pt x="119" y="268"/>
                          <a:pt x="117" y="267"/>
                          <a:pt x="115" y="266"/>
                        </a:cubicBezTo>
                        <a:cubicBezTo>
                          <a:pt x="114" y="266"/>
                          <a:pt x="113" y="264"/>
                          <a:pt x="112" y="262"/>
                        </a:cubicBezTo>
                        <a:cubicBezTo>
                          <a:pt x="112" y="261"/>
                          <a:pt x="112" y="259"/>
                          <a:pt x="112" y="257"/>
                        </a:cubicBezTo>
                        <a:cubicBezTo>
                          <a:pt x="112" y="256"/>
                          <a:pt x="112" y="252"/>
                          <a:pt x="112" y="251"/>
                        </a:cubicBezTo>
                        <a:cubicBezTo>
                          <a:pt x="112" y="248"/>
                          <a:pt x="112" y="246"/>
                          <a:pt x="112" y="246"/>
                        </a:cubicBezTo>
                        <a:cubicBezTo>
                          <a:pt x="112" y="246"/>
                          <a:pt x="110" y="247"/>
                          <a:pt x="108" y="247"/>
                        </a:cubicBezTo>
                        <a:cubicBezTo>
                          <a:pt x="106" y="248"/>
                          <a:pt x="103" y="248"/>
                          <a:pt x="100" y="249"/>
                        </a:cubicBezTo>
                        <a:cubicBezTo>
                          <a:pt x="97" y="249"/>
                          <a:pt x="95" y="248"/>
                          <a:pt x="96" y="246"/>
                        </a:cubicBezTo>
                        <a:cubicBezTo>
                          <a:pt x="96" y="244"/>
                          <a:pt x="96" y="242"/>
                          <a:pt x="96" y="240"/>
                        </a:cubicBezTo>
                        <a:cubicBezTo>
                          <a:pt x="96" y="238"/>
                          <a:pt x="94" y="237"/>
                          <a:pt x="94" y="236"/>
                        </a:cubicBezTo>
                        <a:cubicBezTo>
                          <a:pt x="94" y="236"/>
                          <a:pt x="75" y="235"/>
                          <a:pt x="66" y="233"/>
                        </a:cubicBezTo>
                        <a:cubicBezTo>
                          <a:pt x="57" y="230"/>
                          <a:pt x="47" y="222"/>
                          <a:pt x="47" y="208"/>
                        </a:cubicBezTo>
                        <a:cubicBezTo>
                          <a:pt x="47" y="194"/>
                          <a:pt x="43" y="186"/>
                          <a:pt x="43" y="174"/>
                        </a:cubicBezTo>
                        <a:cubicBezTo>
                          <a:pt x="43" y="162"/>
                          <a:pt x="22" y="157"/>
                          <a:pt x="43" y="147"/>
                        </a:cubicBezTo>
                        <a:cubicBezTo>
                          <a:pt x="64" y="138"/>
                          <a:pt x="74" y="139"/>
                          <a:pt x="78" y="123"/>
                        </a:cubicBezTo>
                        <a:cubicBezTo>
                          <a:pt x="81" y="106"/>
                          <a:pt x="69" y="110"/>
                          <a:pt x="61" y="103"/>
                        </a:cubicBezTo>
                        <a:cubicBezTo>
                          <a:pt x="53" y="95"/>
                          <a:pt x="70" y="91"/>
                          <a:pt x="51" y="88"/>
                        </a:cubicBezTo>
                        <a:cubicBezTo>
                          <a:pt x="32" y="84"/>
                          <a:pt x="24" y="75"/>
                          <a:pt x="21" y="72"/>
                        </a:cubicBezTo>
                        <a:cubicBezTo>
                          <a:pt x="18" y="69"/>
                          <a:pt x="2" y="62"/>
                          <a:pt x="2" y="58"/>
                        </a:cubicBezTo>
                        <a:cubicBezTo>
                          <a:pt x="2" y="53"/>
                          <a:pt x="0" y="43"/>
                          <a:pt x="17" y="38"/>
                        </a:cubicBezTo>
                        <a:cubicBezTo>
                          <a:pt x="34" y="33"/>
                          <a:pt x="38" y="33"/>
                          <a:pt x="55" y="28"/>
                        </a:cubicBezTo>
                        <a:cubicBezTo>
                          <a:pt x="72" y="24"/>
                          <a:pt x="53" y="21"/>
                          <a:pt x="76" y="17"/>
                        </a:cubicBezTo>
                        <a:cubicBezTo>
                          <a:pt x="98" y="12"/>
                          <a:pt x="107" y="0"/>
                          <a:pt x="113" y="6"/>
                        </a:cubicBezTo>
                        <a:cubicBezTo>
                          <a:pt x="119" y="12"/>
                          <a:pt x="145" y="4"/>
                          <a:pt x="138" y="18"/>
                        </a:cubicBezTo>
                        <a:cubicBezTo>
                          <a:pt x="132" y="33"/>
                          <a:pt x="139" y="29"/>
                          <a:pt x="148" y="32"/>
                        </a:cubicBezTo>
                        <a:cubicBezTo>
                          <a:pt x="158" y="36"/>
                          <a:pt x="157" y="28"/>
                          <a:pt x="173" y="44"/>
                        </a:cubicBezTo>
                        <a:cubicBezTo>
                          <a:pt x="189" y="60"/>
                          <a:pt x="177" y="62"/>
                          <a:pt x="194" y="70"/>
                        </a:cubicBezTo>
                        <a:cubicBezTo>
                          <a:pt x="210" y="79"/>
                          <a:pt x="210" y="71"/>
                          <a:pt x="221" y="82"/>
                        </a:cubicBezTo>
                        <a:cubicBezTo>
                          <a:pt x="232" y="93"/>
                          <a:pt x="223" y="89"/>
                          <a:pt x="241" y="88"/>
                        </a:cubicBezTo>
                        <a:cubicBezTo>
                          <a:pt x="259" y="88"/>
                          <a:pt x="263" y="82"/>
                          <a:pt x="278" y="76"/>
                        </a:cubicBezTo>
                        <a:cubicBezTo>
                          <a:pt x="292" y="70"/>
                          <a:pt x="304" y="66"/>
                          <a:pt x="312" y="66"/>
                        </a:cubicBezTo>
                        <a:cubicBezTo>
                          <a:pt x="320" y="66"/>
                          <a:pt x="327" y="58"/>
                          <a:pt x="338" y="69"/>
                        </a:cubicBezTo>
                        <a:cubicBezTo>
                          <a:pt x="349" y="80"/>
                          <a:pt x="368" y="73"/>
                          <a:pt x="368" y="83"/>
                        </a:cubicBezTo>
                        <a:cubicBezTo>
                          <a:pt x="368" y="93"/>
                          <a:pt x="378" y="107"/>
                          <a:pt x="368" y="116"/>
                        </a:cubicBezTo>
                        <a:cubicBezTo>
                          <a:pt x="359" y="126"/>
                          <a:pt x="347" y="131"/>
                          <a:pt x="347" y="137"/>
                        </a:cubicBezTo>
                        <a:cubicBezTo>
                          <a:pt x="347" y="143"/>
                          <a:pt x="352" y="143"/>
                          <a:pt x="342" y="153"/>
                        </a:cubicBezTo>
                        <a:cubicBezTo>
                          <a:pt x="333" y="162"/>
                          <a:pt x="296" y="161"/>
                          <a:pt x="310" y="164"/>
                        </a:cubicBezTo>
                        <a:cubicBezTo>
                          <a:pt x="325" y="167"/>
                          <a:pt x="329" y="167"/>
                          <a:pt x="328" y="17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6" name="Freeform 50">
                    <a:extLst>
                      <a:ext uri="{FF2B5EF4-FFF2-40B4-BE49-F238E27FC236}">
                        <a16:creationId xmlns:a16="http://schemas.microsoft.com/office/drawing/2014/main" id="{645FF738-AACE-FCEB-CBB2-6122571D57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1780" y="1701510"/>
                    <a:ext cx="368167" cy="354568"/>
                  </a:xfrm>
                  <a:custGeom>
                    <a:avLst/>
                    <a:gdLst/>
                    <a:ahLst/>
                    <a:cxnLst>
                      <a:cxn ang="0">
                        <a:pos x="137" y="35"/>
                      </a:cxn>
                      <a:cxn ang="0">
                        <a:pos x="138" y="26"/>
                      </a:cxn>
                      <a:cxn ang="0">
                        <a:pos x="129" y="31"/>
                      </a:cxn>
                      <a:cxn ang="0">
                        <a:pos x="121" y="34"/>
                      </a:cxn>
                      <a:cxn ang="0">
                        <a:pos x="117" y="28"/>
                      </a:cxn>
                      <a:cxn ang="0">
                        <a:pos x="111" y="17"/>
                      </a:cxn>
                      <a:cxn ang="0">
                        <a:pos x="101" y="14"/>
                      </a:cxn>
                      <a:cxn ang="0">
                        <a:pos x="86" y="18"/>
                      </a:cxn>
                      <a:cxn ang="0">
                        <a:pos x="72" y="13"/>
                      </a:cxn>
                      <a:cxn ang="0">
                        <a:pos x="60" y="3"/>
                      </a:cxn>
                      <a:cxn ang="0">
                        <a:pos x="46" y="0"/>
                      </a:cxn>
                      <a:cxn ang="0">
                        <a:pos x="34" y="8"/>
                      </a:cxn>
                      <a:cxn ang="0">
                        <a:pos x="24" y="15"/>
                      </a:cxn>
                      <a:cxn ang="0">
                        <a:pos x="14" y="15"/>
                      </a:cxn>
                      <a:cxn ang="0">
                        <a:pos x="16" y="22"/>
                      </a:cxn>
                      <a:cxn ang="0">
                        <a:pos x="17" y="36"/>
                      </a:cxn>
                      <a:cxn ang="0">
                        <a:pos x="13" y="45"/>
                      </a:cxn>
                      <a:cxn ang="0">
                        <a:pos x="4" y="53"/>
                      </a:cxn>
                      <a:cxn ang="0">
                        <a:pos x="4" y="63"/>
                      </a:cxn>
                      <a:cxn ang="0">
                        <a:pos x="17" y="74"/>
                      </a:cxn>
                      <a:cxn ang="0">
                        <a:pos x="21" y="88"/>
                      </a:cxn>
                      <a:cxn ang="0">
                        <a:pos x="27" y="100"/>
                      </a:cxn>
                      <a:cxn ang="0">
                        <a:pos x="38" y="104"/>
                      </a:cxn>
                      <a:cxn ang="0">
                        <a:pos x="45" y="107"/>
                      </a:cxn>
                      <a:cxn ang="0">
                        <a:pos x="49" y="118"/>
                      </a:cxn>
                      <a:cxn ang="0">
                        <a:pos x="56" y="125"/>
                      </a:cxn>
                      <a:cxn ang="0">
                        <a:pos x="67" y="131"/>
                      </a:cxn>
                      <a:cxn ang="0">
                        <a:pos x="74" y="142"/>
                      </a:cxn>
                      <a:cxn ang="0">
                        <a:pos x="80" y="151"/>
                      </a:cxn>
                      <a:cxn ang="0">
                        <a:pos x="90" y="155"/>
                      </a:cxn>
                      <a:cxn ang="0">
                        <a:pos x="99" y="151"/>
                      </a:cxn>
                      <a:cxn ang="0">
                        <a:pos x="106" y="141"/>
                      </a:cxn>
                      <a:cxn ang="0">
                        <a:pos x="105" y="131"/>
                      </a:cxn>
                      <a:cxn ang="0">
                        <a:pos x="107" y="125"/>
                      </a:cxn>
                      <a:cxn ang="0">
                        <a:pos x="113" y="116"/>
                      </a:cxn>
                      <a:cxn ang="0">
                        <a:pos x="127" y="110"/>
                      </a:cxn>
                      <a:cxn ang="0">
                        <a:pos x="139" y="108"/>
                      </a:cxn>
                      <a:cxn ang="0">
                        <a:pos x="151" y="111"/>
                      </a:cxn>
                      <a:cxn ang="0">
                        <a:pos x="160" y="110"/>
                      </a:cxn>
                      <a:cxn ang="0">
                        <a:pos x="156" y="104"/>
                      </a:cxn>
                      <a:cxn ang="0">
                        <a:pos x="154" y="97"/>
                      </a:cxn>
                      <a:cxn ang="0">
                        <a:pos x="158" y="89"/>
                      </a:cxn>
                      <a:cxn ang="0">
                        <a:pos x="155" y="80"/>
                      </a:cxn>
                      <a:cxn ang="0">
                        <a:pos x="154" y="69"/>
                      </a:cxn>
                      <a:cxn ang="0">
                        <a:pos x="146" y="58"/>
                      </a:cxn>
                      <a:cxn ang="0">
                        <a:pos x="141" y="46"/>
                      </a:cxn>
                      <a:cxn ang="0">
                        <a:pos x="142" y="39"/>
                      </a:cxn>
                      <a:cxn ang="0">
                        <a:pos x="133" y="39"/>
                      </a:cxn>
                    </a:cxnLst>
                    <a:rect l="0" t="0" r="r" b="b"/>
                    <a:pathLst>
                      <a:path w="160" h="155">
                        <a:moveTo>
                          <a:pt x="133" y="39"/>
                        </a:moveTo>
                        <a:cubicBezTo>
                          <a:pt x="134" y="37"/>
                          <a:pt x="136" y="36"/>
                          <a:pt x="137" y="35"/>
                        </a:cubicBezTo>
                        <a:cubicBezTo>
                          <a:pt x="138" y="34"/>
                          <a:pt x="139" y="31"/>
                          <a:pt x="139" y="30"/>
                        </a:cubicBezTo>
                        <a:cubicBezTo>
                          <a:pt x="139" y="29"/>
                          <a:pt x="138" y="27"/>
                          <a:pt x="138" y="26"/>
                        </a:cubicBezTo>
                        <a:cubicBezTo>
                          <a:pt x="137" y="26"/>
                          <a:pt x="136" y="26"/>
                          <a:pt x="134" y="27"/>
                        </a:cubicBezTo>
                        <a:cubicBezTo>
                          <a:pt x="132" y="28"/>
                          <a:pt x="130" y="30"/>
                          <a:pt x="129" y="31"/>
                        </a:cubicBezTo>
                        <a:cubicBezTo>
                          <a:pt x="128" y="32"/>
                          <a:pt x="126" y="33"/>
                          <a:pt x="125" y="34"/>
                        </a:cubicBezTo>
                        <a:cubicBezTo>
                          <a:pt x="123" y="35"/>
                          <a:pt x="122" y="35"/>
                          <a:pt x="121" y="34"/>
                        </a:cubicBezTo>
                        <a:cubicBezTo>
                          <a:pt x="121" y="33"/>
                          <a:pt x="119" y="32"/>
                          <a:pt x="118" y="31"/>
                        </a:cubicBezTo>
                        <a:cubicBezTo>
                          <a:pt x="118" y="30"/>
                          <a:pt x="117" y="28"/>
                          <a:pt x="117" y="28"/>
                        </a:cubicBezTo>
                        <a:cubicBezTo>
                          <a:pt x="117" y="26"/>
                          <a:pt x="116" y="24"/>
                          <a:pt x="115" y="22"/>
                        </a:cubicBezTo>
                        <a:cubicBezTo>
                          <a:pt x="114" y="20"/>
                          <a:pt x="112" y="18"/>
                          <a:pt x="111" y="17"/>
                        </a:cubicBezTo>
                        <a:cubicBezTo>
                          <a:pt x="109" y="15"/>
                          <a:pt x="108" y="13"/>
                          <a:pt x="107" y="13"/>
                        </a:cubicBezTo>
                        <a:cubicBezTo>
                          <a:pt x="106" y="13"/>
                          <a:pt x="103" y="13"/>
                          <a:pt x="101" y="14"/>
                        </a:cubicBezTo>
                        <a:cubicBezTo>
                          <a:pt x="99" y="15"/>
                          <a:pt x="95" y="17"/>
                          <a:pt x="94" y="18"/>
                        </a:cubicBezTo>
                        <a:cubicBezTo>
                          <a:pt x="92" y="18"/>
                          <a:pt x="88" y="19"/>
                          <a:pt x="86" y="18"/>
                        </a:cubicBezTo>
                        <a:cubicBezTo>
                          <a:pt x="84" y="18"/>
                          <a:pt x="80" y="17"/>
                          <a:pt x="79" y="17"/>
                        </a:cubicBezTo>
                        <a:cubicBezTo>
                          <a:pt x="78" y="15"/>
                          <a:pt x="74" y="13"/>
                          <a:pt x="72" y="13"/>
                        </a:cubicBezTo>
                        <a:cubicBezTo>
                          <a:pt x="70" y="11"/>
                          <a:pt x="68" y="8"/>
                          <a:pt x="66" y="7"/>
                        </a:cubicBezTo>
                        <a:cubicBezTo>
                          <a:pt x="64" y="6"/>
                          <a:pt x="62" y="4"/>
                          <a:pt x="60" y="3"/>
                        </a:cubicBezTo>
                        <a:cubicBezTo>
                          <a:pt x="59" y="2"/>
                          <a:pt x="56" y="1"/>
                          <a:pt x="53" y="1"/>
                        </a:cubicBezTo>
                        <a:cubicBezTo>
                          <a:pt x="51" y="0"/>
                          <a:pt x="48" y="0"/>
                          <a:pt x="46" y="0"/>
                        </a:cubicBezTo>
                        <a:cubicBezTo>
                          <a:pt x="44" y="1"/>
                          <a:pt x="42" y="1"/>
                          <a:pt x="40" y="3"/>
                        </a:cubicBezTo>
                        <a:cubicBezTo>
                          <a:pt x="38" y="6"/>
                          <a:pt x="36" y="8"/>
                          <a:pt x="34" y="8"/>
                        </a:cubicBezTo>
                        <a:cubicBezTo>
                          <a:pt x="32" y="8"/>
                          <a:pt x="30" y="9"/>
                          <a:pt x="29" y="10"/>
                        </a:cubicBezTo>
                        <a:cubicBezTo>
                          <a:pt x="28" y="11"/>
                          <a:pt x="26" y="13"/>
                          <a:pt x="24" y="15"/>
                        </a:cubicBezTo>
                        <a:cubicBezTo>
                          <a:pt x="22" y="15"/>
                          <a:pt x="20" y="16"/>
                          <a:pt x="19" y="16"/>
                        </a:cubicBezTo>
                        <a:cubicBezTo>
                          <a:pt x="18" y="16"/>
                          <a:pt x="16" y="15"/>
                          <a:pt x="14" y="15"/>
                        </a:cubicBezTo>
                        <a:cubicBezTo>
                          <a:pt x="12" y="14"/>
                          <a:pt x="12" y="15"/>
                          <a:pt x="12" y="17"/>
                        </a:cubicBezTo>
                        <a:cubicBezTo>
                          <a:pt x="13" y="18"/>
                          <a:pt x="15" y="21"/>
                          <a:pt x="16" y="22"/>
                        </a:cubicBezTo>
                        <a:cubicBezTo>
                          <a:pt x="17" y="24"/>
                          <a:pt x="17" y="27"/>
                          <a:pt x="18" y="29"/>
                        </a:cubicBezTo>
                        <a:cubicBezTo>
                          <a:pt x="18" y="31"/>
                          <a:pt x="17" y="34"/>
                          <a:pt x="17" y="36"/>
                        </a:cubicBezTo>
                        <a:cubicBezTo>
                          <a:pt x="16" y="39"/>
                          <a:pt x="15" y="40"/>
                          <a:pt x="15" y="40"/>
                        </a:cubicBezTo>
                        <a:cubicBezTo>
                          <a:pt x="15" y="40"/>
                          <a:pt x="15" y="42"/>
                          <a:pt x="13" y="45"/>
                        </a:cubicBezTo>
                        <a:cubicBezTo>
                          <a:pt x="11" y="46"/>
                          <a:pt x="9" y="50"/>
                          <a:pt x="8" y="51"/>
                        </a:cubicBezTo>
                        <a:cubicBezTo>
                          <a:pt x="7" y="51"/>
                          <a:pt x="6" y="53"/>
                          <a:pt x="4" y="53"/>
                        </a:cubicBezTo>
                        <a:cubicBezTo>
                          <a:pt x="3" y="53"/>
                          <a:pt x="1" y="55"/>
                          <a:pt x="1" y="57"/>
                        </a:cubicBezTo>
                        <a:cubicBezTo>
                          <a:pt x="0" y="58"/>
                          <a:pt x="2" y="61"/>
                          <a:pt x="4" y="63"/>
                        </a:cubicBezTo>
                        <a:cubicBezTo>
                          <a:pt x="7" y="64"/>
                          <a:pt x="10" y="66"/>
                          <a:pt x="12" y="67"/>
                        </a:cubicBezTo>
                        <a:cubicBezTo>
                          <a:pt x="15" y="69"/>
                          <a:pt x="17" y="72"/>
                          <a:pt x="17" y="74"/>
                        </a:cubicBezTo>
                        <a:cubicBezTo>
                          <a:pt x="17" y="76"/>
                          <a:pt x="18" y="79"/>
                          <a:pt x="19" y="82"/>
                        </a:cubicBezTo>
                        <a:cubicBezTo>
                          <a:pt x="19" y="83"/>
                          <a:pt x="20" y="86"/>
                          <a:pt x="21" y="88"/>
                        </a:cubicBezTo>
                        <a:cubicBezTo>
                          <a:pt x="22" y="90"/>
                          <a:pt x="23" y="93"/>
                          <a:pt x="23" y="94"/>
                        </a:cubicBezTo>
                        <a:cubicBezTo>
                          <a:pt x="24" y="95"/>
                          <a:pt x="26" y="98"/>
                          <a:pt x="27" y="100"/>
                        </a:cubicBezTo>
                        <a:cubicBezTo>
                          <a:pt x="29" y="103"/>
                          <a:pt x="31" y="104"/>
                          <a:pt x="33" y="104"/>
                        </a:cubicBezTo>
                        <a:cubicBezTo>
                          <a:pt x="35" y="104"/>
                          <a:pt x="37" y="104"/>
                          <a:pt x="38" y="104"/>
                        </a:cubicBezTo>
                        <a:cubicBezTo>
                          <a:pt x="39" y="103"/>
                          <a:pt x="40" y="103"/>
                          <a:pt x="40" y="104"/>
                        </a:cubicBezTo>
                        <a:cubicBezTo>
                          <a:pt x="41" y="105"/>
                          <a:pt x="43" y="107"/>
                          <a:pt x="45" y="107"/>
                        </a:cubicBezTo>
                        <a:cubicBezTo>
                          <a:pt x="46" y="109"/>
                          <a:pt x="48" y="111"/>
                          <a:pt x="48" y="112"/>
                        </a:cubicBezTo>
                        <a:cubicBezTo>
                          <a:pt x="48" y="114"/>
                          <a:pt x="49" y="117"/>
                          <a:pt x="49" y="118"/>
                        </a:cubicBezTo>
                        <a:cubicBezTo>
                          <a:pt x="49" y="120"/>
                          <a:pt x="51" y="122"/>
                          <a:pt x="53" y="123"/>
                        </a:cubicBezTo>
                        <a:cubicBezTo>
                          <a:pt x="55" y="124"/>
                          <a:pt x="56" y="125"/>
                          <a:pt x="56" y="125"/>
                        </a:cubicBezTo>
                        <a:cubicBezTo>
                          <a:pt x="56" y="125"/>
                          <a:pt x="58" y="126"/>
                          <a:pt x="60" y="126"/>
                        </a:cubicBezTo>
                        <a:cubicBezTo>
                          <a:pt x="63" y="127"/>
                          <a:pt x="65" y="130"/>
                          <a:pt x="67" y="131"/>
                        </a:cubicBezTo>
                        <a:cubicBezTo>
                          <a:pt x="68" y="134"/>
                          <a:pt x="71" y="136"/>
                          <a:pt x="72" y="137"/>
                        </a:cubicBezTo>
                        <a:cubicBezTo>
                          <a:pt x="74" y="138"/>
                          <a:pt x="74" y="140"/>
                          <a:pt x="74" y="142"/>
                        </a:cubicBezTo>
                        <a:cubicBezTo>
                          <a:pt x="75" y="143"/>
                          <a:pt x="75" y="146"/>
                          <a:pt x="75" y="147"/>
                        </a:cubicBezTo>
                        <a:cubicBezTo>
                          <a:pt x="76" y="149"/>
                          <a:pt x="78" y="150"/>
                          <a:pt x="80" y="151"/>
                        </a:cubicBezTo>
                        <a:cubicBezTo>
                          <a:pt x="82" y="151"/>
                          <a:pt x="84" y="152"/>
                          <a:pt x="86" y="154"/>
                        </a:cubicBezTo>
                        <a:cubicBezTo>
                          <a:pt x="89" y="155"/>
                          <a:pt x="90" y="155"/>
                          <a:pt x="90" y="155"/>
                        </a:cubicBezTo>
                        <a:cubicBezTo>
                          <a:pt x="90" y="155"/>
                          <a:pt x="92" y="154"/>
                          <a:pt x="92" y="153"/>
                        </a:cubicBezTo>
                        <a:cubicBezTo>
                          <a:pt x="94" y="151"/>
                          <a:pt x="97" y="150"/>
                          <a:pt x="99" y="151"/>
                        </a:cubicBezTo>
                        <a:cubicBezTo>
                          <a:pt x="100" y="151"/>
                          <a:pt x="103" y="149"/>
                          <a:pt x="104" y="147"/>
                        </a:cubicBezTo>
                        <a:cubicBezTo>
                          <a:pt x="106" y="146"/>
                          <a:pt x="107" y="142"/>
                          <a:pt x="106" y="141"/>
                        </a:cubicBezTo>
                        <a:cubicBezTo>
                          <a:pt x="105" y="139"/>
                          <a:pt x="104" y="136"/>
                          <a:pt x="104" y="135"/>
                        </a:cubicBezTo>
                        <a:cubicBezTo>
                          <a:pt x="103" y="134"/>
                          <a:pt x="104" y="132"/>
                          <a:pt x="105" y="131"/>
                        </a:cubicBezTo>
                        <a:cubicBezTo>
                          <a:pt x="106" y="130"/>
                          <a:pt x="106" y="130"/>
                          <a:pt x="107" y="129"/>
                        </a:cubicBezTo>
                        <a:cubicBezTo>
                          <a:pt x="107" y="129"/>
                          <a:pt x="107" y="127"/>
                          <a:pt x="107" y="125"/>
                        </a:cubicBezTo>
                        <a:cubicBezTo>
                          <a:pt x="106" y="124"/>
                          <a:pt x="107" y="122"/>
                          <a:pt x="108" y="120"/>
                        </a:cubicBezTo>
                        <a:cubicBezTo>
                          <a:pt x="110" y="118"/>
                          <a:pt x="112" y="117"/>
                          <a:pt x="113" y="116"/>
                        </a:cubicBezTo>
                        <a:cubicBezTo>
                          <a:pt x="115" y="114"/>
                          <a:pt x="118" y="113"/>
                          <a:pt x="121" y="112"/>
                        </a:cubicBezTo>
                        <a:cubicBezTo>
                          <a:pt x="122" y="112"/>
                          <a:pt x="126" y="111"/>
                          <a:pt x="127" y="110"/>
                        </a:cubicBezTo>
                        <a:cubicBezTo>
                          <a:pt x="129" y="109"/>
                          <a:pt x="131" y="109"/>
                          <a:pt x="133" y="108"/>
                        </a:cubicBezTo>
                        <a:cubicBezTo>
                          <a:pt x="135" y="107"/>
                          <a:pt x="137" y="108"/>
                          <a:pt x="139" y="108"/>
                        </a:cubicBezTo>
                        <a:cubicBezTo>
                          <a:pt x="141" y="110"/>
                          <a:pt x="144" y="111"/>
                          <a:pt x="146" y="111"/>
                        </a:cubicBezTo>
                        <a:cubicBezTo>
                          <a:pt x="146" y="111"/>
                          <a:pt x="149" y="111"/>
                          <a:pt x="151" y="111"/>
                        </a:cubicBezTo>
                        <a:cubicBezTo>
                          <a:pt x="152" y="111"/>
                          <a:pt x="154" y="111"/>
                          <a:pt x="156" y="110"/>
                        </a:cubicBezTo>
                        <a:cubicBezTo>
                          <a:pt x="158" y="110"/>
                          <a:pt x="160" y="110"/>
                          <a:pt x="160" y="110"/>
                        </a:cubicBezTo>
                        <a:cubicBezTo>
                          <a:pt x="160" y="110"/>
                          <a:pt x="159" y="109"/>
                          <a:pt x="157" y="108"/>
                        </a:cubicBezTo>
                        <a:cubicBezTo>
                          <a:pt x="156" y="107"/>
                          <a:pt x="155" y="105"/>
                          <a:pt x="156" y="104"/>
                        </a:cubicBezTo>
                        <a:cubicBezTo>
                          <a:pt x="156" y="102"/>
                          <a:pt x="156" y="100"/>
                          <a:pt x="155" y="99"/>
                        </a:cubicBezTo>
                        <a:cubicBezTo>
                          <a:pt x="154" y="99"/>
                          <a:pt x="154" y="98"/>
                          <a:pt x="154" y="97"/>
                        </a:cubicBezTo>
                        <a:cubicBezTo>
                          <a:pt x="155" y="96"/>
                          <a:pt x="156" y="94"/>
                          <a:pt x="157" y="93"/>
                        </a:cubicBezTo>
                        <a:cubicBezTo>
                          <a:pt x="159" y="93"/>
                          <a:pt x="159" y="91"/>
                          <a:pt x="158" y="89"/>
                        </a:cubicBezTo>
                        <a:cubicBezTo>
                          <a:pt x="156" y="88"/>
                          <a:pt x="155" y="86"/>
                          <a:pt x="155" y="85"/>
                        </a:cubicBezTo>
                        <a:cubicBezTo>
                          <a:pt x="154" y="83"/>
                          <a:pt x="154" y="82"/>
                          <a:pt x="155" y="80"/>
                        </a:cubicBezTo>
                        <a:cubicBezTo>
                          <a:pt x="156" y="78"/>
                          <a:pt x="156" y="76"/>
                          <a:pt x="156" y="75"/>
                        </a:cubicBezTo>
                        <a:cubicBezTo>
                          <a:pt x="156" y="73"/>
                          <a:pt x="155" y="71"/>
                          <a:pt x="154" y="69"/>
                        </a:cubicBezTo>
                        <a:cubicBezTo>
                          <a:pt x="153" y="68"/>
                          <a:pt x="151" y="66"/>
                          <a:pt x="150" y="64"/>
                        </a:cubicBezTo>
                        <a:cubicBezTo>
                          <a:pt x="149" y="62"/>
                          <a:pt x="147" y="60"/>
                          <a:pt x="146" y="58"/>
                        </a:cubicBezTo>
                        <a:cubicBezTo>
                          <a:pt x="144" y="57"/>
                          <a:pt x="143" y="53"/>
                          <a:pt x="142" y="51"/>
                        </a:cubicBezTo>
                        <a:cubicBezTo>
                          <a:pt x="142" y="49"/>
                          <a:pt x="141" y="46"/>
                          <a:pt x="141" y="46"/>
                        </a:cubicBezTo>
                        <a:cubicBezTo>
                          <a:pt x="140" y="44"/>
                          <a:pt x="140" y="42"/>
                          <a:pt x="141" y="40"/>
                        </a:cubicBezTo>
                        <a:cubicBezTo>
                          <a:pt x="142" y="40"/>
                          <a:pt x="142" y="39"/>
                          <a:pt x="142" y="39"/>
                        </a:cubicBezTo>
                        <a:cubicBezTo>
                          <a:pt x="142" y="39"/>
                          <a:pt x="140" y="39"/>
                          <a:pt x="138" y="40"/>
                        </a:cubicBezTo>
                        <a:cubicBezTo>
                          <a:pt x="135" y="41"/>
                          <a:pt x="133" y="40"/>
                          <a:pt x="133" y="3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" name="Freeform 51">
                    <a:extLst>
                      <a:ext uri="{FF2B5EF4-FFF2-40B4-BE49-F238E27FC236}">
                        <a16:creationId xmlns:a16="http://schemas.microsoft.com/office/drawing/2014/main" id="{67957EEE-4A60-9B3B-A56D-9C694FB7A3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8691" y="1931736"/>
                    <a:ext cx="405081" cy="339997"/>
                  </a:xfrm>
                  <a:custGeom>
                    <a:avLst/>
                    <a:gdLst/>
                    <a:ahLst/>
                    <a:cxnLst>
                      <a:cxn ang="0">
                        <a:pos x="50" y="8"/>
                      </a:cxn>
                      <a:cxn ang="0">
                        <a:pos x="31" y="11"/>
                      </a:cxn>
                      <a:cxn ang="0">
                        <a:pos x="18" y="24"/>
                      </a:cxn>
                      <a:cxn ang="0">
                        <a:pos x="14" y="34"/>
                      </a:cxn>
                      <a:cxn ang="0">
                        <a:pos x="9" y="50"/>
                      </a:cxn>
                      <a:cxn ang="0">
                        <a:pos x="4" y="56"/>
                      </a:cxn>
                      <a:cxn ang="0">
                        <a:pos x="8" y="57"/>
                      </a:cxn>
                      <a:cxn ang="0">
                        <a:pos x="15" y="61"/>
                      </a:cxn>
                      <a:cxn ang="0">
                        <a:pos x="22" y="65"/>
                      </a:cxn>
                      <a:cxn ang="0">
                        <a:pos x="17" y="73"/>
                      </a:cxn>
                      <a:cxn ang="0">
                        <a:pos x="13" y="82"/>
                      </a:cxn>
                      <a:cxn ang="0">
                        <a:pos x="15" y="93"/>
                      </a:cxn>
                      <a:cxn ang="0">
                        <a:pos x="20" y="95"/>
                      </a:cxn>
                      <a:cxn ang="0">
                        <a:pos x="28" y="96"/>
                      </a:cxn>
                      <a:cxn ang="0">
                        <a:pos x="36" y="94"/>
                      </a:cxn>
                      <a:cxn ang="0">
                        <a:pos x="34" y="83"/>
                      </a:cxn>
                      <a:cxn ang="0">
                        <a:pos x="42" y="89"/>
                      </a:cxn>
                      <a:cxn ang="0">
                        <a:pos x="50" y="94"/>
                      </a:cxn>
                      <a:cxn ang="0">
                        <a:pos x="56" y="102"/>
                      </a:cxn>
                      <a:cxn ang="0">
                        <a:pos x="64" y="107"/>
                      </a:cxn>
                      <a:cxn ang="0">
                        <a:pos x="70" y="112"/>
                      </a:cxn>
                      <a:cxn ang="0">
                        <a:pos x="65" y="117"/>
                      </a:cxn>
                      <a:cxn ang="0">
                        <a:pos x="70" y="122"/>
                      </a:cxn>
                      <a:cxn ang="0">
                        <a:pos x="76" y="125"/>
                      </a:cxn>
                      <a:cxn ang="0">
                        <a:pos x="85" y="130"/>
                      </a:cxn>
                      <a:cxn ang="0">
                        <a:pos x="93" y="135"/>
                      </a:cxn>
                      <a:cxn ang="0">
                        <a:pos x="101" y="140"/>
                      </a:cxn>
                      <a:cxn ang="0">
                        <a:pos x="114" y="141"/>
                      </a:cxn>
                      <a:cxn ang="0">
                        <a:pos x="123" y="146"/>
                      </a:cxn>
                      <a:cxn ang="0">
                        <a:pos x="133" y="143"/>
                      </a:cxn>
                      <a:cxn ang="0">
                        <a:pos x="134" y="132"/>
                      </a:cxn>
                      <a:cxn ang="0">
                        <a:pos x="140" y="121"/>
                      </a:cxn>
                      <a:cxn ang="0">
                        <a:pos x="141" y="107"/>
                      </a:cxn>
                      <a:cxn ang="0">
                        <a:pos x="147" y="91"/>
                      </a:cxn>
                      <a:cxn ang="0">
                        <a:pos x="156" y="81"/>
                      </a:cxn>
                      <a:cxn ang="0">
                        <a:pos x="171" y="69"/>
                      </a:cxn>
                      <a:cxn ang="0">
                        <a:pos x="168" y="58"/>
                      </a:cxn>
                      <a:cxn ang="0">
                        <a:pos x="148" y="50"/>
                      </a:cxn>
                      <a:cxn ang="0">
                        <a:pos x="138" y="39"/>
                      </a:cxn>
                      <a:cxn ang="0">
                        <a:pos x="129" y="33"/>
                      </a:cxn>
                      <a:cxn ang="0">
                        <a:pos x="115" y="25"/>
                      </a:cxn>
                      <a:cxn ang="0">
                        <a:pos x="102" y="22"/>
                      </a:cxn>
                      <a:cxn ang="0">
                        <a:pos x="92" y="14"/>
                      </a:cxn>
                      <a:cxn ang="0">
                        <a:pos x="82" y="0"/>
                      </a:cxn>
                      <a:cxn ang="0">
                        <a:pos x="72" y="8"/>
                      </a:cxn>
                      <a:cxn ang="0">
                        <a:pos x="61" y="10"/>
                      </a:cxn>
                    </a:cxnLst>
                    <a:rect l="0" t="0" r="r" b="b"/>
                    <a:pathLst>
                      <a:path w="176" h="148">
                        <a:moveTo>
                          <a:pt x="61" y="10"/>
                        </a:moveTo>
                        <a:cubicBezTo>
                          <a:pt x="59" y="10"/>
                          <a:pt x="57" y="10"/>
                          <a:pt x="56" y="10"/>
                        </a:cubicBezTo>
                        <a:cubicBezTo>
                          <a:pt x="54" y="10"/>
                          <a:pt x="51" y="9"/>
                          <a:pt x="50" y="8"/>
                        </a:cubicBezTo>
                        <a:cubicBezTo>
                          <a:pt x="48" y="7"/>
                          <a:pt x="45" y="6"/>
                          <a:pt x="43" y="7"/>
                        </a:cubicBezTo>
                        <a:cubicBezTo>
                          <a:pt x="42" y="8"/>
                          <a:pt x="39" y="9"/>
                          <a:pt x="37" y="10"/>
                        </a:cubicBezTo>
                        <a:cubicBezTo>
                          <a:pt x="36" y="10"/>
                          <a:pt x="33" y="11"/>
                          <a:pt x="31" y="11"/>
                        </a:cubicBezTo>
                        <a:cubicBezTo>
                          <a:pt x="28" y="12"/>
                          <a:pt x="26" y="13"/>
                          <a:pt x="24" y="15"/>
                        </a:cubicBezTo>
                        <a:cubicBezTo>
                          <a:pt x="22" y="16"/>
                          <a:pt x="20" y="18"/>
                          <a:pt x="19" y="19"/>
                        </a:cubicBezTo>
                        <a:cubicBezTo>
                          <a:pt x="18" y="21"/>
                          <a:pt x="17" y="23"/>
                          <a:pt x="18" y="24"/>
                        </a:cubicBezTo>
                        <a:cubicBezTo>
                          <a:pt x="18" y="26"/>
                          <a:pt x="18" y="28"/>
                          <a:pt x="18" y="28"/>
                        </a:cubicBezTo>
                        <a:cubicBezTo>
                          <a:pt x="17" y="29"/>
                          <a:pt x="16" y="29"/>
                          <a:pt x="15" y="30"/>
                        </a:cubicBezTo>
                        <a:cubicBezTo>
                          <a:pt x="14" y="31"/>
                          <a:pt x="13" y="33"/>
                          <a:pt x="14" y="34"/>
                        </a:cubicBezTo>
                        <a:cubicBezTo>
                          <a:pt x="14" y="35"/>
                          <a:pt x="15" y="38"/>
                          <a:pt x="16" y="40"/>
                        </a:cubicBezTo>
                        <a:cubicBezTo>
                          <a:pt x="17" y="41"/>
                          <a:pt x="16" y="45"/>
                          <a:pt x="14" y="46"/>
                        </a:cubicBezTo>
                        <a:cubicBezTo>
                          <a:pt x="13" y="48"/>
                          <a:pt x="11" y="50"/>
                          <a:pt x="9" y="50"/>
                        </a:cubicBezTo>
                        <a:cubicBezTo>
                          <a:pt x="7" y="49"/>
                          <a:pt x="5" y="50"/>
                          <a:pt x="3" y="52"/>
                        </a:cubicBezTo>
                        <a:cubicBezTo>
                          <a:pt x="2" y="52"/>
                          <a:pt x="0" y="54"/>
                          <a:pt x="0" y="54"/>
                        </a:cubicBezTo>
                        <a:cubicBezTo>
                          <a:pt x="0" y="54"/>
                          <a:pt x="2" y="55"/>
                          <a:pt x="4" y="56"/>
                        </a:cubicBezTo>
                        <a:cubicBezTo>
                          <a:pt x="5" y="57"/>
                          <a:pt x="5" y="57"/>
                          <a:pt x="5" y="57"/>
                        </a:cubicBezTo>
                        <a:cubicBezTo>
                          <a:pt x="5" y="57"/>
                          <a:pt x="6" y="57"/>
                          <a:pt x="6" y="57"/>
                        </a:cubicBezTo>
                        <a:cubicBezTo>
                          <a:pt x="7" y="57"/>
                          <a:pt x="8" y="57"/>
                          <a:pt x="8" y="57"/>
                        </a:cubicBezTo>
                        <a:cubicBezTo>
                          <a:pt x="9" y="57"/>
                          <a:pt x="10" y="57"/>
                          <a:pt x="11" y="57"/>
                        </a:cubicBezTo>
                        <a:cubicBezTo>
                          <a:pt x="11" y="58"/>
                          <a:pt x="12" y="59"/>
                          <a:pt x="13" y="59"/>
                        </a:cubicBezTo>
                        <a:cubicBezTo>
                          <a:pt x="13" y="60"/>
                          <a:pt x="14" y="61"/>
                          <a:pt x="15" y="61"/>
                        </a:cubicBezTo>
                        <a:cubicBezTo>
                          <a:pt x="15" y="61"/>
                          <a:pt x="17" y="62"/>
                          <a:pt x="18" y="62"/>
                        </a:cubicBezTo>
                        <a:cubicBezTo>
                          <a:pt x="18" y="62"/>
                          <a:pt x="20" y="63"/>
                          <a:pt x="21" y="64"/>
                        </a:cubicBezTo>
                        <a:cubicBezTo>
                          <a:pt x="22" y="64"/>
                          <a:pt x="22" y="65"/>
                          <a:pt x="22" y="65"/>
                        </a:cubicBezTo>
                        <a:cubicBezTo>
                          <a:pt x="22" y="66"/>
                          <a:pt x="22" y="67"/>
                          <a:pt x="21" y="68"/>
                        </a:cubicBezTo>
                        <a:cubicBezTo>
                          <a:pt x="21" y="69"/>
                          <a:pt x="20" y="70"/>
                          <a:pt x="19" y="71"/>
                        </a:cubicBezTo>
                        <a:cubicBezTo>
                          <a:pt x="18" y="71"/>
                          <a:pt x="17" y="72"/>
                          <a:pt x="17" y="73"/>
                        </a:cubicBezTo>
                        <a:cubicBezTo>
                          <a:pt x="16" y="74"/>
                          <a:pt x="16" y="75"/>
                          <a:pt x="16" y="76"/>
                        </a:cubicBezTo>
                        <a:cubicBezTo>
                          <a:pt x="15" y="77"/>
                          <a:pt x="14" y="78"/>
                          <a:pt x="13" y="79"/>
                        </a:cubicBezTo>
                        <a:cubicBezTo>
                          <a:pt x="13" y="80"/>
                          <a:pt x="13" y="82"/>
                          <a:pt x="13" y="82"/>
                        </a:cubicBezTo>
                        <a:cubicBezTo>
                          <a:pt x="13" y="83"/>
                          <a:pt x="13" y="85"/>
                          <a:pt x="13" y="86"/>
                        </a:cubicBezTo>
                        <a:cubicBezTo>
                          <a:pt x="13" y="87"/>
                          <a:pt x="14" y="88"/>
                          <a:pt x="14" y="89"/>
                        </a:cubicBezTo>
                        <a:cubicBezTo>
                          <a:pt x="15" y="90"/>
                          <a:pt x="15" y="92"/>
                          <a:pt x="15" y="93"/>
                        </a:cubicBezTo>
                        <a:cubicBezTo>
                          <a:pt x="16" y="93"/>
                          <a:pt x="16" y="94"/>
                          <a:pt x="16" y="95"/>
                        </a:cubicBezTo>
                        <a:cubicBezTo>
                          <a:pt x="17" y="96"/>
                          <a:pt x="17" y="96"/>
                          <a:pt x="18" y="96"/>
                        </a:cubicBezTo>
                        <a:cubicBezTo>
                          <a:pt x="18" y="96"/>
                          <a:pt x="19" y="96"/>
                          <a:pt x="20" y="95"/>
                        </a:cubicBezTo>
                        <a:cubicBezTo>
                          <a:pt x="21" y="94"/>
                          <a:pt x="23" y="94"/>
                          <a:pt x="24" y="93"/>
                        </a:cubicBezTo>
                        <a:cubicBezTo>
                          <a:pt x="24" y="93"/>
                          <a:pt x="25" y="93"/>
                          <a:pt x="26" y="94"/>
                        </a:cubicBezTo>
                        <a:cubicBezTo>
                          <a:pt x="26" y="95"/>
                          <a:pt x="27" y="96"/>
                          <a:pt x="28" y="96"/>
                        </a:cubicBezTo>
                        <a:cubicBezTo>
                          <a:pt x="28" y="96"/>
                          <a:pt x="30" y="97"/>
                          <a:pt x="31" y="97"/>
                        </a:cubicBezTo>
                        <a:cubicBezTo>
                          <a:pt x="32" y="97"/>
                          <a:pt x="34" y="97"/>
                          <a:pt x="35" y="96"/>
                        </a:cubicBezTo>
                        <a:cubicBezTo>
                          <a:pt x="35" y="96"/>
                          <a:pt x="36" y="95"/>
                          <a:pt x="36" y="94"/>
                        </a:cubicBezTo>
                        <a:cubicBezTo>
                          <a:pt x="36" y="93"/>
                          <a:pt x="36" y="91"/>
                          <a:pt x="35" y="89"/>
                        </a:cubicBezTo>
                        <a:cubicBezTo>
                          <a:pt x="34" y="89"/>
                          <a:pt x="34" y="87"/>
                          <a:pt x="34" y="85"/>
                        </a:cubicBezTo>
                        <a:cubicBezTo>
                          <a:pt x="34" y="84"/>
                          <a:pt x="34" y="84"/>
                          <a:pt x="34" y="83"/>
                        </a:cubicBezTo>
                        <a:cubicBezTo>
                          <a:pt x="35" y="83"/>
                          <a:pt x="36" y="83"/>
                          <a:pt x="37" y="83"/>
                        </a:cubicBezTo>
                        <a:cubicBezTo>
                          <a:pt x="39" y="84"/>
                          <a:pt x="40" y="84"/>
                          <a:pt x="41" y="86"/>
                        </a:cubicBezTo>
                        <a:cubicBezTo>
                          <a:pt x="41" y="87"/>
                          <a:pt x="42" y="89"/>
                          <a:pt x="42" y="89"/>
                        </a:cubicBezTo>
                        <a:cubicBezTo>
                          <a:pt x="42" y="90"/>
                          <a:pt x="44" y="91"/>
                          <a:pt x="44" y="92"/>
                        </a:cubicBezTo>
                        <a:cubicBezTo>
                          <a:pt x="45" y="92"/>
                          <a:pt x="46" y="93"/>
                          <a:pt x="47" y="93"/>
                        </a:cubicBezTo>
                        <a:cubicBezTo>
                          <a:pt x="48" y="93"/>
                          <a:pt x="49" y="93"/>
                          <a:pt x="50" y="94"/>
                        </a:cubicBezTo>
                        <a:cubicBezTo>
                          <a:pt x="51" y="95"/>
                          <a:pt x="51" y="96"/>
                          <a:pt x="51" y="97"/>
                        </a:cubicBezTo>
                        <a:cubicBezTo>
                          <a:pt x="52" y="97"/>
                          <a:pt x="53" y="99"/>
                          <a:pt x="54" y="100"/>
                        </a:cubicBezTo>
                        <a:cubicBezTo>
                          <a:pt x="54" y="101"/>
                          <a:pt x="55" y="102"/>
                          <a:pt x="56" y="102"/>
                        </a:cubicBezTo>
                        <a:cubicBezTo>
                          <a:pt x="56" y="102"/>
                          <a:pt x="57" y="103"/>
                          <a:pt x="58" y="103"/>
                        </a:cubicBezTo>
                        <a:cubicBezTo>
                          <a:pt x="59" y="103"/>
                          <a:pt x="60" y="104"/>
                          <a:pt x="61" y="105"/>
                        </a:cubicBezTo>
                        <a:cubicBezTo>
                          <a:pt x="61" y="106"/>
                          <a:pt x="63" y="106"/>
                          <a:pt x="64" y="107"/>
                        </a:cubicBezTo>
                        <a:cubicBezTo>
                          <a:pt x="65" y="108"/>
                          <a:pt x="66" y="108"/>
                          <a:pt x="67" y="108"/>
                        </a:cubicBezTo>
                        <a:cubicBezTo>
                          <a:pt x="69" y="109"/>
                          <a:pt x="69" y="110"/>
                          <a:pt x="70" y="110"/>
                        </a:cubicBezTo>
                        <a:cubicBezTo>
                          <a:pt x="70" y="110"/>
                          <a:pt x="70" y="111"/>
                          <a:pt x="70" y="112"/>
                        </a:cubicBezTo>
                        <a:cubicBezTo>
                          <a:pt x="70" y="113"/>
                          <a:pt x="69" y="114"/>
                          <a:pt x="69" y="114"/>
                        </a:cubicBezTo>
                        <a:cubicBezTo>
                          <a:pt x="69" y="114"/>
                          <a:pt x="67" y="115"/>
                          <a:pt x="66" y="115"/>
                        </a:cubicBezTo>
                        <a:cubicBezTo>
                          <a:pt x="65" y="115"/>
                          <a:pt x="65" y="116"/>
                          <a:pt x="65" y="117"/>
                        </a:cubicBezTo>
                        <a:cubicBezTo>
                          <a:pt x="65" y="117"/>
                          <a:pt x="65" y="117"/>
                          <a:pt x="65" y="118"/>
                        </a:cubicBezTo>
                        <a:cubicBezTo>
                          <a:pt x="65" y="119"/>
                          <a:pt x="66" y="120"/>
                          <a:pt x="67" y="121"/>
                        </a:cubicBezTo>
                        <a:cubicBezTo>
                          <a:pt x="68" y="121"/>
                          <a:pt x="69" y="121"/>
                          <a:pt x="70" y="122"/>
                        </a:cubicBezTo>
                        <a:cubicBezTo>
                          <a:pt x="70" y="123"/>
                          <a:pt x="70" y="124"/>
                          <a:pt x="70" y="125"/>
                        </a:cubicBezTo>
                        <a:cubicBezTo>
                          <a:pt x="71" y="126"/>
                          <a:pt x="72" y="126"/>
                          <a:pt x="72" y="126"/>
                        </a:cubicBezTo>
                        <a:cubicBezTo>
                          <a:pt x="73" y="126"/>
                          <a:pt x="75" y="126"/>
                          <a:pt x="76" y="125"/>
                        </a:cubicBezTo>
                        <a:cubicBezTo>
                          <a:pt x="77" y="125"/>
                          <a:pt x="79" y="126"/>
                          <a:pt x="79" y="126"/>
                        </a:cubicBezTo>
                        <a:cubicBezTo>
                          <a:pt x="81" y="126"/>
                          <a:pt x="82" y="127"/>
                          <a:pt x="83" y="128"/>
                        </a:cubicBezTo>
                        <a:cubicBezTo>
                          <a:pt x="83" y="129"/>
                          <a:pt x="84" y="129"/>
                          <a:pt x="85" y="130"/>
                        </a:cubicBezTo>
                        <a:cubicBezTo>
                          <a:pt x="85" y="130"/>
                          <a:pt x="86" y="131"/>
                          <a:pt x="87" y="132"/>
                        </a:cubicBezTo>
                        <a:cubicBezTo>
                          <a:pt x="87" y="133"/>
                          <a:pt x="89" y="134"/>
                          <a:pt x="90" y="134"/>
                        </a:cubicBezTo>
                        <a:cubicBezTo>
                          <a:pt x="90" y="134"/>
                          <a:pt x="92" y="134"/>
                          <a:pt x="93" y="135"/>
                        </a:cubicBezTo>
                        <a:cubicBezTo>
                          <a:pt x="94" y="135"/>
                          <a:pt x="96" y="136"/>
                          <a:pt x="96" y="137"/>
                        </a:cubicBezTo>
                        <a:cubicBezTo>
                          <a:pt x="96" y="138"/>
                          <a:pt x="97" y="138"/>
                          <a:pt x="98" y="139"/>
                        </a:cubicBezTo>
                        <a:cubicBezTo>
                          <a:pt x="98" y="140"/>
                          <a:pt x="100" y="140"/>
                          <a:pt x="101" y="140"/>
                        </a:cubicBezTo>
                        <a:cubicBezTo>
                          <a:pt x="102" y="140"/>
                          <a:pt x="104" y="140"/>
                          <a:pt x="104" y="140"/>
                        </a:cubicBezTo>
                        <a:cubicBezTo>
                          <a:pt x="105" y="140"/>
                          <a:pt x="108" y="140"/>
                          <a:pt x="109" y="140"/>
                        </a:cubicBezTo>
                        <a:cubicBezTo>
                          <a:pt x="111" y="140"/>
                          <a:pt x="113" y="141"/>
                          <a:pt x="114" y="141"/>
                        </a:cubicBezTo>
                        <a:cubicBezTo>
                          <a:pt x="115" y="140"/>
                          <a:pt x="117" y="141"/>
                          <a:pt x="118" y="142"/>
                        </a:cubicBezTo>
                        <a:cubicBezTo>
                          <a:pt x="119" y="143"/>
                          <a:pt x="121" y="144"/>
                          <a:pt x="121" y="145"/>
                        </a:cubicBezTo>
                        <a:cubicBezTo>
                          <a:pt x="121" y="145"/>
                          <a:pt x="122" y="146"/>
                          <a:pt x="123" y="146"/>
                        </a:cubicBezTo>
                        <a:cubicBezTo>
                          <a:pt x="125" y="147"/>
                          <a:pt x="127" y="148"/>
                          <a:pt x="128" y="147"/>
                        </a:cubicBezTo>
                        <a:cubicBezTo>
                          <a:pt x="129" y="147"/>
                          <a:pt x="130" y="145"/>
                          <a:pt x="131" y="144"/>
                        </a:cubicBezTo>
                        <a:cubicBezTo>
                          <a:pt x="132" y="143"/>
                          <a:pt x="133" y="143"/>
                          <a:pt x="133" y="143"/>
                        </a:cubicBezTo>
                        <a:cubicBezTo>
                          <a:pt x="132" y="142"/>
                          <a:pt x="131" y="141"/>
                          <a:pt x="130" y="140"/>
                        </a:cubicBezTo>
                        <a:cubicBezTo>
                          <a:pt x="129" y="139"/>
                          <a:pt x="130" y="137"/>
                          <a:pt x="131" y="136"/>
                        </a:cubicBezTo>
                        <a:cubicBezTo>
                          <a:pt x="133" y="134"/>
                          <a:pt x="134" y="132"/>
                          <a:pt x="134" y="132"/>
                        </a:cubicBezTo>
                        <a:cubicBezTo>
                          <a:pt x="134" y="131"/>
                          <a:pt x="134" y="130"/>
                          <a:pt x="134" y="129"/>
                        </a:cubicBezTo>
                        <a:cubicBezTo>
                          <a:pt x="135" y="129"/>
                          <a:pt x="136" y="127"/>
                          <a:pt x="136" y="126"/>
                        </a:cubicBezTo>
                        <a:cubicBezTo>
                          <a:pt x="138" y="124"/>
                          <a:pt x="139" y="122"/>
                          <a:pt x="140" y="121"/>
                        </a:cubicBezTo>
                        <a:cubicBezTo>
                          <a:pt x="140" y="120"/>
                          <a:pt x="141" y="118"/>
                          <a:pt x="141" y="117"/>
                        </a:cubicBezTo>
                        <a:cubicBezTo>
                          <a:pt x="141" y="116"/>
                          <a:pt x="140" y="114"/>
                          <a:pt x="140" y="112"/>
                        </a:cubicBezTo>
                        <a:cubicBezTo>
                          <a:pt x="139" y="110"/>
                          <a:pt x="140" y="108"/>
                          <a:pt x="141" y="107"/>
                        </a:cubicBezTo>
                        <a:cubicBezTo>
                          <a:pt x="142" y="105"/>
                          <a:pt x="144" y="103"/>
                          <a:pt x="145" y="101"/>
                        </a:cubicBezTo>
                        <a:cubicBezTo>
                          <a:pt x="146" y="99"/>
                          <a:pt x="147" y="97"/>
                          <a:pt x="147" y="95"/>
                        </a:cubicBezTo>
                        <a:cubicBezTo>
                          <a:pt x="146" y="94"/>
                          <a:pt x="146" y="92"/>
                          <a:pt x="147" y="91"/>
                        </a:cubicBezTo>
                        <a:cubicBezTo>
                          <a:pt x="147" y="90"/>
                          <a:pt x="149" y="89"/>
                          <a:pt x="150" y="89"/>
                        </a:cubicBezTo>
                        <a:cubicBezTo>
                          <a:pt x="152" y="89"/>
                          <a:pt x="154" y="88"/>
                          <a:pt x="155" y="87"/>
                        </a:cubicBezTo>
                        <a:cubicBezTo>
                          <a:pt x="156" y="86"/>
                          <a:pt x="156" y="83"/>
                          <a:pt x="156" y="81"/>
                        </a:cubicBezTo>
                        <a:cubicBezTo>
                          <a:pt x="157" y="81"/>
                          <a:pt x="158" y="79"/>
                          <a:pt x="160" y="79"/>
                        </a:cubicBezTo>
                        <a:cubicBezTo>
                          <a:pt x="161" y="79"/>
                          <a:pt x="163" y="78"/>
                          <a:pt x="164" y="76"/>
                        </a:cubicBezTo>
                        <a:cubicBezTo>
                          <a:pt x="165" y="74"/>
                          <a:pt x="168" y="72"/>
                          <a:pt x="171" y="69"/>
                        </a:cubicBezTo>
                        <a:cubicBezTo>
                          <a:pt x="173" y="67"/>
                          <a:pt x="176" y="65"/>
                          <a:pt x="176" y="65"/>
                        </a:cubicBezTo>
                        <a:cubicBezTo>
                          <a:pt x="176" y="65"/>
                          <a:pt x="175" y="64"/>
                          <a:pt x="173" y="62"/>
                        </a:cubicBezTo>
                        <a:cubicBezTo>
                          <a:pt x="171" y="62"/>
                          <a:pt x="170" y="59"/>
                          <a:pt x="168" y="58"/>
                        </a:cubicBezTo>
                        <a:cubicBezTo>
                          <a:pt x="167" y="57"/>
                          <a:pt x="164" y="55"/>
                          <a:pt x="162" y="54"/>
                        </a:cubicBezTo>
                        <a:cubicBezTo>
                          <a:pt x="161" y="53"/>
                          <a:pt x="157" y="52"/>
                          <a:pt x="154" y="52"/>
                        </a:cubicBezTo>
                        <a:cubicBezTo>
                          <a:pt x="153" y="51"/>
                          <a:pt x="150" y="50"/>
                          <a:pt x="148" y="50"/>
                        </a:cubicBezTo>
                        <a:cubicBezTo>
                          <a:pt x="147" y="49"/>
                          <a:pt x="145" y="47"/>
                          <a:pt x="143" y="47"/>
                        </a:cubicBezTo>
                        <a:cubicBezTo>
                          <a:pt x="140" y="47"/>
                          <a:pt x="138" y="45"/>
                          <a:pt x="138" y="43"/>
                        </a:cubicBezTo>
                        <a:cubicBezTo>
                          <a:pt x="137" y="42"/>
                          <a:pt x="138" y="40"/>
                          <a:pt x="138" y="39"/>
                        </a:cubicBezTo>
                        <a:cubicBezTo>
                          <a:pt x="139" y="38"/>
                          <a:pt x="139" y="36"/>
                          <a:pt x="138" y="36"/>
                        </a:cubicBezTo>
                        <a:cubicBezTo>
                          <a:pt x="137" y="36"/>
                          <a:pt x="135" y="35"/>
                          <a:pt x="135" y="35"/>
                        </a:cubicBezTo>
                        <a:cubicBezTo>
                          <a:pt x="134" y="35"/>
                          <a:pt x="131" y="34"/>
                          <a:pt x="129" y="33"/>
                        </a:cubicBezTo>
                        <a:cubicBezTo>
                          <a:pt x="127" y="33"/>
                          <a:pt x="126" y="31"/>
                          <a:pt x="124" y="29"/>
                        </a:cubicBezTo>
                        <a:cubicBezTo>
                          <a:pt x="123" y="28"/>
                          <a:pt x="121" y="27"/>
                          <a:pt x="119" y="26"/>
                        </a:cubicBezTo>
                        <a:cubicBezTo>
                          <a:pt x="118" y="26"/>
                          <a:pt x="116" y="25"/>
                          <a:pt x="115" y="25"/>
                        </a:cubicBezTo>
                        <a:cubicBezTo>
                          <a:pt x="113" y="25"/>
                          <a:pt x="110" y="25"/>
                          <a:pt x="110" y="25"/>
                        </a:cubicBezTo>
                        <a:cubicBezTo>
                          <a:pt x="109" y="26"/>
                          <a:pt x="107" y="25"/>
                          <a:pt x="106" y="25"/>
                        </a:cubicBezTo>
                        <a:cubicBezTo>
                          <a:pt x="105" y="25"/>
                          <a:pt x="103" y="23"/>
                          <a:pt x="102" y="22"/>
                        </a:cubicBezTo>
                        <a:cubicBezTo>
                          <a:pt x="101" y="21"/>
                          <a:pt x="99" y="21"/>
                          <a:pt x="99" y="19"/>
                        </a:cubicBezTo>
                        <a:cubicBezTo>
                          <a:pt x="98" y="18"/>
                          <a:pt x="96" y="17"/>
                          <a:pt x="95" y="17"/>
                        </a:cubicBezTo>
                        <a:cubicBezTo>
                          <a:pt x="94" y="16"/>
                          <a:pt x="92" y="15"/>
                          <a:pt x="92" y="14"/>
                        </a:cubicBezTo>
                        <a:cubicBezTo>
                          <a:pt x="92" y="13"/>
                          <a:pt x="92" y="12"/>
                          <a:pt x="91" y="10"/>
                        </a:cubicBezTo>
                        <a:cubicBezTo>
                          <a:pt x="89" y="8"/>
                          <a:pt x="87" y="5"/>
                          <a:pt x="86" y="3"/>
                        </a:cubicBezTo>
                        <a:cubicBezTo>
                          <a:pt x="84" y="2"/>
                          <a:pt x="83" y="0"/>
                          <a:pt x="82" y="0"/>
                        </a:cubicBezTo>
                        <a:cubicBezTo>
                          <a:pt x="81" y="0"/>
                          <a:pt x="80" y="1"/>
                          <a:pt x="79" y="3"/>
                        </a:cubicBezTo>
                        <a:cubicBezTo>
                          <a:pt x="79" y="3"/>
                          <a:pt x="77" y="5"/>
                          <a:pt x="76" y="6"/>
                        </a:cubicBezTo>
                        <a:cubicBezTo>
                          <a:pt x="75" y="6"/>
                          <a:pt x="74" y="7"/>
                          <a:pt x="72" y="8"/>
                        </a:cubicBezTo>
                        <a:cubicBezTo>
                          <a:pt x="71" y="8"/>
                          <a:pt x="70" y="9"/>
                          <a:pt x="70" y="9"/>
                        </a:cubicBezTo>
                        <a:cubicBezTo>
                          <a:pt x="70" y="9"/>
                          <a:pt x="68" y="9"/>
                          <a:pt x="67" y="10"/>
                        </a:cubicBezTo>
                        <a:cubicBezTo>
                          <a:pt x="65" y="10"/>
                          <a:pt x="62" y="10"/>
                          <a:pt x="61" y="1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" name="Freeform 52">
                    <a:extLst>
                      <a:ext uri="{FF2B5EF4-FFF2-40B4-BE49-F238E27FC236}">
                        <a16:creationId xmlns:a16="http://schemas.microsoft.com/office/drawing/2014/main" id="{1847D9B3-11A7-DE70-B674-178F7A66B4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7039" y="1988080"/>
                    <a:ext cx="363311" cy="410909"/>
                  </a:xfrm>
                  <a:custGeom>
                    <a:avLst/>
                    <a:gdLst/>
                    <a:ahLst/>
                    <a:cxnLst>
                      <a:cxn ang="0">
                        <a:pos x="143" y="26"/>
                      </a:cxn>
                      <a:cxn ang="0">
                        <a:pos x="135" y="13"/>
                      </a:cxn>
                      <a:cxn ang="0">
                        <a:pos x="119" y="0"/>
                      </a:cxn>
                      <a:cxn ang="0">
                        <a:pos x="122" y="18"/>
                      </a:cxn>
                      <a:cxn ang="0">
                        <a:pos x="126" y="30"/>
                      </a:cxn>
                      <a:cxn ang="0">
                        <a:pos x="117" y="32"/>
                      </a:cxn>
                      <a:cxn ang="0">
                        <a:pos x="109" y="40"/>
                      </a:cxn>
                      <a:cxn ang="0">
                        <a:pos x="101" y="45"/>
                      </a:cxn>
                      <a:cxn ang="0">
                        <a:pos x="89" y="56"/>
                      </a:cxn>
                      <a:cxn ang="0">
                        <a:pos x="73" y="67"/>
                      </a:cxn>
                      <a:cxn ang="0">
                        <a:pos x="57" y="65"/>
                      </a:cxn>
                      <a:cxn ang="0">
                        <a:pos x="45" y="69"/>
                      </a:cxn>
                      <a:cxn ang="0">
                        <a:pos x="39" y="68"/>
                      </a:cxn>
                      <a:cxn ang="0">
                        <a:pos x="31" y="57"/>
                      </a:cxn>
                      <a:cxn ang="0">
                        <a:pos x="15" y="53"/>
                      </a:cxn>
                      <a:cxn ang="0">
                        <a:pos x="5" y="56"/>
                      </a:cxn>
                      <a:cxn ang="0">
                        <a:pos x="6" y="65"/>
                      </a:cxn>
                      <a:cxn ang="0">
                        <a:pos x="8" y="79"/>
                      </a:cxn>
                      <a:cxn ang="0">
                        <a:pos x="17" y="83"/>
                      </a:cxn>
                      <a:cxn ang="0">
                        <a:pos x="28" y="91"/>
                      </a:cxn>
                      <a:cxn ang="0">
                        <a:pos x="45" y="93"/>
                      </a:cxn>
                      <a:cxn ang="0">
                        <a:pos x="51" y="106"/>
                      </a:cxn>
                      <a:cxn ang="0">
                        <a:pos x="53" y="119"/>
                      </a:cxn>
                      <a:cxn ang="0">
                        <a:pos x="58" y="132"/>
                      </a:cxn>
                      <a:cxn ang="0">
                        <a:pos x="74" y="143"/>
                      </a:cxn>
                      <a:cxn ang="0">
                        <a:pos x="73" y="159"/>
                      </a:cxn>
                      <a:cxn ang="0">
                        <a:pos x="80" y="171"/>
                      </a:cxn>
                      <a:cxn ang="0">
                        <a:pos x="84" y="162"/>
                      </a:cxn>
                      <a:cxn ang="0">
                        <a:pos x="93" y="156"/>
                      </a:cxn>
                      <a:cxn ang="0">
                        <a:pos x="102" y="163"/>
                      </a:cxn>
                      <a:cxn ang="0">
                        <a:pos x="110" y="160"/>
                      </a:cxn>
                      <a:cxn ang="0">
                        <a:pos x="119" y="152"/>
                      </a:cxn>
                      <a:cxn ang="0">
                        <a:pos x="121" y="169"/>
                      </a:cxn>
                      <a:cxn ang="0">
                        <a:pos x="123" y="178"/>
                      </a:cxn>
                      <a:cxn ang="0">
                        <a:pos x="132" y="174"/>
                      </a:cxn>
                      <a:cxn ang="0">
                        <a:pos x="143" y="174"/>
                      </a:cxn>
                      <a:cxn ang="0">
                        <a:pos x="150" y="164"/>
                      </a:cxn>
                      <a:cxn ang="0">
                        <a:pos x="152" y="149"/>
                      </a:cxn>
                      <a:cxn ang="0">
                        <a:pos x="146" y="135"/>
                      </a:cxn>
                      <a:cxn ang="0">
                        <a:pos x="133" y="136"/>
                      </a:cxn>
                      <a:cxn ang="0">
                        <a:pos x="120" y="128"/>
                      </a:cxn>
                      <a:cxn ang="0">
                        <a:pos x="127" y="115"/>
                      </a:cxn>
                      <a:cxn ang="0">
                        <a:pos x="137" y="113"/>
                      </a:cxn>
                      <a:cxn ang="0">
                        <a:pos x="135" y="90"/>
                      </a:cxn>
                      <a:cxn ang="0">
                        <a:pos x="135" y="65"/>
                      </a:cxn>
                      <a:cxn ang="0">
                        <a:pos x="150" y="46"/>
                      </a:cxn>
                      <a:cxn ang="0">
                        <a:pos x="157" y="33"/>
                      </a:cxn>
                    </a:cxnLst>
                    <a:rect l="0" t="0" r="r" b="b"/>
                    <a:pathLst>
                      <a:path w="158" h="179">
                        <a:moveTo>
                          <a:pt x="153" y="31"/>
                        </a:moveTo>
                        <a:cubicBezTo>
                          <a:pt x="153" y="31"/>
                          <a:pt x="152" y="30"/>
                          <a:pt x="149" y="29"/>
                        </a:cubicBezTo>
                        <a:cubicBezTo>
                          <a:pt x="147" y="28"/>
                          <a:pt x="145" y="27"/>
                          <a:pt x="143" y="26"/>
                        </a:cubicBezTo>
                        <a:cubicBezTo>
                          <a:pt x="141" y="25"/>
                          <a:pt x="139" y="24"/>
                          <a:pt x="138" y="23"/>
                        </a:cubicBezTo>
                        <a:cubicBezTo>
                          <a:pt x="138" y="21"/>
                          <a:pt x="138" y="18"/>
                          <a:pt x="137" y="18"/>
                        </a:cubicBezTo>
                        <a:cubicBezTo>
                          <a:pt x="137" y="16"/>
                          <a:pt x="136" y="13"/>
                          <a:pt x="135" y="13"/>
                        </a:cubicBezTo>
                        <a:cubicBezTo>
                          <a:pt x="134" y="12"/>
                          <a:pt x="131" y="9"/>
                          <a:pt x="130" y="7"/>
                        </a:cubicBezTo>
                        <a:cubicBezTo>
                          <a:pt x="128" y="5"/>
                          <a:pt x="126" y="3"/>
                          <a:pt x="123" y="2"/>
                        </a:cubicBezTo>
                        <a:cubicBezTo>
                          <a:pt x="121" y="1"/>
                          <a:pt x="119" y="0"/>
                          <a:pt x="119" y="0"/>
                        </a:cubicBezTo>
                        <a:cubicBezTo>
                          <a:pt x="119" y="0"/>
                          <a:pt x="119" y="3"/>
                          <a:pt x="120" y="5"/>
                        </a:cubicBezTo>
                        <a:cubicBezTo>
                          <a:pt x="122" y="8"/>
                          <a:pt x="122" y="10"/>
                          <a:pt x="122" y="12"/>
                        </a:cubicBezTo>
                        <a:cubicBezTo>
                          <a:pt x="122" y="13"/>
                          <a:pt x="122" y="15"/>
                          <a:pt x="122" y="18"/>
                        </a:cubicBezTo>
                        <a:cubicBezTo>
                          <a:pt x="122" y="20"/>
                          <a:pt x="124" y="21"/>
                          <a:pt x="125" y="23"/>
                        </a:cubicBezTo>
                        <a:cubicBezTo>
                          <a:pt x="126" y="24"/>
                          <a:pt x="127" y="26"/>
                          <a:pt x="127" y="26"/>
                        </a:cubicBezTo>
                        <a:cubicBezTo>
                          <a:pt x="127" y="28"/>
                          <a:pt x="126" y="29"/>
                          <a:pt x="126" y="30"/>
                        </a:cubicBezTo>
                        <a:cubicBezTo>
                          <a:pt x="125" y="31"/>
                          <a:pt x="123" y="31"/>
                          <a:pt x="123" y="31"/>
                        </a:cubicBezTo>
                        <a:cubicBezTo>
                          <a:pt x="122" y="31"/>
                          <a:pt x="121" y="30"/>
                          <a:pt x="120" y="30"/>
                        </a:cubicBezTo>
                        <a:cubicBezTo>
                          <a:pt x="119" y="30"/>
                          <a:pt x="117" y="31"/>
                          <a:pt x="117" y="32"/>
                        </a:cubicBezTo>
                        <a:cubicBezTo>
                          <a:pt x="116" y="33"/>
                          <a:pt x="115" y="34"/>
                          <a:pt x="114" y="34"/>
                        </a:cubicBezTo>
                        <a:cubicBezTo>
                          <a:pt x="113" y="35"/>
                          <a:pt x="111" y="36"/>
                          <a:pt x="110" y="37"/>
                        </a:cubicBezTo>
                        <a:cubicBezTo>
                          <a:pt x="109" y="38"/>
                          <a:pt x="108" y="40"/>
                          <a:pt x="109" y="40"/>
                        </a:cubicBezTo>
                        <a:cubicBezTo>
                          <a:pt x="110" y="42"/>
                          <a:pt x="109" y="44"/>
                          <a:pt x="108" y="45"/>
                        </a:cubicBezTo>
                        <a:cubicBezTo>
                          <a:pt x="107" y="46"/>
                          <a:pt x="106" y="46"/>
                          <a:pt x="104" y="46"/>
                        </a:cubicBezTo>
                        <a:cubicBezTo>
                          <a:pt x="103" y="46"/>
                          <a:pt x="102" y="45"/>
                          <a:pt x="101" y="45"/>
                        </a:cubicBezTo>
                        <a:cubicBezTo>
                          <a:pt x="100" y="45"/>
                          <a:pt x="98" y="45"/>
                          <a:pt x="96" y="46"/>
                        </a:cubicBezTo>
                        <a:cubicBezTo>
                          <a:pt x="94" y="47"/>
                          <a:pt x="92" y="48"/>
                          <a:pt x="91" y="50"/>
                        </a:cubicBezTo>
                        <a:cubicBezTo>
                          <a:pt x="90" y="52"/>
                          <a:pt x="89" y="54"/>
                          <a:pt x="89" y="56"/>
                        </a:cubicBezTo>
                        <a:cubicBezTo>
                          <a:pt x="89" y="59"/>
                          <a:pt x="87" y="60"/>
                          <a:pt x="86" y="61"/>
                        </a:cubicBezTo>
                        <a:cubicBezTo>
                          <a:pt x="85" y="62"/>
                          <a:pt x="82" y="64"/>
                          <a:pt x="80" y="65"/>
                        </a:cubicBezTo>
                        <a:cubicBezTo>
                          <a:pt x="78" y="66"/>
                          <a:pt x="76" y="67"/>
                          <a:pt x="73" y="67"/>
                        </a:cubicBezTo>
                        <a:cubicBezTo>
                          <a:pt x="71" y="67"/>
                          <a:pt x="69" y="65"/>
                          <a:pt x="69" y="64"/>
                        </a:cubicBezTo>
                        <a:cubicBezTo>
                          <a:pt x="68" y="63"/>
                          <a:pt x="65" y="62"/>
                          <a:pt x="62" y="63"/>
                        </a:cubicBezTo>
                        <a:cubicBezTo>
                          <a:pt x="60" y="64"/>
                          <a:pt x="57" y="65"/>
                          <a:pt x="57" y="65"/>
                        </a:cubicBezTo>
                        <a:cubicBezTo>
                          <a:pt x="56" y="65"/>
                          <a:pt x="54" y="64"/>
                          <a:pt x="54" y="63"/>
                        </a:cubicBezTo>
                        <a:cubicBezTo>
                          <a:pt x="52" y="63"/>
                          <a:pt x="50" y="64"/>
                          <a:pt x="49" y="65"/>
                        </a:cubicBezTo>
                        <a:cubicBezTo>
                          <a:pt x="48" y="67"/>
                          <a:pt x="46" y="68"/>
                          <a:pt x="45" y="69"/>
                        </a:cubicBezTo>
                        <a:cubicBezTo>
                          <a:pt x="44" y="69"/>
                          <a:pt x="42" y="71"/>
                          <a:pt x="42" y="73"/>
                        </a:cubicBezTo>
                        <a:cubicBezTo>
                          <a:pt x="41" y="74"/>
                          <a:pt x="40" y="74"/>
                          <a:pt x="39" y="74"/>
                        </a:cubicBezTo>
                        <a:cubicBezTo>
                          <a:pt x="39" y="73"/>
                          <a:pt x="39" y="70"/>
                          <a:pt x="39" y="68"/>
                        </a:cubicBezTo>
                        <a:cubicBezTo>
                          <a:pt x="38" y="66"/>
                          <a:pt x="38" y="63"/>
                          <a:pt x="38" y="62"/>
                        </a:cubicBezTo>
                        <a:cubicBezTo>
                          <a:pt x="38" y="60"/>
                          <a:pt x="38" y="58"/>
                          <a:pt x="36" y="57"/>
                        </a:cubicBezTo>
                        <a:cubicBezTo>
                          <a:pt x="35" y="56"/>
                          <a:pt x="33" y="56"/>
                          <a:pt x="31" y="57"/>
                        </a:cubicBezTo>
                        <a:cubicBezTo>
                          <a:pt x="30" y="58"/>
                          <a:pt x="28" y="57"/>
                          <a:pt x="26" y="56"/>
                        </a:cubicBezTo>
                        <a:cubicBezTo>
                          <a:pt x="25" y="55"/>
                          <a:pt x="22" y="54"/>
                          <a:pt x="21" y="53"/>
                        </a:cubicBezTo>
                        <a:cubicBezTo>
                          <a:pt x="20" y="52"/>
                          <a:pt x="17" y="52"/>
                          <a:pt x="15" y="53"/>
                        </a:cubicBezTo>
                        <a:cubicBezTo>
                          <a:pt x="14" y="54"/>
                          <a:pt x="10" y="54"/>
                          <a:pt x="8" y="54"/>
                        </a:cubicBezTo>
                        <a:cubicBezTo>
                          <a:pt x="6" y="54"/>
                          <a:pt x="6" y="53"/>
                          <a:pt x="6" y="53"/>
                        </a:cubicBezTo>
                        <a:cubicBezTo>
                          <a:pt x="6" y="53"/>
                          <a:pt x="6" y="55"/>
                          <a:pt x="5" y="56"/>
                        </a:cubicBezTo>
                        <a:cubicBezTo>
                          <a:pt x="5" y="57"/>
                          <a:pt x="3" y="59"/>
                          <a:pt x="2" y="61"/>
                        </a:cubicBezTo>
                        <a:cubicBezTo>
                          <a:pt x="0" y="62"/>
                          <a:pt x="0" y="64"/>
                          <a:pt x="2" y="63"/>
                        </a:cubicBezTo>
                        <a:cubicBezTo>
                          <a:pt x="3" y="64"/>
                          <a:pt x="5" y="65"/>
                          <a:pt x="6" y="65"/>
                        </a:cubicBezTo>
                        <a:cubicBezTo>
                          <a:pt x="7" y="65"/>
                          <a:pt x="7" y="68"/>
                          <a:pt x="7" y="69"/>
                        </a:cubicBezTo>
                        <a:cubicBezTo>
                          <a:pt x="8" y="72"/>
                          <a:pt x="8" y="74"/>
                          <a:pt x="8" y="75"/>
                        </a:cubicBezTo>
                        <a:cubicBezTo>
                          <a:pt x="8" y="76"/>
                          <a:pt x="8" y="79"/>
                          <a:pt x="8" y="79"/>
                        </a:cubicBezTo>
                        <a:cubicBezTo>
                          <a:pt x="8" y="81"/>
                          <a:pt x="9" y="83"/>
                          <a:pt x="9" y="84"/>
                        </a:cubicBezTo>
                        <a:cubicBezTo>
                          <a:pt x="9" y="84"/>
                          <a:pt x="10" y="85"/>
                          <a:pt x="11" y="85"/>
                        </a:cubicBezTo>
                        <a:cubicBezTo>
                          <a:pt x="13" y="85"/>
                          <a:pt x="15" y="84"/>
                          <a:pt x="17" y="83"/>
                        </a:cubicBezTo>
                        <a:cubicBezTo>
                          <a:pt x="17" y="83"/>
                          <a:pt x="19" y="83"/>
                          <a:pt x="21" y="84"/>
                        </a:cubicBezTo>
                        <a:cubicBezTo>
                          <a:pt x="22" y="85"/>
                          <a:pt x="24" y="87"/>
                          <a:pt x="25" y="87"/>
                        </a:cubicBezTo>
                        <a:cubicBezTo>
                          <a:pt x="25" y="88"/>
                          <a:pt x="26" y="90"/>
                          <a:pt x="28" y="91"/>
                        </a:cubicBezTo>
                        <a:cubicBezTo>
                          <a:pt x="30" y="91"/>
                          <a:pt x="33" y="92"/>
                          <a:pt x="34" y="91"/>
                        </a:cubicBezTo>
                        <a:cubicBezTo>
                          <a:pt x="36" y="91"/>
                          <a:pt x="40" y="91"/>
                          <a:pt x="41" y="90"/>
                        </a:cubicBezTo>
                        <a:cubicBezTo>
                          <a:pt x="42" y="90"/>
                          <a:pt x="44" y="91"/>
                          <a:pt x="45" y="93"/>
                        </a:cubicBezTo>
                        <a:cubicBezTo>
                          <a:pt x="46" y="95"/>
                          <a:pt x="47" y="98"/>
                          <a:pt x="47" y="100"/>
                        </a:cubicBezTo>
                        <a:cubicBezTo>
                          <a:pt x="47" y="101"/>
                          <a:pt x="48" y="104"/>
                          <a:pt x="49" y="105"/>
                        </a:cubicBezTo>
                        <a:cubicBezTo>
                          <a:pt x="49" y="106"/>
                          <a:pt x="50" y="106"/>
                          <a:pt x="51" y="106"/>
                        </a:cubicBezTo>
                        <a:cubicBezTo>
                          <a:pt x="52" y="107"/>
                          <a:pt x="52" y="108"/>
                          <a:pt x="52" y="110"/>
                        </a:cubicBezTo>
                        <a:cubicBezTo>
                          <a:pt x="52" y="111"/>
                          <a:pt x="52" y="112"/>
                          <a:pt x="52" y="114"/>
                        </a:cubicBezTo>
                        <a:cubicBezTo>
                          <a:pt x="52" y="116"/>
                          <a:pt x="52" y="117"/>
                          <a:pt x="53" y="119"/>
                        </a:cubicBezTo>
                        <a:cubicBezTo>
                          <a:pt x="53" y="120"/>
                          <a:pt x="54" y="122"/>
                          <a:pt x="54" y="124"/>
                        </a:cubicBezTo>
                        <a:cubicBezTo>
                          <a:pt x="54" y="126"/>
                          <a:pt x="54" y="128"/>
                          <a:pt x="55" y="129"/>
                        </a:cubicBezTo>
                        <a:cubicBezTo>
                          <a:pt x="55" y="130"/>
                          <a:pt x="57" y="132"/>
                          <a:pt x="58" y="132"/>
                        </a:cubicBezTo>
                        <a:cubicBezTo>
                          <a:pt x="60" y="132"/>
                          <a:pt x="61" y="134"/>
                          <a:pt x="63" y="135"/>
                        </a:cubicBezTo>
                        <a:cubicBezTo>
                          <a:pt x="65" y="136"/>
                          <a:pt x="68" y="137"/>
                          <a:pt x="69" y="139"/>
                        </a:cubicBezTo>
                        <a:cubicBezTo>
                          <a:pt x="71" y="140"/>
                          <a:pt x="73" y="142"/>
                          <a:pt x="74" y="143"/>
                        </a:cubicBezTo>
                        <a:cubicBezTo>
                          <a:pt x="76" y="145"/>
                          <a:pt x="77" y="147"/>
                          <a:pt x="77" y="149"/>
                        </a:cubicBezTo>
                        <a:cubicBezTo>
                          <a:pt x="77" y="150"/>
                          <a:pt x="76" y="152"/>
                          <a:pt x="75" y="154"/>
                        </a:cubicBezTo>
                        <a:cubicBezTo>
                          <a:pt x="75" y="155"/>
                          <a:pt x="73" y="158"/>
                          <a:pt x="73" y="159"/>
                        </a:cubicBezTo>
                        <a:cubicBezTo>
                          <a:pt x="72" y="160"/>
                          <a:pt x="72" y="163"/>
                          <a:pt x="72" y="164"/>
                        </a:cubicBezTo>
                        <a:cubicBezTo>
                          <a:pt x="72" y="166"/>
                          <a:pt x="73" y="168"/>
                          <a:pt x="75" y="169"/>
                        </a:cubicBezTo>
                        <a:cubicBezTo>
                          <a:pt x="76" y="169"/>
                          <a:pt x="79" y="170"/>
                          <a:pt x="80" y="171"/>
                        </a:cubicBezTo>
                        <a:cubicBezTo>
                          <a:pt x="82" y="172"/>
                          <a:pt x="84" y="172"/>
                          <a:pt x="84" y="171"/>
                        </a:cubicBezTo>
                        <a:cubicBezTo>
                          <a:pt x="84" y="170"/>
                          <a:pt x="84" y="168"/>
                          <a:pt x="84" y="167"/>
                        </a:cubicBezTo>
                        <a:cubicBezTo>
                          <a:pt x="84" y="166"/>
                          <a:pt x="84" y="164"/>
                          <a:pt x="84" y="162"/>
                        </a:cubicBezTo>
                        <a:cubicBezTo>
                          <a:pt x="84" y="161"/>
                          <a:pt x="85" y="159"/>
                          <a:pt x="86" y="159"/>
                        </a:cubicBezTo>
                        <a:cubicBezTo>
                          <a:pt x="87" y="158"/>
                          <a:pt x="89" y="158"/>
                          <a:pt x="90" y="159"/>
                        </a:cubicBezTo>
                        <a:cubicBezTo>
                          <a:pt x="91" y="159"/>
                          <a:pt x="93" y="158"/>
                          <a:pt x="93" y="156"/>
                        </a:cubicBezTo>
                        <a:cubicBezTo>
                          <a:pt x="94" y="154"/>
                          <a:pt x="95" y="154"/>
                          <a:pt x="96" y="155"/>
                        </a:cubicBezTo>
                        <a:cubicBezTo>
                          <a:pt x="97" y="155"/>
                          <a:pt x="98" y="157"/>
                          <a:pt x="99" y="159"/>
                        </a:cubicBezTo>
                        <a:cubicBezTo>
                          <a:pt x="100" y="159"/>
                          <a:pt x="102" y="161"/>
                          <a:pt x="102" y="163"/>
                        </a:cubicBezTo>
                        <a:cubicBezTo>
                          <a:pt x="102" y="164"/>
                          <a:pt x="104" y="164"/>
                          <a:pt x="105" y="164"/>
                        </a:cubicBezTo>
                        <a:cubicBezTo>
                          <a:pt x="106" y="163"/>
                          <a:pt x="108" y="163"/>
                          <a:pt x="109" y="163"/>
                        </a:cubicBezTo>
                        <a:cubicBezTo>
                          <a:pt x="110" y="163"/>
                          <a:pt x="110" y="161"/>
                          <a:pt x="110" y="160"/>
                        </a:cubicBezTo>
                        <a:cubicBezTo>
                          <a:pt x="110" y="158"/>
                          <a:pt x="110" y="157"/>
                          <a:pt x="111" y="156"/>
                        </a:cubicBezTo>
                        <a:cubicBezTo>
                          <a:pt x="112" y="155"/>
                          <a:pt x="114" y="153"/>
                          <a:pt x="116" y="152"/>
                        </a:cubicBezTo>
                        <a:cubicBezTo>
                          <a:pt x="117" y="151"/>
                          <a:pt x="118" y="151"/>
                          <a:pt x="119" y="152"/>
                        </a:cubicBezTo>
                        <a:cubicBezTo>
                          <a:pt x="120" y="152"/>
                          <a:pt x="121" y="155"/>
                          <a:pt x="121" y="156"/>
                        </a:cubicBezTo>
                        <a:cubicBezTo>
                          <a:pt x="121" y="158"/>
                          <a:pt x="122" y="161"/>
                          <a:pt x="121" y="163"/>
                        </a:cubicBezTo>
                        <a:cubicBezTo>
                          <a:pt x="121" y="165"/>
                          <a:pt x="121" y="167"/>
                          <a:pt x="121" y="169"/>
                        </a:cubicBezTo>
                        <a:cubicBezTo>
                          <a:pt x="121" y="171"/>
                          <a:pt x="120" y="172"/>
                          <a:pt x="120" y="173"/>
                        </a:cubicBezTo>
                        <a:cubicBezTo>
                          <a:pt x="120" y="175"/>
                          <a:pt x="120" y="177"/>
                          <a:pt x="120" y="178"/>
                        </a:cubicBezTo>
                        <a:cubicBezTo>
                          <a:pt x="120" y="178"/>
                          <a:pt x="122" y="179"/>
                          <a:pt x="123" y="178"/>
                        </a:cubicBezTo>
                        <a:cubicBezTo>
                          <a:pt x="125" y="177"/>
                          <a:pt x="126" y="177"/>
                          <a:pt x="127" y="177"/>
                        </a:cubicBezTo>
                        <a:cubicBezTo>
                          <a:pt x="127" y="177"/>
                          <a:pt x="128" y="177"/>
                          <a:pt x="128" y="176"/>
                        </a:cubicBezTo>
                        <a:cubicBezTo>
                          <a:pt x="128" y="175"/>
                          <a:pt x="130" y="174"/>
                          <a:pt x="132" y="174"/>
                        </a:cubicBezTo>
                        <a:cubicBezTo>
                          <a:pt x="134" y="174"/>
                          <a:pt x="135" y="174"/>
                          <a:pt x="137" y="174"/>
                        </a:cubicBezTo>
                        <a:cubicBezTo>
                          <a:pt x="138" y="174"/>
                          <a:pt x="139" y="174"/>
                          <a:pt x="139" y="174"/>
                        </a:cubicBezTo>
                        <a:cubicBezTo>
                          <a:pt x="139" y="174"/>
                          <a:pt x="141" y="174"/>
                          <a:pt x="143" y="174"/>
                        </a:cubicBezTo>
                        <a:cubicBezTo>
                          <a:pt x="144" y="174"/>
                          <a:pt x="146" y="173"/>
                          <a:pt x="147" y="173"/>
                        </a:cubicBezTo>
                        <a:cubicBezTo>
                          <a:pt x="148" y="172"/>
                          <a:pt x="150" y="171"/>
                          <a:pt x="150" y="169"/>
                        </a:cubicBezTo>
                        <a:cubicBezTo>
                          <a:pt x="150" y="168"/>
                          <a:pt x="150" y="166"/>
                          <a:pt x="150" y="164"/>
                        </a:cubicBezTo>
                        <a:cubicBezTo>
                          <a:pt x="150" y="162"/>
                          <a:pt x="150" y="159"/>
                          <a:pt x="150" y="157"/>
                        </a:cubicBezTo>
                        <a:cubicBezTo>
                          <a:pt x="151" y="156"/>
                          <a:pt x="152" y="154"/>
                          <a:pt x="152" y="152"/>
                        </a:cubicBezTo>
                        <a:cubicBezTo>
                          <a:pt x="153" y="151"/>
                          <a:pt x="153" y="150"/>
                          <a:pt x="152" y="149"/>
                        </a:cubicBezTo>
                        <a:cubicBezTo>
                          <a:pt x="152" y="148"/>
                          <a:pt x="151" y="146"/>
                          <a:pt x="151" y="145"/>
                        </a:cubicBezTo>
                        <a:cubicBezTo>
                          <a:pt x="151" y="145"/>
                          <a:pt x="150" y="142"/>
                          <a:pt x="150" y="140"/>
                        </a:cubicBezTo>
                        <a:cubicBezTo>
                          <a:pt x="149" y="140"/>
                          <a:pt x="147" y="136"/>
                          <a:pt x="146" y="135"/>
                        </a:cubicBezTo>
                        <a:cubicBezTo>
                          <a:pt x="144" y="133"/>
                          <a:pt x="142" y="132"/>
                          <a:pt x="142" y="132"/>
                        </a:cubicBezTo>
                        <a:cubicBezTo>
                          <a:pt x="142" y="132"/>
                          <a:pt x="141" y="133"/>
                          <a:pt x="139" y="134"/>
                        </a:cubicBezTo>
                        <a:cubicBezTo>
                          <a:pt x="139" y="136"/>
                          <a:pt x="136" y="136"/>
                          <a:pt x="133" y="136"/>
                        </a:cubicBezTo>
                        <a:cubicBezTo>
                          <a:pt x="131" y="136"/>
                          <a:pt x="128" y="135"/>
                          <a:pt x="126" y="134"/>
                        </a:cubicBezTo>
                        <a:cubicBezTo>
                          <a:pt x="123" y="134"/>
                          <a:pt x="122" y="133"/>
                          <a:pt x="120" y="133"/>
                        </a:cubicBezTo>
                        <a:cubicBezTo>
                          <a:pt x="119" y="132"/>
                          <a:pt x="119" y="130"/>
                          <a:pt x="120" y="128"/>
                        </a:cubicBezTo>
                        <a:cubicBezTo>
                          <a:pt x="120" y="128"/>
                          <a:pt x="122" y="126"/>
                          <a:pt x="122" y="124"/>
                        </a:cubicBezTo>
                        <a:cubicBezTo>
                          <a:pt x="122" y="123"/>
                          <a:pt x="123" y="121"/>
                          <a:pt x="123" y="120"/>
                        </a:cubicBezTo>
                        <a:cubicBezTo>
                          <a:pt x="124" y="118"/>
                          <a:pt x="126" y="116"/>
                          <a:pt x="127" y="115"/>
                        </a:cubicBezTo>
                        <a:cubicBezTo>
                          <a:pt x="129" y="115"/>
                          <a:pt x="131" y="115"/>
                          <a:pt x="134" y="115"/>
                        </a:cubicBezTo>
                        <a:cubicBezTo>
                          <a:pt x="137" y="115"/>
                          <a:pt x="139" y="116"/>
                          <a:pt x="139" y="116"/>
                        </a:cubicBezTo>
                        <a:cubicBezTo>
                          <a:pt x="139" y="116"/>
                          <a:pt x="138" y="114"/>
                          <a:pt x="137" y="113"/>
                        </a:cubicBezTo>
                        <a:cubicBezTo>
                          <a:pt x="137" y="111"/>
                          <a:pt x="136" y="108"/>
                          <a:pt x="135" y="106"/>
                        </a:cubicBezTo>
                        <a:cubicBezTo>
                          <a:pt x="135" y="103"/>
                          <a:pt x="134" y="100"/>
                          <a:pt x="135" y="98"/>
                        </a:cubicBezTo>
                        <a:cubicBezTo>
                          <a:pt x="135" y="96"/>
                          <a:pt x="135" y="92"/>
                          <a:pt x="135" y="90"/>
                        </a:cubicBezTo>
                        <a:cubicBezTo>
                          <a:pt x="135" y="87"/>
                          <a:pt x="135" y="84"/>
                          <a:pt x="134" y="83"/>
                        </a:cubicBezTo>
                        <a:cubicBezTo>
                          <a:pt x="134" y="81"/>
                          <a:pt x="134" y="78"/>
                          <a:pt x="133" y="75"/>
                        </a:cubicBezTo>
                        <a:cubicBezTo>
                          <a:pt x="133" y="72"/>
                          <a:pt x="134" y="68"/>
                          <a:pt x="135" y="65"/>
                        </a:cubicBezTo>
                        <a:cubicBezTo>
                          <a:pt x="137" y="62"/>
                          <a:pt x="139" y="58"/>
                          <a:pt x="140" y="57"/>
                        </a:cubicBezTo>
                        <a:cubicBezTo>
                          <a:pt x="142" y="54"/>
                          <a:pt x="145" y="51"/>
                          <a:pt x="146" y="51"/>
                        </a:cubicBezTo>
                        <a:cubicBezTo>
                          <a:pt x="147" y="49"/>
                          <a:pt x="149" y="47"/>
                          <a:pt x="150" y="46"/>
                        </a:cubicBezTo>
                        <a:cubicBezTo>
                          <a:pt x="152" y="45"/>
                          <a:pt x="154" y="43"/>
                          <a:pt x="154" y="42"/>
                        </a:cubicBezTo>
                        <a:cubicBezTo>
                          <a:pt x="155" y="40"/>
                          <a:pt x="157" y="38"/>
                          <a:pt x="158" y="37"/>
                        </a:cubicBezTo>
                        <a:cubicBezTo>
                          <a:pt x="158" y="36"/>
                          <a:pt x="158" y="34"/>
                          <a:pt x="157" y="33"/>
                        </a:cubicBezTo>
                        <a:cubicBezTo>
                          <a:pt x="156" y="32"/>
                          <a:pt x="156" y="32"/>
                          <a:pt x="156" y="32"/>
                        </a:cubicBezTo>
                        <a:cubicBezTo>
                          <a:pt x="154" y="32"/>
                          <a:pt x="153" y="31"/>
                          <a:pt x="153" y="31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" name="Freeform 53">
                    <a:extLst>
                      <a:ext uri="{FF2B5EF4-FFF2-40B4-BE49-F238E27FC236}">
                        <a16:creationId xmlns:a16="http://schemas.microsoft.com/office/drawing/2014/main" id="{551869F6-7942-0FCC-81A0-BCE8DB86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2925" y="1791853"/>
                    <a:ext cx="356510" cy="365254"/>
                  </a:xfrm>
                  <a:custGeom>
                    <a:avLst/>
                    <a:gdLst/>
                    <a:ahLst/>
                    <a:cxnLst>
                      <a:cxn ang="0">
                        <a:pos x="15" y="136"/>
                      </a:cxn>
                      <a:cxn ang="0">
                        <a:pos x="30" y="138"/>
                      </a:cxn>
                      <a:cxn ang="0">
                        <a:pos x="36" y="139"/>
                      </a:cxn>
                      <a:cxn ang="0">
                        <a:pos x="49" y="137"/>
                      </a:cxn>
                      <a:cxn ang="0">
                        <a:pos x="59" y="141"/>
                      </a:cxn>
                      <a:cxn ang="0">
                        <a:pos x="66" y="146"/>
                      </a:cxn>
                      <a:cxn ang="0">
                        <a:pos x="67" y="158"/>
                      </a:cxn>
                      <a:cxn ang="0">
                        <a:pos x="73" y="154"/>
                      </a:cxn>
                      <a:cxn ang="0">
                        <a:pos x="81" y="148"/>
                      </a:cxn>
                      <a:cxn ang="0">
                        <a:pos x="90" y="147"/>
                      </a:cxn>
                      <a:cxn ang="0">
                        <a:pos x="101" y="151"/>
                      </a:cxn>
                      <a:cxn ang="0">
                        <a:pos x="114" y="146"/>
                      </a:cxn>
                      <a:cxn ang="0">
                        <a:pos x="119" y="135"/>
                      </a:cxn>
                      <a:cxn ang="0">
                        <a:pos x="129" y="129"/>
                      </a:cxn>
                      <a:cxn ang="0">
                        <a:pos x="136" y="129"/>
                      </a:cxn>
                      <a:cxn ang="0">
                        <a:pos x="138" y="122"/>
                      </a:cxn>
                      <a:cxn ang="0">
                        <a:pos x="145" y="116"/>
                      </a:cxn>
                      <a:cxn ang="0">
                        <a:pos x="151" y="115"/>
                      </a:cxn>
                      <a:cxn ang="0">
                        <a:pos x="155" y="111"/>
                      </a:cxn>
                      <a:cxn ang="0">
                        <a:pos x="150" y="103"/>
                      </a:cxn>
                      <a:cxn ang="0">
                        <a:pos x="149" y="90"/>
                      </a:cxn>
                      <a:cxn ang="0">
                        <a:pos x="144" y="83"/>
                      </a:cxn>
                      <a:cxn ang="0">
                        <a:pos x="139" y="72"/>
                      </a:cxn>
                      <a:cxn ang="0">
                        <a:pos x="131" y="64"/>
                      </a:cxn>
                      <a:cxn ang="0">
                        <a:pos x="124" y="64"/>
                      </a:cxn>
                      <a:cxn ang="0">
                        <a:pos x="114" y="54"/>
                      </a:cxn>
                      <a:cxn ang="0">
                        <a:pos x="110" y="42"/>
                      </a:cxn>
                      <a:cxn ang="0">
                        <a:pos x="103" y="27"/>
                      </a:cxn>
                      <a:cxn ang="0">
                        <a:pos x="92" y="17"/>
                      </a:cxn>
                      <a:cxn ang="0">
                        <a:pos x="100" y="11"/>
                      </a:cxn>
                      <a:cxn ang="0">
                        <a:pos x="107" y="0"/>
                      </a:cxn>
                      <a:cxn ang="0">
                        <a:pos x="99" y="1"/>
                      </a:cxn>
                      <a:cxn ang="0">
                        <a:pos x="88" y="7"/>
                      </a:cxn>
                      <a:cxn ang="0">
                        <a:pos x="75" y="8"/>
                      </a:cxn>
                      <a:cxn ang="0">
                        <a:pos x="78" y="15"/>
                      </a:cxn>
                      <a:cxn ang="0">
                        <a:pos x="76" y="19"/>
                      </a:cxn>
                      <a:cxn ang="0">
                        <a:pos x="66" y="23"/>
                      </a:cxn>
                      <a:cxn ang="0">
                        <a:pos x="55" y="27"/>
                      </a:cxn>
                      <a:cxn ang="0">
                        <a:pos x="48" y="30"/>
                      </a:cxn>
                      <a:cxn ang="0">
                        <a:pos x="43" y="34"/>
                      </a:cxn>
                      <a:cxn ang="0">
                        <a:pos x="37" y="41"/>
                      </a:cxn>
                      <a:cxn ang="0">
                        <a:pos x="38" y="48"/>
                      </a:cxn>
                      <a:cxn ang="0">
                        <a:pos x="40" y="60"/>
                      </a:cxn>
                      <a:cxn ang="0">
                        <a:pos x="37" y="68"/>
                      </a:cxn>
                      <a:cxn ang="0">
                        <a:pos x="41" y="77"/>
                      </a:cxn>
                      <a:cxn ang="0">
                        <a:pos x="39" y="80"/>
                      </a:cxn>
                      <a:cxn ang="0">
                        <a:pos x="29" y="87"/>
                      </a:cxn>
                      <a:cxn ang="0">
                        <a:pos x="17" y="98"/>
                      </a:cxn>
                      <a:cxn ang="0">
                        <a:pos x="11" y="104"/>
                      </a:cxn>
                      <a:cxn ang="0">
                        <a:pos x="3" y="113"/>
                      </a:cxn>
                      <a:cxn ang="0">
                        <a:pos x="1" y="117"/>
                      </a:cxn>
                      <a:cxn ang="0">
                        <a:pos x="5" y="124"/>
                      </a:cxn>
                      <a:cxn ang="0">
                        <a:pos x="3" y="131"/>
                      </a:cxn>
                    </a:cxnLst>
                    <a:rect l="0" t="0" r="r" b="b"/>
                    <a:pathLst>
                      <a:path w="155" h="159">
                        <a:moveTo>
                          <a:pt x="6" y="136"/>
                        </a:moveTo>
                        <a:cubicBezTo>
                          <a:pt x="8" y="136"/>
                          <a:pt x="13" y="136"/>
                          <a:pt x="15" y="136"/>
                        </a:cubicBezTo>
                        <a:cubicBezTo>
                          <a:pt x="19" y="136"/>
                          <a:pt x="22" y="136"/>
                          <a:pt x="23" y="136"/>
                        </a:cubicBezTo>
                        <a:cubicBezTo>
                          <a:pt x="25" y="137"/>
                          <a:pt x="28" y="137"/>
                          <a:pt x="30" y="138"/>
                        </a:cubicBezTo>
                        <a:cubicBezTo>
                          <a:pt x="31" y="138"/>
                          <a:pt x="33" y="138"/>
                          <a:pt x="33" y="138"/>
                        </a:cubicBezTo>
                        <a:cubicBezTo>
                          <a:pt x="33" y="138"/>
                          <a:pt x="34" y="139"/>
                          <a:pt x="36" y="139"/>
                        </a:cubicBezTo>
                        <a:cubicBezTo>
                          <a:pt x="38" y="138"/>
                          <a:pt x="41" y="138"/>
                          <a:pt x="43" y="138"/>
                        </a:cubicBezTo>
                        <a:cubicBezTo>
                          <a:pt x="45" y="137"/>
                          <a:pt x="47" y="137"/>
                          <a:pt x="49" y="137"/>
                        </a:cubicBezTo>
                        <a:cubicBezTo>
                          <a:pt x="50" y="138"/>
                          <a:pt x="53" y="140"/>
                          <a:pt x="54" y="141"/>
                        </a:cubicBezTo>
                        <a:cubicBezTo>
                          <a:pt x="55" y="141"/>
                          <a:pt x="58" y="142"/>
                          <a:pt x="59" y="141"/>
                        </a:cubicBezTo>
                        <a:cubicBezTo>
                          <a:pt x="61" y="140"/>
                          <a:pt x="63" y="140"/>
                          <a:pt x="64" y="141"/>
                        </a:cubicBezTo>
                        <a:cubicBezTo>
                          <a:pt x="65" y="143"/>
                          <a:pt x="66" y="145"/>
                          <a:pt x="66" y="146"/>
                        </a:cubicBezTo>
                        <a:cubicBezTo>
                          <a:pt x="66" y="148"/>
                          <a:pt x="66" y="151"/>
                          <a:pt x="66" y="153"/>
                        </a:cubicBezTo>
                        <a:cubicBezTo>
                          <a:pt x="66" y="155"/>
                          <a:pt x="66" y="157"/>
                          <a:pt x="67" y="158"/>
                        </a:cubicBezTo>
                        <a:cubicBezTo>
                          <a:pt x="68" y="159"/>
                          <a:pt x="69" y="159"/>
                          <a:pt x="70" y="157"/>
                        </a:cubicBezTo>
                        <a:cubicBezTo>
                          <a:pt x="70" y="155"/>
                          <a:pt x="72" y="154"/>
                          <a:pt x="73" y="154"/>
                        </a:cubicBezTo>
                        <a:cubicBezTo>
                          <a:pt x="74" y="153"/>
                          <a:pt x="76" y="151"/>
                          <a:pt x="77" y="149"/>
                        </a:cubicBezTo>
                        <a:cubicBezTo>
                          <a:pt x="78" y="149"/>
                          <a:pt x="80" y="148"/>
                          <a:pt x="81" y="148"/>
                        </a:cubicBezTo>
                        <a:cubicBezTo>
                          <a:pt x="82" y="148"/>
                          <a:pt x="84" y="149"/>
                          <a:pt x="85" y="149"/>
                        </a:cubicBezTo>
                        <a:cubicBezTo>
                          <a:pt x="85" y="149"/>
                          <a:pt x="88" y="148"/>
                          <a:pt x="90" y="147"/>
                        </a:cubicBezTo>
                        <a:cubicBezTo>
                          <a:pt x="93" y="146"/>
                          <a:pt x="96" y="147"/>
                          <a:pt x="97" y="149"/>
                        </a:cubicBezTo>
                        <a:cubicBezTo>
                          <a:pt x="97" y="150"/>
                          <a:pt x="99" y="151"/>
                          <a:pt x="101" y="151"/>
                        </a:cubicBezTo>
                        <a:cubicBezTo>
                          <a:pt x="104" y="151"/>
                          <a:pt x="106" y="150"/>
                          <a:pt x="108" y="149"/>
                        </a:cubicBezTo>
                        <a:cubicBezTo>
                          <a:pt x="110" y="149"/>
                          <a:pt x="113" y="147"/>
                          <a:pt x="114" y="146"/>
                        </a:cubicBezTo>
                        <a:cubicBezTo>
                          <a:pt x="115" y="145"/>
                          <a:pt x="117" y="143"/>
                          <a:pt x="117" y="141"/>
                        </a:cubicBezTo>
                        <a:cubicBezTo>
                          <a:pt x="117" y="139"/>
                          <a:pt x="118" y="136"/>
                          <a:pt x="119" y="135"/>
                        </a:cubicBezTo>
                        <a:cubicBezTo>
                          <a:pt x="120" y="133"/>
                          <a:pt x="122" y="131"/>
                          <a:pt x="124" y="130"/>
                        </a:cubicBezTo>
                        <a:cubicBezTo>
                          <a:pt x="126" y="130"/>
                          <a:pt x="128" y="129"/>
                          <a:pt x="129" y="129"/>
                        </a:cubicBezTo>
                        <a:cubicBezTo>
                          <a:pt x="130" y="129"/>
                          <a:pt x="131" y="130"/>
                          <a:pt x="132" y="130"/>
                        </a:cubicBezTo>
                        <a:cubicBezTo>
                          <a:pt x="134" y="131"/>
                          <a:pt x="136" y="131"/>
                          <a:pt x="136" y="129"/>
                        </a:cubicBezTo>
                        <a:cubicBezTo>
                          <a:pt x="137" y="128"/>
                          <a:pt x="138" y="127"/>
                          <a:pt x="137" y="125"/>
                        </a:cubicBezTo>
                        <a:cubicBezTo>
                          <a:pt x="136" y="124"/>
                          <a:pt x="137" y="122"/>
                          <a:pt x="138" y="122"/>
                        </a:cubicBezTo>
                        <a:cubicBezTo>
                          <a:pt x="139" y="121"/>
                          <a:pt x="141" y="120"/>
                          <a:pt x="143" y="119"/>
                        </a:cubicBezTo>
                        <a:cubicBezTo>
                          <a:pt x="143" y="119"/>
                          <a:pt x="144" y="117"/>
                          <a:pt x="145" y="116"/>
                        </a:cubicBezTo>
                        <a:cubicBezTo>
                          <a:pt x="145" y="115"/>
                          <a:pt x="147" y="115"/>
                          <a:pt x="148" y="115"/>
                        </a:cubicBezTo>
                        <a:cubicBezTo>
                          <a:pt x="150" y="114"/>
                          <a:pt x="151" y="115"/>
                          <a:pt x="151" y="115"/>
                        </a:cubicBezTo>
                        <a:cubicBezTo>
                          <a:pt x="151" y="115"/>
                          <a:pt x="153" y="115"/>
                          <a:pt x="154" y="114"/>
                        </a:cubicBezTo>
                        <a:cubicBezTo>
                          <a:pt x="154" y="114"/>
                          <a:pt x="155" y="113"/>
                          <a:pt x="155" y="111"/>
                        </a:cubicBezTo>
                        <a:cubicBezTo>
                          <a:pt x="155" y="110"/>
                          <a:pt x="154" y="108"/>
                          <a:pt x="153" y="108"/>
                        </a:cubicBezTo>
                        <a:cubicBezTo>
                          <a:pt x="152" y="106"/>
                          <a:pt x="150" y="104"/>
                          <a:pt x="150" y="103"/>
                        </a:cubicBezTo>
                        <a:cubicBezTo>
                          <a:pt x="150" y="100"/>
                          <a:pt x="150" y="98"/>
                          <a:pt x="150" y="97"/>
                        </a:cubicBezTo>
                        <a:cubicBezTo>
                          <a:pt x="150" y="95"/>
                          <a:pt x="150" y="92"/>
                          <a:pt x="149" y="90"/>
                        </a:cubicBezTo>
                        <a:cubicBezTo>
                          <a:pt x="148" y="87"/>
                          <a:pt x="147" y="85"/>
                          <a:pt x="147" y="85"/>
                        </a:cubicBezTo>
                        <a:cubicBezTo>
                          <a:pt x="147" y="85"/>
                          <a:pt x="146" y="84"/>
                          <a:pt x="144" y="83"/>
                        </a:cubicBezTo>
                        <a:cubicBezTo>
                          <a:pt x="142" y="82"/>
                          <a:pt x="140" y="80"/>
                          <a:pt x="140" y="78"/>
                        </a:cubicBezTo>
                        <a:cubicBezTo>
                          <a:pt x="140" y="77"/>
                          <a:pt x="139" y="74"/>
                          <a:pt x="139" y="72"/>
                        </a:cubicBezTo>
                        <a:cubicBezTo>
                          <a:pt x="139" y="72"/>
                          <a:pt x="138" y="69"/>
                          <a:pt x="136" y="67"/>
                        </a:cubicBezTo>
                        <a:cubicBezTo>
                          <a:pt x="134" y="67"/>
                          <a:pt x="132" y="65"/>
                          <a:pt x="131" y="64"/>
                        </a:cubicBezTo>
                        <a:cubicBezTo>
                          <a:pt x="131" y="63"/>
                          <a:pt x="130" y="63"/>
                          <a:pt x="130" y="64"/>
                        </a:cubicBezTo>
                        <a:cubicBezTo>
                          <a:pt x="129" y="64"/>
                          <a:pt x="126" y="64"/>
                          <a:pt x="124" y="64"/>
                        </a:cubicBezTo>
                        <a:cubicBezTo>
                          <a:pt x="122" y="64"/>
                          <a:pt x="120" y="63"/>
                          <a:pt x="118" y="60"/>
                        </a:cubicBezTo>
                        <a:cubicBezTo>
                          <a:pt x="117" y="58"/>
                          <a:pt x="115" y="55"/>
                          <a:pt x="114" y="54"/>
                        </a:cubicBezTo>
                        <a:cubicBezTo>
                          <a:pt x="114" y="53"/>
                          <a:pt x="113" y="50"/>
                          <a:pt x="112" y="48"/>
                        </a:cubicBezTo>
                        <a:cubicBezTo>
                          <a:pt x="112" y="46"/>
                          <a:pt x="111" y="43"/>
                          <a:pt x="110" y="42"/>
                        </a:cubicBezTo>
                        <a:cubicBezTo>
                          <a:pt x="109" y="39"/>
                          <a:pt x="108" y="36"/>
                          <a:pt x="108" y="34"/>
                        </a:cubicBezTo>
                        <a:cubicBezTo>
                          <a:pt x="108" y="32"/>
                          <a:pt x="106" y="29"/>
                          <a:pt x="103" y="27"/>
                        </a:cubicBezTo>
                        <a:cubicBezTo>
                          <a:pt x="102" y="26"/>
                          <a:pt x="98" y="24"/>
                          <a:pt x="95" y="23"/>
                        </a:cubicBezTo>
                        <a:cubicBezTo>
                          <a:pt x="93" y="21"/>
                          <a:pt x="92" y="18"/>
                          <a:pt x="92" y="17"/>
                        </a:cubicBezTo>
                        <a:cubicBezTo>
                          <a:pt x="92" y="15"/>
                          <a:pt x="94" y="13"/>
                          <a:pt x="95" y="13"/>
                        </a:cubicBezTo>
                        <a:cubicBezTo>
                          <a:pt x="97" y="13"/>
                          <a:pt x="99" y="11"/>
                          <a:pt x="100" y="11"/>
                        </a:cubicBezTo>
                        <a:cubicBezTo>
                          <a:pt x="100" y="10"/>
                          <a:pt x="102" y="6"/>
                          <a:pt x="104" y="5"/>
                        </a:cubicBezTo>
                        <a:cubicBezTo>
                          <a:pt x="106" y="2"/>
                          <a:pt x="107" y="0"/>
                          <a:pt x="107" y="0"/>
                        </a:cubicBezTo>
                        <a:cubicBezTo>
                          <a:pt x="107" y="0"/>
                          <a:pt x="106" y="0"/>
                          <a:pt x="104" y="0"/>
                        </a:cubicBezTo>
                        <a:cubicBezTo>
                          <a:pt x="102" y="0"/>
                          <a:pt x="99" y="0"/>
                          <a:pt x="99" y="1"/>
                        </a:cubicBezTo>
                        <a:cubicBezTo>
                          <a:pt x="98" y="2"/>
                          <a:pt x="96" y="4"/>
                          <a:pt x="94" y="5"/>
                        </a:cubicBezTo>
                        <a:cubicBezTo>
                          <a:pt x="93" y="6"/>
                          <a:pt x="91" y="7"/>
                          <a:pt x="88" y="7"/>
                        </a:cubicBezTo>
                        <a:cubicBezTo>
                          <a:pt x="86" y="8"/>
                          <a:pt x="82" y="8"/>
                          <a:pt x="80" y="8"/>
                        </a:cubicBezTo>
                        <a:cubicBezTo>
                          <a:pt x="77" y="8"/>
                          <a:pt x="75" y="8"/>
                          <a:pt x="75" y="8"/>
                        </a:cubicBezTo>
                        <a:cubicBezTo>
                          <a:pt x="75" y="8"/>
                          <a:pt x="76" y="9"/>
                          <a:pt x="77" y="9"/>
                        </a:cubicBezTo>
                        <a:cubicBezTo>
                          <a:pt x="78" y="11"/>
                          <a:pt x="78" y="14"/>
                          <a:pt x="78" y="15"/>
                        </a:cubicBezTo>
                        <a:cubicBezTo>
                          <a:pt x="77" y="16"/>
                          <a:pt x="77" y="18"/>
                          <a:pt x="77" y="18"/>
                        </a:cubicBezTo>
                        <a:cubicBezTo>
                          <a:pt x="77" y="18"/>
                          <a:pt x="76" y="18"/>
                          <a:pt x="76" y="19"/>
                        </a:cubicBezTo>
                        <a:cubicBezTo>
                          <a:pt x="74" y="20"/>
                          <a:pt x="72" y="21"/>
                          <a:pt x="71" y="21"/>
                        </a:cubicBezTo>
                        <a:cubicBezTo>
                          <a:pt x="70" y="23"/>
                          <a:pt x="68" y="23"/>
                          <a:pt x="66" y="23"/>
                        </a:cubicBezTo>
                        <a:cubicBezTo>
                          <a:pt x="64" y="23"/>
                          <a:pt x="61" y="23"/>
                          <a:pt x="60" y="24"/>
                        </a:cubicBezTo>
                        <a:cubicBezTo>
                          <a:pt x="60" y="25"/>
                          <a:pt x="58" y="26"/>
                          <a:pt x="55" y="27"/>
                        </a:cubicBezTo>
                        <a:cubicBezTo>
                          <a:pt x="53" y="27"/>
                          <a:pt x="52" y="28"/>
                          <a:pt x="51" y="29"/>
                        </a:cubicBezTo>
                        <a:cubicBezTo>
                          <a:pt x="50" y="30"/>
                          <a:pt x="49" y="30"/>
                          <a:pt x="48" y="30"/>
                        </a:cubicBezTo>
                        <a:cubicBezTo>
                          <a:pt x="48" y="30"/>
                          <a:pt x="46" y="31"/>
                          <a:pt x="46" y="31"/>
                        </a:cubicBezTo>
                        <a:cubicBezTo>
                          <a:pt x="45" y="32"/>
                          <a:pt x="45" y="33"/>
                          <a:pt x="43" y="34"/>
                        </a:cubicBezTo>
                        <a:cubicBezTo>
                          <a:pt x="42" y="35"/>
                          <a:pt x="39" y="37"/>
                          <a:pt x="38" y="38"/>
                        </a:cubicBezTo>
                        <a:cubicBezTo>
                          <a:pt x="37" y="39"/>
                          <a:pt x="37" y="41"/>
                          <a:pt x="37" y="41"/>
                        </a:cubicBezTo>
                        <a:cubicBezTo>
                          <a:pt x="37" y="41"/>
                          <a:pt x="37" y="42"/>
                          <a:pt x="37" y="43"/>
                        </a:cubicBezTo>
                        <a:cubicBezTo>
                          <a:pt x="38" y="44"/>
                          <a:pt x="38" y="46"/>
                          <a:pt x="38" y="48"/>
                        </a:cubicBezTo>
                        <a:cubicBezTo>
                          <a:pt x="39" y="49"/>
                          <a:pt x="40" y="52"/>
                          <a:pt x="41" y="53"/>
                        </a:cubicBezTo>
                        <a:cubicBezTo>
                          <a:pt x="42" y="54"/>
                          <a:pt x="41" y="57"/>
                          <a:pt x="40" y="60"/>
                        </a:cubicBezTo>
                        <a:cubicBezTo>
                          <a:pt x="39" y="61"/>
                          <a:pt x="39" y="64"/>
                          <a:pt x="39" y="64"/>
                        </a:cubicBezTo>
                        <a:cubicBezTo>
                          <a:pt x="39" y="65"/>
                          <a:pt x="38" y="66"/>
                          <a:pt x="37" y="68"/>
                        </a:cubicBezTo>
                        <a:cubicBezTo>
                          <a:pt x="36" y="69"/>
                          <a:pt x="36" y="72"/>
                          <a:pt x="37" y="72"/>
                        </a:cubicBezTo>
                        <a:cubicBezTo>
                          <a:pt x="39" y="74"/>
                          <a:pt x="40" y="76"/>
                          <a:pt x="41" y="77"/>
                        </a:cubicBezTo>
                        <a:cubicBezTo>
                          <a:pt x="41" y="77"/>
                          <a:pt x="41" y="78"/>
                          <a:pt x="41" y="78"/>
                        </a:cubicBezTo>
                        <a:cubicBezTo>
                          <a:pt x="41" y="78"/>
                          <a:pt x="41" y="79"/>
                          <a:pt x="39" y="80"/>
                        </a:cubicBezTo>
                        <a:cubicBezTo>
                          <a:pt x="37" y="82"/>
                          <a:pt x="35" y="83"/>
                          <a:pt x="34" y="84"/>
                        </a:cubicBezTo>
                        <a:cubicBezTo>
                          <a:pt x="34" y="85"/>
                          <a:pt x="31" y="86"/>
                          <a:pt x="29" y="87"/>
                        </a:cubicBezTo>
                        <a:cubicBezTo>
                          <a:pt x="27" y="88"/>
                          <a:pt x="25" y="90"/>
                          <a:pt x="23" y="92"/>
                        </a:cubicBezTo>
                        <a:cubicBezTo>
                          <a:pt x="21" y="95"/>
                          <a:pt x="18" y="97"/>
                          <a:pt x="17" y="98"/>
                        </a:cubicBezTo>
                        <a:cubicBezTo>
                          <a:pt x="16" y="100"/>
                          <a:pt x="14" y="101"/>
                          <a:pt x="13" y="101"/>
                        </a:cubicBezTo>
                        <a:cubicBezTo>
                          <a:pt x="12" y="101"/>
                          <a:pt x="11" y="103"/>
                          <a:pt x="11" y="104"/>
                        </a:cubicBezTo>
                        <a:cubicBezTo>
                          <a:pt x="10" y="105"/>
                          <a:pt x="8" y="108"/>
                          <a:pt x="7" y="109"/>
                        </a:cubicBezTo>
                        <a:cubicBezTo>
                          <a:pt x="5" y="110"/>
                          <a:pt x="3" y="111"/>
                          <a:pt x="3" y="113"/>
                        </a:cubicBezTo>
                        <a:cubicBezTo>
                          <a:pt x="1" y="114"/>
                          <a:pt x="0" y="115"/>
                          <a:pt x="0" y="115"/>
                        </a:cubicBezTo>
                        <a:cubicBezTo>
                          <a:pt x="0" y="115"/>
                          <a:pt x="1" y="116"/>
                          <a:pt x="1" y="117"/>
                        </a:cubicBezTo>
                        <a:cubicBezTo>
                          <a:pt x="2" y="117"/>
                          <a:pt x="3" y="118"/>
                          <a:pt x="4" y="120"/>
                        </a:cubicBezTo>
                        <a:cubicBezTo>
                          <a:pt x="4" y="121"/>
                          <a:pt x="4" y="122"/>
                          <a:pt x="5" y="124"/>
                        </a:cubicBezTo>
                        <a:cubicBezTo>
                          <a:pt x="5" y="125"/>
                          <a:pt x="5" y="127"/>
                          <a:pt x="5" y="127"/>
                        </a:cubicBezTo>
                        <a:cubicBezTo>
                          <a:pt x="5" y="127"/>
                          <a:pt x="4" y="128"/>
                          <a:pt x="3" y="131"/>
                        </a:cubicBezTo>
                        <a:cubicBezTo>
                          <a:pt x="2" y="133"/>
                          <a:pt x="3" y="136"/>
                          <a:pt x="6" y="13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0" name="Freeform 57">
                    <a:extLst>
                      <a:ext uri="{FF2B5EF4-FFF2-40B4-BE49-F238E27FC236}">
                        <a16:creationId xmlns:a16="http://schemas.microsoft.com/office/drawing/2014/main" id="{D8C4113B-75F1-5E7C-52EE-9805707ACD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9611" y="3306289"/>
                    <a:ext cx="52457" cy="43715"/>
                  </a:xfrm>
                  <a:custGeom>
                    <a:avLst/>
                    <a:gdLst/>
                    <a:ahLst/>
                    <a:cxnLst>
                      <a:cxn ang="0">
                        <a:pos x="14" y="9"/>
                      </a:cxn>
                      <a:cxn ang="0">
                        <a:pos x="9" y="7"/>
                      </a:cxn>
                      <a:cxn ang="0">
                        <a:pos x="13" y="1"/>
                      </a:cxn>
                      <a:cxn ang="0">
                        <a:pos x="5" y="1"/>
                      </a:cxn>
                      <a:cxn ang="0">
                        <a:pos x="2" y="3"/>
                      </a:cxn>
                      <a:cxn ang="0">
                        <a:pos x="1" y="6"/>
                      </a:cxn>
                      <a:cxn ang="0">
                        <a:pos x="1" y="11"/>
                      </a:cxn>
                      <a:cxn ang="0">
                        <a:pos x="6" y="16"/>
                      </a:cxn>
                      <a:cxn ang="0">
                        <a:pos x="12" y="18"/>
                      </a:cxn>
                      <a:cxn ang="0">
                        <a:pos x="15" y="17"/>
                      </a:cxn>
                      <a:cxn ang="0">
                        <a:pos x="21" y="12"/>
                      </a:cxn>
                      <a:cxn ang="0">
                        <a:pos x="23" y="10"/>
                      </a:cxn>
                      <a:cxn ang="0">
                        <a:pos x="22" y="7"/>
                      </a:cxn>
                      <a:cxn ang="0">
                        <a:pos x="14" y="9"/>
                      </a:cxn>
                    </a:cxnLst>
                    <a:rect l="0" t="0" r="r" b="b"/>
                    <a:pathLst>
                      <a:path w="23" h="19">
                        <a:moveTo>
                          <a:pt x="14" y="9"/>
                        </a:moveTo>
                        <a:cubicBezTo>
                          <a:pt x="12" y="10"/>
                          <a:pt x="10" y="7"/>
                          <a:pt x="9" y="7"/>
                        </a:cubicBezTo>
                        <a:cubicBezTo>
                          <a:pt x="8" y="7"/>
                          <a:pt x="14" y="2"/>
                          <a:pt x="13" y="1"/>
                        </a:cubicBezTo>
                        <a:cubicBezTo>
                          <a:pt x="12" y="0"/>
                          <a:pt x="7" y="1"/>
                          <a:pt x="5" y="1"/>
                        </a:cubicBezTo>
                        <a:cubicBezTo>
                          <a:pt x="5" y="2"/>
                          <a:pt x="3" y="4"/>
                          <a:pt x="2" y="3"/>
                        </a:cubicBezTo>
                        <a:cubicBezTo>
                          <a:pt x="0" y="3"/>
                          <a:pt x="1" y="5"/>
                          <a:pt x="1" y="6"/>
                        </a:cubicBezTo>
                        <a:cubicBezTo>
                          <a:pt x="1" y="8"/>
                          <a:pt x="1" y="11"/>
                          <a:pt x="1" y="11"/>
                        </a:cubicBezTo>
                        <a:cubicBezTo>
                          <a:pt x="3" y="11"/>
                          <a:pt x="5" y="16"/>
                          <a:pt x="6" y="16"/>
                        </a:cubicBezTo>
                        <a:cubicBezTo>
                          <a:pt x="8" y="17"/>
                          <a:pt x="11" y="17"/>
                          <a:pt x="12" y="18"/>
                        </a:cubicBezTo>
                        <a:cubicBezTo>
                          <a:pt x="13" y="19"/>
                          <a:pt x="15" y="18"/>
                          <a:pt x="15" y="17"/>
                        </a:cubicBezTo>
                        <a:cubicBezTo>
                          <a:pt x="16" y="15"/>
                          <a:pt x="19" y="13"/>
                          <a:pt x="21" y="12"/>
                        </a:cubicBezTo>
                        <a:cubicBezTo>
                          <a:pt x="23" y="11"/>
                          <a:pt x="23" y="10"/>
                          <a:pt x="23" y="10"/>
                        </a:cubicBezTo>
                        <a:cubicBezTo>
                          <a:pt x="23" y="10"/>
                          <a:pt x="23" y="9"/>
                          <a:pt x="22" y="7"/>
                        </a:cubicBezTo>
                        <a:cubicBezTo>
                          <a:pt x="20" y="5"/>
                          <a:pt x="15" y="8"/>
                          <a:pt x="14" y="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FFFFF">
                        <a:alpha val="70980"/>
                      </a:srgbClr>
                    </a:solidFill>
                    <a:prstDash val="sysDot"/>
                    <a:headEnd/>
                    <a:tailEnd/>
                  </a:ln>
                  <a:effectLst/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7">
                      <a:defRPr/>
                    </a:pPr>
                    <a:endParaRPr lang="ro-RO" sz="1400" b="1">
                      <a:solidFill>
                        <a:srgbClr val="1F497D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7" name="Freeform 54">
                  <a:extLst>
                    <a:ext uri="{FF2B5EF4-FFF2-40B4-BE49-F238E27FC236}">
                      <a16:creationId xmlns:a16="http://schemas.microsoft.com/office/drawing/2014/main" id="{0685E092-3038-1016-33BC-9B30F0824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959" y="2084250"/>
                  <a:ext cx="1039417" cy="898562"/>
                </a:xfrm>
                <a:custGeom>
                  <a:avLst/>
                  <a:gdLst/>
                  <a:ahLst/>
                  <a:cxnLst>
                    <a:cxn ang="0">
                      <a:pos x="425" y="181"/>
                    </a:cxn>
                    <a:cxn ang="0">
                      <a:pos x="420" y="177"/>
                    </a:cxn>
                    <a:cxn ang="0">
                      <a:pos x="420" y="158"/>
                    </a:cxn>
                    <a:cxn ang="0">
                      <a:pos x="406" y="134"/>
                    </a:cxn>
                    <a:cxn ang="0">
                      <a:pos x="392" y="135"/>
                    </a:cxn>
                    <a:cxn ang="0">
                      <a:pos x="386" y="121"/>
                    </a:cxn>
                    <a:cxn ang="0">
                      <a:pos x="374" y="118"/>
                    </a:cxn>
                    <a:cxn ang="0">
                      <a:pos x="361" y="113"/>
                    </a:cxn>
                    <a:cxn ang="0">
                      <a:pos x="349" y="125"/>
                    </a:cxn>
                    <a:cxn ang="0">
                      <a:pos x="338" y="117"/>
                    </a:cxn>
                    <a:cxn ang="0">
                      <a:pos x="328" y="93"/>
                    </a:cxn>
                    <a:cxn ang="0">
                      <a:pos x="317" y="72"/>
                    </a:cxn>
                    <a:cxn ang="0">
                      <a:pos x="309" y="51"/>
                    </a:cxn>
                    <a:cxn ang="0">
                      <a:pos x="285" y="42"/>
                    </a:cxn>
                    <a:cxn ang="0">
                      <a:pos x="272" y="33"/>
                    </a:cxn>
                    <a:cxn ang="0">
                      <a:pos x="269" y="14"/>
                    </a:cxn>
                    <a:cxn ang="0">
                      <a:pos x="242" y="9"/>
                    </a:cxn>
                    <a:cxn ang="0">
                      <a:pos x="223" y="7"/>
                    </a:cxn>
                    <a:cxn ang="0">
                      <a:pos x="197" y="45"/>
                    </a:cxn>
                    <a:cxn ang="0">
                      <a:pos x="165" y="70"/>
                    </a:cxn>
                    <a:cxn ang="0">
                      <a:pos x="139" y="100"/>
                    </a:cxn>
                    <a:cxn ang="0">
                      <a:pos x="108" y="121"/>
                    </a:cxn>
                    <a:cxn ang="0">
                      <a:pos x="66" y="124"/>
                    </a:cxn>
                    <a:cxn ang="0">
                      <a:pos x="42" y="116"/>
                    </a:cxn>
                    <a:cxn ang="0">
                      <a:pos x="21" y="141"/>
                    </a:cxn>
                    <a:cxn ang="0">
                      <a:pos x="0" y="173"/>
                    </a:cxn>
                    <a:cxn ang="0">
                      <a:pos x="29" y="187"/>
                    </a:cxn>
                    <a:cxn ang="0">
                      <a:pos x="30" y="227"/>
                    </a:cxn>
                    <a:cxn ang="0">
                      <a:pos x="54" y="248"/>
                    </a:cxn>
                    <a:cxn ang="0">
                      <a:pos x="66" y="281"/>
                    </a:cxn>
                    <a:cxn ang="0">
                      <a:pos x="86" y="295"/>
                    </a:cxn>
                    <a:cxn ang="0">
                      <a:pos x="115" y="296"/>
                    </a:cxn>
                    <a:cxn ang="0">
                      <a:pos x="140" y="301"/>
                    </a:cxn>
                    <a:cxn ang="0">
                      <a:pos x="156" y="309"/>
                    </a:cxn>
                    <a:cxn ang="0">
                      <a:pos x="178" y="309"/>
                    </a:cxn>
                    <a:cxn ang="0">
                      <a:pos x="186" y="333"/>
                    </a:cxn>
                    <a:cxn ang="0">
                      <a:pos x="193" y="348"/>
                    </a:cxn>
                    <a:cxn ang="0">
                      <a:pos x="214" y="369"/>
                    </a:cxn>
                    <a:cxn ang="0">
                      <a:pos x="240" y="392"/>
                    </a:cxn>
                    <a:cxn ang="0">
                      <a:pos x="258" y="381"/>
                    </a:cxn>
                    <a:cxn ang="0">
                      <a:pos x="270" y="363"/>
                    </a:cxn>
                    <a:cxn ang="0">
                      <a:pos x="274" y="332"/>
                    </a:cxn>
                    <a:cxn ang="0">
                      <a:pos x="268" y="311"/>
                    </a:cxn>
                    <a:cxn ang="0">
                      <a:pos x="278" y="299"/>
                    </a:cxn>
                    <a:cxn ang="0">
                      <a:pos x="285" y="286"/>
                    </a:cxn>
                    <a:cxn ang="0">
                      <a:pos x="302" y="289"/>
                    </a:cxn>
                    <a:cxn ang="0">
                      <a:pos x="291" y="295"/>
                    </a:cxn>
                    <a:cxn ang="0">
                      <a:pos x="322" y="298"/>
                    </a:cxn>
                    <a:cxn ang="0">
                      <a:pos x="320" y="325"/>
                    </a:cxn>
                    <a:cxn ang="0">
                      <a:pos x="305" y="342"/>
                    </a:cxn>
                    <a:cxn ang="0">
                      <a:pos x="322" y="345"/>
                    </a:cxn>
                    <a:cxn ang="0">
                      <a:pos x="338" y="326"/>
                    </a:cxn>
                    <a:cxn ang="0">
                      <a:pos x="362" y="326"/>
                    </a:cxn>
                    <a:cxn ang="0">
                      <a:pos x="378" y="322"/>
                    </a:cxn>
                    <a:cxn ang="0">
                      <a:pos x="388" y="308"/>
                    </a:cxn>
                    <a:cxn ang="0">
                      <a:pos x="382" y="282"/>
                    </a:cxn>
                    <a:cxn ang="0">
                      <a:pos x="405" y="265"/>
                    </a:cxn>
                    <a:cxn ang="0">
                      <a:pos x="372" y="264"/>
                    </a:cxn>
                    <a:cxn ang="0">
                      <a:pos x="371" y="235"/>
                    </a:cxn>
                    <a:cxn ang="0">
                      <a:pos x="397" y="219"/>
                    </a:cxn>
                    <a:cxn ang="0">
                      <a:pos x="430" y="201"/>
                    </a:cxn>
                    <a:cxn ang="0">
                      <a:pos x="450" y="188"/>
                    </a:cxn>
                  </a:cxnLst>
                  <a:rect l="0" t="0" r="r" b="b"/>
                  <a:pathLst>
                    <a:path w="452" h="392">
                      <a:moveTo>
                        <a:pt x="448" y="179"/>
                      </a:moveTo>
                      <a:cubicBezTo>
                        <a:pt x="447" y="179"/>
                        <a:pt x="446" y="179"/>
                        <a:pt x="444" y="180"/>
                      </a:cubicBezTo>
                      <a:cubicBezTo>
                        <a:pt x="443" y="181"/>
                        <a:pt x="440" y="181"/>
                        <a:pt x="439" y="180"/>
                      </a:cubicBezTo>
                      <a:cubicBezTo>
                        <a:pt x="438" y="179"/>
                        <a:pt x="434" y="180"/>
                        <a:pt x="431" y="180"/>
                      </a:cubicBezTo>
                      <a:cubicBezTo>
                        <a:pt x="430" y="180"/>
                        <a:pt x="427" y="180"/>
                        <a:pt x="425" y="181"/>
                      </a:cubicBezTo>
                      <a:cubicBezTo>
                        <a:pt x="424" y="181"/>
                        <a:pt x="422" y="182"/>
                        <a:pt x="421" y="183"/>
                      </a:cubicBezTo>
                      <a:cubicBezTo>
                        <a:pt x="420" y="184"/>
                        <a:pt x="416" y="186"/>
                        <a:pt x="414" y="187"/>
                      </a:cubicBezTo>
                      <a:cubicBezTo>
                        <a:pt x="412" y="188"/>
                        <a:pt x="410" y="187"/>
                        <a:pt x="411" y="185"/>
                      </a:cubicBezTo>
                      <a:cubicBezTo>
                        <a:pt x="412" y="184"/>
                        <a:pt x="414" y="182"/>
                        <a:pt x="415" y="181"/>
                      </a:cubicBezTo>
                      <a:cubicBezTo>
                        <a:pt x="416" y="180"/>
                        <a:pt x="418" y="177"/>
                        <a:pt x="420" y="177"/>
                      </a:cubicBezTo>
                      <a:cubicBezTo>
                        <a:pt x="421" y="175"/>
                        <a:pt x="421" y="173"/>
                        <a:pt x="419" y="172"/>
                      </a:cubicBezTo>
                      <a:cubicBezTo>
                        <a:pt x="418" y="172"/>
                        <a:pt x="417" y="171"/>
                        <a:pt x="418" y="170"/>
                      </a:cubicBezTo>
                      <a:cubicBezTo>
                        <a:pt x="419" y="169"/>
                        <a:pt x="421" y="167"/>
                        <a:pt x="421" y="166"/>
                      </a:cubicBezTo>
                      <a:cubicBezTo>
                        <a:pt x="421" y="166"/>
                        <a:pt x="422" y="164"/>
                        <a:pt x="422" y="162"/>
                      </a:cubicBezTo>
                      <a:cubicBezTo>
                        <a:pt x="422" y="160"/>
                        <a:pt x="421" y="159"/>
                        <a:pt x="420" y="158"/>
                      </a:cubicBezTo>
                      <a:cubicBezTo>
                        <a:pt x="419" y="157"/>
                        <a:pt x="417" y="155"/>
                        <a:pt x="414" y="154"/>
                      </a:cubicBezTo>
                      <a:cubicBezTo>
                        <a:pt x="412" y="153"/>
                        <a:pt x="411" y="151"/>
                        <a:pt x="410" y="149"/>
                      </a:cubicBezTo>
                      <a:cubicBezTo>
                        <a:pt x="409" y="147"/>
                        <a:pt x="408" y="146"/>
                        <a:pt x="408" y="144"/>
                      </a:cubicBezTo>
                      <a:cubicBezTo>
                        <a:pt x="407" y="143"/>
                        <a:pt x="407" y="141"/>
                        <a:pt x="407" y="140"/>
                      </a:cubicBezTo>
                      <a:cubicBezTo>
                        <a:pt x="407" y="138"/>
                        <a:pt x="406" y="135"/>
                        <a:pt x="406" y="134"/>
                      </a:cubicBezTo>
                      <a:cubicBezTo>
                        <a:pt x="405" y="132"/>
                        <a:pt x="404" y="131"/>
                        <a:pt x="404" y="131"/>
                      </a:cubicBezTo>
                      <a:cubicBezTo>
                        <a:pt x="404" y="131"/>
                        <a:pt x="403" y="131"/>
                        <a:pt x="402" y="131"/>
                      </a:cubicBezTo>
                      <a:cubicBezTo>
                        <a:pt x="401" y="131"/>
                        <a:pt x="399" y="131"/>
                        <a:pt x="397" y="131"/>
                      </a:cubicBezTo>
                      <a:cubicBezTo>
                        <a:pt x="395" y="131"/>
                        <a:pt x="393" y="132"/>
                        <a:pt x="393" y="133"/>
                      </a:cubicBezTo>
                      <a:cubicBezTo>
                        <a:pt x="393" y="134"/>
                        <a:pt x="393" y="135"/>
                        <a:pt x="392" y="135"/>
                      </a:cubicBezTo>
                      <a:cubicBezTo>
                        <a:pt x="391" y="135"/>
                        <a:pt x="390" y="135"/>
                        <a:pt x="388" y="136"/>
                      </a:cubicBezTo>
                      <a:cubicBezTo>
                        <a:pt x="387" y="137"/>
                        <a:pt x="385" y="136"/>
                        <a:pt x="385" y="135"/>
                      </a:cubicBezTo>
                      <a:cubicBezTo>
                        <a:pt x="385" y="134"/>
                        <a:pt x="385" y="133"/>
                        <a:pt x="385" y="131"/>
                      </a:cubicBezTo>
                      <a:cubicBezTo>
                        <a:pt x="385" y="130"/>
                        <a:pt x="386" y="128"/>
                        <a:pt x="386" y="127"/>
                      </a:cubicBezTo>
                      <a:cubicBezTo>
                        <a:pt x="386" y="125"/>
                        <a:pt x="386" y="122"/>
                        <a:pt x="386" y="121"/>
                      </a:cubicBezTo>
                      <a:cubicBezTo>
                        <a:pt x="387" y="118"/>
                        <a:pt x="386" y="116"/>
                        <a:pt x="386" y="114"/>
                      </a:cubicBezTo>
                      <a:cubicBezTo>
                        <a:pt x="386" y="112"/>
                        <a:pt x="385" y="110"/>
                        <a:pt x="384" y="110"/>
                      </a:cubicBezTo>
                      <a:cubicBezTo>
                        <a:pt x="383" y="109"/>
                        <a:pt x="382" y="109"/>
                        <a:pt x="381" y="110"/>
                      </a:cubicBezTo>
                      <a:cubicBezTo>
                        <a:pt x="379" y="111"/>
                        <a:pt x="377" y="112"/>
                        <a:pt x="376" y="113"/>
                      </a:cubicBezTo>
                      <a:cubicBezTo>
                        <a:pt x="375" y="114"/>
                        <a:pt x="374" y="116"/>
                        <a:pt x="374" y="118"/>
                      </a:cubicBezTo>
                      <a:cubicBezTo>
                        <a:pt x="374" y="118"/>
                        <a:pt x="374" y="120"/>
                        <a:pt x="374" y="120"/>
                      </a:cubicBezTo>
                      <a:cubicBezTo>
                        <a:pt x="373" y="120"/>
                        <a:pt x="371" y="120"/>
                        <a:pt x="370" y="121"/>
                      </a:cubicBezTo>
                      <a:cubicBezTo>
                        <a:pt x="369" y="122"/>
                        <a:pt x="367" y="121"/>
                        <a:pt x="366" y="120"/>
                      </a:cubicBezTo>
                      <a:cubicBezTo>
                        <a:pt x="366" y="119"/>
                        <a:pt x="365" y="117"/>
                        <a:pt x="364" y="116"/>
                      </a:cubicBezTo>
                      <a:cubicBezTo>
                        <a:pt x="363" y="115"/>
                        <a:pt x="362" y="113"/>
                        <a:pt x="361" y="113"/>
                      </a:cubicBezTo>
                      <a:cubicBezTo>
                        <a:pt x="360" y="112"/>
                        <a:pt x="358" y="112"/>
                        <a:pt x="357" y="114"/>
                      </a:cubicBezTo>
                      <a:cubicBezTo>
                        <a:pt x="357" y="115"/>
                        <a:pt x="356" y="116"/>
                        <a:pt x="355" y="116"/>
                      </a:cubicBezTo>
                      <a:cubicBezTo>
                        <a:pt x="354" y="116"/>
                        <a:pt x="352" y="116"/>
                        <a:pt x="351" y="117"/>
                      </a:cubicBezTo>
                      <a:cubicBezTo>
                        <a:pt x="349" y="117"/>
                        <a:pt x="349" y="118"/>
                        <a:pt x="349" y="120"/>
                      </a:cubicBezTo>
                      <a:cubicBezTo>
                        <a:pt x="349" y="122"/>
                        <a:pt x="349" y="123"/>
                        <a:pt x="349" y="125"/>
                      </a:cubicBezTo>
                      <a:cubicBezTo>
                        <a:pt x="349" y="126"/>
                        <a:pt x="349" y="128"/>
                        <a:pt x="349" y="128"/>
                      </a:cubicBezTo>
                      <a:cubicBezTo>
                        <a:pt x="349" y="129"/>
                        <a:pt x="347" y="129"/>
                        <a:pt x="345" y="128"/>
                      </a:cubicBezTo>
                      <a:cubicBezTo>
                        <a:pt x="343" y="128"/>
                        <a:pt x="341" y="127"/>
                        <a:pt x="340" y="126"/>
                      </a:cubicBezTo>
                      <a:cubicBezTo>
                        <a:pt x="338" y="125"/>
                        <a:pt x="337" y="124"/>
                        <a:pt x="337" y="122"/>
                      </a:cubicBezTo>
                      <a:cubicBezTo>
                        <a:pt x="337" y="120"/>
                        <a:pt x="337" y="118"/>
                        <a:pt x="338" y="117"/>
                      </a:cubicBezTo>
                      <a:cubicBezTo>
                        <a:pt x="338" y="115"/>
                        <a:pt x="340" y="113"/>
                        <a:pt x="340" y="112"/>
                      </a:cubicBezTo>
                      <a:cubicBezTo>
                        <a:pt x="340" y="110"/>
                        <a:pt x="341" y="107"/>
                        <a:pt x="341" y="107"/>
                      </a:cubicBezTo>
                      <a:cubicBezTo>
                        <a:pt x="341" y="105"/>
                        <a:pt x="340" y="102"/>
                        <a:pt x="339" y="101"/>
                      </a:cubicBezTo>
                      <a:cubicBezTo>
                        <a:pt x="338" y="100"/>
                        <a:pt x="336" y="97"/>
                        <a:pt x="334" y="97"/>
                      </a:cubicBezTo>
                      <a:cubicBezTo>
                        <a:pt x="332" y="95"/>
                        <a:pt x="330" y="93"/>
                        <a:pt x="328" y="93"/>
                      </a:cubicBezTo>
                      <a:cubicBezTo>
                        <a:pt x="326" y="92"/>
                        <a:pt x="324" y="90"/>
                        <a:pt x="322" y="90"/>
                      </a:cubicBezTo>
                      <a:cubicBezTo>
                        <a:pt x="321" y="89"/>
                        <a:pt x="320" y="88"/>
                        <a:pt x="320" y="87"/>
                      </a:cubicBezTo>
                      <a:cubicBezTo>
                        <a:pt x="319" y="86"/>
                        <a:pt x="319" y="83"/>
                        <a:pt x="319" y="82"/>
                      </a:cubicBezTo>
                      <a:cubicBezTo>
                        <a:pt x="319" y="80"/>
                        <a:pt x="318" y="78"/>
                        <a:pt x="318" y="77"/>
                      </a:cubicBezTo>
                      <a:cubicBezTo>
                        <a:pt x="317" y="75"/>
                        <a:pt x="317" y="73"/>
                        <a:pt x="317" y="72"/>
                      </a:cubicBezTo>
                      <a:cubicBezTo>
                        <a:pt x="317" y="70"/>
                        <a:pt x="317" y="68"/>
                        <a:pt x="317" y="67"/>
                      </a:cubicBezTo>
                      <a:cubicBezTo>
                        <a:pt x="317" y="66"/>
                        <a:pt x="317" y="65"/>
                        <a:pt x="316" y="64"/>
                      </a:cubicBezTo>
                      <a:cubicBezTo>
                        <a:pt x="315" y="64"/>
                        <a:pt x="313" y="63"/>
                        <a:pt x="313" y="62"/>
                      </a:cubicBezTo>
                      <a:cubicBezTo>
                        <a:pt x="312" y="62"/>
                        <a:pt x="311" y="59"/>
                        <a:pt x="311" y="57"/>
                      </a:cubicBezTo>
                      <a:cubicBezTo>
                        <a:pt x="311" y="56"/>
                        <a:pt x="310" y="52"/>
                        <a:pt x="309" y="51"/>
                      </a:cubicBezTo>
                      <a:cubicBezTo>
                        <a:pt x="309" y="49"/>
                        <a:pt x="307" y="47"/>
                        <a:pt x="305" y="48"/>
                      </a:cubicBezTo>
                      <a:cubicBezTo>
                        <a:pt x="304" y="48"/>
                        <a:pt x="300" y="48"/>
                        <a:pt x="299" y="49"/>
                      </a:cubicBezTo>
                      <a:cubicBezTo>
                        <a:pt x="297" y="49"/>
                        <a:pt x="294" y="49"/>
                        <a:pt x="292" y="49"/>
                      </a:cubicBezTo>
                      <a:cubicBezTo>
                        <a:pt x="291" y="48"/>
                        <a:pt x="289" y="46"/>
                        <a:pt x="289" y="45"/>
                      </a:cubicBezTo>
                      <a:cubicBezTo>
                        <a:pt x="288" y="44"/>
                        <a:pt x="286" y="43"/>
                        <a:pt x="285" y="42"/>
                      </a:cubicBezTo>
                      <a:cubicBezTo>
                        <a:pt x="283" y="41"/>
                        <a:pt x="282" y="41"/>
                        <a:pt x="281" y="41"/>
                      </a:cubicBezTo>
                      <a:cubicBezTo>
                        <a:pt x="279" y="42"/>
                        <a:pt x="277" y="43"/>
                        <a:pt x="275" y="43"/>
                      </a:cubicBezTo>
                      <a:cubicBezTo>
                        <a:pt x="274" y="43"/>
                        <a:pt x="274" y="42"/>
                        <a:pt x="274" y="41"/>
                      </a:cubicBezTo>
                      <a:cubicBezTo>
                        <a:pt x="274" y="41"/>
                        <a:pt x="273" y="39"/>
                        <a:pt x="273" y="37"/>
                      </a:cubicBezTo>
                      <a:cubicBezTo>
                        <a:pt x="272" y="36"/>
                        <a:pt x="272" y="34"/>
                        <a:pt x="272" y="33"/>
                      </a:cubicBezTo>
                      <a:cubicBezTo>
                        <a:pt x="272" y="32"/>
                        <a:pt x="272" y="30"/>
                        <a:pt x="272" y="27"/>
                      </a:cubicBezTo>
                      <a:cubicBezTo>
                        <a:pt x="272" y="25"/>
                        <a:pt x="271" y="23"/>
                        <a:pt x="270" y="23"/>
                      </a:cubicBezTo>
                      <a:cubicBezTo>
                        <a:pt x="269" y="23"/>
                        <a:pt x="267" y="22"/>
                        <a:pt x="266" y="21"/>
                      </a:cubicBezTo>
                      <a:cubicBezTo>
                        <a:pt x="264" y="21"/>
                        <a:pt x="264" y="20"/>
                        <a:pt x="266" y="19"/>
                      </a:cubicBezTo>
                      <a:cubicBezTo>
                        <a:pt x="267" y="17"/>
                        <a:pt x="269" y="15"/>
                        <a:pt x="269" y="14"/>
                      </a:cubicBezTo>
                      <a:cubicBezTo>
                        <a:pt x="270" y="13"/>
                        <a:pt x="270" y="11"/>
                        <a:pt x="270" y="11"/>
                      </a:cubicBezTo>
                      <a:cubicBezTo>
                        <a:pt x="270" y="11"/>
                        <a:pt x="268" y="11"/>
                        <a:pt x="266" y="11"/>
                      </a:cubicBezTo>
                      <a:cubicBezTo>
                        <a:pt x="264" y="10"/>
                        <a:pt x="262" y="10"/>
                        <a:pt x="260" y="10"/>
                      </a:cubicBezTo>
                      <a:cubicBezTo>
                        <a:pt x="259" y="10"/>
                        <a:pt x="255" y="10"/>
                        <a:pt x="252" y="9"/>
                      </a:cubicBezTo>
                      <a:cubicBezTo>
                        <a:pt x="249" y="9"/>
                        <a:pt x="245" y="9"/>
                        <a:pt x="242" y="9"/>
                      </a:cubicBezTo>
                      <a:cubicBezTo>
                        <a:pt x="239" y="9"/>
                        <a:pt x="238" y="7"/>
                        <a:pt x="239" y="4"/>
                      </a:cubicBezTo>
                      <a:cubicBezTo>
                        <a:pt x="240" y="2"/>
                        <a:pt x="241" y="0"/>
                        <a:pt x="241" y="0"/>
                      </a:cubicBezTo>
                      <a:cubicBezTo>
                        <a:pt x="241" y="0"/>
                        <a:pt x="239" y="1"/>
                        <a:pt x="237" y="2"/>
                      </a:cubicBezTo>
                      <a:cubicBezTo>
                        <a:pt x="235" y="3"/>
                        <a:pt x="231" y="4"/>
                        <a:pt x="229" y="5"/>
                      </a:cubicBezTo>
                      <a:cubicBezTo>
                        <a:pt x="228" y="6"/>
                        <a:pt x="225" y="7"/>
                        <a:pt x="223" y="7"/>
                      </a:cubicBezTo>
                      <a:cubicBezTo>
                        <a:pt x="221" y="8"/>
                        <a:pt x="218" y="9"/>
                        <a:pt x="215" y="10"/>
                      </a:cubicBezTo>
                      <a:cubicBezTo>
                        <a:pt x="213" y="11"/>
                        <a:pt x="210" y="13"/>
                        <a:pt x="209" y="17"/>
                      </a:cubicBezTo>
                      <a:cubicBezTo>
                        <a:pt x="207" y="19"/>
                        <a:pt x="205" y="25"/>
                        <a:pt x="205" y="27"/>
                      </a:cubicBezTo>
                      <a:cubicBezTo>
                        <a:pt x="204" y="30"/>
                        <a:pt x="202" y="34"/>
                        <a:pt x="201" y="36"/>
                      </a:cubicBezTo>
                      <a:cubicBezTo>
                        <a:pt x="200" y="38"/>
                        <a:pt x="199" y="42"/>
                        <a:pt x="197" y="45"/>
                      </a:cubicBezTo>
                      <a:cubicBezTo>
                        <a:pt x="195" y="48"/>
                        <a:pt x="192" y="50"/>
                        <a:pt x="191" y="52"/>
                      </a:cubicBezTo>
                      <a:cubicBezTo>
                        <a:pt x="190" y="53"/>
                        <a:pt x="188" y="55"/>
                        <a:pt x="187" y="57"/>
                      </a:cubicBezTo>
                      <a:cubicBezTo>
                        <a:pt x="186" y="59"/>
                        <a:pt x="184" y="61"/>
                        <a:pt x="182" y="62"/>
                      </a:cubicBezTo>
                      <a:cubicBezTo>
                        <a:pt x="180" y="62"/>
                        <a:pt x="176" y="63"/>
                        <a:pt x="175" y="65"/>
                      </a:cubicBezTo>
                      <a:cubicBezTo>
                        <a:pt x="172" y="66"/>
                        <a:pt x="168" y="69"/>
                        <a:pt x="165" y="70"/>
                      </a:cubicBezTo>
                      <a:cubicBezTo>
                        <a:pt x="162" y="71"/>
                        <a:pt x="158" y="73"/>
                        <a:pt x="156" y="75"/>
                      </a:cubicBezTo>
                      <a:cubicBezTo>
                        <a:pt x="153" y="76"/>
                        <a:pt x="152" y="78"/>
                        <a:pt x="151" y="80"/>
                      </a:cubicBezTo>
                      <a:cubicBezTo>
                        <a:pt x="150" y="82"/>
                        <a:pt x="149" y="85"/>
                        <a:pt x="148" y="87"/>
                      </a:cubicBezTo>
                      <a:cubicBezTo>
                        <a:pt x="148" y="89"/>
                        <a:pt x="146" y="92"/>
                        <a:pt x="145" y="94"/>
                      </a:cubicBezTo>
                      <a:cubicBezTo>
                        <a:pt x="145" y="95"/>
                        <a:pt x="142" y="98"/>
                        <a:pt x="139" y="100"/>
                      </a:cubicBezTo>
                      <a:cubicBezTo>
                        <a:pt x="137" y="102"/>
                        <a:pt x="133" y="104"/>
                        <a:pt x="132" y="106"/>
                      </a:cubicBezTo>
                      <a:cubicBezTo>
                        <a:pt x="130" y="108"/>
                        <a:pt x="129" y="110"/>
                        <a:pt x="129" y="112"/>
                      </a:cubicBezTo>
                      <a:cubicBezTo>
                        <a:pt x="129" y="114"/>
                        <a:pt x="128" y="116"/>
                        <a:pt x="126" y="117"/>
                      </a:cubicBezTo>
                      <a:cubicBezTo>
                        <a:pt x="124" y="117"/>
                        <a:pt x="122" y="119"/>
                        <a:pt x="119" y="119"/>
                      </a:cubicBezTo>
                      <a:cubicBezTo>
                        <a:pt x="116" y="119"/>
                        <a:pt x="112" y="120"/>
                        <a:pt x="108" y="121"/>
                      </a:cubicBezTo>
                      <a:cubicBezTo>
                        <a:pt x="106" y="121"/>
                        <a:pt x="101" y="122"/>
                        <a:pt x="98" y="122"/>
                      </a:cubicBezTo>
                      <a:cubicBezTo>
                        <a:pt x="96" y="122"/>
                        <a:pt x="91" y="122"/>
                        <a:pt x="89" y="123"/>
                      </a:cubicBezTo>
                      <a:cubicBezTo>
                        <a:pt x="87" y="124"/>
                        <a:pt x="83" y="125"/>
                        <a:pt x="81" y="126"/>
                      </a:cubicBezTo>
                      <a:cubicBezTo>
                        <a:pt x="79" y="127"/>
                        <a:pt x="74" y="127"/>
                        <a:pt x="73" y="127"/>
                      </a:cubicBezTo>
                      <a:cubicBezTo>
                        <a:pt x="71" y="127"/>
                        <a:pt x="68" y="125"/>
                        <a:pt x="66" y="124"/>
                      </a:cubicBezTo>
                      <a:cubicBezTo>
                        <a:pt x="65" y="123"/>
                        <a:pt x="64" y="120"/>
                        <a:pt x="64" y="119"/>
                      </a:cubicBezTo>
                      <a:cubicBezTo>
                        <a:pt x="63" y="117"/>
                        <a:pt x="63" y="114"/>
                        <a:pt x="62" y="113"/>
                      </a:cubicBezTo>
                      <a:cubicBezTo>
                        <a:pt x="62" y="111"/>
                        <a:pt x="61" y="110"/>
                        <a:pt x="59" y="109"/>
                      </a:cubicBezTo>
                      <a:cubicBezTo>
                        <a:pt x="57" y="109"/>
                        <a:pt x="54" y="110"/>
                        <a:pt x="52" y="110"/>
                      </a:cubicBezTo>
                      <a:cubicBezTo>
                        <a:pt x="49" y="112"/>
                        <a:pt x="45" y="114"/>
                        <a:pt x="42" y="116"/>
                      </a:cubicBezTo>
                      <a:cubicBezTo>
                        <a:pt x="40" y="117"/>
                        <a:pt x="38" y="119"/>
                        <a:pt x="36" y="121"/>
                      </a:cubicBezTo>
                      <a:cubicBezTo>
                        <a:pt x="35" y="123"/>
                        <a:pt x="33" y="125"/>
                        <a:pt x="33" y="127"/>
                      </a:cubicBezTo>
                      <a:cubicBezTo>
                        <a:pt x="32" y="128"/>
                        <a:pt x="31" y="130"/>
                        <a:pt x="30" y="130"/>
                      </a:cubicBezTo>
                      <a:cubicBezTo>
                        <a:pt x="29" y="131"/>
                        <a:pt x="27" y="133"/>
                        <a:pt x="26" y="135"/>
                      </a:cubicBezTo>
                      <a:cubicBezTo>
                        <a:pt x="25" y="136"/>
                        <a:pt x="24" y="139"/>
                        <a:pt x="21" y="141"/>
                      </a:cubicBezTo>
                      <a:cubicBezTo>
                        <a:pt x="18" y="143"/>
                        <a:pt x="15" y="145"/>
                        <a:pt x="13" y="146"/>
                      </a:cubicBezTo>
                      <a:cubicBezTo>
                        <a:pt x="11" y="148"/>
                        <a:pt x="8" y="150"/>
                        <a:pt x="8" y="151"/>
                      </a:cubicBezTo>
                      <a:cubicBezTo>
                        <a:pt x="7" y="152"/>
                        <a:pt x="5" y="155"/>
                        <a:pt x="4" y="156"/>
                      </a:cubicBezTo>
                      <a:cubicBezTo>
                        <a:pt x="2" y="159"/>
                        <a:pt x="1" y="162"/>
                        <a:pt x="1" y="165"/>
                      </a:cubicBezTo>
                      <a:cubicBezTo>
                        <a:pt x="1" y="168"/>
                        <a:pt x="0" y="171"/>
                        <a:pt x="0" y="173"/>
                      </a:cubicBezTo>
                      <a:cubicBezTo>
                        <a:pt x="1" y="174"/>
                        <a:pt x="2" y="176"/>
                        <a:pt x="3" y="177"/>
                      </a:cubicBezTo>
                      <a:cubicBezTo>
                        <a:pt x="5" y="178"/>
                        <a:pt x="8" y="180"/>
                        <a:pt x="10" y="182"/>
                      </a:cubicBezTo>
                      <a:cubicBezTo>
                        <a:pt x="11" y="183"/>
                        <a:pt x="13" y="184"/>
                        <a:pt x="14" y="185"/>
                      </a:cubicBezTo>
                      <a:cubicBezTo>
                        <a:pt x="16" y="185"/>
                        <a:pt x="20" y="186"/>
                        <a:pt x="22" y="186"/>
                      </a:cubicBezTo>
                      <a:cubicBezTo>
                        <a:pt x="25" y="186"/>
                        <a:pt x="28" y="185"/>
                        <a:pt x="29" y="187"/>
                      </a:cubicBezTo>
                      <a:cubicBezTo>
                        <a:pt x="31" y="188"/>
                        <a:pt x="33" y="190"/>
                        <a:pt x="32" y="193"/>
                      </a:cubicBezTo>
                      <a:cubicBezTo>
                        <a:pt x="32" y="196"/>
                        <a:pt x="31" y="201"/>
                        <a:pt x="31" y="203"/>
                      </a:cubicBezTo>
                      <a:cubicBezTo>
                        <a:pt x="31" y="206"/>
                        <a:pt x="31" y="210"/>
                        <a:pt x="30" y="212"/>
                      </a:cubicBezTo>
                      <a:cubicBezTo>
                        <a:pt x="28" y="214"/>
                        <a:pt x="27" y="218"/>
                        <a:pt x="27" y="219"/>
                      </a:cubicBezTo>
                      <a:cubicBezTo>
                        <a:pt x="27" y="221"/>
                        <a:pt x="28" y="224"/>
                        <a:pt x="30" y="227"/>
                      </a:cubicBezTo>
                      <a:cubicBezTo>
                        <a:pt x="32" y="230"/>
                        <a:pt x="34" y="234"/>
                        <a:pt x="36" y="235"/>
                      </a:cubicBezTo>
                      <a:cubicBezTo>
                        <a:pt x="38" y="237"/>
                        <a:pt x="41" y="238"/>
                        <a:pt x="42" y="238"/>
                      </a:cubicBezTo>
                      <a:cubicBezTo>
                        <a:pt x="44" y="238"/>
                        <a:pt x="48" y="238"/>
                        <a:pt x="50" y="237"/>
                      </a:cubicBezTo>
                      <a:cubicBezTo>
                        <a:pt x="53" y="237"/>
                        <a:pt x="55" y="238"/>
                        <a:pt x="55" y="240"/>
                      </a:cubicBezTo>
                      <a:cubicBezTo>
                        <a:pt x="54" y="242"/>
                        <a:pt x="54" y="246"/>
                        <a:pt x="54" y="248"/>
                      </a:cubicBezTo>
                      <a:cubicBezTo>
                        <a:pt x="54" y="251"/>
                        <a:pt x="55" y="254"/>
                        <a:pt x="56" y="256"/>
                      </a:cubicBezTo>
                      <a:cubicBezTo>
                        <a:pt x="57" y="258"/>
                        <a:pt x="58" y="260"/>
                        <a:pt x="59" y="262"/>
                      </a:cubicBezTo>
                      <a:cubicBezTo>
                        <a:pt x="59" y="263"/>
                        <a:pt x="61" y="266"/>
                        <a:pt x="62" y="268"/>
                      </a:cubicBezTo>
                      <a:cubicBezTo>
                        <a:pt x="63" y="268"/>
                        <a:pt x="65" y="272"/>
                        <a:pt x="65" y="273"/>
                      </a:cubicBezTo>
                      <a:cubicBezTo>
                        <a:pt x="65" y="276"/>
                        <a:pt x="65" y="279"/>
                        <a:pt x="66" y="281"/>
                      </a:cubicBezTo>
                      <a:cubicBezTo>
                        <a:pt x="67" y="283"/>
                        <a:pt x="68" y="286"/>
                        <a:pt x="69" y="288"/>
                      </a:cubicBezTo>
                      <a:cubicBezTo>
                        <a:pt x="69" y="290"/>
                        <a:pt x="70" y="293"/>
                        <a:pt x="70" y="294"/>
                      </a:cubicBezTo>
                      <a:cubicBezTo>
                        <a:pt x="70" y="294"/>
                        <a:pt x="72" y="294"/>
                        <a:pt x="73" y="294"/>
                      </a:cubicBezTo>
                      <a:cubicBezTo>
                        <a:pt x="75" y="294"/>
                        <a:pt x="79" y="295"/>
                        <a:pt x="81" y="294"/>
                      </a:cubicBezTo>
                      <a:cubicBezTo>
                        <a:pt x="82" y="294"/>
                        <a:pt x="85" y="295"/>
                        <a:pt x="86" y="295"/>
                      </a:cubicBezTo>
                      <a:cubicBezTo>
                        <a:pt x="88" y="296"/>
                        <a:pt x="90" y="296"/>
                        <a:pt x="92" y="295"/>
                      </a:cubicBezTo>
                      <a:cubicBezTo>
                        <a:pt x="94" y="295"/>
                        <a:pt x="98" y="295"/>
                        <a:pt x="100" y="295"/>
                      </a:cubicBezTo>
                      <a:cubicBezTo>
                        <a:pt x="102" y="295"/>
                        <a:pt x="105" y="295"/>
                        <a:pt x="106" y="295"/>
                      </a:cubicBezTo>
                      <a:cubicBezTo>
                        <a:pt x="106" y="295"/>
                        <a:pt x="108" y="296"/>
                        <a:pt x="109" y="296"/>
                      </a:cubicBezTo>
                      <a:cubicBezTo>
                        <a:pt x="110" y="297"/>
                        <a:pt x="113" y="297"/>
                        <a:pt x="115" y="296"/>
                      </a:cubicBezTo>
                      <a:cubicBezTo>
                        <a:pt x="118" y="296"/>
                        <a:pt x="123" y="296"/>
                        <a:pt x="124" y="296"/>
                      </a:cubicBezTo>
                      <a:cubicBezTo>
                        <a:pt x="127" y="297"/>
                        <a:pt x="131" y="298"/>
                        <a:pt x="133" y="298"/>
                      </a:cubicBezTo>
                      <a:cubicBezTo>
                        <a:pt x="135" y="298"/>
                        <a:pt x="139" y="298"/>
                        <a:pt x="140" y="297"/>
                      </a:cubicBezTo>
                      <a:cubicBezTo>
                        <a:pt x="143" y="296"/>
                        <a:pt x="144" y="297"/>
                        <a:pt x="143" y="298"/>
                      </a:cubicBezTo>
                      <a:cubicBezTo>
                        <a:pt x="142" y="299"/>
                        <a:pt x="140" y="301"/>
                        <a:pt x="140" y="301"/>
                      </a:cubicBezTo>
                      <a:cubicBezTo>
                        <a:pt x="138" y="302"/>
                        <a:pt x="138" y="303"/>
                        <a:pt x="139" y="304"/>
                      </a:cubicBezTo>
                      <a:cubicBezTo>
                        <a:pt x="140" y="305"/>
                        <a:pt x="141" y="307"/>
                        <a:pt x="142" y="309"/>
                      </a:cubicBezTo>
                      <a:cubicBezTo>
                        <a:pt x="143" y="310"/>
                        <a:pt x="145" y="309"/>
                        <a:pt x="146" y="309"/>
                      </a:cubicBezTo>
                      <a:cubicBezTo>
                        <a:pt x="147" y="307"/>
                        <a:pt x="149" y="307"/>
                        <a:pt x="150" y="307"/>
                      </a:cubicBezTo>
                      <a:cubicBezTo>
                        <a:pt x="152" y="308"/>
                        <a:pt x="154" y="308"/>
                        <a:pt x="156" y="309"/>
                      </a:cubicBezTo>
                      <a:cubicBezTo>
                        <a:pt x="158" y="310"/>
                        <a:pt x="160" y="312"/>
                        <a:pt x="162" y="313"/>
                      </a:cubicBezTo>
                      <a:cubicBezTo>
                        <a:pt x="163" y="314"/>
                        <a:pt x="166" y="315"/>
                        <a:pt x="167" y="315"/>
                      </a:cubicBezTo>
                      <a:cubicBezTo>
                        <a:pt x="168" y="315"/>
                        <a:pt x="170" y="314"/>
                        <a:pt x="171" y="312"/>
                      </a:cubicBezTo>
                      <a:cubicBezTo>
                        <a:pt x="172" y="310"/>
                        <a:pt x="174" y="309"/>
                        <a:pt x="175" y="309"/>
                      </a:cubicBezTo>
                      <a:cubicBezTo>
                        <a:pt x="176" y="308"/>
                        <a:pt x="178" y="308"/>
                        <a:pt x="178" y="309"/>
                      </a:cubicBezTo>
                      <a:cubicBezTo>
                        <a:pt x="178" y="310"/>
                        <a:pt x="179" y="313"/>
                        <a:pt x="181" y="314"/>
                      </a:cubicBezTo>
                      <a:cubicBezTo>
                        <a:pt x="182" y="315"/>
                        <a:pt x="182" y="317"/>
                        <a:pt x="180" y="319"/>
                      </a:cubicBezTo>
                      <a:cubicBezTo>
                        <a:pt x="179" y="320"/>
                        <a:pt x="177" y="322"/>
                        <a:pt x="177" y="324"/>
                      </a:cubicBezTo>
                      <a:cubicBezTo>
                        <a:pt x="177" y="326"/>
                        <a:pt x="178" y="329"/>
                        <a:pt x="180" y="331"/>
                      </a:cubicBezTo>
                      <a:cubicBezTo>
                        <a:pt x="181" y="331"/>
                        <a:pt x="184" y="333"/>
                        <a:pt x="186" y="333"/>
                      </a:cubicBezTo>
                      <a:cubicBezTo>
                        <a:pt x="187" y="334"/>
                        <a:pt x="189" y="333"/>
                        <a:pt x="189" y="332"/>
                      </a:cubicBezTo>
                      <a:cubicBezTo>
                        <a:pt x="190" y="331"/>
                        <a:pt x="191" y="331"/>
                        <a:pt x="193" y="334"/>
                      </a:cubicBezTo>
                      <a:cubicBezTo>
                        <a:pt x="194" y="335"/>
                        <a:pt x="194" y="338"/>
                        <a:pt x="194" y="340"/>
                      </a:cubicBezTo>
                      <a:cubicBezTo>
                        <a:pt x="193" y="341"/>
                        <a:pt x="192" y="344"/>
                        <a:pt x="192" y="345"/>
                      </a:cubicBezTo>
                      <a:cubicBezTo>
                        <a:pt x="191" y="346"/>
                        <a:pt x="192" y="347"/>
                        <a:pt x="193" y="348"/>
                      </a:cubicBezTo>
                      <a:cubicBezTo>
                        <a:pt x="195" y="349"/>
                        <a:pt x="196" y="350"/>
                        <a:pt x="198" y="352"/>
                      </a:cubicBezTo>
                      <a:cubicBezTo>
                        <a:pt x="199" y="355"/>
                        <a:pt x="201" y="357"/>
                        <a:pt x="202" y="360"/>
                      </a:cubicBezTo>
                      <a:cubicBezTo>
                        <a:pt x="203" y="361"/>
                        <a:pt x="204" y="364"/>
                        <a:pt x="204" y="365"/>
                      </a:cubicBezTo>
                      <a:cubicBezTo>
                        <a:pt x="205" y="365"/>
                        <a:pt x="207" y="366"/>
                        <a:pt x="209" y="366"/>
                      </a:cubicBezTo>
                      <a:cubicBezTo>
                        <a:pt x="211" y="367"/>
                        <a:pt x="213" y="368"/>
                        <a:pt x="214" y="369"/>
                      </a:cubicBezTo>
                      <a:cubicBezTo>
                        <a:pt x="214" y="370"/>
                        <a:pt x="217" y="372"/>
                        <a:pt x="218" y="372"/>
                      </a:cubicBezTo>
                      <a:cubicBezTo>
                        <a:pt x="220" y="372"/>
                        <a:pt x="223" y="373"/>
                        <a:pt x="224" y="374"/>
                      </a:cubicBezTo>
                      <a:cubicBezTo>
                        <a:pt x="226" y="375"/>
                        <a:pt x="230" y="378"/>
                        <a:pt x="232" y="379"/>
                      </a:cubicBezTo>
                      <a:cubicBezTo>
                        <a:pt x="233" y="381"/>
                        <a:pt x="236" y="384"/>
                        <a:pt x="238" y="387"/>
                      </a:cubicBezTo>
                      <a:cubicBezTo>
                        <a:pt x="239" y="389"/>
                        <a:pt x="240" y="392"/>
                        <a:pt x="240" y="392"/>
                      </a:cubicBezTo>
                      <a:cubicBezTo>
                        <a:pt x="240" y="392"/>
                        <a:pt x="242" y="391"/>
                        <a:pt x="243" y="391"/>
                      </a:cubicBezTo>
                      <a:cubicBezTo>
                        <a:pt x="245" y="390"/>
                        <a:pt x="248" y="389"/>
                        <a:pt x="250" y="388"/>
                      </a:cubicBezTo>
                      <a:cubicBezTo>
                        <a:pt x="250" y="387"/>
                        <a:pt x="253" y="386"/>
                        <a:pt x="256" y="386"/>
                      </a:cubicBezTo>
                      <a:cubicBezTo>
                        <a:pt x="258" y="386"/>
                        <a:pt x="259" y="384"/>
                        <a:pt x="259" y="384"/>
                      </a:cubicBezTo>
                      <a:cubicBezTo>
                        <a:pt x="260" y="383"/>
                        <a:pt x="259" y="382"/>
                        <a:pt x="258" y="381"/>
                      </a:cubicBezTo>
                      <a:cubicBezTo>
                        <a:pt x="257" y="381"/>
                        <a:pt x="256" y="379"/>
                        <a:pt x="255" y="379"/>
                      </a:cubicBezTo>
                      <a:cubicBezTo>
                        <a:pt x="253" y="378"/>
                        <a:pt x="252" y="375"/>
                        <a:pt x="253" y="374"/>
                      </a:cubicBezTo>
                      <a:cubicBezTo>
                        <a:pt x="254" y="372"/>
                        <a:pt x="256" y="369"/>
                        <a:pt x="257" y="369"/>
                      </a:cubicBezTo>
                      <a:cubicBezTo>
                        <a:pt x="258" y="368"/>
                        <a:pt x="261" y="367"/>
                        <a:pt x="263" y="367"/>
                      </a:cubicBezTo>
                      <a:cubicBezTo>
                        <a:pt x="264" y="366"/>
                        <a:pt x="267" y="365"/>
                        <a:pt x="270" y="363"/>
                      </a:cubicBezTo>
                      <a:cubicBezTo>
                        <a:pt x="272" y="362"/>
                        <a:pt x="273" y="360"/>
                        <a:pt x="273" y="358"/>
                      </a:cubicBezTo>
                      <a:cubicBezTo>
                        <a:pt x="273" y="357"/>
                        <a:pt x="273" y="354"/>
                        <a:pt x="273" y="351"/>
                      </a:cubicBezTo>
                      <a:cubicBezTo>
                        <a:pt x="273" y="349"/>
                        <a:pt x="273" y="345"/>
                        <a:pt x="274" y="343"/>
                      </a:cubicBezTo>
                      <a:cubicBezTo>
                        <a:pt x="275" y="342"/>
                        <a:pt x="275" y="338"/>
                        <a:pt x="275" y="338"/>
                      </a:cubicBezTo>
                      <a:cubicBezTo>
                        <a:pt x="276" y="336"/>
                        <a:pt x="275" y="333"/>
                        <a:pt x="274" y="332"/>
                      </a:cubicBezTo>
                      <a:cubicBezTo>
                        <a:pt x="274" y="331"/>
                        <a:pt x="273" y="328"/>
                        <a:pt x="273" y="327"/>
                      </a:cubicBezTo>
                      <a:cubicBezTo>
                        <a:pt x="273" y="325"/>
                        <a:pt x="271" y="324"/>
                        <a:pt x="269" y="323"/>
                      </a:cubicBezTo>
                      <a:cubicBezTo>
                        <a:pt x="268" y="323"/>
                        <a:pt x="267" y="322"/>
                        <a:pt x="267" y="321"/>
                      </a:cubicBezTo>
                      <a:cubicBezTo>
                        <a:pt x="267" y="320"/>
                        <a:pt x="268" y="317"/>
                        <a:pt x="269" y="316"/>
                      </a:cubicBezTo>
                      <a:cubicBezTo>
                        <a:pt x="270" y="314"/>
                        <a:pt x="270" y="312"/>
                        <a:pt x="268" y="311"/>
                      </a:cubicBezTo>
                      <a:cubicBezTo>
                        <a:pt x="267" y="311"/>
                        <a:pt x="266" y="308"/>
                        <a:pt x="267" y="306"/>
                      </a:cubicBezTo>
                      <a:cubicBezTo>
                        <a:pt x="267" y="305"/>
                        <a:pt x="269" y="301"/>
                        <a:pt x="269" y="300"/>
                      </a:cubicBezTo>
                      <a:cubicBezTo>
                        <a:pt x="270" y="298"/>
                        <a:pt x="271" y="297"/>
                        <a:pt x="273" y="299"/>
                      </a:cubicBezTo>
                      <a:cubicBezTo>
                        <a:pt x="274" y="300"/>
                        <a:pt x="275" y="301"/>
                        <a:pt x="276" y="301"/>
                      </a:cubicBezTo>
                      <a:cubicBezTo>
                        <a:pt x="277" y="302"/>
                        <a:pt x="278" y="300"/>
                        <a:pt x="278" y="299"/>
                      </a:cubicBezTo>
                      <a:cubicBezTo>
                        <a:pt x="278" y="298"/>
                        <a:pt x="278" y="295"/>
                        <a:pt x="278" y="294"/>
                      </a:cubicBezTo>
                      <a:cubicBezTo>
                        <a:pt x="277" y="294"/>
                        <a:pt x="275" y="292"/>
                        <a:pt x="274" y="291"/>
                      </a:cubicBezTo>
                      <a:cubicBezTo>
                        <a:pt x="273" y="289"/>
                        <a:pt x="273" y="288"/>
                        <a:pt x="276" y="289"/>
                      </a:cubicBezTo>
                      <a:cubicBezTo>
                        <a:pt x="278" y="289"/>
                        <a:pt x="281" y="289"/>
                        <a:pt x="282" y="289"/>
                      </a:cubicBezTo>
                      <a:cubicBezTo>
                        <a:pt x="283" y="288"/>
                        <a:pt x="285" y="287"/>
                        <a:pt x="285" y="286"/>
                      </a:cubicBezTo>
                      <a:cubicBezTo>
                        <a:pt x="286" y="286"/>
                        <a:pt x="287" y="283"/>
                        <a:pt x="289" y="282"/>
                      </a:cubicBezTo>
                      <a:cubicBezTo>
                        <a:pt x="290" y="280"/>
                        <a:pt x="293" y="280"/>
                        <a:pt x="295" y="279"/>
                      </a:cubicBezTo>
                      <a:cubicBezTo>
                        <a:pt x="297" y="279"/>
                        <a:pt x="299" y="280"/>
                        <a:pt x="301" y="282"/>
                      </a:cubicBezTo>
                      <a:cubicBezTo>
                        <a:pt x="303" y="283"/>
                        <a:pt x="305" y="285"/>
                        <a:pt x="305" y="286"/>
                      </a:cubicBezTo>
                      <a:cubicBezTo>
                        <a:pt x="305" y="288"/>
                        <a:pt x="304" y="289"/>
                        <a:pt x="302" y="289"/>
                      </a:cubicBezTo>
                      <a:cubicBezTo>
                        <a:pt x="301" y="289"/>
                        <a:pt x="299" y="289"/>
                        <a:pt x="299" y="287"/>
                      </a:cubicBezTo>
                      <a:cubicBezTo>
                        <a:pt x="298" y="285"/>
                        <a:pt x="297" y="285"/>
                        <a:pt x="296" y="286"/>
                      </a:cubicBezTo>
                      <a:cubicBezTo>
                        <a:pt x="295" y="287"/>
                        <a:pt x="293" y="288"/>
                        <a:pt x="292" y="288"/>
                      </a:cubicBezTo>
                      <a:cubicBezTo>
                        <a:pt x="291" y="288"/>
                        <a:pt x="290" y="289"/>
                        <a:pt x="291" y="290"/>
                      </a:cubicBezTo>
                      <a:cubicBezTo>
                        <a:pt x="291" y="291"/>
                        <a:pt x="291" y="293"/>
                        <a:pt x="291" y="295"/>
                      </a:cubicBezTo>
                      <a:cubicBezTo>
                        <a:pt x="291" y="297"/>
                        <a:pt x="291" y="298"/>
                        <a:pt x="293" y="298"/>
                      </a:cubicBezTo>
                      <a:cubicBezTo>
                        <a:pt x="295" y="299"/>
                        <a:pt x="298" y="300"/>
                        <a:pt x="300" y="300"/>
                      </a:cubicBezTo>
                      <a:cubicBezTo>
                        <a:pt x="301" y="300"/>
                        <a:pt x="304" y="300"/>
                        <a:pt x="306" y="300"/>
                      </a:cubicBezTo>
                      <a:cubicBezTo>
                        <a:pt x="308" y="299"/>
                        <a:pt x="312" y="299"/>
                        <a:pt x="315" y="298"/>
                      </a:cubicBezTo>
                      <a:cubicBezTo>
                        <a:pt x="316" y="298"/>
                        <a:pt x="320" y="298"/>
                        <a:pt x="322" y="298"/>
                      </a:cubicBezTo>
                      <a:cubicBezTo>
                        <a:pt x="323" y="298"/>
                        <a:pt x="325" y="300"/>
                        <a:pt x="325" y="302"/>
                      </a:cubicBezTo>
                      <a:cubicBezTo>
                        <a:pt x="325" y="303"/>
                        <a:pt x="326" y="307"/>
                        <a:pt x="326" y="308"/>
                      </a:cubicBezTo>
                      <a:cubicBezTo>
                        <a:pt x="326" y="309"/>
                        <a:pt x="325" y="312"/>
                        <a:pt x="323" y="313"/>
                      </a:cubicBezTo>
                      <a:cubicBezTo>
                        <a:pt x="321" y="315"/>
                        <a:pt x="319" y="318"/>
                        <a:pt x="319" y="319"/>
                      </a:cubicBezTo>
                      <a:cubicBezTo>
                        <a:pt x="319" y="320"/>
                        <a:pt x="319" y="323"/>
                        <a:pt x="320" y="325"/>
                      </a:cubicBezTo>
                      <a:cubicBezTo>
                        <a:pt x="320" y="326"/>
                        <a:pt x="320" y="329"/>
                        <a:pt x="320" y="330"/>
                      </a:cubicBezTo>
                      <a:cubicBezTo>
                        <a:pt x="320" y="331"/>
                        <a:pt x="319" y="333"/>
                        <a:pt x="318" y="335"/>
                      </a:cubicBezTo>
                      <a:cubicBezTo>
                        <a:pt x="317" y="336"/>
                        <a:pt x="314" y="337"/>
                        <a:pt x="312" y="337"/>
                      </a:cubicBezTo>
                      <a:cubicBezTo>
                        <a:pt x="310" y="337"/>
                        <a:pt x="307" y="338"/>
                        <a:pt x="306" y="338"/>
                      </a:cubicBezTo>
                      <a:cubicBezTo>
                        <a:pt x="305" y="338"/>
                        <a:pt x="304" y="340"/>
                        <a:pt x="305" y="342"/>
                      </a:cubicBezTo>
                      <a:cubicBezTo>
                        <a:pt x="305" y="344"/>
                        <a:pt x="307" y="345"/>
                        <a:pt x="308" y="346"/>
                      </a:cubicBezTo>
                      <a:cubicBezTo>
                        <a:pt x="309" y="346"/>
                        <a:pt x="311" y="346"/>
                        <a:pt x="312" y="344"/>
                      </a:cubicBezTo>
                      <a:cubicBezTo>
                        <a:pt x="312" y="343"/>
                        <a:pt x="313" y="342"/>
                        <a:pt x="315" y="342"/>
                      </a:cubicBezTo>
                      <a:cubicBezTo>
                        <a:pt x="316" y="341"/>
                        <a:pt x="317" y="342"/>
                        <a:pt x="318" y="343"/>
                      </a:cubicBezTo>
                      <a:cubicBezTo>
                        <a:pt x="318" y="345"/>
                        <a:pt x="321" y="346"/>
                        <a:pt x="322" y="345"/>
                      </a:cubicBezTo>
                      <a:cubicBezTo>
                        <a:pt x="325" y="344"/>
                        <a:pt x="328" y="343"/>
                        <a:pt x="329" y="342"/>
                      </a:cubicBezTo>
                      <a:cubicBezTo>
                        <a:pt x="329" y="342"/>
                        <a:pt x="330" y="340"/>
                        <a:pt x="331" y="339"/>
                      </a:cubicBezTo>
                      <a:cubicBezTo>
                        <a:pt x="331" y="337"/>
                        <a:pt x="332" y="335"/>
                        <a:pt x="334" y="334"/>
                      </a:cubicBezTo>
                      <a:cubicBezTo>
                        <a:pt x="335" y="333"/>
                        <a:pt x="337" y="333"/>
                        <a:pt x="337" y="332"/>
                      </a:cubicBezTo>
                      <a:cubicBezTo>
                        <a:pt x="337" y="331"/>
                        <a:pt x="338" y="328"/>
                        <a:pt x="338" y="326"/>
                      </a:cubicBezTo>
                      <a:cubicBezTo>
                        <a:pt x="339" y="323"/>
                        <a:pt x="342" y="321"/>
                        <a:pt x="345" y="322"/>
                      </a:cubicBezTo>
                      <a:cubicBezTo>
                        <a:pt x="348" y="323"/>
                        <a:pt x="352" y="324"/>
                        <a:pt x="352" y="325"/>
                      </a:cubicBezTo>
                      <a:cubicBezTo>
                        <a:pt x="353" y="325"/>
                        <a:pt x="354" y="325"/>
                        <a:pt x="355" y="325"/>
                      </a:cubicBezTo>
                      <a:cubicBezTo>
                        <a:pt x="357" y="325"/>
                        <a:pt x="359" y="326"/>
                        <a:pt x="360" y="326"/>
                      </a:cubicBezTo>
                      <a:cubicBezTo>
                        <a:pt x="361" y="327"/>
                        <a:pt x="362" y="327"/>
                        <a:pt x="362" y="326"/>
                      </a:cubicBezTo>
                      <a:cubicBezTo>
                        <a:pt x="363" y="325"/>
                        <a:pt x="364" y="324"/>
                        <a:pt x="366" y="324"/>
                      </a:cubicBezTo>
                      <a:cubicBezTo>
                        <a:pt x="367" y="323"/>
                        <a:pt x="368" y="324"/>
                        <a:pt x="368" y="325"/>
                      </a:cubicBezTo>
                      <a:cubicBezTo>
                        <a:pt x="368" y="327"/>
                        <a:pt x="369" y="328"/>
                        <a:pt x="370" y="328"/>
                      </a:cubicBezTo>
                      <a:cubicBezTo>
                        <a:pt x="371" y="329"/>
                        <a:pt x="374" y="328"/>
                        <a:pt x="377" y="327"/>
                      </a:cubicBezTo>
                      <a:cubicBezTo>
                        <a:pt x="378" y="326"/>
                        <a:pt x="379" y="324"/>
                        <a:pt x="378" y="322"/>
                      </a:cubicBezTo>
                      <a:cubicBezTo>
                        <a:pt x="377" y="321"/>
                        <a:pt x="376" y="319"/>
                        <a:pt x="376" y="317"/>
                      </a:cubicBezTo>
                      <a:cubicBezTo>
                        <a:pt x="376" y="316"/>
                        <a:pt x="376" y="313"/>
                        <a:pt x="376" y="312"/>
                      </a:cubicBezTo>
                      <a:cubicBezTo>
                        <a:pt x="376" y="310"/>
                        <a:pt x="377" y="310"/>
                        <a:pt x="378" y="311"/>
                      </a:cubicBezTo>
                      <a:cubicBezTo>
                        <a:pt x="380" y="312"/>
                        <a:pt x="383" y="313"/>
                        <a:pt x="385" y="312"/>
                      </a:cubicBezTo>
                      <a:cubicBezTo>
                        <a:pt x="386" y="312"/>
                        <a:pt x="388" y="309"/>
                        <a:pt x="388" y="308"/>
                      </a:cubicBezTo>
                      <a:cubicBezTo>
                        <a:pt x="388" y="305"/>
                        <a:pt x="386" y="303"/>
                        <a:pt x="384" y="301"/>
                      </a:cubicBezTo>
                      <a:cubicBezTo>
                        <a:pt x="381" y="300"/>
                        <a:pt x="379" y="298"/>
                        <a:pt x="378" y="296"/>
                      </a:cubicBezTo>
                      <a:cubicBezTo>
                        <a:pt x="378" y="295"/>
                        <a:pt x="378" y="293"/>
                        <a:pt x="379" y="292"/>
                      </a:cubicBezTo>
                      <a:cubicBezTo>
                        <a:pt x="380" y="290"/>
                        <a:pt x="380" y="288"/>
                        <a:pt x="379" y="287"/>
                      </a:cubicBezTo>
                      <a:cubicBezTo>
                        <a:pt x="379" y="285"/>
                        <a:pt x="381" y="283"/>
                        <a:pt x="382" y="282"/>
                      </a:cubicBezTo>
                      <a:cubicBezTo>
                        <a:pt x="385" y="281"/>
                        <a:pt x="389" y="281"/>
                        <a:pt x="391" y="280"/>
                      </a:cubicBezTo>
                      <a:cubicBezTo>
                        <a:pt x="393" y="280"/>
                        <a:pt x="397" y="279"/>
                        <a:pt x="398" y="279"/>
                      </a:cubicBezTo>
                      <a:cubicBezTo>
                        <a:pt x="401" y="279"/>
                        <a:pt x="404" y="278"/>
                        <a:pt x="405" y="277"/>
                      </a:cubicBezTo>
                      <a:cubicBezTo>
                        <a:pt x="406" y="275"/>
                        <a:pt x="407" y="273"/>
                        <a:pt x="407" y="272"/>
                      </a:cubicBezTo>
                      <a:cubicBezTo>
                        <a:pt x="406" y="270"/>
                        <a:pt x="406" y="267"/>
                        <a:pt x="405" y="265"/>
                      </a:cubicBezTo>
                      <a:cubicBezTo>
                        <a:pt x="404" y="263"/>
                        <a:pt x="402" y="262"/>
                        <a:pt x="400" y="264"/>
                      </a:cubicBezTo>
                      <a:cubicBezTo>
                        <a:pt x="398" y="266"/>
                        <a:pt x="396" y="268"/>
                        <a:pt x="394" y="267"/>
                      </a:cubicBezTo>
                      <a:cubicBezTo>
                        <a:pt x="392" y="266"/>
                        <a:pt x="389" y="266"/>
                        <a:pt x="387" y="267"/>
                      </a:cubicBezTo>
                      <a:cubicBezTo>
                        <a:pt x="385" y="267"/>
                        <a:pt x="381" y="267"/>
                        <a:pt x="380" y="266"/>
                      </a:cubicBezTo>
                      <a:cubicBezTo>
                        <a:pt x="377" y="266"/>
                        <a:pt x="374" y="265"/>
                        <a:pt x="372" y="264"/>
                      </a:cubicBezTo>
                      <a:cubicBezTo>
                        <a:pt x="371" y="263"/>
                        <a:pt x="368" y="262"/>
                        <a:pt x="366" y="260"/>
                      </a:cubicBezTo>
                      <a:cubicBezTo>
                        <a:pt x="364" y="259"/>
                        <a:pt x="363" y="256"/>
                        <a:pt x="362" y="254"/>
                      </a:cubicBezTo>
                      <a:cubicBezTo>
                        <a:pt x="362" y="252"/>
                        <a:pt x="362" y="248"/>
                        <a:pt x="362" y="246"/>
                      </a:cubicBezTo>
                      <a:cubicBezTo>
                        <a:pt x="362" y="243"/>
                        <a:pt x="364" y="240"/>
                        <a:pt x="366" y="239"/>
                      </a:cubicBezTo>
                      <a:cubicBezTo>
                        <a:pt x="367" y="237"/>
                        <a:pt x="369" y="235"/>
                        <a:pt x="371" y="235"/>
                      </a:cubicBezTo>
                      <a:cubicBezTo>
                        <a:pt x="372" y="235"/>
                        <a:pt x="374" y="234"/>
                        <a:pt x="375" y="233"/>
                      </a:cubicBezTo>
                      <a:cubicBezTo>
                        <a:pt x="377" y="233"/>
                        <a:pt x="378" y="230"/>
                        <a:pt x="381" y="228"/>
                      </a:cubicBezTo>
                      <a:cubicBezTo>
                        <a:pt x="383" y="227"/>
                        <a:pt x="385" y="225"/>
                        <a:pt x="387" y="224"/>
                      </a:cubicBezTo>
                      <a:cubicBezTo>
                        <a:pt x="388" y="223"/>
                        <a:pt x="391" y="222"/>
                        <a:pt x="393" y="221"/>
                      </a:cubicBezTo>
                      <a:cubicBezTo>
                        <a:pt x="394" y="220"/>
                        <a:pt x="396" y="219"/>
                        <a:pt x="397" y="219"/>
                      </a:cubicBezTo>
                      <a:cubicBezTo>
                        <a:pt x="398" y="218"/>
                        <a:pt x="401" y="216"/>
                        <a:pt x="402" y="214"/>
                      </a:cubicBezTo>
                      <a:cubicBezTo>
                        <a:pt x="404" y="213"/>
                        <a:pt x="408" y="212"/>
                        <a:pt x="410" y="211"/>
                      </a:cubicBezTo>
                      <a:cubicBezTo>
                        <a:pt x="413" y="210"/>
                        <a:pt x="416" y="208"/>
                        <a:pt x="416" y="207"/>
                      </a:cubicBezTo>
                      <a:cubicBezTo>
                        <a:pt x="418" y="206"/>
                        <a:pt x="421" y="205"/>
                        <a:pt x="424" y="204"/>
                      </a:cubicBezTo>
                      <a:cubicBezTo>
                        <a:pt x="425" y="203"/>
                        <a:pt x="429" y="202"/>
                        <a:pt x="430" y="201"/>
                      </a:cubicBezTo>
                      <a:cubicBezTo>
                        <a:pt x="432" y="200"/>
                        <a:pt x="433" y="198"/>
                        <a:pt x="435" y="197"/>
                      </a:cubicBezTo>
                      <a:cubicBezTo>
                        <a:pt x="436" y="196"/>
                        <a:pt x="439" y="196"/>
                        <a:pt x="440" y="195"/>
                      </a:cubicBezTo>
                      <a:cubicBezTo>
                        <a:pt x="441" y="196"/>
                        <a:pt x="442" y="195"/>
                        <a:pt x="443" y="194"/>
                      </a:cubicBezTo>
                      <a:cubicBezTo>
                        <a:pt x="444" y="193"/>
                        <a:pt x="445" y="191"/>
                        <a:pt x="446" y="190"/>
                      </a:cubicBezTo>
                      <a:cubicBezTo>
                        <a:pt x="448" y="190"/>
                        <a:pt x="449" y="188"/>
                        <a:pt x="450" y="188"/>
                      </a:cubicBezTo>
                      <a:cubicBezTo>
                        <a:pt x="451" y="187"/>
                        <a:pt x="452" y="187"/>
                        <a:pt x="452" y="187"/>
                      </a:cubicBezTo>
                      <a:cubicBezTo>
                        <a:pt x="452" y="187"/>
                        <a:pt x="452" y="185"/>
                        <a:pt x="451" y="183"/>
                      </a:cubicBezTo>
                      <a:cubicBezTo>
                        <a:pt x="451" y="181"/>
                        <a:pt x="450" y="179"/>
                        <a:pt x="448" y="179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77">
                    <a:defRPr/>
                  </a:pPr>
                  <a:endParaRPr lang="ro-RO" sz="1400" b="1" dirty="0">
                    <a:solidFill>
                      <a:srgbClr val="1F497D"/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</p:grp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186B68ED-EA0C-990E-DA7B-8F6E22B95E98}"/>
                </a:ext>
              </a:extLst>
            </p:cNvPr>
            <p:cNvSpPr/>
            <p:nvPr/>
          </p:nvSpPr>
          <p:spPr>
            <a:xfrm>
              <a:off x="3798220" y="1694963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26A836-41F9-44E4-5F17-06D9BC2A08E6}"/>
                </a:ext>
              </a:extLst>
            </p:cNvPr>
            <p:cNvSpPr txBox="1"/>
            <p:nvPr/>
          </p:nvSpPr>
          <p:spPr>
            <a:xfrm>
              <a:off x="3911659" y="1822982"/>
              <a:ext cx="5031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Delhi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125B618D-A0FF-AD36-4EAA-961851427D51}"/>
                </a:ext>
              </a:extLst>
            </p:cNvPr>
            <p:cNvSpPr/>
            <p:nvPr/>
          </p:nvSpPr>
          <p:spPr>
            <a:xfrm>
              <a:off x="3315412" y="2967943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000F34-4508-6641-4098-BB824A82323F}"/>
                </a:ext>
              </a:extLst>
            </p:cNvPr>
            <p:cNvSpPr txBox="1"/>
            <p:nvPr/>
          </p:nvSpPr>
          <p:spPr>
            <a:xfrm>
              <a:off x="2776071" y="3065662"/>
              <a:ext cx="6405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Mumbai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9A03D2BD-9850-ACE1-73FC-7A1693C95D18}"/>
                </a:ext>
              </a:extLst>
            </p:cNvPr>
            <p:cNvSpPr/>
            <p:nvPr/>
          </p:nvSpPr>
          <p:spPr>
            <a:xfrm>
              <a:off x="3946060" y="3233855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107D1C-8EF7-1E96-6F37-B685CCF87B1C}"/>
                </a:ext>
              </a:extLst>
            </p:cNvPr>
            <p:cNvSpPr txBox="1"/>
            <p:nvPr/>
          </p:nvSpPr>
          <p:spPr>
            <a:xfrm>
              <a:off x="4034107" y="3369890"/>
              <a:ext cx="78548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Hyderabad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0D5C86-C1D0-0D96-5B86-D7F12CFBB566}"/>
                </a:ext>
              </a:extLst>
            </p:cNvPr>
            <p:cNvSpPr txBox="1"/>
            <p:nvPr/>
          </p:nvSpPr>
          <p:spPr>
            <a:xfrm>
              <a:off x="3209711" y="3671890"/>
              <a:ext cx="70781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Bangalore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7683C2E7-D76D-E0D1-1FEB-324CA368BCE7}"/>
                </a:ext>
              </a:extLst>
            </p:cNvPr>
            <p:cNvSpPr/>
            <p:nvPr/>
          </p:nvSpPr>
          <p:spPr>
            <a:xfrm>
              <a:off x="3682229" y="3567664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B2208D-1D0C-EB53-2BD1-AAD47A5D07DD}"/>
                </a:ext>
              </a:extLst>
            </p:cNvPr>
            <p:cNvSpPr txBox="1"/>
            <p:nvPr/>
          </p:nvSpPr>
          <p:spPr>
            <a:xfrm>
              <a:off x="4114316" y="3950419"/>
              <a:ext cx="62673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Chennai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tar: 5 Points 52">
              <a:extLst>
                <a:ext uri="{FF2B5EF4-FFF2-40B4-BE49-F238E27FC236}">
                  <a16:creationId xmlns:a16="http://schemas.microsoft.com/office/drawing/2014/main" id="{766E2077-08CE-A023-E1E1-785DB3F2C46A}"/>
                </a:ext>
              </a:extLst>
            </p:cNvPr>
            <p:cNvSpPr/>
            <p:nvPr/>
          </p:nvSpPr>
          <p:spPr>
            <a:xfrm>
              <a:off x="3885049" y="3828132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4" name="Star: 5 Points 53">
              <a:extLst>
                <a:ext uri="{FF2B5EF4-FFF2-40B4-BE49-F238E27FC236}">
                  <a16:creationId xmlns:a16="http://schemas.microsoft.com/office/drawing/2014/main" id="{4C3D9FC7-ED85-6128-6D91-46B9D4CA162D}"/>
                </a:ext>
              </a:extLst>
            </p:cNvPr>
            <p:cNvSpPr/>
            <p:nvPr/>
          </p:nvSpPr>
          <p:spPr>
            <a:xfrm>
              <a:off x="4925219" y="2561488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DB50A5-9CB1-8542-C5EF-08877644694B}"/>
                </a:ext>
              </a:extLst>
            </p:cNvPr>
            <p:cNvSpPr txBox="1"/>
            <p:nvPr/>
          </p:nvSpPr>
          <p:spPr>
            <a:xfrm>
              <a:off x="5054446" y="2685410"/>
              <a:ext cx="65779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Kolkata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Star: 5 Points 55">
              <a:extLst>
                <a:ext uri="{FF2B5EF4-FFF2-40B4-BE49-F238E27FC236}">
                  <a16:creationId xmlns:a16="http://schemas.microsoft.com/office/drawing/2014/main" id="{BD90FDC9-A54D-7137-6B1C-959F91656705}"/>
                </a:ext>
              </a:extLst>
            </p:cNvPr>
            <p:cNvSpPr/>
            <p:nvPr/>
          </p:nvSpPr>
          <p:spPr>
            <a:xfrm>
              <a:off x="3499890" y="2998617"/>
              <a:ext cx="216000" cy="216000"/>
            </a:xfrm>
            <a:prstGeom prst="star5">
              <a:avLst/>
            </a:prstGeom>
            <a:solidFill>
              <a:srgbClr val="92D050">
                <a:alpha val="99000"/>
              </a:srgbClr>
            </a:solidFill>
            <a:ln w="63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8C8738-A1B1-1361-9744-4768C9AF3F7D}"/>
                </a:ext>
              </a:extLst>
            </p:cNvPr>
            <p:cNvSpPr txBox="1"/>
            <p:nvPr/>
          </p:nvSpPr>
          <p:spPr>
            <a:xfrm>
              <a:off x="3640483" y="3122573"/>
              <a:ext cx="50314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Pune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Star: 5 Points 135">
              <a:extLst>
                <a:ext uri="{FF2B5EF4-FFF2-40B4-BE49-F238E27FC236}">
                  <a16:creationId xmlns:a16="http://schemas.microsoft.com/office/drawing/2014/main" id="{1C03F45B-4144-81B5-FC97-F4BCA99EF8DD}"/>
                </a:ext>
              </a:extLst>
            </p:cNvPr>
            <p:cNvSpPr/>
            <p:nvPr/>
          </p:nvSpPr>
          <p:spPr>
            <a:xfrm>
              <a:off x="3100084" y="2654780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7" name="Star: 5 Points 136">
              <a:extLst>
                <a:ext uri="{FF2B5EF4-FFF2-40B4-BE49-F238E27FC236}">
                  <a16:creationId xmlns:a16="http://schemas.microsoft.com/office/drawing/2014/main" id="{612934B6-5A0E-0CA3-EA82-D100648A190B}"/>
                </a:ext>
              </a:extLst>
            </p:cNvPr>
            <p:cNvSpPr/>
            <p:nvPr/>
          </p:nvSpPr>
          <p:spPr>
            <a:xfrm>
              <a:off x="3594713" y="1956953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8" name="Star: 5 Points 137">
              <a:extLst>
                <a:ext uri="{FF2B5EF4-FFF2-40B4-BE49-F238E27FC236}">
                  <a16:creationId xmlns:a16="http://schemas.microsoft.com/office/drawing/2014/main" id="{4C02E92C-61A0-47B0-CB93-AF82DC3B4370}"/>
                </a:ext>
              </a:extLst>
            </p:cNvPr>
            <p:cNvSpPr/>
            <p:nvPr/>
          </p:nvSpPr>
          <p:spPr>
            <a:xfrm>
              <a:off x="3682947" y="4098575"/>
              <a:ext cx="216000" cy="216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>
                <a:alpha val="99000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CBF4232-EF11-65AA-EC86-221A792EE854}"/>
                </a:ext>
              </a:extLst>
            </p:cNvPr>
            <p:cNvSpPr txBox="1"/>
            <p:nvPr/>
          </p:nvSpPr>
          <p:spPr>
            <a:xfrm>
              <a:off x="3774763" y="4204415"/>
              <a:ext cx="626737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Cochin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8DB9528-2DB5-BFCA-FD29-271442B1CFCE}"/>
                </a:ext>
              </a:extLst>
            </p:cNvPr>
            <p:cNvSpPr txBox="1"/>
            <p:nvPr/>
          </p:nvSpPr>
          <p:spPr>
            <a:xfrm>
              <a:off x="2494174" y="2663365"/>
              <a:ext cx="83669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Ahmedabad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CBBFEE1-00B8-7D2C-1510-26ADF88D59F3}"/>
                </a:ext>
              </a:extLst>
            </p:cNvPr>
            <p:cNvSpPr txBox="1"/>
            <p:nvPr/>
          </p:nvSpPr>
          <p:spPr>
            <a:xfrm>
              <a:off x="3270852" y="2054572"/>
              <a:ext cx="83669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067" b="1" dirty="0">
                  <a:solidFill>
                    <a:srgbClr val="1F497D"/>
                  </a:solidFill>
                  <a:latin typeface="Trebuchet MS" panose="020B0703020202090204" pitchFamily="34" charset="0"/>
                  <a:cs typeface="Calibri" panose="020F0502020204030204" pitchFamily="34" charset="0"/>
                </a:rPr>
                <a:t>Jaipur</a:t>
              </a:r>
              <a:endParaRPr lang="en-IN" sz="1067" b="1" dirty="0">
                <a:solidFill>
                  <a:srgbClr val="1F497D"/>
                </a:solidFill>
                <a:latin typeface="Trebuchet MS" panose="020B070302020209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71ACC8E5-0B4B-62DB-4642-86C504BB11AB}"/>
                </a:ext>
              </a:extLst>
            </p:cNvPr>
            <p:cNvSpPr/>
            <p:nvPr/>
          </p:nvSpPr>
          <p:spPr>
            <a:xfrm>
              <a:off x="4637493" y="2866326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0A10DF65-1B75-2897-43E8-DFB0BE2BE163}"/>
                </a:ext>
              </a:extLst>
            </p:cNvPr>
            <p:cNvSpPr/>
            <p:nvPr/>
          </p:nvSpPr>
          <p:spPr>
            <a:xfrm>
              <a:off x="3799720" y="2938511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B932390D-C026-4860-4543-8008A2A80DA8}"/>
                </a:ext>
              </a:extLst>
            </p:cNvPr>
            <p:cNvSpPr/>
            <p:nvPr/>
          </p:nvSpPr>
          <p:spPr>
            <a:xfrm>
              <a:off x="3926297" y="4050885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8" name="Star: 5 Points 147">
              <a:extLst>
                <a:ext uri="{FF2B5EF4-FFF2-40B4-BE49-F238E27FC236}">
                  <a16:creationId xmlns:a16="http://schemas.microsoft.com/office/drawing/2014/main" id="{47B04476-061C-82D6-CAC7-69A25DCCF7D7}"/>
                </a:ext>
              </a:extLst>
            </p:cNvPr>
            <p:cNvSpPr/>
            <p:nvPr/>
          </p:nvSpPr>
          <p:spPr>
            <a:xfrm>
              <a:off x="3640483" y="1725133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2386562F-2FBB-54DA-8B3C-130F1FA05C61}"/>
                </a:ext>
              </a:extLst>
            </p:cNvPr>
            <p:cNvSpPr/>
            <p:nvPr/>
          </p:nvSpPr>
          <p:spPr>
            <a:xfrm>
              <a:off x="3795456" y="2537569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0F77CD91-7032-91E8-8A52-DDF272DDED08}"/>
                </a:ext>
              </a:extLst>
            </p:cNvPr>
            <p:cNvSpPr/>
            <p:nvPr/>
          </p:nvSpPr>
          <p:spPr>
            <a:xfrm>
              <a:off x="3961105" y="1986811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2E23EE40-6123-E202-7426-66E6FCE607C4}"/>
                </a:ext>
              </a:extLst>
            </p:cNvPr>
            <p:cNvSpPr/>
            <p:nvPr/>
          </p:nvSpPr>
          <p:spPr>
            <a:xfrm>
              <a:off x="4565540" y="2311029"/>
              <a:ext cx="216000" cy="216000"/>
            </a:xfrm>
            <a:prstGeom prst="star5">
              <a:avLst/>
            </a:prstGeom>
            <a:solidFill>
              <a:srgbClr val="FFC000">
                <a:alpha val="99000"/>
              </a:srgbClr>
            </a:solidFill>
            <a:ln w="63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57C60FE6-841C-C430-6FEA-09F1B09A05D5}"/>
                </a:ext>
              </a:extLst>
            </p:cNvPr>
            <p:cNvSpPr/>
            <p:nvPr/>
          </p:nvSpPr>
          <p:spPr>
            <a:xfrm>
              <a:off x="4276437" y="2207632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5" name="Star: 5 Points 154">
              <a:extLst>
                <a:ext uri="{FF2B5EF4-FFF2-40B4-BE49-F238E27FC236}">
                  <a16:creationId xmlns:a16="http://schemas.microsoft.com/office/drawing/2014/main" id="{C59F1D37-3D42-2764-58AC-8BC8E38F2903}"/>
                </a:ext>
              </a:extLst>
            </p:cNvPr>
            <p:cNvSpPr/>
            <p:nvPr/>
          </p:nvSpPr>
          <p:spPr>
            <a:xfrm>
              <a:off x="5437762" y="2180787"/>
              <a:ext cx="162331" cy="17221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7" name="Star: 5 Points 156">
              <a:extLst>
                <a:ext uri="{FF2B5EF4-FFF2-40B4-BE49-F238E27FC236}">
                  <a16:creationId xmlns:a16="http://schemas.microsoft.com/office/drawing/2014/main" id="{C290412E-AE88-B22F-3CD6-253AF0ECCAE0}"/>
                </a:ext>
              </a:extLst>
            </p:cNvPr>
            <p:cNvSpPr/>
            <p:nvPr/>
          </p:nvSpPr>
          <p:spPr>
            <a:xfrm>
              <a:off x="3920837" y="2563227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8" name="Star: 5 Points 157">
              <a:extLst>
                <a:ext uri="{FF2B5EF4-FFF2-40B4-BE49-F238E27FC236}">
                  <a16:creationId xmlns:a16="http://schemas.microsoft.com/office/drawing/2014/main" id="{4B39D657-8EB4-9F01-92D0-1B3DA1982444}"/>
                </a:ext>
              </a:extLst>
            </p:cNvPr>
            <p:cNvSpPr/>
            <p:nvPr/>
          </p:nvSpPr>
          <p:spPr>
            <a:xfrm>
              <a:off x="4426160" y="3105982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9" name="Star: 5 Points 158">
              <a:extLst>
                <a:ext uri="{FF2B5EF4-FFF2-40B4-BE49-F238E27FC236}">
                  <a16:creationId xmlns:a16="http://schemas.microsoft.com/office/drawing/2014/main" id="{4854EE2D-73A9-E814-6C41-A005A98A3939}"/>
                </a:ext>
              </a:extLst>
            </p:cNvPr>
            <p:cNvSpPr/>
            <p:nvPr/>
          </p:nvSpPr>
          <p:spPr>
            <a:xfrm>
              <a:off x="3549193" y="3881350"/>
              <a:ext cx="216000" cy="216000"/>
            </a:xfrm>
            <a:prstGeom prst="star5">
              <a:avLst/>
            </a:prstGeom>
            <a:solidFill>
              <a:schemeClr val="accent5">
                <a:alpha val="99000"/>
              </a:schemeClr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 sz="2400" b="1" dirty="0">
                <a:solidFill>
                  <a:srgbClr val="1F497D"/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4AEDF35E-4612-167D-2CC2-594B877D3C05}"/>
              </a:ext>
            </a:extLst>
          </p:cNvPr>
          <p:cNvSpPr/>
          <p:nvPr/>
        </p:nvSpPr>
        <p:spPr>
          <a:xfrm>
            <a:off x="8616211" y="5611211"/>
            <a:ext cx="360739" cy="382688"/>
          </a:xfrm>
          <a:prstGeom prst="star5">
            <a:avLst/>
          </a:prstGeom>
          <a:solidFill>
            <a:schemeClr val="accent5">
              <a:alpha val="99000"/>
            </a:schemeClr>
          </a:solidFill>
          <a:ln w="63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N" sz="2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B0E9DE-5966-CC76-FDC2-0F91EEB90493}"/>
              </a:ext>
            </a:extLst>
          </p:cNvPr>
          <p:cNvSpPr txBox="1"/>
          <p:nvPr/>
        </p:nvSpPr>
        <p:spPr>
          <a:xfrm>
            <a:off x="532095" y="4367673"/>
            <a:ext cx="2971325" cy="122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5725" indent="-85725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Hyperscale network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Large bandwidth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DC-DC and DC-Cloud oriented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Global customers</a:t>
            </a:r>
            <a:endParaRPr lang="en-IN" sz="133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571FBE-FFF9-549B-9952-0749362733CC}"/>
              </a:ext>
            </a:extLst>
          </p:cNvPr>
          <p:cNvSpPr txBox="1"/>
          <p:nvPr/>
        </p:nvSpPr>
        <p:spPr>
          <a:xfrm>
            <a:off x="574712" y="3894471"/>
            <a:ext cx="2661529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defTabSz="914377"/>
            <a:r>
              <a:rPr lang="en-IN" sz="1600"/>
              <a:t>Value Proposition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6B629B-A781-D834-C400-0E0C3CFF0B83}"/>
              </a:ext>
            </a:extLst>
          </p:cNvPr>
          <p:cNvSpPr txBox="1"/>
          <p:nvPr/>
        </p:nvSpPr>
        <p:spPr>
          <a:xfrm>
            <a:off x="524074" y="2197669"/>
            <a:ext cx="2971325" cy="1117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5725" indent="-85725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66+ Data Centers and CLS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350+ Buildings Connected</a:t>
            </a:r>
          </a:p>
          <a:p>
            <a:pPr marL="114297" indent="-114297" defTabSz="914377">
              <a:spcAft>
                <a:spcPts val="80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Trebuchet MS"/>
              </a:rPr>
              <a:t>Ethernet, FC, VPN and Internet services</a:t>
            </a:r>
            <a:endParaRPr lang="en-IN" sz="133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6409A0-667B-16A5-7739-59A6042134E2}"/>
              </a:ext>
            </a:extLst>
          </p:cNvPr>
          <p:cNvSpPr txBox="1"/>
          <p:nvPr/>
        </p:nvSpPr>
        <p:spPr>
          <a:xfrm>
            <a:off x="574712" y="1764344"/>
            <a:ext cx="2661529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defTabSz="914377"/>
            <a:r>
              <a:rPr lang="en-IN" sz="1600" dirty="0"/>
              <a:t>Reach and Services </a:t>
            </a:r>
          </a:p>
        </p:txBody>
      </p:sp>
    </p:spTree>
    <p:extLst>
      <p:ext uri="{BB962C8B-B14F-4D97-AF65-F5344CB8AC3E}">
        <p14:creationId xmlns:p14="http://schemas.microsoft.com/office/powerpoint/2010/main" val="3886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F114-10DE-58F8-58F7-2BD2B454C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6">
            <a:extLst>
              <a:ext uri="{FF2B5EF4-FFF2-40B4-BE49-F238E27FC236}">
                <a16:creationId xmlns:a16="http://schemas.microsoft.com/office/drawing/2014/main" id="{EF4A3D5F-5503-E1C4-1B74-F395612C05AE}"/>
              </a:ext>
            </a:extLst>
          </p:cNvPr>
          <p:cNvGrpSpPr/>
          <p:nvPr/>
        </p:nvGrpSpPr>
        <p:grpSpPr>
          <a:xfrm>
            <a:off x="4004058" y="1316567"/>
            <a:ext cx="4662253" cy="4944772"/>
            <a:chOff x="3067847" y="1190842"/>
            <a:chExt cx="3496690" cy="3708579"/>
          </a:xfrm>
        </p:grpSpPr>
        <p:sp>
          <p:nvSpPr>
            <p:cNvPr id="6" name="Freeform 55">
              <a:extLst>
                <a:ext uri="{FF2B5EF4-FFF2-40B4-BE49-F238E27FC236}">
                  <a16:creationId xmlns:a16="http://schemas.microsoft.com/office/drawing/2014/main" id="{0C4626D8-B8DF-01CC-5905-C5506DB9D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978" y="2062879"/>
              <a:ext cx="884963" cy="800448"/>
            </a:xfrm>
            <a:custGeom>
              <a:avLst/>
              <a:gdLst/>
              <a:ahLst/>
              <a:cxnLst>
                <a:cxn ang="0">
                  <a:pos x="315" y="162"/>
                </a:cxn>
                <a:cxn ang="0">
                  <a:pos x="285" y="148"/>
                </a:cxn>
                <a:cxn ang="0">
                  <a:pos x="246" y="135"/>
                </a:cxn>
                <a:cxn ang="0">
                  <a:pos x="211" y="120"/>
                </a:cxn>
                <a:cxn ang="0">
                  <a:pos x="174" y="97"/>
                </a:cxn>
                <a:cxn ang="0">
                  <a:pos x="147" y="90"/>
                </a:cxn>
                <a:cxn ang="0">
                  <a:pos x="124" y="83"/>
                </a:cxn>
                <a:cxn ang="0">
                  <a:pos x="106" y="75"/>
                </a:cxn>
                <a:cxn ang="0">
                  <a:pos x="90" y="68"/>
                </a:cxn>
                <a:cxn ang="0">
                  <a:pos x="88" y="57"/>
                </a:cxn>
                <a:cxn ang="0">
                  <a:pos x="77" y="47"/>
                </a:cxn>
                <a:cxn ang="0">
                  <a:pos x="63" y="35"/>
                </a:cxn>
                <a:cxn ang="0">
                  <a:pos x="54" y="33"/>
                </a:cxn>
                <a:cxn ang="0">
                  <a:pos x="43" y="37"/>
                </a:cxn>
                <a:cxn ang="0">
                  <a:pos x="32" y="29"/>
                </a:cxn>
                <a:cxn ang="0">
                  <a:pos x="40" y="11"/>
                </a:cxn>
                <a:cxn ang="0">
                  <a:pos x="30" y="1"/>
                </a:cxn>
                <a:cxn ang="0">
                  <a:pos x="17" y="13"/>
                </a:cxn>
                <a:cxn ang="0">
                  <a:pos x="2" y="56"/>
                </a:cxn>
                <a:cxn ang="0">
                  <a:pos x="9" y="93"/>
                </a:cxn>
                <a:cxn ang="0">
                  <a:pos x="19" y="118"/>
                </a:cxn>
                <a:cxn ang="0">
                  <a:pos x="6" y="140"/>
                </a:cxn>
                <a:cxn ang="0">
                  <a:pos x="21" y="166"/>
                </a:cxn>
                <a:cxn ang="0">
                  <a:pos x="17" y="189"/>
                </a:cxn>
                <a:cxn ang="0">
                  <a:pos x="40" y="189"/>
                </a:cxn>
                <a:cxn ang="0">
                  <a:pos x="65" y="199"/>
                </a:cxn>
                <a:cxn ang="0">
                  <a:pos x="95" y="212"/>
                </a:cxn>
                <a:cxn ang="0">
                  <a:pos x="86" y="243"/>
                </a:cxn>
                <a:cxn ang="0">
                  <a:pos x="60" y="265"/>
                </a:cxn>
                <a:cxn ang="0">
                  <a:pos x="51" y="305"/>
                </a:cxn>
                <a:cxn ang="0">
                  <a:pos x="72" y="329"/>
                </a:cxn>
                <a:cxn ang="0">
                  <a:pos x="86" y="316"/>
                </a:cxn>
                <a:cxn ang="0">
                  <a:pos x="69" y="278"/>
                </a:cxn>
                <a:cxn ang="0">
                  <a:pos x="90" y="273"/>
                </a:cxn>
                <a:cxn ang="0">
                  <a:pos x="101" y="286"/>
                </a:cxn>
                <a:cxn ang="0">
                  <a:pos x="116" y="279"/>
                </a:cxn>
                <a:cxn ang="0">
                  <a:pos x="136" y="285"/>
                </a:cxn>
                <a:cxn ang="0">
                  <a:pos x="160" y="272"/>
                </a:cxn>
                <a:cxn ang="0">
                  <a:pos x="162" y="292"/>
                </a:cxn>
                <a:cxn ang="0">
                  <a:pos x="186" y="284"/>
                </a:cxn>
                <a:cxn ang="0">
                  <a:pos x="196" y="294"/>
                </a:cxn>
                <a:cxn ang="0">
                  <a:pos x="222" y="284"/>
                </a:cxn>
                <a:cxn ang="0">
                  <a:pos x="255" y="300"/>
                </a:cxn>
                <a:cxn ang="0">
                  <a:pos x="286" y="306"/>
                </a:cxn>
                <a:cxn ang="0">
                  <a:pos x="292" y="328"/>
                </a:cxn>
                <a:cxn ang="0">
                  <a:pos x="315" y="346"/>
                </a:cxn>
                <a:cxn ang="0">
                  <a:pos x="324" y="322"/>
                </a:cxn>
                <a:cxn ang="0">
                  <a:pos x="324" y="299"/>
                </a:cxn>
                <a:cxn ang="0">
                  <a:pos x="339" y="268"/>
                </a:cxn>
                <a:cxn ang="0">
                  <a:pos x="371" y="250"/>
                </a:cxn>
                <a:cxn ang="0">
                  <a:pos x="377" y="238"/>
                </a:cxn>
                <a:cxn ang="0">
                  <a:pos x="362" y="216"/>
                </a:cxn>
                <a:cxn ang="0">
                  <a:pos x="362" y="198"/>
                </a:cxn>
                <a:cxn ang="0">
                  <a:pos x="359" y="181"/>
                </a:cxn>
                <a:cxn ang="0">
                  <a:pos x="341" y="159"/>
                </a:cxn>
              </a:cxnLst>
              <a:rect l="0" t="0" r="r" b="b"/>
              <a:pathLst>
                <a:path w="386" h="348">
                  <a:moveTo>
                    <a:pt x="336" y="158"/>
                  </a:moveTo>
                  <a:cubicBezTo>
                    <a:pt x="333" y="157"/>
                    <a:pt x="331" y="156"/>
                    <a:pt x="329" y="156"/>
                  </a:cubicBezTo>
                  <a:cubicBezTo>
                    <a:pt x="327" y="156"/>
                    <a:pt x="324" y="156"/>
                    <a:pt x="324" y="157"/>
                  </a:cubicBezTo>
                  <a:cubicBezTo>
                    <a:pt x="322" y="157"/>
                    <a:pt x="320" y="158"/>
                    <a:pt x="320" y="159"/>
                  </a:cubicBezTo>
                  <a:cubicBezTo>
                    <a:pt x="320" y="160"/>
                    <a:pt x="319" y="161"/>
                    <a:pt x="318" y="162"/>
                  </a:cubicBezTo>
                  <a:cubicBezTo>
                    <a:pt x="317" y="163"/>
                    <a:pt x="316" y="163"/>
                    <a:pt x="315" y="162"/>
                  </a:cubicBezTo>
                  <a:cubicBezTo>
                    <a:pt x="315" y="161"/>
                    <a:pt x="313" y="160"/>
                    <a:pt x="311" y="159"/>
                  </a:cubicBezTo>
                  <a:cubicBezTo>
                    <a:pt x="310" y="158"/>
                    <a:pt x="308" y="157"/>
                    <a:pt x="306" y="157"/>
                  </a:cubicBezTo>
                  <a:cubicBezTo>
                    <a:pt x="304" y="157"/>
                    <a:pt x="301" y="158"/>
                    <a:pt x="299" y="157"/>
                  </a:cubicBezTo>
                  <a:cubicBezTo>
                    <a:pt x="298" y="157"/>
                    <a:pt x="294" y="156"/>
                    <a:pt x="293" y="156"/>
                  </a:cubicBezTo>
                  <a:cubicBezTo>
                    <a:pt x="291" y="156"/>
                    <a:pt x="290" y="155"/>
                    <a:pt x="289" y="154"/>
                  </a:cubicBezTo>
                  <a:cubicBezTo>
                    <a:pt x="287" y="152"/>
                    <a:pt x="286" y="149"/>
                    <a:pt x="285" y="148"/>
                  </a:cubicBezTo>
                  <a:cubicBezTo>
                    <a:pt x="285" y="146"/>
                    <a:pt x="284" y="144"/>
                    <a:pt x="283" y="144"/>
                  </a:cubicBezTo>
                  <a:cubicBezTo>
                    <a:pt x="282" y="145"/>
                    <a:pt x="280" y="145"/>
                    <a:pt x="277" y="145"/>
                  </a:cubicBezTo>
                  <a:cubicBezTo>
                    <a:pt x="274" y="146"/>
                    <a:pt x="271" y="146"/>
                    <a:pt x="269" y="144"/>
                  </a:cubicBezTo>
                  <a:cubicBezTo>
                    <a:pt x="267" y="143"/>
                    <a:pt x="264" y="141"/>
                    <a:pt x="261" y="139"/>
                  </a:cubicBezTo>
                  <a:cubicBezTo>
                    <a:pt x="258" y="138"/>
                    <a:pt x="255" y="136"/>
                    <a:pt x="253" y="135"/>
                  </a:cubicBezTo>
                  <a:cubicBezTo>
                    <a:pt x="251" y="134"/>
                    <a:pt x="247" y="134"/>
                    <a:pt x="246" y="135"/>
                  </a:cubicBezTo>
                  <a:cubicBezTo>
                    <a:pt x="244" y="136"/>
                    <a:pt x="241" y="136"/>
                    <a:pt x="240" y="135"/>
                  </a:cubicBezTo>
                  <a:cubicBezTo>
                    <a:pt x="239" y="135"/>
                    <a:pt x="237" y="134"/>
                    <a:pt x="235" y="132"/>
                  </a:cubicBezTo>
                  <a:cubicBezTo>
                    <a:pt x="233" y="131"/>
                    <a:pt x="230" y="130"/>
                    <a:pt x="228" y="128"/>
                  </a:cubicBezTo>
                  <a:cubicBezTo>
                    <a:pt x="225" y="127"/>
                    <a:pt x="222" y="126"/>
                    <a:pt x="221" y="124"/>
                  </a:cubicBezTo>
                  <a:cubicBezTo>
                    <a:pt x="219" y="122"/>
                    <a:pt x="216" y="122"/>
                    <a:pt x="215" y="122"/>
                  </a:cubicBezTo>
                  <a:cubicBezTo>
                    <a:pt x="213" y="122"/>
                    <a:pt x="212" y="121"/>
                    <a:pt x="211" y="120"/>
                  </a:cubicBezTo>
                  <a:cubicBezTo>
                    <a:pt x="210" y="119"/>
                    <a:pt x="208" y="117"/>
                    <a:pt x="207" y="114"/>
                  </a:cubicBezTo>
                  <a:cubicBezTo>
                    <a:pt x="206" y="113"/>
                    <a:pt x="204" y="110"/>
                    <a:pt x="203" y="110"/>
                  </a:cubicBezTo>
                  <a:cubicBezTo>
                    <a:pt x="203" y="109"/>
                    <a:pt x="200" y="109"/>
                    <a:pt x="197" y="107"/>
                  </a:cubicBezTo>
                  <a:cubicBezTo>
                    <a:pt x="194" y="106"/>
                    <a:pt x="190" y="105"/>
                    <a:pt x="188" y="103"/>
                  </a:cubicBezTo>
                  <a:cubicBezTo>
                    <a:pt x="186" y="102"/>
                    <a:pt x="184" y="100"/>
                    <a:pt x="181" y="98"/>
                  </a:cubicBezTo>
                  <a:cubicBezTo>
                    <a:pt x="178" y="96"/>
                    <a:pt x="176" y="96"/>
                    <a:pt x="174" y="97"/>
                  </a:cubicBezTo>
                  <a:cubicBezTo>
                    <a:pt x="172" y="97"/>
                    <a:pt x="169" y="98"/>
                    <a:pt x="168" y="96"/>
                  </a:cubicBezTo>
                  <a:cubicBezTo>
                    <a:pt x="165" y="95"/>
                    <a:pt x="162" y="93"/>
                    <a:pt x="161" y="93"/>
                  </a:cubicBezTo>
                  <a:cubicBezTo>
                    <a:pt x="160" y="92"/>
                    <a:pt x="157" y="89"/>
                    <a:pt x="155" y="89"/>
                  </a:cubicBezTo>
                  <a:cubicBezTo>
                    <a:pt x="154" y="88"/>
                    <a:pt x="153" y="87"/>
                    <a:pt x="152" y="86"/>
                  </a:cubicBezTo>
                  <a:cubicBezTo>
                    <a:pt x="152" y="86"/>
                    <a:pt x="151" y="87"/>
                    <a:pt x="151" y="88"/>
                  </a:cubicBezTo>
                  <a:cubicBezTo>
                    <a:pt x="150" y="89"/>
                    <a:pt x="148" y="90"/>
                    <a:pt x="147" y="90"/>
                  </a:cubicBezTo>
                  <a:cubicBezTo>
                    <a:pt x="146" y="91"/>
                    <a:pt x="144" y="91"/>
                    <a:pt x="143" y="90"/>
                  </a:cubicBezTo>
                  <a:cubicBezTo>
                    <a:pt x="142" y="90"/>
                    <a:pt x="141" y="88"/>
                    <a:pt x="140" y="88"/>
                  </a:cubicBezTo>
                  <a:cubicBezTo>
                    <a:pt x="140" y="87"/>
                    <a:pt x="138" y="86"/>
                    <a:pt x="137" y="86"/>
                  </a:cubicBezTo>
                  <a:cubicBezTo>
                    <a:pt x="136" y="85"/>
                    <a:pt x="134" y="84"/>
                    <a:pt x="134" y="84"/>
                  </a:cubicBezTo>
                  <a:cubicBezTo>
                    <a:pt x="133" y="84"/>
                    <a:pt x="130" y="83"/>
                    <a:pt x="128" y="83"/>
                  </a:cubicBezTo>
                  <a:cubicBezTo>
                    <a:pt x="127" y="83"/>
                    <a:pt x="125" y="83"/>
                    <a:pt x="124" y="83"/>
                  </a:cubicBezTo>
                  <a:cubicBezTo>
                    <a:pt x="123" y="84"/>
                    <a:pt x="121" y="84"/>
                    <a:pt x="120" y="84"/>
                  </a:cubicBezTo>
                  <a:cubicBezTo>
                    <a:pt x="119" y="84"/>
                    <a:pt x="117" y="84"/>
                    <a:pt x="117" y="83"/>
                  </a:cubicBezTo>
                  <a:cubicBezTo>
                    <a:pt x="117" y="82"/>
                    <a:pt x="116" y="81"/>
                    <a:pt x="115" y="80"/>
                  </a:cubicBezTo>
                  <a:cubicBezTo>
                    <a:pt x="115" y="79"/>
                    <a:pt x="113" y="79"/>
                    <a:pt x="112" y="79"/>
                  </a:cubicBezTo>
                  <a:cubicBezTo>
                    <a:pt x="111" y="78"/>
                    <a:pt x="109" y="78"/>
                    <a:pt x="109" y="77"/>
                  </a:cubicBezTo>
                  <a:cubicBezTo>
                    <a:pt x="108" y="77"/>
                    <a:pt x="107" y="76"/>
                    <a:pt x="106" y="75"/>
                  </a:cubicBezTo>
                  <a:cubicBezTo>
                    <a:pt x="105" y="75"/>
                    <a:pt x="104" y="74"/>
                    <a:pt x="104" y="74"/>
                  </a:cubicBezTo>
                  <a:cubicBezTo>
                    <a:pt x="103" y="73"/>
                    <a:pt x="102" y="72"/>
                    <a:pt x="102" y="71"/>
                  </a:cubicBezTo>
                  <a:cubicBezTo>
                    <a:pt x="101" y="71"/>
                    <a:pt x="100" y="70"/>
                    <a:pt x="99" y="70"/>
                  </a:cubicBezTo>
                  <a:cubicBezTo>
                    <a:pt x="98" y="70"/>
                    <a:pt x="96" y="69"/>
                    <a:pt x="95" y="69"/>
                  </a:cubicBezTo>
                  <a:cubicBezTo>
                    <a:pt x="94" y="69"/>
                    <a:pt x="92" y="69"/>
                    <a:pt x="91" y="69"/>
                  </a:cubicBezTo>
                  <a:cubicBezTo>
                    <a:pt x="91" y="69"/>
                    <a:pt x="91" y="69"/>
                    <a:pt x="90" y="68"/>
                  </a:cubicBezTo>
                  <a:cubicBezTo>
                    <a:pt x="90" y="67"/>
                    <a:pt x="89" y="67"/>
                    <a:pt x="89" y="66"/>
                  </a:cubicBezTo>
                  <a:cubicBezTo>
                    <a:pt x="88" y="65"/>
                    <a:pt x="87" y="65"/>
                    <a:pt x="86" y="64"/>
                  </a:cubicBezTo>
                  <a:cubicBezTo>
                    <a:pt x="85" y="63"/>
                    <a:pt x="84" y="63"/>
                    <a:pt x="84" y="62"/>
                  </a:cubicBezTo>
                  <a:cubicBezTo>
                    <a:pt x="84" y="61"/>
                    <a:pt x="84" y="60"/>
                    <a:pt x="84" y="60"/>
                  </a:cubicBezTo>
                  <a:cubicBezTo>
                    <a:pt x="84" y="59"/>
                    <a:pt x="84" y="58"/>
                    <a:pt x="85" y="58"/>
                  </a:cubicBezTo>
                  <a:cubicBezTo>
                    <a:pt x="86" y="58"/>
                    <a:pt x="88" y="57"/>
                    <a:pt x="88" y="57"/>
                  </a:cubicBezTo>
                  <a:cubicBezTo>
                    <a:pt x="89" y="57"/>
                    <a:pt x="89" y="56"/>
                    <a:pt x="89" y="56"/>
                  </a:cubicBezTo>
                  <a:cubicBezTo>
                    <a:pt x="89" y="55"/>
                    <a:pt x="89" y="54"/>
                    <a:pt x="89" y="53"/>
                  </a:cubicBezTo>
                  <a:cubicBezTo>
                    <a:pt x="89" y="53"/>
                    <a:pt x="88" y="52"/>
                    <a:pt x="86" y="52"/>
                  </a:cubicBezTo>
                  <a:cubicBezTo>
                    <a:pt x="85" y="52"/>
                    <a:pt x="84" y="52"/>
                    <a:pt x="83" y="51"/>
                  </a:cubicBezTo>
                  <a:cubicBezTo>
                    <a:pt x="82" y="50"/>
                    <a:pt x="80" y="49"/>
                    <a:pt x="80" y="48"/>
                  </a:cubicBezTo>
                  <a:cubicBezTo>
                    <a:pt x="80" y="47"/>
                    <a:pt x="78" y="47"/>
                    <a:pt x="77" y="47"/>
                  </a:cubicBezTo>
                  <a:cubicBezTo>
                    <a:pt x="76" y="47"/>
                    <a:pt x="75" y="46"/>
                    <a:pt x="75" y="45"/>
                  </a:cubicBezTo>
                  <a:cubicBezTo>
                    <a:pt x="74" y="45"/>
                    <a:pt x="73" y="44"/>
                    <a:pt x="73" y="43"/>
                  </a:cubicBezTo>
                  <a:cubicBezTo>
                    <a:pt x="72" y="43"/>
                    <a:pt x="71" y="41"/>
                    <a:pt x="71" y="40"/>
                  </a:cubicBezTo>
                  <a:cubicBezTo>
                    <a:pt x="71" y="39"/>
                    <a:pt x="70" y="38"/>
                    <a:pt x="69" y="38"/>
                  </a:cubicBezTo>
                  <a:cubicBezTo>
                    <a:pt x="68" y="37"/>
                    <a:pt x="67" y="37"/>
                    <a:pt x="66" y="36"/>
                  </a:cubicBezTo>
                  <a:cubicBezTo>
                    <a:pt x="65" y="36"/>
                    <a:pt x="64" y="35"/>
                    <a:pt x="63" y="35"/>
                  </a:cubicBezTo>
                  <a:cubicBezTo>
                    <a:pt x="63" y="34"/>
                    <a:pt x="62" y="34"/>
                    <a:pt x="62" y="33"/>
                  </a:cubicBezTo>
                  <a:cubicBezTo>
                    <a:pt x="61" y="32"/>
                    <a:pt x="60" y="30"/>
                    <a:pt x="60" y="29"/>
                  </a:cubicBezTo>
                  <a:cubicBezTo>
                    <a:pt x="59" y="28"/>
                    <a:pt x="58" y="27"/>
                    <a:pt x="56" y="26"/>
                  </a:cubicBezTo>
                  <a:cubicBezTo>
                    <a:pt x="55" y="26"/>
                    <a:pt x="54" y="26"/>
                    <a:pt x="53" y="26"/>
                  </a:cubicBezTo>
                  <a:cubicBezTo>
                    <a:pt x="53" y="27"/>
                    <a:pt x="53" y="28"/>
                    <a:pt x="53" y="29"/>
                  </a:cubicBezTo>
                  <a:cubicBezTo>
                    <a:pt x="53" y="30"/>
                    <a:pt x="54" y="32"/>
                    <a:pt x="54" y="33"/>
                  </a:cubicBezTo>
                  <a:cubicBezTo>
                    <a:pt x="55" y="35"/>
                    <a:pt x="55" y="36"/>
                    <a:pt x="55" y="37"/>
                  </a:cubicBezTo>
                  <a:cubicBezTo>
                    <a:pt x="55" y="38"/>
                    <a:pt x="54" y="40"/>
                    <a:pt x="54" y="40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7" y="40"/>
                    <a:pt x="47" y="39"/>
                  </a:cubicBezTo>
                  <a:cubicBezTo>
                    <a:pt x="46" y="39"/>
                    <a:pt x="46" y="38"/>
                    <a:pt x="45" y="37"/>
                  </a:cubicBezTo>
                  <a:cubicBezTo>
                    <a:pt x="44" y="37"/>
                    <a:pt x="43" y="37"/>
                    <a:pt x="43" y="37"/>
                  </a:cubicBezTo>
                  <a:cubicBezTo>
                    <a:pt x="42" y="37"/>
                    <a:pt x="40" y="37"/>
                    <a:pt x="39" y="38"/>
                  </a:cubicBezTo>
                  <a:cubicBezTo>
                    <a:pt x="38" y="39"/>
                    <a:pt x="37" y="39"/>
                    <a:pt x="37" y="39"/>
                  </a:cubicBezTo>
                  <a:cubicBezTo>
                    <a:pt x="36" y="39"/>
                    <a:pt x="36" y="39"/>
                    <a:pt x="35" y="38"/>
                  </a:cubicBezTo>
                  <a:cubicBezTo>
                    <a:pt x="35" y="38"/>
                    <a:pt x="35" y="37"/>
                    <a:pt x="34" y="36"/>
                  </a:cubicBezTo>
                  <a:cubicBezTo>
                    <a:pt x="34" y="35"/>
                    <a:pt x="34" y="33"/>
                    <a:pt x="33" y="33"/>
                  </a:cubicBezTo>
                  <a:cubicBezTo>
                    <a:pt x="33" y="32"/>
                    <a:pt x="32" y="30"/>
                    <a:pt x="32" y="29"/>
                  </a:cubicBezTo>
                  <a:cubicBezTo>
                    <a:pt x="32" y="28"/>
                    <a:pt x="32" y="27"/>
                    <a:pt x="32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3" y="22"/>
                    <a:pt x="34" y="21"/>
                    <a:pt x="35" y="19"/>
                  </a:cubicBezTo>
                  <a:cubicBezTo>
                    <a:pt x="35" y="18"/>
                    <a:pt x="35" y="17"/>
                    <a:pt x="36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3"/>
                    <a:pt x="40" y="12"/>
                    <a:pt x="40" y="11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8"/>
                    <a:pt x="41" y="7"/>
                    <a:pt x="40" y="7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6" y="5"/>
                    <a:pt x="34" y="5"/>
                    <a:pt x="34" y="5"/>
                  </a:cubicBezTo>
                  <a:cubicBezTo>
                    <a:pt x="33" y="4"/>
                    <a:pt x="32" y="3"/>
                    <a:pt x="32" y="2"/>
                  </a:cubicBezTo>
                  <a:cubicBezTo>
                    <a:pt x="31" y="2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5" y="1"/>
                    <a:pt x="25" y="2"/>
                    <a:pt x="25" y="3"/>
                  </a:cubicBezTo>
                  <a:cubicBezTo>
                    <a:pt x="24" y="4"/>
                    <a:pt x="22" y="7"/>
                    <a:pt x="21" y="8"/>
                  </a:cubicBezTo>
                  <a:cubicBezTo>
                    <a:pt x="20" y="9"/>
                    <a:pt x="18" y="12"/>
                    <a:pt x="17" y="13"/>
                  </a:cubicBezTo>
                  <a:cubicBezTo>
                    <a:pt x="16" y="14"/>
                    <a:pt x="13" y="15"/>
                    <a:pt x="12" y="17"/>
                  </a:cubicBezTo>
                  <a:cubicBezTo>
                    <a:pt x="11" y="18"/>
                    <a:pt x="9" y="21"/>
                    <a:pt x="7" y="23"/>
                  </a:cubicBezTo>
                  <a:cubicBezTo>
                    <a:pt x="5" y="25"/>
                    <a:pt x="3" y="28"/>
                    <a:pt x="2" y="32"/>
                  </a:cubicBezTo>
                  <a:cubicBezTo>
                    <a:pt x="1" y="34"/>
                    <a:pt x="0" y="38"/>
                    <a:pt x="0" y="41"/>
                  </a:cubicBezTo>
                  <a:cubicBezTo>
                    <a:pt x="1" y="44"/>
                    <a:pt x="1" y="48"/>
                    <a:pt x="1" y="49"/>
                  </a:cubicBezTo>
                  <a:cubicBezTo>
                    <a:pt x="2" y="50"/>
                    <a:pt x="2" y="54"/>
                    <a:pt x="2" y="56"/>
                  </a:cubicBezTo>
                  <a:cubicBezTo>
                    <a:pt x="2" y="59"/>
                    <a:pt x="1" y="62"/>
                    <a:pt x="1" y="65"/>
                  </a:cubicBezTo>
                  <a:cubicBezTo>
                    <a:pt x="0" y="66"/>
                    <a:pt x="1" y="70"/>
                    <a:pt x="1" y="72"/>
                  </a:cubicBezTo>
                  <a:cubicBezTo>
                    <a:pt x="2" y="74"/>
                    <a:pt x="4" y="77"/>
                    <a:pt x="4" y="79"/>
                  </a:cubicBezTo>
                  <a:cubicBezTo>
                    <a:pt x="5" y="81"/>
                    <a:pt x="6" y="82"/>
                    <a:pt x="6" y="82"/>
                  </a:cubicBezTo>
                  <a:cubicBezTo>
                    <a:pt x="6" y="82"/>
                    <a:pt x="7" y="84"/>
                    <a:pt x="8" y="85"/>
                  </a:cubicBezTo>
                  <a:cubicBezTo>
                    <a:pt x="9" y="86"/>
                    <a:pt x="9" y="90"/>
                    <a:pt x="9" y="93"/>
                  </a:cubicBezTo>
                  <a:cubicBezTo>
                    <a:pt x="9" y="96"/>
                    <a:pt x="9" y="98"/>
                    <a:pt x="9" y="98"/>
                  </a:cubicBezTo>
                  <a:cubicBezTo>
                    <a:pt x="9" y="98"/>
                    <a:pt x="10" y="99"/>
                    <a:pt x="12" y="101"/>
                  </a:cubicBezTo>
                  <a:cubicBezTo>
                    <a:pt x="14" y="102"/>
                    <a:pt x="16" y="106"/>
                    <a:pt x="17" y="106"/>
                  </a:cubicBezTo>
                  <a:cubicBezTo>
                    <a:pt x="17" y="108"/>
                    <a:pt x="18" y="111"/>
                    <a:pt x="18" y="111"/>
                  </a:cubicBezTo>
                  <a:cubicBezTo>
                    <a:pt x="18" y="112"/>
                    <a:pt x="19" y="114"/>
                    <a:pt x="19" y="115"/>
                  </a:cubicBezTo>
                  <a:cubicBezTo>
                    <a:pt x="20" y="116"/>
                    <a:pt x="20" y="117"/>
                    <a:pt x="19" y="118"/>
                  </a:cubicBezTo>
                  <a:cubicBezTo>
                    <a:pt x="19" y="120"/>
                    <a:pt x="18" y="122"/>
                    <a:pt x="17" y="123"/>
                  </a:cubicBezTo>
                  <a:cubicBezTo>
                    <a:pt x="17" y="125"/>
                    <a:pt x="17" y="128"/>
                    <a:pt x="17" y="130"/>
                  </a:cubicBezTo>
                  <a:cubicBezTo>
                    <a:pt x="17" y="132"/>
                    <a:pt x="16" y="134"/>
                    <a:pt x="16" y="135"/>
                  </a:cubicBezTo>
                  <a:cubicBezTo>
                    <a:pt x="16" y="137"/>
                    <a:pt x="14" y="138"/>
                    <a:pt x="14" y="139"/>
                  </a:cubicBezTo>
                  <a:cubicBezTo>
                    <a:pt x="13" y="139"/>
                    <a:pt x="11" y="139"/>
                    <a:pt x="9" y="140"/>
                  </a:cubicBezTo>
                  <a:cubicBezTo>
                    <a:pt x="7" y="140"/>
                    <a:pt x="6" y="140"/>
                    <a:pt x="6" y="140"/>
                  </a:cubicBezTo>
                  <a:cubicBezTo>
                    <a:pt x="6" y="140"/>
                    <a:pt x="6" y="140"/>
                    <a:pt x="7" y="142"/>
                  </a:cubicBezTo>
                  <a:cubicBezTo>
                    <a:pt x="7" y="144"/>
                    <a:pt x="8" y="146"/>
                    <a:pt x="8" y="148"/>
                  </a:cubicBezTo>
                  <a:cubicBezTo>
                    <a:pt x="8" y="150"/>
                    <a:pt x="8" y="151"/>
                    <a:pt x="9" y="152"/>
                  </a:cubicBezTo>
                  <a:cubicBezTo>
                    <a:pt x="9" y="154"/>
                    <a:pt x="10" y="156"/>
                    <a:pt x="11" y="157"/>
                  </a:cubicBezTo>
                  <a:cubicBezTo>
                    <a:pt x="12" y="159"/>
                    <a:pt x="14" y="161"/>
                    <a:pt x="16" y="162"/>
                  </a:cubicBezTo>
                  <a:cubicBezTo>
                    <a:pt x="18" y="164"/>
                    <a:pt x="20" y="165"/>
                    <a:pt x="21" y="166"/>
                  </a:cubicBezTo>
                  <a:cubicBezTo>
                    <a:pt x="23" y="167"/>
                    <a:pt x="24" y="169"/>
                    <a:pt x="24" y="170"/>
                  </a:cubicBezTo>
                  <a:cubicBezTo>
                    <a:pt x="24" y="172"/>
                    <a:pt x="23" y="175"/>
                    <a:pt x="22" y="175"/>
                  </a:cubicBezTo>
                  <a:cubicBezTo>
                    <a:pt x="22" y="175"/>
                    <a:pt x="20" y="177"/>
                    <a:pt x="19" y="178"/>
                  </a:cubicBezTo>
                  <a:cubicBezTo>
                    <a:pt x="18" y="179"/>
                    <a:pt x="19" y="180"/>
                    <a:pt x="20" y="181"/>
                  </a:cubicBezTo>
                  <a:cubicBezTo>
                    <a:pt x="22" y="181"/>
                    <a:pt x="22" y="183"/>
                    <a:pt x="21" y="185"/>
                  </a:cubicBezTo>
                  <a:cubicBezTo>
                    <a:pt x="19" y="186"/>
                    <a:pt x="18" y="188"/>
                    <a:pt x="17" y="189"/>
                  </a:cubicBezTo>
                  <a:cubicBezTo>
                    <a:pt x="15" y="190"/>
                    <a:pt x="13" y="193"/>
                    <a:pt x="12" y="193"/>
                  </a:cubicBezTo>
                  <a:cubicBezTo>
                    <a:pt x="11" y="195"/>
                    <a:pt x="13" y="196"/>
                    <a:pt x="15" y="195"/>
                  </a:cubicBezTo>
                  <a:cubicBezTo>
                    <a:pt x="18" y="194"/>
                    <a:pt x="21" y="192"/>
                    <a:pt x="22" y="192"/>
                  </a:cubicBezTo>
                  <a:cubicBezTo>
                    <a:pt x="24" y="190"/>
                    <a:pt x="26" y="189"/>
                    <a:pt x="27" y="189"/>
                  </a:cubicBezTo>
                  <a:cubicBezTo>
                    <a:pt x="28" y="188"/>
                    <a:pt x="31" y="188"/>
                    <a:pt x="33" y="188"/>
                  </a:cubicBezTo>
                  <a:cubicBezTo>
                    <a:pt x="36" y="188"/>
                    <a:pt x="39" y="188"/>
                    <a:pt x="40" y="189"/>
                  </a:cubicBezTo>
                  <a:cubicBezTo>
                    <a:pt x="42" y="189"/>
                    <a:pt x="44" y="189"/>
                    <a:pt x="45" y="188"/>
                  </a:cubicBezTo>
                  <a:cubicBezTo>
                    <a:pt x="47" y="188"/>
                    <a:pt x="49" y="187"/>
                    <a:pt x="50" y="187"/>
                  </a:cubicBezTo>
                  <a:cubicBezTo>
                    <a:pt x="52" y="187"/>
                    <a:pt x="52" y="189"/>
                    <a:pt x="53" y="192"/>
                  </a:cubicBezTo>
                  <a:cubicBezTo>
                    <a:pt x="53" y="193"/>
                    <a:pt x="53" y="195"/>
                    <a:pt x="53" y="195"/>
                  </a:cubicBezTo>
                  <a:cubicBezTo>
                    <a:pt x="53" y="195"/>
                    <a:pt x="55" y="196"/>
                    <a:pt x="58" y="197"/>
                  </a:cubicBezTo>
                  <a:cubicBezTo>
                    <a:pt x="61" y="197"/>
                    <a:pt x="64" y="198"/>
                    <a:pt x="65" y="199"/>
                  </a:cubicBezTo>
                  <a:cubicBezTo>
                    <a:pt x="66" y="200"/>
                    <a:pt x="69" y="200"/>
                    <a:pt x="71" y="200"/>
                  </a:cubicBezTo>
                  <a:cubicBezTo>
                    <a:pt x="73" y="199"/>
                    <a:pt x="77" y="199"/>
                    <a:pt x="78" y="199"/>
                  </a:cubicBezTo>
                  <a:cubicBezTo>
                    <a:pt x="80" y="200"/>
                    <a:pt x="83" y="201"/>
                    <a:pt x="84" y="202"/>
                  </a:cubicBezTo>
                  <a:cubicBezTo>
                    <a:pt x="86" y="203"/>
                    <a:pt x="88" y="204"/>
                    <a:pt x="89" y="205"/>
                  </a:cubicBezTo>
                  <a:cubicBezTo>
                    <a:pt x="91" y="206"/>
                    <a:pt x="92" y="208"/>
                    <a:pt x="93" y="210"/>
                  </a:cubicBezTo>
                  <a:cubicBezTo>
                    <a:pt x="94" y="211"/>
                    <a:pt x="95" y="212"/>
                    <a:pt x="95" y="212"/>
                  </a:cubicBezTo>
                  <a:cubicBezTo>
                    <a:pt x="95" y="212"/>
                    <a:pt x="95" y="214"/>
                    <a:pt x="95" y="216"/>
                  </a:cubicBezTo>
                  <a:cubicBezTo>
                    <a:pt x="95" y="218"/>
                    <a:pt x="95" y="220"/>
                    <a:pt x="95" y="222"/>
                  </a:cubicBezTo>
                  <a:cubicBezTo>
                    <a:pt x="96" y="223"/>
                    <a:pt x="94" y="225"/>
                    <a:pt x="93" y="226"/>
                  </a:cubicBezTo>
                  <a:cubicBezTo>
                    <a:pt x="91" y="228"/>
                    <a:pt x="90" y="229"/>
                    <a:pt x="91" y="230"/>
                  </a:cubicBezTo>
                  <a:cubicBezTo>
                    <a:pt x="91" y="232"/>
                    <a:pt x="91" y="235"/>
                    <a:pt x="90" y="236"/>
                  </a:cubicBezTo>
                  <a:cubicBezTo>
                    <a:pt x="89" y="239"/>
                    <a:pt x="87" y="241"/>
                    <a:pt x="86" y="243"/>
                  </a:cubicBezTo>
                  <a:cubicBezTo>
                    <a:pt x="85" y="245"/>
                    <a:pt x="83" y="247"/>
                    <a:pt x="82" y="249"/>
                  </a:cubicBezTo>
                  <a:cubicBezTo>
                    <a:pt x="81" y="251"/>
                    <a:pt x="80" y="253"/>
                    <a:pt x="80" y="255"/>
                  </a:cubicBezTo>
                  <a:cubicBezTo>
                    <a:pt x="81" y="256"/>
                    <a:pt x="80" y="258"/>
                    <a:pt x="77" y="260"/>
                  </a:cubicBezTo>
                  <a:cubicBezTo>
                    <a:pt x="76" y="261"/>
                    <a:pt x="73" y="263"/>
                    <a:pt x="72" y="263"/>
                  </a:cubicBezTo>
                  <a:cubicBezTo>
                    <a:pt x="71" y="263"/>
                    <a:pt x="68" y="263"/>
                    <a:pt x="65" y="263"/>
                  </a:cubicBezTo>
                  <a:cubicBezTo>
                    <a:pt x="62" y="263"/>
                    <a:pt x="60" y="264"/>
                    <a:pt x="60" y="265"/>
                  </a:cubicBezTo>
                  <a:cubicBezTo>
                    <a:pt x="60" y="267"/>
                    <a:pt x="59" y="268"/>
                    <a:pt x="57" y="268"/>
                  </a:cubicBezTo>
                  <a:cubicBezTo>
                    <a:pt x="55" y="269"/>
                    <a:pt x="54" y="271"/>
                    <a:pt x="55" y="273"/>
                  </a:cubicBezTo>
                  <a:cubicBezTo>
                    <a:pt x="55" y="275"/>
                    <a:pt x="57" y="278"/>
                    <a:pt x="58" y="281"/>
                  </a:cubicBezTo>
                  <a:cubicBezTo>
                    <a:pt x="58" y="283"/>
                    <a:pt x="58" y="288"/>
                    <a:pt x="56" y="289"/>
                  </a:cubicBezTo>
                  <a:cubicBezTo>
                    <a:pt x="54" y="292"/>
                    <a:pt x="53" y="295"/>
                    <a:pt x="52" y="298"/>
                  </a:cubicBezTo>
                  <a:cubicBezTo>
                    <a:pt x="51" y="300"/>
                    <a:pt x="51" y="303"/>
                    <a:pt x="51" y="305"/>
                  </a:cubicBezTo>
                  <a:cubicBezTo>
                    <a:pt x="52" y="306"/>
                    <a:pt x="52" y="310"/>
                    <a:pt x="53" y="312"/>
                  </a:cubicBezTo>
                  <a:cubicBezTo>
                    <a:pt x="53" y="314"/>
                    <a:pt x="53" y="317"/>
                    <a:pt x="53" y="319"/>
                  </a:cubicBezTo>
                  <a:cubicBezTo>
                    <a:pt x="52" y="321"/>
                    <a:pt x="53" y="322"/>
                    <a:pt x="55" y="323"/>
                  </a:cubicBezTo>
                  <a:cubicBezTo>
                    <a:pt x="56" y="323"/>
                    <a:pt x="57" y="326"/>
                    <a:pt x="58" y="328"/>
                  </a:cubicBezTo>
                  <a:cubicBezTo>
                    <a:pt x="58" y="330"/>
                    <a:pt x="60" y="331"/>
                    <a:pt x="63" y="330"/>
                  </a:cubicBezTo>
                  <a:cubicBezTo>
                    <a:pt x="66" y="329"/>
                    <a:pt x="69" y="329"/>
                    <a:pt x="72" y="329"/>
                  </a:cubicBezTo>
                  <a:cubicBezTo>
                    <a:pt x="74" y="330"/>
                    <a:pt x="77" y="331"/>
                    <a:pt x="78" y="333"/>
                  </a:cubicBezTo>
                  <a:cubicBezTo>
                    <a:pt x="79" y="334"/>
                    <a:pt x="81" y="334"/>
                    <a:pt x="83" y="334"/>
                  </a:cubicBezTo>
                  <a:cubicBezTo>
                    <a:pt x="84" y="333"/>
                    <a:pt x="86" y="332"/>
                    <a:pt x="87" y="330"/>
                  </a:cubicBezTo>
                  <a:cubicBezTo>
                    <a:pt x="88" y="329"/>
                    <a:pt x="89" y="327"/>
                    <a:pt x="90" y="326"/>
                  </a:cubicBezTo>
                  <a:cubicBezTo>
                    <a:pt x="91" y="324"/>
                    <a:pt x="90" y="321"/>
                    <a:pt x="90" y="321"/>
                  </a:cubicBezTo>
                  <a:cubicBezTo>
                    <a:pt x="89" y="319"/>
                    <a:pt x="88" y="316"/>
                    <a:pt x="86" y="316"/>
                  </a:cubicBezTo>
                  <a:cubicBezTo>
                    <a:pt x="85" y="314"/>
                    <a:pt x="82" y="313"/>
                    <a:pt x="81" y="313"/>
                  </a:cubicBezTo>
                  <a:cubicBezTo>
                    <a:pt x="80" y="312"/>
                    <a:pt x="78" y="311"/>
                    <a:pt x="78" y="309"/>
                  </a:cubicBezTo>
                  <a:cubicBezTo>
                    <a:pt x="78" y="307"/>
                    <a:pt x="78" y="304"/>
                    <a:pt x="78" y="303"/>
                  </a:cubicBezTo>
                  <a:cubicBezTo>
                    <a:pt x="77" y="302"/>
                    <a:pt x="76" y="299"/>
                    <a:pt x="76" y="297"/>
                  </a:cubicBezTo>
                  <a:cubicBezTo>
                    <a:pt x="75" y="294"/>
                    <a:pt x="73" y="290"/>
                    <a:pt x="72" y="287"/>
                  </a:cubicBezTo>
                  <a:cubicBezTo>
                    <a:pt x="70" y="285"/>
                    <a:pt x="70" y="281"/>
                    <a:pt x="69" y="278"/>
                  </a:cubicBezTo>
                  <a:cubicBezTo>
                    <a:pt x="69" y="276"/>
                    <a:pt x="70" y="274"/>
                    <a:pt x="72" y="273"/>
                  </a:cubicBezTo>
                  <a:cubicBezTo>
                    <a:pt x="74" y="272"/>
                    <a:pt x="76" y="272"/>
                    <a:pt x="77" y="273"/>
                  </a:cubicBezTo>
                  <a:cubicBezTo>
                    <a:pt x="78" y="274"/>
                    <a:pt x="80" y="273"/>
                    <a:pt x="80" y="270"/>
                  </a:cubicBezTo>
                  <a:cubicBezTo>
                    <a:pt x="80" y="268"/>
                    <a:pt x="82" y="266"/>
                    <a:pt x="84" y="266"/>
                  </a:cubicBezTo>
                  <a:cubicBezTo>
                    <a:pt x="86" y="267"/>
                    <a:pt x="88" y="268"/>
                    <a:pt x="89" y="269"/>
                  </a:cubicBezTo>
                  <a:cubicBezTo>
                    <a:pt x="90" y="270"/>
                    <a:pt x="90" y="272"/>
                    <a:pt x="90" y="273"/>
                  </a:cubicBezTo>
                  <a:cubicBezTo>
                    <a:pt x="90" y="274"/>
                    <a:pt x="88" y="277"/>
                    <a:pt x="87" y="278"/>
                  </a:cubicBezTo>
                  <a:cubicBezTo>
                    <a:pt x="86" y="279"/>
                    <a:pt x="86" y="281"/>
                    <a:pt x="87" y="283"/>
                  </a:cubicBezTo>
                  <a:cubicBezTo>
                    <a:pt x="87" y="284"/>
                    <a:pt x="88" y="284"/>
                    <a:pt x="90" y="283"/>
                  </a:cubicBezTo>
                  <a:cubicBezTo>
                    <a:pt x="91" y="282"/>
                    <a:pt x="94" y="281"/>
                    <a:pt x="95" y="281"/>
                  </a:cubicBezTo>
                  <a:cubicBezTo>
                    <a:pt x="96" y="282"/>
                    <a:pt x="98" y="282"/>
                    <a:pt x="98" y="284"/>
                  </a:cubicBezTo>
                  <a:cubicBezTo>
                    <a:pt x="99" y="286"/>
                    <a:pt x="100" y="287"/>
                    <a:pt x="101" y="286"/>
                  </a:cubicBezTo>
                  <a:cubicBezTo>
                    <a:pt x="102" y="286"/>
                    <a:pt x="104" y="286"/>
                    <a:pt x="105" y="286"/>
                  </a:cubicBezTo>
                  <a:cubicBezTo>
                    <a:pt x="106" y="286"/>
                    <a:pt x="108" y="285"/>
                    <a:pt x="109" y="283"/>
                  </a:cubicBezTo>
                  <a:cubicBezTo>
                    <a:pt x="109" y="282"/>
                    <a:pt x="109" y="280"/>
                    <a:pt x="108" y="279"/>
                  </a:cubicBezTo>
                  <a:cubicBezTo>
                    <a:pt x="108" y="278"/>
                    <a:pt x="109" y="276"/>
                    <a:pt x="111" y="275"/>
                  </a:cubicBezTo>
                  <a:cubicBezTo>
                    <a:pt x="112" y="275"/>
                    <a:pt x="113" y="275"/>
                    <a:pt x="113" y="276"/>
                  </a:cubicBezTo>
                  <a:cubicBezTo>
                    <a:pt x="113" y="278"/>
                    <a:pt x="115" y="280"/>
                    <a:pt x="116" y="279"/>
                  </a:cubicBezTo>
                  <a:cubicBezTo>
                    <a:pt x="118" y="279"/>
                    <a:pt x="118" y="281"/>
                    <a:pt x="116" y="283"/>
                  </a:cubicBezTo>
                  <a:cubicBezTo>
                    <a:pt x="115" y="285"/>
                    <a:pt x="115" y="285"/>
                    <a:pt x="116" y="285"/>
                  </a:cubicBezTo>
                  <a:cubicBezTo>
                    <a:pt x="118" y="285"/>
                    <a:pt x="120" y="285"/>
                    <a:pt x="121" y="284"/>
                  </a:cubicBezTo>
                  <a:cubicBezTo>
                    <a:pt x="122" y="284"/>
                    <a:pt x="123" y="284"/>
                    <a:pt x="124" y="284"/>
                  </a:cubicBezTo>
                  <a:cubicBezTo>
                    <a:pt x="125" y="284"/>
                    <a:pt x="128" y="284"/>
                    <a:pt x="128" y="284"/>
                  </a:cubicBezTo>
                  <a:cubicBezTo>
                    <a:pt x="130" y="285"/>
                    <a:pt x="133" y="285"/>
                    <a:pt x="136" y="285"/>
                  </a:cubicBezTo>
                  <a:cubicBezTo>
                    <a:pt x="137" y="285"/>
                    <a:pt x="138" y="283"/>
                    <a:pt x="138" y="282"/>
                  </a:cubicBezTo>
                  <a:cubicBezTo>
                    <a:pt x="138" y="281"/>
                    <a:pt x="139" y="279"/>
                    <a:pt x="140" y="278"/>
                  </a:cubicBezTo>
                  <a:cubicBezTo>
                    <a:pt x="142" y="278"/>
                    <a:pt x="144" y="276"/>
                    <a:pt x="145" y="275"/>
                  </a:cubicBezTo>
                  <a:cubicBezTo>
                    <a:pt x="146" y="275"/>
                    <a:pt x="149" y="273"/>
                    <a:pt x="150" y="273"/>
                  </a:cubicBezTo>
                  <a:cubicBezTo>
                    <a:pt x="152" y="272"/>
                    <a:pt x="154" y="271"/>
                    <a:pt x="156" y="271"/>
                  </a:cubicBezTo>
                  <a:cubicBezTo>
                    <a:pt x="158" y="270"/>
                    <a:pt x="160" y="271"/>
                    <a:pt x="160" y="272"/>
                  </a:cubicBezTo>
                  <a:cubicBezTo>
                    <a:pt x="161" y="272"/>
                    <a:pt x="162" y="274"/>
                    <a:pt x="162" y="275"/>
                  </a:cubicBezTo>
                  <a:cubicBezTo>
                    <a:pt x="162" y="276"/>
                    <a:pt x="163" y="277"/>
                    <a:pt x="164" y="279"/>
                  </a:cubicBezTo>
                  <a:cubicBezTo>
                    <a:pt x="165" y="281"/>
                    <a:pt x="166" y="282"/>
                    <a:pt x="166" y="283"/>
                  </a:cubicBezTo>
                  <a:cubicBezTo>
                    <a:pt x="166" y="284"/>
                    <a:pt x="164" y="286"/>
                    <a:pt x="162" y="287"/>
                  </a:cubicBezTo>
                  <a:cubicBezTo>
                    <a:pt x="162" y="288"/>
                    <a:pt x="161" y="290"/>
                    <a:pt x="161" y="290"/>
                  </a:cubicBezTo>
                  <a:cubicBezTo>
                    <a:pt x="161" y="291"/>
                    <a:pt x="162" y="292"/>
                    <a:pt x="162" y="292"/>
                  </a:cubicBezTo>
                  <a:cubicBezTo>
                    <a:pt x="163" y="292"/>
                    <a:pt x="166" y="292"/>
                    <a:pt x="168" y="291"/>
                  </a:cubicBezTo>
                  <a:cubicBezTo>
                    <a:pt x="170" y="291"/>
                    <a:pt x="171" y="290"/>
                    <a:pt x="172" y="290"/>
                  </a:cubicBezTo>
                  <a:cubicBezTo>
                    <a:pt x="173" y="291"/>
                    <a:pt x="174" y="291"/>
                    <a:pt x="175" y="290"/>
                  </a:cubicBezTo>
                  <a:cubicBezTo>
                    <a:pt x="176" y="290"/>
                    <a:pt x="177" y="289"/>
                    <a:pt x="178" y="288"/>
                  </a:cubicBezTo>
                  <a:cubicBezTo>
                    <a:pt x="178" y="286"/>
                    <a:pt x="179" y="285"/>
                    <a:pt x="181" y="285"/>
                  </a:cubicBezTo>
                  <a:cubicBezTo>
                    <a:pt x="182" y="285"/>
                    <a:pt x="185" y="285"/>
                    <a:pt x="186" y="284"/>
                  </a:cubicBezTo>
                  <a:cubicBezTo>
                    <a:pt x="187" y="284"/>
                    <a:pt x="187" y="283"/>
                    <a:pt x="188" y="282"/>
                  </a:cubicBezTo>
                  <a:cubicBezTo>
                    <a:pt x="189" y="282"/>
                    <a:pt x="189" y="282"/>
                    <a:pt x="189" y="283"/>
                  </a:cubicBezTo>
                  <a:cubicBezTo>
                    <a:pt x="189" y="284"/>
                    <a:pt x="189" y="284"/>
                    <a:pt x="189" y="285"/>
                  </a:cubicBezTo>
                  <a:cubicBezTo>
                    <a:pt x="189" y="287"/>
                    <a:pt x="189" y="289"/>
                    <a:pt x="188" y="290"/>
                  </a:cubicBezTo>
                  <a:cubicBezTo>
                    <a:pt x="188" y="292"/>
                    <a:pt x="189" y="293"/>
                    <a:pt x="190" y="293"/>
                  </a:cubicBezTo>
                  <a:cubicBezTo>
                    <a:pt x="192" y="293"/>
                    <a:pt x="195" y="294"/>
                    <a:pt x="196" y="294"/>
                  </a:cubicBezTo>
                  <a:cubicBezTo>
                    <a:pt x="197" y="295"/>
                    <a:pt x="200" y="296"/>
                    <a:pt x="202" y="296"/>
                  </a:cubicBezTo>
                  <a:cubicBezTo>
                    <a:pt x="204" y="296"/>
                    <a:pt x="206" y="295"/>
                    <a:pt x="207" y="294"/>
                  </a:cubicBezTo>
                  <a:cubicBezTo>
                    <a:pt x="209" y="294"/>
                    <a:pt x="210" y="291"/>
                    <a:pt x="210" y="290"/>
                  </a:cubicBezTo>
                  <a:cubicBezTo>
                    <a:pt x="210" y="288"/>
                    <a:pt x="212" y="286"/>
                    <a:pt x="212" y="285"/>
                  </a:cubicBezTo>
                  <a:cubicBezTo>
                    <a:pt x="214" y="283"/>
                    <a:pt x="216" y="283"/>
                    <a:pt x="218" y="284"/>
                  </a:cubicBezTo>
                  <a:cubicBezTo>
                    <a:pt x="220" y="284"/>
                    <a:pt x="221" y="284"/>
                    <a:pt x="222" y="284"/>
                  </a:cubicBezTo>
                  <a:cubicBezTo>
                    <a:pt x="224" y="282"/>
                    <a:pt x="226" y="282"/>
                    <a:pt x="227" y="283"/>
                  </a:cubicBezTo>
                  <a:cubicBezTo>
                    <a:pt x="228" y="283"/>
                    <a:pt x="229" y="284"/>
                    <a:pt x="229" y="286"/>
                  </a:cubicBezTo>
                  <a:cubicBezTo>
                    <a:pt x="230" y="287"/>
                    <a:pt x="232" y="288"/>
                    <a:pt x="235" y="289"/>
                  </a:cubicBezTo>
                  <a:cubicBezTo>
                    <a:pt x="237" y="291"/>
                    <a:pt x="241" y="292"/>
                    <a:pt x="244" y="294"/>
                  </a:cubicBezTo>
                  <a:cubicBezTo>
                    <a:pt x="246" y="296"/>
                    <a:pt x="247" y="298"/>
                    <a:pt x="249" y="298"/>
                  </a:cubicBezTo>
                  <a:cubicBezTo>
                    <a:pt x="250" y="299"/>
                    <a:pt x="253" y="300"/>
                    <a:pt x="255" y="300"/>
                  </a:cubicBezTo>
                  <a:cubicBezTo>
                    <a:pt x="256" y="300"/>
                    <a:pt x="260" y="301"/>
                    <a:pt x="261" y="302"/>
                  </a:cubicBezTo>
                  <a:cubicBezTo>
                    <a:pt x="263" y="302"/>
                    <a:pt x="264" y="304"/>
                    <a:pt x="265" y="304"/>
                  </a:cubicBezTo>
                  <a:cubicBezTo>
                    <a:pt x="265" y="305"/>
                    <a:pt x="266" y="307"/>
                    <a:pt x="267" y="309"/>
                  </a:cubicBezTo>
                  <a:cubicBezTo>
                    <a:pt x="268" y="309"/>
                    <a:pt x="270" y="309"/>
                    <a:pt x="272" y="308"/>
                  </a:cubicBezTo>
                  <a:cubicBezTo>
                    <a:pt x="274" y="307"/>
                    <a:pt x="278" y="306"/>
                    <a:pt x="280" y="306"/>
                  </a:cubicBezTo>
                  <a:cubicBezTo>
                    <a:pt x="281" y="306"/>
                    <a:pt x="284" y="306"/>
                    <a:pt x="286" y="306"/>
                  </a:cubicBezTo>
                  <a:cubicBezTo>
                    <a:pt x="287" y="306"/>
                    <a:pt x="289" y="307"/>
                    <a:pt x="290" y="308"/>
                  </a:cubicBezTo>
                  <a:cubicBezTo>
                    <a:pt x="291" y="308"/>
                    <a:pt x="293" y="310"/>
                    <a:pt x="294" y="311"/>
                  </a:cubicBezTo>
                  <a:cubicBezTo>
                    <a:pt x="294" y="312"/>
                    <a:pt x="294" y="314"/>
                    <a:pt x="292" y="315"/>
                  </a:cubicBezTo>
                  <a:cubicBezTo>
                    <a:pt x="291" y="315"/>
                    <a:pt x="290" y="317"/>
                    <a:pt x="290" y="319"/>
                  </a:cubicBezTo>
                  <a:cubicBezTo>
                    <a:pt x="290" y="320"/>
                    <a:pt x="291" y="322"/>
                    <a:pt x="291" y="323"/>
                  </a:cubicBezTo>
                  <a:cubicBezTo>
                    <a:pt x="292" y="325"/>
                    <a:pt x="292" y="327"/>
                    <a:pt x="292" y="328"/>
                  </a:cubicBezTo>
                  <a:cubicBezTo>
                    <a:pt x="291" y="329"/>
                    <a:pt x="291" y="332"/>
                    <a:pt x="290" y="334"/>
                  </a:cubicBezTo>
                  <a:cubicBezTo>
                    <a:pt x="289" y="336"/>
                    <a:pt x="290" y="338"/>
                    <a:pt x="292" y="340"/>
                  </a:cubicBezTo>
                  <a:cubicBezTo>
                    <a:pt x="292" y="342"/>
                    <a:pt x="295" y="344"/>
                    <a:pt x="296" y="346"/>
                  </a:cubicBezTo>
                  <a:cubicBezTo>
                    <a:pt x="297" y="347"/>
                    <a:pt x="301" y="348"/>
                    <a:pt x="302" y="348"/>
                  </a:cubicBezTo>
                  <a:cubicBezTo>
                    <a:pt x="305" y="348"/>
                    <a:pt x="309" y="348"/>
                    <a:pt x="310" y="348"/>
                  </a:cubicBezTo>
                  <a:cubicBezTo>
                    <a:pt x="312" y="348"/>
                    <a:pt x="314" y="347"/>
                    <a:pt x="315" y="346"/>
                  </a:cubicBezTo>
                  <a:cubicBezTo>
                    <a:pt x="317" y="345"/>
                    <a:pt x="318" y="344"/>
                    <a:pt x="318" y="342"/>
                  </a:cubicBezTo>
                  <a:cubicBezTo>
                    <a:pt x="319" y="340"/>
                    <a:pt x="321" y="339"/>
                    <a:pt x="323" y="338"/>
                  </a:cubicBezTo>
                  <a:cubicBezTo>
                    <a:pt x="324" y="337"/>
                    <a:pt x="325" y="337"/>
                    <a:pt x="325" y="337"/>
                  </a:cubicBezTo>
                  <a:cubicBezTo>
                    <a:pt x="325" y="337"/>
                    <a:pt x="325" y="335"/>
                    <a:pt x="325" y="332"/>
                  </a:cubicBezTo>
                  <a:cubicBezTo>
                    <a:pt x="325" y="331"/>
                    <a:pt x="325" y="328"/>
                    <a:pt x="325" y="327"/>
                  </a:cubicBezTo>
                  <a:cubicBezTo>
                    <a:pt x="325" y="325"/>
                    <a:pt x="324" y="322"/>
                    <a:pt x="324" y="322"/>
                  </a:cubicBezTo>
                  <a:cubicBezTo>
                    <a:pt x="324" y="320"/>
                    <a:pt x="326" y="317"/>
                    <a:pt x="328" y="316"/>
                  </a:cubicBezTo>
                  <a:cubicBezTo>
                    <a:pt x="328" y="316"/>
                    <a:pt x="328" y="316"/>
                    <a:pt x="329" y="316"/>
                  </a:cubicBezTo>
                  <a:cubicBezTo>
                    <a:pt x="330" y="315"/>
                    <a:pt x="331" y="314"/>
                    <a:pt x="331" y="313"/>
                  </a:cubicBezTo>
                  <a:cubicBezTo>
                    <a:pt x="331" y="311"/>
                    <a:pt x="331" y="310"/>
                    <a:pt x="331" y="307"/>
                  </a:cubicBezTo>
                  <a:cubicBezTo>
                    <a:pt x="331" y="305"/>
                    <a:pt x="330" y="303"/>
                    <a:pt x="329" y="302"/>
                  </a:cubicBezTo>
                  <a:cubicBezTo>
                    <a:pt x="328" y="300"/>
                    <a:pt x="325" y="300"/>
                    <a:pt x="324" y="299"/>
                  </a:cubicBezTo>
                  <a:cubicBezTo>
                    <a:pt x="323" y="298"/>
                    <a:pt x="321" y="296"/>
                    <a:pt x="321" y="295"/>
                  </a:cubicBezTo>
                  <a:cubicBezTo>
                    <a:pt x="321" y="294"/>
                    <a:pt x="321" y="291"/>
                    <a:pt x="321" y="289"/>
                  </a:cubicBezTo>
                  <a:cubicBezTo>
                    <a:pt x="321" y="287"/>
                    <a:pt x="321" y="284"/>
                    <a:pt x="322" y="281"/>
                  </a:cubicBezTo>
                  <a:cubicBezTo>
                    <a:pt x="323" y="279"/>
                    <a:pt x="325" y="276"/>
                    <a:pt x="326" y="275"/>
                  </a:cubicBezTo>
                  <a:cubicBezTo>
                    <a:pt x="327" y="274"/>
                    <a:pt x="329" y="272"/>
                    <a:pt x="331" y="272"/>
                  </a:cubicBezTo>
                  <a:cubicBezTo>
                    <a:pt x="333" y="271"/>
                    <a:pt x="336" y="269"/>
                    <a:pt x="339" y="268"/>
                  </a:cubicBezTo>
                  <a:cubicBezTo>
                    <a:pt x="341" y="266"/>
                    <a:pt x="344" y="264"/>
                    <a:pt x="345" y="264"/>
                  </a:cubicBezTo>
                  <a:cubicBezTo>
                    <a:pt x="347" y="262"/>
                    <a:pt x="349" y="260"/>
                    <a:pt x="351" y="259"/>
                  </a:cubicBezTo>
                  <a:cubicBezTo>
                    <a:pt x="353" y="258"/>
                    <a:pt x="355" y="255"/>
                    <a:pt x="357" y="254"/>
                  </a:cubicBezTo>
                  <a:cubicBezTo>
                    <a:pt x="358" y="252"/>
                    <a:pt x="361" y="251"/>
                    <a:pt x="363" y="251"/>
                  </a:cubicBezTo>
                  <a:cubicBezTo>
                    <a:pt x="365" y="250"/>
                    <a:pt x="367" y="251"/>
                    <a:pt x="368" y="252"/>
                  </a:cubicBezTo>
                  <a:cubicBezTo>
                    <a:pt x="369" y="252"/>
                    <a:pt x="370" y="252"/>
                    <a:pt x="371" y="250"/>
                  </a:cubicBezTo>
                  <a:cubicBezTo>
                    <a:pt x="372" y="249"/>
                    <a:pt x="373" y="248"/>
                    <a:pt x="374" y="248"/>
                  </a:cubicBezTo>
                  <a:cubicBezTo>
                    <a:pt x="375" y="248"/>
                    <a:pt x="377" y="248"/>
                    <a:pt x="378" y="248"/>
                  </a:cubicBezTo>
                  <a:cubicBezTo>
                    <a:pt x="379" y="248"/>
                    <a:pt x="382" y="248"/>
                    <a:pt x="383" y="247"/>
                  </a:cubicBezTo>
                  <a:cubicBezTo>
                    <a:pt x="384" y="247"/>
                    <a:pt x="386" y="245"/>
                    <a:pt x="386" y="244"/>
                  </a:cubicBezTo>
                  <a:cubicBezTo>
                    <a:pt x="386" y="242"/>
                    <a:pt x="384" y="241"/>
                    <a:pt x="383" y="241"/>
                  </a:cubicBezTo>
                  <a:cubicBezTo>
                    <a:pt x="382" y="240"/>
                    <a:pt x="379" y="238"/>
                    <a:pt x="377" y="238"/>
                  </a:cubicBezTo>
                  <a:cubicBezTo>
                    <a:pt x="375" y="238"/>
                    <a:pt x="372" y="236"/>
                    <a:pt x="370" y="235"/>
                  </a:cubicBezTo>
                  <a:cubicBezTo>
                    <a:pt x="367" y="234"/>
                    <a:pt x="365" y="233"/>
                    <a:pt x="364" y="231"/>
                  </a:cubicBezTo>
                  <a:cubicBezTo>
                    <a:pt x="363" y="229"/>
                    <a:pt x="361" y="228"/>
                    <a:pt x="360" y="228"/>
                  </a:cubicBezTo>
                  <a:cubicBezTo>
                    <a:pt x="359" y="228"/>
                    <a:pt x="357" y="226"/>
                    <a:pt x="356" y="224"/>
                  </a:cubicBezTo>
                  <a:cubicBezTo>
                    <a:pt x="356" y="222"/>
                    <a:pt x="356" y="219"/>
                    <a:pt x="358" y="219"/>
                  </a:cubicBezTo>
                  <a:cubicBezTo>
                    <a:pt x="360" y="219"/>
                    <a:pt x="362" y="217"/>
                    <a:pt x="362" y="216"/>
                  </a:cubicBezTo>
                  <a:cubicBezTo>
                    <a:pt x="363" y="214"/>
                    <a:pt x="363" y="213"/>
                    <a:pt x="361" y="212"/>
                  </a:cubicBezTo>
                  <a:cubicBezTo>
                    <a:pt x="360" y="210"/>
                    <a:pt x="358" y="209"/>
                    <a:pt x="356" y="209"/>
                  </a:cubicBezTo>
                  <a:cubicBezTo>
                    <a:pt x="354" y="209"/>
                    <a:pt x="353" y="208"/>
                    <a:pt x="353" y="207"/>
                  </a:cubicBezTo>
                  <a:cubicBezTo>
                    <a:pt x="353" y="205"/>
                    <a:pt x="353" y="204"/>
                    <a:pt x="354" y="204"/>
                  </a:cubicBezTo>
                  <a:cubicBezTo>
                    <a:pt x="354" y="204"/>
                    <a:pt x="356" y="203"/>
                    <a:pt x="357" y="202"/>
                  </a:cubicBezTo>
                  <a:cubicBezTo>
                    <a:pt x="358" y="200"/>
                    <a:pt x="361" y="198"/>
                    <a:pt x="362" y="198"/>
                  </a:cubicBezTo>
                  <a:cubicBezTo>
                    <a:pt x="363" y="197"/>
                    <a:pt x="365" y="197"/>
                    <a:pt x="367" y="197"/>
                  </a:cubicBezTo>
                  <a:cubicBezTo>
                    <a:pt x="369" y="198"/>
                    <a:pt x="370" y="198"/>
                    <a:pt x="372" y="197"/>
                  </a:cubicBezTo>
                  <a:cubicBezTo>
                    <a:pt x="374" y="197"/>
                    <a:pt x="374" y="195"/>
                    <a:pt x="372" y="194"/>
                  </a:cubicBezTo>
                  <a:cubicBezTo>
                    <a:pt x="370" y="192"/>
                    <a:pt x="369" y="190"/>
                    <a:pt x="368" y="190"/>
                  </a:cubicBezTo>
                  <a:cubicBezTo>
                    <a:pt x="368" y="190"/>
                    <a:pt x="366" y="188"/>
                    <a:pt x="364" y="186"/>
                  </a:cubicBezTo>
                  <a:cubicBezTo>
                    <a:pt x="362" y="185"/>
                    <a:pt x="360" y="182"/>
                    <a:pt x="359" y="181"/>
                  </a:cubicBezTo>
                  <a:cubicBezTo>
                    <a:pt x="357" y="180"/>
                    <a:pt x="354" y="178"/>
                    <a:pt x="353" y="176"/>
                  </a:cubicBezTo>
                  <a:cubicBezTo>
                    <a:pt x="351" y="175"/>
                    <a:pt x="350" y="172"/>
                    <a:pt x="350" y="171"/>
                  </a:cubicBezTo>
                  <a:cubicBezTo>
                    <a:pt x="350" y="170"/>
                    <a:pt x="350" y="167"/>
                    <a:pt x="349" y="166"/>
                  </a:cubicBezTo>
                  <a:cubicBezTo>
                    <a:pt x="349" y="166"/>
                    <a:pt x="347" y="163"/>
                    <a:pt x="346" y="161"/>
                  </a:cubicBezTo>
                  <a:cubicBezTo>
                    <a:pt x="345" y="160"/>
                    <a:pt x="344" y="158"/>
                    <a:pt x="344" y="158"/>
                  </a:cubicBezTo>
                  <a:cubicBezTo>
                    <a:pt x="344" y="158"/>
                    <a:pt x="343" y="159"/>
                    <a:pt x="341" y="159"/>
                  </a:cubicBezTo>
                  <a:cubicBezTo>
                    <a:pt x="341" y="159"/>
                    <a:pt x="338" y="159"/>
                    <a:pt x="336" y="158"/>
                  </a:cubicBezTo>
                  <a:close/>
                </a:path>
              </a:pathLst>
            </a:custGeom>
            <a:solidFill>
              <a:schemeClr val="tx1">
                <a:alpha val="23137"/>
              </a:schemeClr>
            </a:solidFill>
            <a:ln w="12700">
              <a:solidFill>
                <a:srgbClr val="FFFFFF">
                  <a:alpha val="70980"/>
                </a:srgbClr>
              </a:solidFill>
              <a:prstDash val="sysDot"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defTabSz="609570">
                <a:defRPr/>
              </a:pPr>
              <a:endParaRPr lang="ro-RO" sz="14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7" name="Group 118">
              <a:extLst>
                <a:ext uri="{FF2B5EF4-FFF2-40B4-BE49-F238E27FC236}">
                  <a16:creationId xmlns:a16="http://schemas.microsoft.com/office/drawing/2014/main" id="{ECAEDC4E-13A7-5224-991D-2E69ED4AD0B1}"/>
                </a:ext>
              </a:extLst>
            </p:cNvPr>
            <p:cNvGrpSpPr/>
            <p:nvPr/>
          </p:nvGrpSpPr>
          <p:grpSpPr>
            <a:xfrm>
              <a:off x="3067847" y="1190842"/>
              <a:ext cx="3496690" cy="3708579"/>
              <a:chOff x="3067847" y="1190842"/>
              <a:chExt cx="3496690" cy="3708579"/>
            </a:xfrm>
          </p:grpSpPr>
          <p:grpSp>
            <p:nvGrpSpPr>
              <p:cNvPr id="8" name="Group 119">
                <a:extLst>
                  <a:ext uri="{FF2B5EF4-FFF2-40B4-BE49-F238E27FC236}">
                    <a16:creationId xmlns:a16="http://schemas.microsoft.com/office/drawing/2014/main" id="{7CDE7D7D-8AFD-E74B-8CC0-5E7485AF8739}"/>
                  </a:ext>
                </a:extLst>
              </p:cNvPr>
              <p:cNvGrpSpPr/>
              <p:nvPr/>
            </p:nvGrpSpPr>
            <p:grpSpPr>
              <a:xfrm>
                <a:off x="3067847" y="1190842"/>
                <a:ext cx="3496690" cy="3708579"/>
                <a:chOff x="3067847" y="1190842"/>
                <a:chExt cx="3496690" cy="3708579"/>
              </a:xfrm>
            </p:grpSpPr>
            <p:sp>
              <p:nvSpPr>
                <p:cNvPr id="10" name="Freeform 22">
                  <a:extLst>
                    <a:ext uri="{FF2B5EF4-FFF2-40B4-BE49-F238E27FC236}">
                      <a16:creationId xmlns:a16="http://schemas.microsoft.com/office/drawing/2014/main" id="{0706B0C1-FF0A-2C3C-E011-46EB5C3C6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0347" y="1194278"/>
                  <a:ext cx="3494190" cy="3703048"/>
                </a:xfrm>
                <a:custGeom>
                  <a:avLst/>
                  <a:gdLst/>
                  <a:ahLst/>
                  <a:cxnLst>
                    <a:cxn ang="0">
                      <a:pos x="408" y="1524"/>
                    </a:cxn>
                    <a:cxn ang="0">
                      <a:pos x="387" y="1463"/>
                    </a:cxn>
                    <a:cxn ang="0">
                      <a:pos x="319" y="1311"/>
                    </a:cxn>
                    <a:cxn ang="0">
                      <a:pos x="285" y="1222"/>
                    </a:cxn>
                    <a:cxn ang="0">
                      <a:pos x="252" y="1137"/>
                    </a:cxn>
                    <a:cxn ang="0">
                      <a:pos x="239" y="1039"/>
                    </a:cxn>
                    <a:cxn ang="0">
                      <a:pos x="232" y="976"/>
                    </a:cxn>
                    <a:cxn ang="0">
                      <a:pos x="238" y="883"/>
                    </a:cxn>
                    <a:cxn ang="0">
                      <a:pos x="228" y="838"/>
                    </a:cxn>
                    <a:cxn ang="0">
                      <a:pos x="213" y="815"/>
                    </a:cxn>
                    <a:cxn ang="0">
                      <a:pos x="165" y="888"/>
                    </a:cxn>
                    <a:cxn ang="0">
                      <a:pos x="41" y="796"/>
                    </a:cxn>
                    <a:cxn ang="0">
                      <a:pos x="104" y="791"/>
                    </a:cxn>
                    <a:cxn ang="0">
                      <a:pos x="42" y="770"/>
                    </a:cxn>
                    <a:cxn ang="0">
                      <a:pos x="9" y="731"/>
                    </a:cxn>
                    <a:cxn ang="0">
                      <a:pos x="78" y="698"/>
                    </a:cxn>
                    <a:cxn ang="0">
                      <a:pos x="154" y="667"/>
                    </a:cxn>
                    <a:cxn ang="0">
                      <a:pos x="109" y="527"/>
                    </a:cxn>
                    <a:cxn ang="0">
                      <a:pos x="249" y="458"/>
                    </a:cxn>
                    <a:cxn ang="0">
                      <a:pos x="354" y="347"/>
                    </a:cxn>
                    <a:cxn ang="0">
                      <a:pos x="403" y="274"/>
                    </a:cxn>
                    <a:cxn ang="0">
                      <a:pos x="280" y="67"/>
                    </a:cxn>
                    <a:cxn ang="0">
                      <a:pos x="570" y="159"/>
                    </a:cxn>
                    <a:cxn ang="0">
                      <a:pos x="610" y="247"/>
                    </a:cxn>
                    <a:cxn ang="0">
                      <a:pos x="573" y="313"/>
                    </a:cxn>
                    <a:cxn ang="0">
                      <a:pos x="644" y="357"/>
                    </a:cxn>
                    <a:cxn ang="0">
                      <a:pos x="647" y="428"/>
                    </a:cxn>
                    <a:cxn ang="0">
                      <a:pos x="756" y="522"/>
                    </a:cxn>
                    <a:cxn ang="0">
                      <a:pos x="855" y="536"/>
                    </a:cxn>
                    <a:cxn ang="0">
                      <a:pos x="976" y="581"/>
                    </a:cxn>
                    <a:cxn ang="0">
                      <a:pos x="1047" y="543"/>
                    </a:cxn>
                    <a:cxn ang="0">
                      <a:pos x="1085" y="533"/>
                    </a:cxn>
                    <a:cxn ang="0">
                      <a:pos x="1221" y="544"/>
                    </a:cxn>
                    <a:cxn ang="0">
                      <a:pos x="1261" y="484"/>
                    </a:cxn>
                    <a:cxn ang="0">
                      <a:pos x="1371" y="394"/>
                    </a:cxn>
                    <a:cxn ang="0">
                      <a:pos x="1453" y="393"/>
                    </a:cxn>
                    <a:cxn ang="0">
                      <a:pos x="1495" y="429"/>
                    </a:cxn>
                    <a:cxn ang="0">
                      <a:pos x="1475" y="491"/>
                    </a:cxn>
                    <a:cxn ang="0">
                      <a:pos x="1404" y="597"/>
                    </a:cxn>
                    <a:cxn ang="0">
                      <a:pos x="1335" y="686"/>
                    </a:cxn>
                    <a:cxn ang="0">
                      <a:pos x="1309" y="799"/>
                    </a:cxn>
                    <a:cxn ang="0">
                      <a:pos x="1271" y="712"/>
                    </a:cxn>
                    <a:cxn ang="0">
                      <a:pos x="1230" y="698"/>
                    </a:cxn>
                    <a:cxn ang="0">
                      <a:pos x="1280" y="634"/>
                    </a:cxn>
                    <a:cxn ang="0">
                      <a:pos x="1145" y="629"/>
                    </a:cxn>
                    <a:cxn ang="0">
                      <a:pos x="1106" y="588"/>
                    </a:cxn>
                    <a:cxn ang="0">
                      <a:pos x="1060" y="593"/>
                    </a:cxn>
                    <a:cxn ang="0">
                      <a:pos x="1061" y="663"/>
                    </a:cxn>
                    <a:cxn ang="0">
                      <a:pos x="1096" y="744"/>
                    </a:cxn>
                    <a:cxn ang="0">
                      <a:pos x="1113" y="838"/>
                    </a:cxn>
                    <a:cxn ang="0">
                      <a:pos x="1076" y="839"/>
                    </a:cxn>
                    <a:cxn ang="0">
                      <a:pos x="1044" y="838"/>
                    </a:cxn>
                    <a:cxn ang="0">
                      <a:pos x="998" y="915"/>
                    </a:cxn>
                    <a:cxn ang="0">
                      <a:pos x="932" y="956"/>
                    </a:cxn>
                    <a:cxn ang="0">
                      <a:pos x="912" y="969"/>
                    </a:cxn>
                    <a:cxn ang="0">
                      <a:pos x="784" y="1089"/>
                    </a:cxn>
                    <a:cxn ang="0">
                      <a:pos x="698" y="1151"/>
                    </a:cxn>
                    <a:cxn ang="0">
                      <a:pos x="633" y="1240"/>
                    </a:cxn>
                    <a:cxn ang="0">
                      <a:pos x="638" y="1300"/>
                    </a:cxn>
                    <a:cxn ang="0">
                      <a:pos x="614" y="1396"/>
                    </a:cxn>
                    <a:cxn ang="0">
                      <a:pos x="601" y="1487"/>
                    </a:cxn>
                    <a:cxn ang="0">
                      <a:pos x="590" y="1552"/>
                    </a:cxn>
                  </a:cxnLst>
                  <a:rect l="0" t="0" r="r" b="b"/>
                  <a:pathLst>
                    <a:path w="1521" h="1612">
                      <a:moveTo>
                        <a:pt x="472" y="1612"/>
                      </a:moveTo>
                      <a:cubicBezTo>
                        <a:pt x="469" y="1612"/>
                        <a:pt x="465" y="1612"/>
                        <a:pt x="463" y="1611"/>
                      </a:cubicBezTo>
                      <a:cubicBezTo>
                        <a:pt x="461" y="1610"/>
                        <a:pt x="458" y="1609"/>
                        <a:pt x="456" y="1607"/>
                      </a:cubicBezTo>
                      <a:cubicBezTo>
                        <a:pt x="454" y="1606"/>
                        <a:pt x="454" y="1606"/>
                        <a:pt x="454" y="1606"/>
                      </a:cubicBezTo>
                      <a:cubicBezTo>
                        <a:pt x="453" y="1604"/>
                        <a:pt x="453" y="1603"/>
                        <a:pt x="451" y="1603"/>
                      </a:cubicBezTo>
                      <a:cubicBezTo>
                        <a:pt x="451" y="1602"/>
                        <a:pt x="451" y="1602"/>
                        <a:pt x="451" y="1602"/>
                      </a:cubicBezTo>
                      <a:cubicBezTo>
                        <a:pt x="450" y="1602"/>
                        <a:pt x="450" y="1602"/>
                        <a:pt x="450" y="1602"/>
                      </a:cubicBezTo>
                      <a:cubicBezTo>
                        <a:pt x="449" y="1600"/>
                        <a:pt x="448" y="1600"/>
                        <a:pt x="446" y="1599"/>
                      </a:cubicBezTo>
                      <a:cubicBezTo>
                        <a:pt x="444" y="1597"/>
                        <a:pt x="442" y="1595"/>
                        <a:pt x="440" y="1592"/>
                      </a:cubicBezTo>
                      <a:cubicBezTo>
                        <a:pt x="440" y="1591"/>
                        <a:pt x="438" y="1589"/>
                        <a:pt x="437" y="1587"/>
                      </a:cubicBezTo>
                      <a:cubicBezTo>
                        <a:pt x="436" y="1587"/>
                        <a:pt x="435" y="1586"/>
                        <a:pt x="435" y="1585"/>
                      </a:cubicBezTo>
                      <a:cubicBezTo>
                        <a:pt x="434" y="1584"/>
                        <a:pt x="433" y="1582"/>
                        <a:pt x="432" y="1581"/>
                      </a:cubicBezTo>
                      <a:cubicBezTo>
                        <a:pt x="430" y="1579"/>
                        <a:pt x="429" y="1578"/>
                        <a:pt x="428" y="1577"/>
                      </a:cubicBezTo>
                      <a:cubicBezTo>
                        <a:pt x="427" y="1574"/>
                        <a:pt x="424" y="1572"/>
                        <a:pt x="423" y="1572"/>
                      </a:cubicBezTo>
                      <a:cubicBezTo>
                        <a:pt x="423" y="1572"/>
                        <a:pt x="423" y="1572"/>
                        <a:pt x="423" y="1572"/>
                      </a:cubicBezTo>
                      <a:cubicBezTo>
                        <a:pt x="423" y="1572"/>
                        <a:pt x="423" y="1572"/>
                        <a:pt x="423" y="1572"/>
                      </a:cubicBezTo>
                      <a:cubicBezTo>
                        <a:pt x="422" y="1571"/>
                        <a:pt x="420" y="1569"/>
                        <a:pt x="419" y="1567"/>
                      </a:cubicBezTo>
                      <a:cubicBezTo>
                        <a:pt x="419" y="1566"/>
                        <a:pt x="418" y="1563"/>
                        <a:pt x="420" y="1562"/>
                      </a:cubicBezTo>
                      <a:cubicBezTo>
                        <a:pt x="421" y="1561"/>
                        <a:pt x="421" y="1561"/>
                        <a:pt x="421" y="1560"/>
                      </a:cubicBezTo>
                      <a:cubicBezTo>
                        <a:pt x="423" y="1556"/>
                        <a:pt x="423" y="1556"/>
                        <a:pt x="423" y="1556"/>
                      </a:cubicBezTo>
                      <a:cubicBezTo>
                        <a:pt x="419" y="1559"/>
                        <a:pt x="419" y="1559"/>
                        <a:pt x="419" y="1559"/>
                      </a:cubicBezTo>
                      <a:cubicBezTo>
                        <a:pt x="417" y="1559"/>
                        <a:pt x="416" y="1558"/>
                        <a:pt x="415" y="1556"/>
                      </a:cubicBezTo>
                      <a:cubicBezTo>
                        <a:pt x="415" y="1556"/>
                        <a:pt x="415" y="1556"/>
                        <a:pt x="415" y="1556"/>
                      </a:cubicBezTo>
                      <a:cubicBezTo>
                        <a:pt x="414" y="1555"/>
                        <a:pt x="414" y="1555"/>
                        <a:pt x="414" y="1555"/>
                      </a:cubicBezTo>
                      <a:cubicBezTo>
                        <a:pt x="413" y="1554"/>
                        <a:pt x="413" y="1552"/>
                        <a:pt x="414" y="1550"/>
                      </a:cubicBezTo>
                      <a:cubicBezTo>
                        <a:pt x="414" y="1550"/>
                        <a:pt x="414" y="1550"/>
                        <a:pt x="414" y="1550"/>
                      </a:cubicBezTo>
                      <a:cubicBezTo>
                        <a:pt x="415" y="1548"/>
                        <a:pt x="415" y="1548"/>
                        <a:pt x="415" y="1548"/>
                      </a:cubicBezTo>
                      <a:cubicBezTo>
                        <a:pt x="413" y="1548"/>
                        <a:pt x="413" y="1548"/>
                        <a:pt x="413" y="1548"/>
                      </a:cubicBezTo>
                      <a:cubicBezTo>
                        <a:pt x="413" y="1548"/>
                        <a:pt x="413" y="1547"/>
                        <a:pt x="413" y="1547"/>
                      </a:cubicBezTo>
                      <a:cubicBezTo>
                        <a:pt x="412" y="1547"/>
                        <a:pt x="412" y="1547"/>
                        <a:pt x="412" y="1547"/>
                      </a:cubicBezTo>
                      <a:cubicBezTo>
                        <a:pt x="411" y="1547"/>
                        <a:pt x="409" y="1546"/>
                        <a:pt x="409" y="1544"/>
                      </a:cubicBezTo>
                      <a:cubicBezTo>
                        <a:pt x="409" y="1544"/>
                        <a:pt x="409" y="1544"/>
                        <a:pt x="409" y="1544"/>
                      </a:cubicBezTo>
                      <a:cubicBezTo>
                        <a:pt x="409" y="1544"/>
                        <a:pt x="409" y="1544"/>
                        <a:pt x="409" y="1544"/>
                      </a:cubicBezTo>
                      <a:cubicBezTo>
                        <a:pt x="409" y="1543"/>
                        <a:pt x="408" y="1542"/>
                        <a:pt x="408" y="1541"/>
                      </a:cubicBezTo>
                      <a:cubicBezTo>
                        <a:pt x="407" y="1540"/>
                        <a:pt x="407" y="1539"/>
                        <a:pt x="406" y="1538"/>
                      </a:cubicBezTo>
                      <a:cubicBezTo>
                        <a:pt x="406" y="1537"/>
                        <a:pt x="406" y="1536"/>
                        <a:pt x="405" y="1533"/>
                      </a:cubicBezTo>
                      <a:cubicBezTo>
                        <a:pt x="404" y="1532"/>
                        <a:pt x="404" y="1531"/>
                        <a:pt x="404" y="1531"/>
                      </a:cubicBezTo>
                      <a:cubicBezTo>
                        <a:pt x="403" y="1528"/>
                        <a:pt x="403" y="1524"/>
                        <a:pt x="403" y="1522"/>
                      </a:cubicBezTo>
                      <a:cubicBezTo>
                        <a:pt x="403" y="1515"/>
                        <a:pt x="403" y="1515"/>
                        <a:pt x="403" y="1515"/>
                      </a:cubicBezTo>
                      <a:cubicBezTo>
                        <a:pt x="404" y="1514"/>
                        <a:pt x="404" y="1513"/>
                        <a:pt x="405" y="1513"/>
                      </a:cubicBezTo>
                      <a:cubicBezTo>
                        <a:pt x="406" y="1513"/>
                        <a:pt x="407" y="1514"/>
                        <a:pt x="407" y="1514"/>
                      </a:cubicBezTo>
                      <a:cubicBezTo>
                        <a:pt x="407" y="1515"/>
                        <a:pt x="407" y="1516"/>
                        <a:pt x="408" y="1517"/>
                      </a:cubicBezTo>
                      <a:cubicBezTo>
                        <a:pt x="408" y="1518"/>
                        <a:pt x="408" y="1518"/>
                        <a:pt x="408" y="1519"/>
                      </a:cubicBezTo>
                      <a:cubicBezTo>
                        <a:pt x="408" y="1519"/>
                        <a:pt x="408" y="1519"/>
                        <a:pt x="408" y="1519"/>
                      </a:cubicBezTo>
                      <a:cubicBezTo>
                        <a:pt x="408" y="1520"/>
                        <a:pt x="408" y="1520"/>
                        <a:pt x="408" y="1520"/>
                      </a:cubicBezTo>
                      <a:cubicBezTo>
                        <a:pt x="409" y="1521"/>
                        <a:pt x="409" y="1523"/>
                        <a:pt x="408" y="1524"/>
                      </a:cubicBezTo>
                      <a:cubicBezTo>
                        <a:pt x="408" y="1525"/>
                        <a:pt x="408" y="1525"/>
                        <a:pt x="408" y="1525"/>
                      </a:cubicBezTo>
                      <a:cubicBezTo>
                        <a:pt x="408" y="1525"/>
                        <a:pt x="408" y="1525"/>
                        <a:pt x="408" y="1525"/>
                      </a:cubicBezTo>
                      <a:cubicBezTo>
                        <a:pt x="408" y="1526"/>
                        <a:pt x="408" y="1526"/>
                        <a:pt x="408" y="1527"/>
                      </a:cubicBezTo>
                      <a:cubicBezTo>
                        <a:pt x="408" y="1528"/>
                        <a:pt x="408" y="1528"/>
                        <a:pt x="408" y="1528"/>
                      </a:cubicBezTo>
                      <a:cubicBezTo>
                        <a:pt x="409" y="1528"/>
                        <a:pt x="409" y="1528"/>
                        <a:pt x="409" y="1528"/>
                      </a:cubicBezTo>
                      <a:cubicBezTo>
                        <a:pt x="409" y="1528"/>
                        <a:pt x="409" y="1528"/>
                        <a:pt x="409" y="1528"/>
                      </a:cubicBezTo>
                      <a:cubicBezTo>
                        <a:pt x="410" y="1529"/>
                        <a:pt x="410" y="1529"/>
                        <a:pt x="411" y="1529"/>
                      </a:cubicBezTo>
                      <a:cubicBezTo>
                        <a:pt x="411" y="1529"/>
                        <a:pt x="412" y="1529"/>
                        <a:pt x="412" y="1529"/>
                      </a:cubicBezTo>
                      <a:cubicBezTo>
                        <a:pt x="414" y="1528"/>
                        <a:pt x="414" y="1528"/>
                        <a:pt x="414" y="1528"/>
                      </a:cubicBezTo>
                      <a:cubicBezTo>
                        <a:pt x="413" y="1527"/>
                        <a:pt x="413" y="1527"/>
                        <a:pt x="413" y="1527"/>
                      </a:cubicBezTo>
                      <a:cubicBezTo>
                        <a:pt x="412" y="1526"/>
                        <a:pt x="412" y="1524"/>
                        <a:pt x="412" y="1523"/>
                      </a:cubicBezTo>
                      <a:cubicBezTo>
                        <a:pt x="412" y="1513"/>
                        <a:pt x="412" y="1513"/>
                        <a:pt x="412" y="1513"/>
                      </a:cubicBezTo>
                      <a:cubicBezTo>
                        <a:pt x="411" y="1512"/>
                        <a:pt x="411" y="1512"/>
                        <a:pt x="411" y="1512"/>
                      </a:cubicBezTo>
                      <a:cubicBezTo>
                        <a:pt x="411" y="1512"/>
                        <a:pt x="411" y="1511"/>
                        <a:pt x="411" y="1510"/>
                      </a:cubicBezTo>
                      <a:cubicBezTo>
                        <a:pt x="410" y="1509"/>
                        <a:pt x="410" y="1508"/>
                        <a:pt x="410" y="1508"/>
                      </a:cubicBezTo>
                      <a:cubicBezTo>
                        <a:pt x="409" y="1507"/>
                        <a:pt x="408" y="1507"/>
                        <a:pt x="406" y="1507"/>
                      </a:cubicBezTo>
                      <a:cubicBezTo>
                        <a:pt x="404" y="1507"/>
                        <a:pt x="404" y="1507"/>
                        <a:pt x="404" y="1507"/>
                      </a:cubicBezTo>
                      <a:cubicBezTo>
                        <a:pt x="403" y="1507"/>
                        <a:pt x="403" y="1506"/>
                        <a:pt x="403" y="1506"/>
                      </a:cubicBezTo>
                      <a:cubicBezTo>
                        <a:pt x="406" y="1503"/>
                        <a:pt x="406" y="1503"/>
                        <a:pt x="406" y="1503"/>
                      </a:cubicBezTo>
                      <a:cubicBezTo>
                        <a:pt x="407" y="1502"/>
                        <a:pt x="407" y="1502"/>
                        <a:pt x="407" y="1501"/>
                      </a:cubicBezTo>
                      <a:cubicBezTo>
                        <a:pt x="407" y="1500"/>
                        <a:pt x="407" y="1500"/>
                        <a:pt x="406" y="1499"/>
                      </a:cubicBezTo>
                      <a:cubicBezTo>
                        <a:pt x="405" y="1499"/>
                        <a:pt x="404" y="1499"/>
                        <a:pt x="402" y="1499"/>
                      </a:cubicBezTo>
                      <a:cubicBezTo>
                        <a:pt x="402" y="1499"/>
                        <a:pt x="402" y="1499"/>
                        <a:pt x="402" y="1499"/>
                      </a:cubicBezTo>
                      <a:cubicBezTo>
                        <a:pt x="401" y="1499"/>
                        <a:pt x="401" y="1499"/>
                        <a:pt x="401" y="1499"/>
                      </a:cubicBezTo>
                      <a:cubicBezTo>
                        <a:pt x="401" y="1499"/>
                        <a:pt x="401" y="1499"/>
                        <a:pt x="401" y="1499"/>
                      </a:cubicBezTo>
                      <a:cubicBezTo>
                        <a:pt x="400" y="1499"/>
                        <a:pt x="400" y="1498"/>
                        <a:pt x="400" y="1497"/>
                      </a:cubicBezTo>
                      <a:cubicBezTo>
                        <a:pt x="400" y="1497"/>
                        <a:pt x="400" y="1497"/>
                        <a:pt x="400" y="1497"/>
                      </a:cubicBezTo>
                      <a:cubicBezTo>
                        <a:pt x="400" y="1497"/>
                        <a:pt x="400" y="1497"/>
                        <a:pt x="400" y="1497"/>
                      </a:cubicBezTo>
                      <a:cubicBezTo>
                        <a:pt x="399" y="1496"/>
                        <a:pt x="399" y="1494"/>
                        <a:pt x="399" y="1493"/>
                      </a:cubicBezTo>
                      <a:cubicBezTo>
                        <a:pt x="401" y="1491"/>
                        <a:pt x="401" y="1491"/>
                        <a:pt x="401" y="1491"/>
                      </a:cubicBezTo>
                      <a:cubicBezTo>
                        <a:pt x="401" y="1490"/>
                        <a:pt x="401" y="1490"/>
                        <a:pt x="401" y="1490"/>
                      </a:cubicBezTo>
                      <a:cubicBezTo>
                        <a:pt x="401" y="1489"/>
                        <a:pt x="401" y="1489"/>
                        <a:pt x="401" y="1488"/>
                      </a:cubicBezTo>
                      <a:cubicBezTo>
                        <a:pt x="400" y="1488"/>
                        <a:pt x="400" y="1488"/>
                        <a:pt x="399" y="1488"/>
                      </a:cubicBezTo>
                      <a:cubicBezTo>
                        <a:pt x="399" y="1488"/>
                        <a:pt x="399" y="1488"/>
                        <a:pt x="399" y="1488"/>
                      </a:cubicBezTo>
                      <a:cubicBezTo>
                        <a:pt x="398" y="1488"/>
                        <a:pt x="398" y="1488"/>
                        <a:pt x="398" y="1488"/>
                      </a:cubicBezTo>
                      <a:cubicBezTo>
                        <a:pt x="398" y="1489"/>
                        <a:pt x="397" y="1489"/>
                        <a:pt x="397" y="1489"/>
                      </a:cubicBezTo>
                      <a:cubicBezTo>
                        <a:pt x="397" y="1489"/>
                        <a:pt x="396" y="1488"/>
                        <a:pt x="396" y="1488"/>
                      </a:cubicBezTo>
                      <a:cubicBezTo>
                        <a:pt x="395" y="1486"/>
                        <a:pt x="395" y="1483"/>
                        <a:pt x="395" y="1482"/>
                      </a:cubicBezTo>
                      <a:cubicBezTo>
                        <a:pt x="395" y="1482"/>
                        <a:pt x="395" y="1482"/>
                        <a:pt x="395" y="1482"/>
                      </a:cubicBezTo>
                      <a:cubicBezTo>
                        <a:pt x="395" y="1482"/>
                        <a:pt x="395" y="1482"/>
                        <a:pt x="395" y="1482"/>
                      </a:cubicBezTo>
                      <a:cubicBezTo>
                        <a:pt x="394" y="1480"/>
                        <a:pt x="393" y="1478"/>
                        <a:pt x="393" y="1476"/>
                      </a:cubicBezTo>
                      <a:cubicBezTo>
                        <a:pt x="393" y="1476"/>
                        <a:pt x="393" y="1476"/>
                        <a:pt x="393" y="1476"/>
                      </a:cubicBezTo>
                      <a:cubicBezTo>
                        <a:pt x="393" y="1476"/>
                        <a:pt x="393" y="1476"/>
                        <a:pt x="393" y="1476"/>
                      </a:cubicBezTo>
                      <a:cubicBezTo>
                        <a:pt x="393" y="1475"/>
                        <a:pt x="392" y="1474"/>
                        <a:pt x="391" y="1473"/>
                      </a:cubicBezTo>
                      <a:cubicBezTo>
                        <a:pt x="391" y="1472"/>
                        <a:pt x="391" y="1471"/>
                        <a:pt x="391" y="1471"/>
                      </a:cubicBezTo>
                      <a:cubicBezTo>
                        <a:pt x="391" y="1469"/>
                        <a:pt x="389" y="1466"/>
                        <a:pt x="387" y="1463"/>
                      </a:cubicBezTo>
                      <a:cubicBezTo>
                        <a:pt x="386" y="1461"/>
                        <a:pt x="384" y="1456"/>
                        <a:pt x="383" y="1452"/>
                      </a:cubicBezTo>
                      <a:cubicBezTo>
                        <a:pt x="381" y="1449"/>
                        <a:pt x="381" y="1445"/>
                        <a:pt x="380" y="1443"/>
                      </a:cubicBezTo>
                      <a:cubicBezTo>
                        <a:pt x="380" y="1441"/>
                        <a:pt x="380" y="1441"/>
                        <a:pt x="380" y="1440"/>
                      </a:cubicBezTo>
                      <a:cubicBezTo>
                        <a:pt x="379" y="1438"/>
                        <a:pt x="378" y="1436"/>
                        <a:pt x="378" y="1435"/>
                      </a:cubicBezTo>
                      <a:cubicBezTo>
                        <a:pt x="377" y="1432"/>
                        <a:pt x="375" y="1428"/>
                        <a:pt x="373" y="1425"/>
                      </a:cubicBezTo>
                      <a:cubicBezTo>
                        <a:pt x="372" y="1422"/>
                        <a:pt x="371" y="1419"/>
                        <a:pt x="370" y="1418"/>
                      </a:cubicBezTo>
                      <a:cubicBezTo>
                        <a:pt x="370" y="1418"/>
                        <a:pt x="370" y="1418"/>
                        <a:pt x="370" y="1418"/>
                      </a:cubicBezTo>
                      <a:cubicBezTo>
                        <a:pt x="369" y="1418"/>
                        <a:pt x="369" y="1418"/>
                        <a:pt x="369" y="1418"/>
                      </a:cubicBezTo>
                      <a:cubicBezTo>
                        <a:pt x="369" y="1417"/>
                        <a:pt x="368" y="1416"/>
                        <a:pt x="367" y="1414"/>
                      </a:cubicBezTo>
                      <a:cubicBezTo>
                        <a:pt x="367" y="1414"/>
                        <a:pt x="367" y="1413"/>
                        <a:pt x="366" y="1412"/>
                      </a:cubicBezTo>
                      <a:cubicBezTo>
                        <a:pt x="366" y="1412"/>
                        <a:pt x="366" y="1411"/>
                        <a:pt x="366" y="1411"/>
                      </a:cubicBezTo>
                      <a:cubicBezTo>
                        <a:pt x="366" y="1411"/>
                        <a:pt x="366" y="1411"/>
                        <a:pt x="366" y="1411"/>
                      </a:cubicBezTo>
                      <a:cubicBezTo>
                        <a:pt x="366" y="1411"/>
                        <a:pt x="366" y="1410"/>
                        <a:pt x="365" y="1410"/>
                      </a:cubicBezTo>
                      <a:cubicBezTo>
                        <a:pt x="365" y="1409"/>
                        <a:pt x="365" y="1409"/>
                        <a:pt x="365" y="1409"/>
                      </a:cubicBezTo>
                      <a:cubicBezTo>
                        <a:pt x="364" y="1408"/>
                        <a:pt x="363" y="1406"/>
                        <a:pt x="363" y="1405"/>
                      </a:cubicBezTo>
                      <a:cubicBezTo>
                        <a:pt x="363" y="1404"/>
                        <a:pt x="363" y="1404"/>
                        <a:pt x="363" y="1404"/>
                      </a:cubicBezTo>
                      <a:cubicBezTo>
                        <a:pt x="362" y="1404"/>
                        <a:pt x="362" y="1404"/>
                        <a:pt x="362" y="1404"/>
                      </a:cubicBezTo>
                      <a:cubicBezTo>
                        <a:pt x="362" y="1404"/>
                        <a:pt x="361" y="1404"/>
                        <a:pt x="361" y="1403"/>
                      </a:cubicBezTo>
                      <a:cubicBezTo>
                        <a:pt x="361" y="1403"/>
                        <a:pt x="361" y="1403"/>
                        <a:pt x="360" y="1402"/>
                      </a:cubicBezTo>
                      <a:cubicBezTo>
                        <a:pt x="359" y="1401"/>
                        <a:pt x="358" y="1399"/>
                        <a:pt x="356" y="1396"/>
                      </a:cubicBezTo>
                      <a:cubicBezTo>
                        <a:pt x="352" y="1393"/>
                        <a:pt x="352" y="1393"/>
                        <a:pt x="352" y="1393"/>
                      </a:cubicBezTo>
                      <a:cubicBezTo>
                        <a:pt x="352" y="1392"/>
                        <a:pt x="352" y="1392"/>
                        <a:pt x="350" y="1391"/>
                      </a:cubicBezTo>
                      <a:cubicBezTo>
                        <a:pt x="346" y="1386"/>
                        <a:pt x="346" y="1386"/>
                        <a:pt x="346" y="1386"/>
                      </a:cubicBezTo>
                      <a:cubicBezTo>
                        <a:pt x="345" y="1386"/>
                        <a:pt x="344" y="1384"/>
                        <a:pt x="344" y="1383"/>
                      </a:cubicBezTo>
                      <a:cubicBezTo>
                        <a:pt x="344" y="1383"/>
                        <a:pt x="344" y="1383"/>
                        <a:pt x="344" y="1383"/>
                      </a:cubicBezTo>
                      <a:cubicBezTo>
                        <a:pt x="344" y="1383"/>
                        <a:pt x="344" y="1383"/>
                        <a:pt x="344" y="1383"/>
                      </a:cubicBezTo>
                      <a:cubicBezTo>
                        <a:pt x="343" y="1382"/>
                        <a:pt x="343" y="1382"/>
                        <a:pt x="343" y="1381"/>
                      </a:cubicBezTo>
                      <a:cubicBezTo>
                        <a:pt x="343" y="1380"/>
                        <a:pt x="343" y="1379"/>
                        <a:pt x="342" y="1378"/>
                      </a:cubicBezTo>
                      <a:cubicBezTo>
                        <a:pt x="342" y="1376"/>
                        <a:pt x="340" y="1373"/>
                        <a:pt x="339" y="1371"/>
                      </a:cubicBezTo>
                      <a:cubicBezTo>
                        <a:pt x="338" y="1369"/>
                        <a:pt x="337" y="1367"/>
                        <a:pt x="336" y="1366"/>
                      </a:cubicBezTo>
                      <a:cubicBezTo>
                        <a:pt x="335" y="1364"/>
                        <a:pt x="334" y="1362"/>
                        <a:pt x="334" y="1361"/>
                      </a:cubicBezTo>
                      <a:cubicBezTo>
                        <a:pt x="332" y="1357"/>
                        <a:pt x="330" y="1353"/>
                        <a:pt x="329" y="1351"/>
                      </a:cubicBezTo>
                      <a:cubicBezTo>
                        <a:pt x="328" y="1348"/>
                        <a:pt x="326" y="1344"/>
                        <a:pt x="325" y="1341"/>
                      </a:cubicBezTo>
                      <a:cubicBezTo>
                        <a:pt x="328" y="1341"/>
                        <a:pt x="328" y="1341"/>
                        <a:pt x="328" y="1341"/>
                      </a:cubicBezTo>
                      <a:cubicBezTo>
                        <a:pt x="326" y="1339"/>
                        <a:pt x="326" y="1339"/>
                        <a:pt x="326" y="1339"/>
                      </a:cubicBezTo>
                      <a:cubicBezTo>
                        <a:pt x="325" y="1338"/>
                        <a:pt x="324" y="1337"/>
                        <a:pt x="323" y="1335"/>
                      </a:cubicBezTo>
                      <a:cubicBezTo>
                        <a:pt x="323" y="1334"/>
                        <a:pt x="323" y="1334"/>
                        <a:pt x="323" y="1334"/>
                      </a:cubicBezTo>
                      <a:cubicBezTo>
                        <a:pt x="322" y="1331"/>
                        <a:pt x="322" y="1328"/>
                        <a:pt x="322" y="1326"/>
                      </a:cubicBezTo>
                      <a:cubicBezTo>
                        <a:pt x="322" y="1326"/>
                        <a:pt x="322" y="1326"/>
                        <a:pt x="322" y="1326"/>
                      </a:cubicBezTo>
                      <a:cubicBezTo>
                        <a:pt x="322" y="1326"/>
                        <a:pt x="322" y="1326"/>
                        <a:pt x="322" y="1326"/>
                      </a:cubicBezTo>
                      <a:cubicBezTo>
                        <a:pt x="321" y="1324"/>
                        <a:pt x="321" y="1321"/>
                        <a:pt x="321" y="1319"/>
                      </a:cubicBezTo>
                      <a:cubicBezTo>
                        <a:pt x="321" y="1318"/>
                        <a:pt x="321" y="1318"/>
                        <a:pt x="321" y="1318"/>
                      </a:cubicBezTo>
                      <a:cubicBezTo>
                        <a:pt x="321" y="1318"/>
                        <a:pt x="321" y="1318"/>
                        <a:pt x="321" y="1318"/>
                      </a:cubicBezTo>
                      <a:cubicBezTo>
                        <a:pt x="320" y="1316"/>
                        <a:pt x="320" y="1313"/>
                        <a:pt x="319" y="1311"/>
                      </a:cubicBezTo>
                      <a:cubicBezTo>
                        <a:pt x="319" y="1311"/>
                        <a:pt x="319" y="1311"/>
                        <a:pt x="319" y="1311"/>
                      </a:cubicBezTo>
                      <a:cubicBezTo>
                        <a:pt x="319" y="1311"/>
                        <a:pt x="319" y="1311"/>
                        <a:pt x="319" y="1311"/>
                      </a:cubicBezTo>
                      <a:cubicBezTo>
                        <a:pt x="319" y="1309"/>
                        <a:pt x="319" y="1307"/>
                        <a:pt x="319" y="1306"/>
                      </a:cubicBezTo>
                      <a:cubicBezTo>
                        <a:pt x="319" y="1306"/>
                        <a:pt x="319" y="1306"/>
                        <a:pt x="319" y="1306"/>
                      </a:cubicBezTo>
                      <a:cubicBezTo>
                        <a:pt x="319" y="1304"/>
                        <a:pt x="319" y="1304"/>
                        <a:pt x="319" y="1304"/>
                      </a:cubicBezTo>
                      <a:cubicBezTo>
                        <a:pt x="319" y="1304"/>
                        <a:pt x="319" y="1304"/>
                        <a:pt x="319" y="1304"/>
                      </a:cubicBezTo>
                      <a:cubicBezTo>
                        <a:pt x="319" y="1303"/>
                        <a:pt x="319" y="1303"/>
                        <a:pt x="319" y="1302"/>
                      </a:cubicBezTo>
                      <a:cubicBezTo>
                        <a:pt x="318" y="1302"/>
                        <a:pt x="318" y="1302"/>
                        <a:pt x="318" y="1302"/>
                      </a:cubicBezTo>
                      <a:cubicBezTo>
                        <a:pt x="318" y="1301"/>
                        <a:pt x="318" y="1301"/>
                        <a:pt x="318" y="1301"/>
                      </a:cubicBezTo>
                      <a:cubicBezTo>
                        <a:pt x="318" y="1301"/>
                        <a:pt x="318" y="1299"/>
                        <a:pt x="318" y="1298"/>
                      </a:cubicBezTo>
                      <a:cubicBezTo>
                        <a:pt x="318" y="1294"/>
                        <a:pt x="318" y="1294"/>
                        <a:pt x="318" y="1294"/>
                      </a:cubicBezTo>
                      <a:cubicBezTo>
                        <a:pt x="318" y="1293"/>
                        <a:pt x="317" y="1293"/>
                        <a:pt x="317" y="1292"/>
                      </a:cubicBezTo>
                      <a:cubicBezTo>
                        <a:pt x="317" y="1292"/>
                        <a:pt x="317" y="1291"/>
                        <a:pt x="317" y="1291"/>
                      </a:cubicBezTo>
                      <a:cubicBezTo>
                        <a:pt x="317" y="1290"/>
                        <a:pt x="317" y="1290"/>
                        <a:pt x="317" y="1290"/>
                      </a:cubicBezTo>
                      <a:cubicBezTo>
                        <a:pt x="316" y="1290"/>
                        <a:pt x="316" y="1290"/>
                        <a:pt x="316" y="1290"/>
                      </a:cubicBezTo>
                      <a:cubicBezTo>
                        <a:pt x="316" y="1289"/>
                        <a:pt x="316" y="1287"/>
                        <a:pt x="316" y="1286"/>
                      </a:cubicBezTo>
                      <a:cubicBezTo>
                        <a:pt x="316" y="1285"/>
                        <a:pt x="316" y="1283"/>
                        <a:pt x="315" y="1281"/>
                      </a:cubicBezTo>
                      <a:cubicBezTo>
                        <a:pt x="315" y="1280"/>
                        <a:pt x="313" y="1278"/>
                        <a:pt x="312" y="1277"/>
                      </a:cubicBezTo>
                      <a:cubicBezTo>
                        <a:pt x="311" y="1276"/>
                        <a:pt x="310" y="1275"/>
                        <a:pt x="310" y="1273"/>
                      </a:cubicBezTo>
                      <a:cubicBezTo>
                        <a:pt x="310" y="1271"/>
                        <a:pt x="310" y="1269"/>
                        <a:pt x="309" y="1268"/>
                      </a:cubicBezTo>
                      <a:cubicBezTo>
                        <a:pt x="309" y="1267"/>
                        <a:pt x="308" y="1266"/>
                        <a:pt x="308" y="1264"/>
                      </a:cubicBezTo>
                      <a:cubicBezTo>
                        <a:pt x="307" y="1263"/>
                        <a:pt x="307" y="1262"/>
                        <a:pt x="306" y="1261"/>
                      </a:cubicBezTo>
                      <a:cubicBezTo>
                        <a:pt x="306" y="1259"/>
                        <a:pt x="306" y="1257"/>
                        <a:pt x="306" y="1255"/>
                      </a:cubicBezTo>
                      <a:cubicBezTo>
                        <a:pt x="305" y="1249"/>
                        <a:pt x="305" y="1249"/>
                        <a:pt x="305" y="1249"/>
                      </a:cubicBezTo>
                      <a:cubicBezTo>
                        <a:pt x="305" y="1248"/>
                        <a:pt x="305" y="1247"/>
                        <a:pt x="304" y="1246"/>
                      </a:cubicBezTo>
                      <a:cubicBezTo>
                        <a:pt x="304" y="1246"/>
                        <a:pt x="304" y="1246"/>
                        <a:pt x="304" y="1246"/>
                      </a:cubicBezTo>
                      <a:cubicBezTo>
                        <a:pt x="303" y="1246"/>
                        <a:pt x="303" y="1246"/>
                        <a:pt x="303" y="1246"/>
                      </a:cubicBezTo>
                      <a:cubicBezTo>
                        <a:pt x="303" y="1246"/>
                        <a:pt x="302" y="1246"/>
                        <a:pt x="302" y="1243"/>
                      </a:cubicBezTo>
                      <a:cubicBezTo>
                        <a:pt x="302" y="1243"/>
                        <a:pt x="302" y="1243"/>
                        <a:pt x="302" y="1243"/>
                      </a:cubicBezTo>
                      <a:cubicBezTo>
                        <a:pt x="302" y="1242"/>
                        <a:pt x="302" y="1242"/>
                        <a:pt x="302" y="1242"/>
                      </a:cubicBezTo>
                      <a:cubicBezTo>
                        <a:pt x="301" y="1242"/>
                        <a:pt x="301" y="1242"/>
                        <a:pt x="301" y="1242"/>
                      </a:cubicBezTo>
                      <a:cubicBezTo>
                        <a:pt x="300" y="1242"/>
                        <a:pt x="300" y="1242"/>
                        <a:pt x="300" y="1240"/>
                      </a:cubicBezTo>
                      <a:cubicBezTo>
                        <a:pt x="300" y="1239"/>
                        <a:pt x="299" y="1238"/>
                        <a:pt x="298" y="1237"/>
                      </a:cubicBezTo>
                      <a:cubicBezTo>
                        <a:pt x="297" y="1235"/>
                        <a:pt x="295" y="1234"/>
                        <a:pt x="294" y="1234"/>
                      </a:cubicBezTo>
                      <a:cubicBezTo>
                        <a:pt x="292" y="1233"/>
                        <a:pt x="291" y="1233"/>
                        <a:pt x="291" y="1232"/>
                      </a:cubicBezTo>
                      <a:cubicBezTo>
                        <a:pt x="291" y="1231"/>
                        <a:pt x="292" y="1230"/>
                        <a:pt x="293" y="1229"/>
                      </a:cubicBezTo>
                      <a:cubicBezTo>
                        <a:pt x="293" y="1229"/>
                        <a:pt x="293" y="1229"/>
                        <a:pt x="293" y="1229"/>
                      </a:cubicBezTo>
                      <a:cubicBezTo>
                        <a:pt x="295" y="1228"/>
                        <a:pt x="295" y="1228"/>
                        <a:pt x="295" y="1228"/>
                      </a:cubicBezTo>
                      <a:cubicBezTo>
                        <a:pt x="293" y="1227"/>
                        <a:pt x="293" y="1227"/>
                        <a:pt x="293" y="1227"/>
                      </a:cubicBezTo>
                      <a:cubicBezTo>
                        <a:pt x="292" y="1227"/>
                        <a:pt x="292" y="1227"/>
                        <a:pt x="292" y="1227"/>
                      </a:cubicBezTo>
                      <a:cubicBezTo>
                        <a:pt x="292" y="1227"/>
                        <a:pt x="292" y="1227"/>
                        <a:pt x="292" y="1227"/>
                      </a:cubicBezTo>
                      <a:cubicBezTo>
                        <a:pt x="292" y="1227"/>
                        <a:pt x="291" y="1226"/>
                        <a:pt x="292" y="1226"/>
                      </a:cubicBezTo>
                      <a:cubicBezTo>
                        <a:pt x="292" y="1224"/>
                        <a:pt x="292" y="1224"/>
                        <a:pt x="292" y="1224"/>
                      </a:cubicBezTo>
                      <a:cubicBezTo>
                        <a:pt x="290" y="1225"/>
                        <a:pt x="290" y="1225"/>
                        <a:pt x="290" y="1225"/>
                      </a:cubicBezTo>
                      <a:cubicBezTo>
                        <a:pt x="289" y="1225"/>
                        <a:pt x="288" y="1225"/>
                        <a:pt x="287" y="1225"/>
                      </a:cubicBezTo>
                      <a:cubicBezTo>
                        <a:pt x="286" y="1225"/>
                        <a:pt x="286" y="1225"/>
                        <a:pt x="286" y="1225"/>
                      </a:cubicBezTo>
                      <a:cubicBezTo>
                        <a:pt x="286" y="1224"/>
                        <a:pt x="286" y="1224"/>
                        <a:pt x="286" y="1224"/>
                      </a:cubicBezTo>
                      <a:cubicBezTo>
                        <a:pt x="286" y="1224"/>
                        <a:pt x="285" y="1224"/>
                        <a:pt x="285" y="1222"/>
                      </a:cubicBezTo>
                      <a:cubicBezTo>
                        <a:pt x="285" y="1221"/>
                        <a:pt x="285" y="1220"/>
                        <a:pt x="285" y="1220"/>
                      </a:cubicBezTo>
                      <a:cubicBezTo>
                        <a:pt x="285" y="1219"/>
                        <a:pt x="285" y="1219"/>
                        <a:pt x="285" y="1219"/>
                      </a:cubicBezTo>
                      <a:cubicBezTo>
                        <a:pt x="284" y="1219"/>
                        <a:pt x="284" y="1219"/>
                        <a:pt x="284" y="1219"/>
                      </a:cubicBezTo>
                      <a:cubicBezTo>
                        <a:pt x="284" y="1217"/>
                        <a:pt x="284" y="1217"/>
                        <a:pt x="284" y="1217"/>
                      </a:cubicBezTo>
                      <a:cubicBezTo>
                        <a:pt x="284" y="1217"/>
                        <a:pt x="284" y="1217"/>
                        <a:pt x="284" y="1217"/>
                      </a:cubicBezTo>
                      <a:cubicBezTo>
                        <a:pt x="283" y="1217"/>
                        <a:pt x="283" y="1217"/>
                        <a:pt x="283" y="1217"/>
                      </a:cubicBezTo>
                      <a:cubicBezTo>
                        <a:pt x="282" y="1217"/>
                        <a:pt x="282" y="1216"/>
                        <a:pt x="282" y="1216"/>
                      </a:cubicBezTo>
                      <a:cubicBezTo>
                        <a:pt x="281" y="1215"/>
                        <a:pt x="280" y="1215"/>
                        <a:pt x="280" y="1214"/>
                      </a:cubicBezTo>
                      <a:cubicBezTo>
                        <a:pt x="280" y="1214"/>
                        <a:pt x="280" y="1214"/>
                        <a:pt x="280" y="1214"/>
                      </a:cubicBezTo>
                      <a:cubicBezTo>
                        <a:pt x="280" y="1213"/>
                        <a:pt x="281" y="1212"/>
                        <a:pt x="281" y="1209"/>
                      </a:cubicBezTo>
                      <a:cubicBezTo>
                        <a:pt x="281" y="1207"/>
                        <a:pt x="280" y="1204"/>
                        <a:pt x="279" y="1203"/>
                      </a:cubicBezTo>
                      <a:cubicBezTo>
                        <a:pt x="279" y="1203"/>
                        <a:pt x="279" y="1203"/>
                        <a:pt x="279" y="1203"/>
                      </a:cubicBezTo>
                      <a:cubicBezTo>
                        <a:pt x="279" y="1202"/>
                        <a:pt x="279" y="1202"/>
                        <a:pt x="279" y="1202"/>
                      </a:cubicBezTo>
                      <a:cubicBezTo>
                        <a:pt x="278" y="1202"/>
                        <a:pt x="278" y="1201"/>
                        <a:pt x="277" y="1200"/>
                      </a:cubicBezTo>
                      <a:cubicBezTo>
                        <a:pt x="277" y="1199"/>
                        <a:pt x="277" y="1198"/>
                        <a:pt x="276" y="1198"/>
                      </a:cubicBezTo>
                      <a:cubicBezTo>
                        <a:pt x="276" y="1198"/>
                        <a:pt x="276" y="1198"/>
                        <a:pt x="276" y="1198"/>
                      </a:cubicBezTo>
                      <a:cubicBezTo>
                        <a:pt x="276" y="1197"/>
                        <a:pt x="276" y="1197"/>
                        <a:pt x="276" y="1197"/>
                      </a:cubicBezTo>
                      <a:cubicBezTo>
                        <a:pt x="276" y="1197"/>
                        <a:pt x="275" y="1196"/>
                        <a:pt x="275" y="1196"/>
                      </a:cubicBezTo>
                      <a:cubicBezTo>
                        <a:pt x="274" y="1195"/>
                        <a:pt x="274" y="1194"/>
                        <a:pt x="273" y="1194"/>
                      </a:cubicBezTo>
                      <a:cubicBezTo>
                        <a:pt x="273" y="1192"/>
                        <a:pt x="272" y="1190"/>
                        <a:pt x="272" y="1188"/>
                      </a:cubicBezTo>
                      <a:cubicBezTo>
                        <a:pt x="272" y="1188"/>
                        <a:pt x="272" y="1188"/>
                        <a:pt x="272" y="1188"/>
                      </a:cubicBezTo>
                      <a:cubicBezTo>
                        <a:pt x="272" y="1188"/>
                        <a:pt x="272" y="1188"/>
                        <a:pt x="272" y="1188"/>
                      </a:cubicBezTo>
                      <a:cubicBezTo>
                        <a:pt x="271" y="1187"/>
                        <a:pt x="271" y="1187"/>
                        <a:pt x="271" y="1186"/>
                      </a:cubicBezTo>
                      <a:cubicBezTo>
                        <a:pt x="270" y="1184"/>
                        <a:pt x="269" y="1183"/>
                        <a:pt x="269" y="1183"/>
                      </a:cubicBezTo>
                      <a:cubicBezTo>
                        <a:pt x="269" y="1182"/>
                        <a:pt x="268" y="1181"/>
                        <a:pt x="268" y="1181"/>
                      </a:cubicBezTo>
                      <a:cubicBezTo>
                        <a:pt x="268" y="1180"/>
                        <a:pt x="268" y="1179"/>
                        <a:pt x="267" y="1179"/>
                      </a:cubicBezTo>
                      <a:cubicBezTo>
                        <a:pt x="267" y="1178"/>
                        <a:pt x="267" y="1178"/>
                        <a:pt x="267" y="1178"/>
                      </a:cubicBezTo>
                      <a:cubicBezTo>
                        <a:pt x="268" y="1176"/>
                        <a:pt x="268" y="1176"/>
                        <a:pt x="268" y="1176"/>
                      </a:cubicBezTo>
                      <a:cubicBezTo>
                        <a:pt x="266" y="1176"/>
                        <a:pt x="266" y="1176"/>
                        <a:pt x="266" y="1176"/>
                      </a:cubicBezTo>
                      <a:cubicBezTo>
                        <a:pt x="266" y="1174"/>
                        <a:pt x="266" y="1174"/>
                        <a:pt x="266" y="1174"/>
                      </a:cubicBezTo>
                      <a:cubicBezTo>
                        <a:pt x="266" y="1172"/>
                        <a:pt x="265" y="1171"/>
                        <a:pt x="264" y="1170"/>
                      </a:cubicBezTo>
                      <a:cubicBezTo>
                        <a:pt x="264" y="1169"/>
                        <a:pt x="263" y="1168"/>
                        <a:pt x="263" y="1167"/>
                      </a:cubicBezTo>
                      <a:cubicBezTo>
                        <a:pt x="262" y="1167"/>
                        <a:pt x="261" y="1166"/>
                        <a:pt x="261" y="1165"/>
                      </a:cubicBezTo>
                      <a:cubicBezTo>
                        <a:pt x="261" y="1165"/>
                        <a:pt x="261" y="1165"/>
                        <a:pt x="261" y="1165"/>
                      </a:cubicBezTo>
                      <a:cubicBezTo>
                        <a:pt x="261" y="1165"/>
                        <a:pt x="261" y="1165"/>
                        <a:pt x="261" y="1165"/>
                      </a:cubicBezTo>
                      <a:cubicBezTo>
                        <a:pt x="259" y="1164"/>
                        <a:pt x="258" y="1162"/>
                        <a:pt x="258" y="1161"/>
                      </a:cubicBezTo>
                      <a:cubicBezTo>
                        <a:pt x="258" y="1161"/>
                        <a:pt x="257" y="1160"/>
                        <a:pt x="257" y="1160"/>
                      </a:cubicBezTo>
                      <a:cubicBezTo>
                        <a:pt x="257" y="1158"/>
                        <a:pt x="257" y="1157"/>
                        <a:pt x="258" y="1156"/>
                      </a:cubicBezTo>
                      <a:cubicBezTo>
                        <a:pt x="259" y="1155"/>
                        <a:pt x="259" y="1155"/>
                        <a:pt x="259" y="1155"/>
                      </a:cubicBezTo>
                      <a:cubicBezTo>
                        <a:pt x="257" y="1154"/>
                        <a:pt x="257" y="1154"/>
                        <a:pt x="257" y="1154"/>
                      </a:cubicBezTo>
                      <a:cubicBezTo>
                        <a:pt x="257" y="1154"/>
                        <a:pt x="256" y="1154"/>
                        <a:pt x="256" y="1153"/>
                      </a:cubicBezTo>
                      <a:cubicBezTo>
                        <a:pt x="256" y="1152"/>
                        <a:pt x="256" y="1152"/>
                        <a:pt x="256" y="1152"/>
                      </a:cubicBezTo>
                      <a:cubicBezTo>
                        <a:pt x="256" y="1152"/>
                        <a:pt x="256" y="1152"/>
                        <a:pt x="256" y="1152"/>
                      </a:cubicBezTo>
                      <a:cubicBezTo>
                        <a:pt x="255" y="1151"/>
                        <a:pt x="254" y="1148"/>
                        <a:pt x="254" y="1147"/>
                      </a:cubicBezTo>
                      <a:cubicBezTo>
                        <a:pt x="254" y="1145"/>
                        <a:pt x="254" y="1145"/>
                        <a:pt x="254" y="1145"/>
                      </a:cubicBezTo>
                      <a:cubicBezTo>
                        <a:pt x="253" y="1142"/>
                        <a:pt x="252" y="1140"/>
                        <a:pt x="252" y="1137"/>
                      </a:cubicBezTo>
                      <a:cubicBezTo>
                        <a:pt x="252" y="1137"/>
                        <a:pt x="252" y="1137"/>
                        <a:pt x="252" y="1137"/>
                      </a:cubicBezTo>
                      <a:cubicBezTo>
                        <a:pt x="251" y="1137"/>
                        <a:pt x="251" y="1137"/>
                        <a:pt x="251" y="1137"/>
                      </a:cubicBezTo>
                      <a:cubicBezTo>
                        <a:pt x="251" y="1136"/>
                        <a:pt x="251" y="1134"/>
                        <a:pt x="251" y="1133"/>
                      </a:cubicBezTo>
                      <a:cubicBezTo>
                        <a:pt x="251" y="1133"/>
                        <a:pt x="251" y="1133"/>
                        <a:pt x="251" y="1133"/>
                      </a:cubicBezTo>
                      <a:cubicBezTo>
                        <a:pt x="252" y="1133"/>
                        <a:pt x="252" y="1133"/>
                        <a:pt x="252" y="1133"/>
                      </a:cubicBezTo>
                      <a:cubicBezTo>
                        <a:pt x="252" y="1131"/>
                        <a:pt x="252" y="1131"/>
                        <a:pt x="252" y="1131"/>
                      </a:cubicBezTo>
                      <a:cubicBezTo>
                        <a:pt x="252" y="1131"/>
                        <a:pt x="252" y="1131"/>
                        <a:pt x="252" y="1130"/>
                      </a:cubicBezTo>
                      <a:cubicBezTo>
                        <a:pt x="252" y="1129"/>
                        <a:pt x="252" y="1128"/>
                        <a:pt x="252" y="1127"/>
                      </a:cubicBezTo>
                      <a:cubicBezTo>
                        <a:pt x="251" y="1127"/>
                        <a:pt x="251" y="1127"/>
                        <a:pt x="251" y="1127"/>
                      </a:cubicBezTo>
                      <a:cubicBezTo>
                        <a:pt x="251" y="1127"/>
                        <a:pt x="251" y="1127"/>
                        <a:pt x="251" y="1127"/>
                      </a:cubicBezTo>
                      <a:cubicBezTo>
                        <a:pt x="251" y="1126"/>
                        <a:pt x="251" y="1125"/>
                        <a:pt x="251" y="1124"/>
                      </a:cubicBezTo>
                      <a:cubicBezTo>
                        <a:pt x="250" y="1123"/>
                        <a:pt x="250" y="1121"/>
                        <a:pt x="250" y="1120"/>
                      </a:cubicBezTo>
                      <a:cubicBezTo>
                        <a:pt x="250" y="1118"/>
                        <a:pt x="250" y="1114"/>
                        <a:pt x="249" y="1112"/>
                      </a:cubicBezTo>
                      <a:cubicBezTo>
                        <a:pt x="249" y="1109"/>
                        <a:pt x="249" y="1106"/>
                        <a:pt x="249" y="1105"/>
                      </a:cubicBezTo>
                      <a:cubicBezTo>
                        <a:pt x="249" y="1105"/>
                        <a:pt x="249" y="1105"/>
                        <a:pt x="249" y="1105"/>
                      </a:cubicBezTo>
                      <a:cubicBezTo>
                        <a:pt x="249" y="1105"/>
                        <a:pt x="249" y="1105"/>
                        <a:pt x="249" y="1105"/>
                      </a:cubicBezTo>
                      <a:cubicBezTo>
                        <a:pt x="249" y="1103"/>
                        <a:pt x="249" y="1101"/>
                        <a:pt x="248" y="1098"/>
                      </a:cubicBezTo>
                      <a:cubicBezTo>
                        <a:pt x="248" y="1096"/>
                        <a:pt x="248" y="1095"/>
                        <a:pt x="248" y="1093"/>
                      </a:cubicBezTo>
                      <a:cubicBezTo>
                        <a:pt x="248" y="1092"/>
                        <a:pt x="248" y="1091"/>
                        <a:pt x="248" y="1090"/>
                      </a:cubicBezTo>
                      <a:cubicBezTo>
                        <a:pt x="248" y="1090"/>
                        <a:pt x="248" y="1090"/>
                        <a:pt x="248" y="1090"/>
                      </a:cubicBezTo>
                      <a:cubicBezTo>
                        <a:pt x="248" y="1090"/>
                        <a:pt x="248" y="1090"/>
                        <a:pt x="248" y="1090"/>
                      </a:cubicBezTo>
                      <a:cubicBezTo>
                        <a:pt x="248" y="1089"/>
                        <a:pt x="247" y="1087"/>
                        <a:pt x="247" y="1086"/>
                      </a:cubicBezTo>
                      <a:cubicBezTo>
                        <a:pt x="246" y="1085"/>
                        <a:pt x="245" y="1084"/>
                        <a:pt x="245" y="1083"/>
                      </a:cubicBezTo>
                      <a:cubicBezTo>
                        <a:pt x="245" y="1083"/>
                        <a:pt x="245" y="1082"/>
                        <a:pt x="245" y="1081"/>
                      </a:cubicBezTo>
                      <a:cubicBezTo>
                        <a:pt x="245" y="1081"/>
                        <a:pt x="245" y="1080"/>
                        <a:pt x="245" y="1079"/>
                      </a:cubicBezTo>
                      <a:cubicBezTo>
                        <a:pt x="245" y="1079"/>
                        <a:pt x="245" y="1079"/>
                        <a:pt x="245" y="1079"/>
                      </a:cubicBezTo>
                      <a:cubicBezTo>
                        <a:pt x="245" y="1078"/>
                        <a:pt x="245" y="1076"/>
                        <a:pt x="245" y="1075"/>
                      </a:cubicBezTo>
                      <a:cubicBezTo>
                        <a:pt x="246" y="1075"/>
                        <a:pt x="246" y="1075"/>
                        <a:pt x="246" y="1075"/>
                      </a:cubicBezTo>
                      <a:cubicBezTo>
                        <a:pt x="245" y="1074"/>
                        <a:pt x="245" y="1074"/>
                        <a:pt x="245" y="1074"/>
                      </a:cubicBezTo>
                      <a:cubicBezTo>
                        <a:pt x="245" y="1074"/>
                        <a:pt x="245" y="1073"/>
                        <a:pt x="245" y="1073"/>
                      </a:cubicBezTo>
                      <a:cubicBezTo>
                        <a:pt x="243" y="1072"/>
                        <a:pt x="243" y="1072"/>
                        <a:pt x="243" y="1072"/>
                      </a:cubicBezTo>
                      <a:cubicBezTo>
                        <a:pt x="243" y="1068"/>
                        <a:pt x="243" y="1068"/>
                        <a:pt x="243" y="1068"/>
                      </a:cubicBezTo>
                      <a:cubicBezTo>
                        <a:pt x="243" y="1067"/>
                        <a:pt x="243" y="1065"/>
                        <a:pt x="242" y="1063"/>
                      </a:cubicBezTo>
                      <a:cubicBezTo>
                        <a:pt x="242" y="1061"/>
                        <a:pt x="241" y="1059"/>
                        <a:pt x="240" y="1057"/>
                      </a:cubicBezTo>
                      <a:cubicBezTo>
                        <a:pt x="239" y="1056"/>
                        <a:pt x="238" y="1054"/>
                        <a:pt x="238" y="1053"/>
                      </a:cubicBezTo>
                      <a:cubicBezTo>
                        <a:pt x="238" y="1050"/>
                        <a:pt x="238" y="1050"/>
                        <a:pt x="238" y="1050"/>
                      </a:cubicBezTo>
                      <a:cubicBezTo>
                        <a:pt x="238" y="1049"/>
                        <a:pt x="238" y="1049"/>
                        <a:pt x="238" y="1048"/>
                      </a:cubicBezTo>
                      <a:cubicBezTo>
                        <a:pt x="238" y="1048"/>
                        <a:pt x="237" y="1047"/>
                        <a:pt x="237" y="1046"/>
                      </a:cubicBezTo>
                      <a:cubicBezTo>
                        <a:pt x="237" y="1046"/>
                        <a:pt x="237" y="1046"/>
                        <a:pt x="237" y="1046"/>
                      </a:cubicBezTo>
                      <a:cubicBezTo>
                        <a:pt x="237" y="1045"/>
                        <a:pt x="237" y="1045"/>
                        <a:pt x="237" y="1045"/>
                      </a:cubicBezTo>
                      <a:cubicBezTo>
                        <a:pt x="236" y="1044"/>
                        <a:pt x="236" y="1041"/>
                        <a:pt x="236" y="1040"/>
                      </a:cubicBezTo>
                      <a:cubicBezTo>
                        <a:pt x="236" y="1039"/>
                        <a:pt x="236" y="1039"/>
                        <a:pt x="237" y="1038"/>
                      </a:cubicBezTo>
                      <a:cubicBezTo>
                        <a:pt x="237" y="1038"/>
                        <a:pt x="237" y="1038"/>
                        <a:pt x="237" y="1038"/>
                      </a:cubicBezTo>
                      <a:cubicBezTo>
                        <a:pt x="237" y="1038"/>
                        <a:pt x="238" y="1039"/>
                        <a:pt x="238" y="1039"/>
                      </a:cubicBezTo>
                      <a:cubicBezTo>
                        <a:pt x="238" y="1039"/>
                        <a:pt x="238" y="1039"/>
                        <a:pt x="238" y="1039"/>
                      </a:cubicBezTo>
                      <a:cubicBezTo>
                        <a:pt x="239" y="1039"/>
                        <a:pt x="239" y="1039"/>
                        <a:pt x="239" y="1039"/>
                      </a:cubicBezTo>
                      <a:cubicBezTo>
                        <a:pt x="239" y="1039"/>
                        <a:pt x="240" y="1039"/>
                        <a:pt x="240" y="1039"/>
                      </a:cubicBezTo>
                      <a:cubicBezTo>
                        <a:pt x="241" y="1039"/>
                        <a:pt x="241" y="1039"/>
                        <a:pt x="242" y="1039"/>
                      </a:cubicBezTo>
                      <a:cubicBezTo>
                        <a:pt x="242" y="1038"/>
                        <a:pt x="242" y="1038"/>
                        <a:pt x="242" y="1037"/>
                      </a:cubicBezTo>
                      <a:cubicBezTo>
                        <a:pt x="242" y="1036"/>
                        <a:pt x="242" y="1036"/>
                        <a:pt x="242" y="1035"/>
                      </a:cubicBezTo>
                      <a:cubicBezTo>
                        <a:pt x="241" y="1035"/>
                        <a:pt x="239" y="1034"/>
                        <a:pt x="239" y="1034"/>
                      </a:cubicBezTo>
                      <a:cubicBezTo>
                        <a:pt x="238" y="1034"/>
                        <a:pt x="237" y="1033"/>
                        <a:pt x="236" y="1032"/>
                      </a:cubicBezTo>
                      <a:cubicBezTo>
                        <a:pt x="236" y="1032"/>
                        <a:pt x="236" y="1032"/>
                        <a:pt x="236" y="1032"/>
                      </a:cubicBezTo>
                      <a:cubicBezTo>
                        <a:pt x="236" y="1032"/>
                        <a:pt x="235" y="1032"/>
                        <a:pt x="235" y="1031"/>
                      </a:cubicBezTo>
                      <a:cubicBezTo>
                        <a:pt x="234" y="1031"/>
                        <a:pt x="234" y="1030"/>
                        <a:pt x="234" y="1030"/>
                      </a:cubicBezTo>
                      <a:cubicBezTo>
                        <a:pt x="233" y="1030"/>
                        <a:pt x="233" y="1030"/>
                        <a:pt x="233" y="1030"/>
                      </a:cubicBezTo>
                      <a:cubicBezTo>
                        <a:pt x="233" y="1030"/>
                        <a:pt x="233" y="1030"/>
                        <a:pt x="233" y="1030"/>
                      </a:cubicBezTo>
                      <a:cubicBezTo>
                        <a:pt x="233" y="1029"/>
                        <a:pt x="233" y="1027"/>
                        <a:pt x="233" y="1026"/>
                      </a:cubicBezTo>
                      <a:cubicBezTo>
                        <a:pt x="233" y="1025"/>
                        <a:pt x="234" y="1024"/>
                        <a:pt x="235" y="1024"/>
                      </a:cubicBezTo>
                      <a:cubicBezTo>
                        <a:pt x="237" y="1023"/>
                        <a:pt x="237" y="1023"/>
                        <a:pt x="237" y="1023"/>
                      </a:cubicBezTo>
                      <a:cubicBezTo>
                        <a:pt x="236" y="1021"/>
                        <a:pt x="236" y="1021"/>
                        <a:pt x="236" y="1021"/>
                      </a:cubicBezTo>
                      <a:cubicBezTo>
                        <a:pt x="235" y="1020"/>
                        <a:pt x="235" y="1020"/>
                        <a:pt x="234" y="1019"/>
                      </a:cubicBezTo>
                      <a:cubicBezTo>
                        <a:pt x="233" y="1019"/>
                        <a:pt x="232" y="1017"/>
                        <a:pt x="232" y="1015"/>
                      </a:cubicBezTo>
                      <a:cubicBezTo>
                        <a:pt x="232" y="1014"/>
                        <a:pt x="232" y="1013"/>
                        <a:pt x="232" y="1011"/>
                      </a:cubicBezTo>
                      <a:cubicBezTo>
                        <a:pt x="233" y="1011"/>
                        <a:pt x="233" y="1010"/>
                        <a:pt x="233" y="1009"/>
                      </a:cubicBezTo>
                      <a:cubicBezTo>
                        <a:pt x="233" y="1009"/>
                        <a:pt x="234" y="1008"/>
                        <a:pt x="234" y="1008"/>
                      </a:cubicBezTo>
                      <a:cubicBezTo>
                        <a:pt x="234" y="1008"/>
                        <a:pt x="234" y="1008"/>
                        <a:pt x="234" y="1008"/>
                      </a:cubicBezTo>
                      <a:cubicBezTo>
                        <a:pt x="234" y="1007"/>
                        <a:pt x="234" y="1007"/>
                        <a:pt x="234" y="1007"/>
                      </a:cubicBezTo>
                      <a:cubicBezTo>
                        <a:pt x="234" y="1007"/>
                        <a:pt x="235" y="1007"/>
                        <a:pt x="236" y="1007"/>
                      </a:cubicBezTo>
                      <a:cubicBezTo>
                        <a:pt x="236" y="1007"/>
                        <a:pt x="237" y="1007"/>
                        <a:pt x="237" y="1008"/>
                      </a:cubicBezTo>
                      <a:cubicBezTo>
                        <a:pt x="240" y="1010"/>
                        <a:pt x="240" y="1010"/>
                        <a:pt x="240" y="1010"/>
                      </a:cubicBezTo>
                      <a:cubicBezTo>
                        <a:pt x="239" y="1004"/>
                        <a:pt x="239" y="1004"/>
                        <a:pt x="239" y="1004"/>
                      </a:cubicBezTo>
                      <a:cubicBezTo>
                        <a:pt x="238" y="1003"/>
                        <a:pt x="238" y="1003"/>
                        <a:pt x="238" y="1003"/>
                      </a:cubicBezTo>
                      <a:cubicBezTo>
                        <a:pt x="237" y="1002"/>
                        <a:pt x="237" y="1001"/>
                        <a:pt x="237" y="1001"/>
                      </a:cubicBezTo>
                      <a:cubicBezTo>
                        <a:pt x="237" y="1001"/>
                        <a:pt x="237" y="1001"/>
                        <a:pt x="237" y="1001"/>
                      </a:cubicBezTo>
                      <a:cubicBezTo>
                        <a:pt x="238" y="1000"/>
                        <a:pt x="239" y="999"/>
                        <a:pt x="239" y="999"/>
                      </a:cubicBezTo>
                      <a:cubicBezTo>
                        <a:pt x="241" y="999"/>
                        <a:pt x="242" y="997"/>
                        <a:pt x="242" y="997"/>
                      </a:cubicBezTo>
                      <a:cubicBezTo>
                        <a:pt x="242" y="994"/>
                        <a:pt x="242" y="994"/>
                        <a:pt x="242" y="994"/>
                      </a:cubicBezTo>
                      <a:cubicBezTo>
                        <a:pt x="241" y="995"/>
                        <a:pt x="241" y="995"/>
                        <a:pt x="241" y="995"/>
                      </a:cubicBezTo>
                      <a:cubicBezTo>
                        <a:pt x="240" y="995"/>
                        <a:pt x="239" y="995"/>
                        <a:pt x="239" y="995"/>
                      </a:cubicBezTo>
                      <a:cubicBezTo>
                        <a:pt x="237" y="995"/>
                        <a:pt x="234" y="996"/>
                        <a:pt x="233" y="997"/>
                      </a:cubicBezTo>
                      <a:cubicBezTo>
                        <a:pt x="232" y="997"/>
                        <a:pt x="231" y="998"/>
                        <a:pt x="230" y="998"/>
                      </a:cubicBezTo>
                      <a:cubicBezTo>
                        <a:pt x="230" y="998"/>
                        <a:pt x="230" y="997"/>
                        <a:pt x="230" y="997"/>
                      </a:cubicBezTo>
                      <a:cubicBezTo>
                        <a:pt x="230" y="993"/>
                        <a:pt x="230" y="993"/>
                        <a:pt x="230" y="993"/>
                      </a:cubicBezTo>
                      <a:cubicBezTo>
                        <a:pt x="230" y="992"/>
                        <a:pt x="230" y="990"/>
                        <a:pt x="230" y="989"/>
                      </a:cubicBezTo>
                      <a:cubicBezTo>
                        <a:pt x="230" y="982"/>
                        <a:pt x="230" y="982"/>
                        <a:pt x="230" y="982"/>
                      </a:cubicBezTo>
                      <a:cubicBezTo>
                        <a:pt x="230" y="980"/>
                        <a:pt x="231" y="979"/>
                        <a:pt x="232" y="979"/>
                      </a:cubicBezTo>
                      <a:cubicBezTo>
                        <a:pt x="240" y="979"/>
                        <a:pt x="240" y="979"/>
                        <a:pt x="240" y="979"/>
                      </a:cubicBezTo>
                      <a:cubicBezTo>
                        <a:pt x="237" y="977"/>
                        <a:pt x="237" y="977"/>
                        <a:pt x="237" y="977"/>
                      </a:cubicBezTo>
                      <a:cubicBezTo>
                        <a:pt x="236" y="976"/>
                        <a:pt x="236" y="976"/>
                        <a:pt x="236" y="976"/>
                      </a:cubicBezTo>
                      <a:cubicBezTo>
                        <a:pt x="235" y="976"/>
                        <a:pt x="234" y="976"/>
                        <a:pt x="234" y="976"/>
                      </a:cubicBezTo>
                      <a:cubicBezTo>
                        <a:pt x="233" y="976"/>
                        <a:pt x="232" y="976"/>
                        <a:pt x="232" y="976"/>
                      </a:cubicBezTo>
                      <a:cubicBezTo>
                        <a:pt x="232" y="976"/>
                        <a:pt x="232" y="976"/>
                        <a:pt x="232" y="976"/>
                      </a:cubicBezTo>
                      <a:cubicBezTo>
                        <a:pt x="229" y="973"/>
                        <a:pt x="229" y="973"/>
                        <a:pt x="229" y="973"/>
                      </a:cubicBezTo>
                      <a:cubicBezTo>
                        <a:pt x="229" y="970"/>
                        <a:pt x="229" y="970"/>
                        <a:pt x="229" y="970"/>
                      </a:cubicBezTo>
                      <a:cubicBezTo>
                        <a:pt x="229" y="969"/>
                        <a:pt x="230" y="968"/>
                        <a:pt x="231" y="968"/>
                      </a:cubicBezTo>
                      <a:cubicBezTo>
                        <a:pt x="234" y="966"/>
                        <a:pt x="234" y="966"/>
                        <a:pt x="234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30" y="966"/>
                        <a:pt x="229" y="965"/>
                        <a:pt x="229" y="963"/>
                      </a:cubicBezTo>
                      <a:cubicBezTo>
                        <a:pt x="229" y="962"/>
                        <a:pt x="229" y="960"/>
                        <a:pt x="228" y="960"/>
                      </a:cubicBezTo>
                      <a:cubicBezTo>
                        <a:pt x="228" y="959"/>
                        <a:pt x="228" y="958"/>
                        <a:pt x="228" y="957"/>
                      </a:cubicBezTo>
                      <a:cubicBezTo>
                        <a:pt x="228" y="957"/>
                        <a:pt x="228" y="957"/>
                        <a:pt x="228" y="956"/>
                      </a:cubicBezTo>
                      <a:cubicBezTo>
                        <a:pt x="229" y="955"/>
                        <a:pt x="229" y="955"/>
                        <a:pt x="229" y="955"/>
                      </a:cubicBezTo>
                      <a:cubicBezTo>
                        <a:pt x="226" y="953"/>
                        <a:pt x="226" y="953"/>
                        <a:pt x="226" y="953"/>
                      </a:cubicBezTo>
                      <a:cubicBezTo>
                        <a:pt x="226" y="946"/>
                        <a:pt x="226" y="946"/>
                        <a:pt x="226" y="946"/>
                      </a:cubicBezTo>
                      <a:cubicBezTo>
                        <a:pt x="226" y="946"/>
                        <a:pt x="227" y="945"/>
                        <a:pt x="227" y="945"/>
                      </a:cubicBezTo>
                      <a:cubicBezTo>
                        <a:pt x="227" y="944"/>
                        <a:pt x="227" y="943"/>
                        <a:pt x="227" y="943"/>
                      </a:cubicBezTo>
                      <a:cubicBezTo>
                        <a:pt x="227" y="943"/>
                        <a:pt x="227" y="943"/>
                        <a:pt x="227" y="943"/>
                      </a:cubicBezTo>
                      <a:cubicBezTo>
                        <a:pt x="228" y="942"/>
                        <a:pt x="229" y="941"/>
                        <a:pt x="230" y="940"/>
                      </a:cubicBezTo>
                      <a:cubicBezTo>
                        <a:pt x="230" y="939"/>
                        <a:pt x="230" y="939"/>
                        <a:pt x="230" y="939"/>
                      </a:cubicBezTo>
                      <a:cubicBezTo>
                        <a:pt x="230" y="939"/>
                        <a:pt x="230" y="939"/>
                        <a:pt x="230" y="939"/>
                      </a:cubicBezTo>
                      <a:cubicBezTo>
                        <a:pt x="230" y="938"/>
                        <a:pt x="230" y="937"/>
                        <a:pt x="231" y="935"/>
                      </a:cubicBezTo>
                      <a:cubicBezTo>
                        <a:pt x="231" y="935"/>
                        <a:pt x="231" y="935"/>
                        <a:pt x="231" y="935"/>
                      </a:cubicBezTo>
                      <a:cubicBezTo>
                        <a:pt x="231" y="929"/>
                        <a:pt x="231" y="929"/>
                        <a:pt x="231" y="929"/>
                      </a:cubicBezTo>
                      <a:cubicBezTo>
                        <a:pt x="231" y="928"/>
                        <a:pt x="231" y="925"/>
                        <a:pt x="232" y="923"/>
                      </a:cubicBezTo>
                      <a:cubicBezTo>
                        <a:pt x="232" y="923"/>
                        <a:pt x="232" y="923"/>
                        <a:pt x="232" y="923"/>
                      </a:cubicBezTo>
                      <a:cubicBezTo>
                        <a:pt x="238" y="915"/>
                        <a:pt x="238" y="915"/>
                        <a:pt x="238" y="915"/>
                      </a:cubicBezTo>
                      <a:cubicBezTo>
                        <a:pt x="238" y="915"/>
                        <a:pt x="238" y="915"/>
                        <a:pt x="238" y="915"/>
                      </a:cubicBezTo>
                      <a:cubicBezTo>
                        <a:pt x="238" y="914"/>
                        <a:pt x="239" y="913"/>
                        <a:pt x="239" y="913"/>
                      </a:cubicBezTo>
                      <a:cubicBezTo>
                        <a:pt x="239" y="913"/>
                        <a:pt x="239" y="913"/>
                        <a:pt x="239" y="913"/>
                      </a:cubicBezTo>
                      <a:cubicBezTo>
                        <a:pt x="239" y="913"/>
                        <a:pt x="239" y="913"/>
                        <a:pt x="239" y="913"/>
                      </a:cubicBezTo>
                      <a:cubicBezTo>
                        <a:pt x="240" y="911"/>
                        <a:pt x="240" y="910"/>
                        <a:pt x="240" y="909"/>
                      </a:cubicBezTo>
                      <a:cubicBezTo>
                        <a:pt x="240" y="908"/>
                        <a:pt x="240" y="907"/>
                        <a:pt x="241" y="906"/>
                      </a:cubicBezTo>
                      <a:cubicBezTo>
                        <a:pt x="241" y="905"/>
                        <a:pt x="241" y="904"/>
                        <a:pt x="241" y="903"/>
                      </a:cubicBezTo>
                      <a:cubicBezTo>
                        <a:pt x="242" y="903"/>
                        <a:pt x="242" y="903"/>
                        <a:pt x="242" y="903"/>
                      </a:cubicBezTo>
                      <a:cubicBezTo>
                        <a:pt x="242" y="903"/>
                        <a:pt x="242" y="903"/>
                        <a:pt x="242" y="903"/>
                      </a:cubicBezTo>
                      <a:cubicBezTo>
                        <a:pt x="242" y="902"/>
                        <a:pt x="242" y="900"/>
                        <a:pt x="242" y="899"/>
                      </a:cubicBezTo>
                      <a:cubicBezTo>
                        <a:pt x="242" y="898"/>
                        <a:pt x="242" y="898"/>
                        <a:pt x="242" y="898"/>
                      </a:cubicBezTo>
                      <a:cubicBezTo>
                        <a:pt x="242" y="896"/>
                        <a:pt x="241" y="895"/>
                        <a:pt x="241" y="895"/>
                      </a:cubicBezTo>
                      <a:cubicBezTo>
                        <a:pt x="241" y="895"/>
                        <a:pt x="241" y="895"/>
                        <a:pt x="241" y="895"/>
                      </a:cubicBezTo>
                      <a:cubicBezTo>
                        <a:pt x="241" y="895"/>
                        <a:pt x="241" y="895"/>
                        <a:pt x="241" y="895"/>
                      </a:cubicBezTo>
                      <a:cubicBezTo>
                        <a:pt x="240" y="894"/>
                        <a:pt x="240" y="893"/>
                        <a:pt x="240" y="892"/>
                      </a:cubicBezTo>
                      <a:cubicBezTo>
                        <a:pt x="240" y="888"/>
                        <a:pt x="239" y="887"/>
                        <a:pt x="239" y="887"/>
                      </a:cubicBezTo>
                      <a:cubicBezTo>
                        <a:pt x="238" y="886"/>
                        <a:pt x="237" y="885"/>
                        <a:pt x="237" y="884"/>
                      </a:cubicBezTo>
                      <a:cubicBezTo>
                        <a:pt x="237" y="884"/>
                        <a:pt x="237" y="884"/>
                        <a:pt x="238" y="884"/>
                      </a:cubicBezTo>
                      <a:cubicBezTo>
                        <a:pt x="238" y="883"/>
                        <a:pt x="238" y="883"/>
                        <a:pt x="238" y="883"/>
                      </a:cubicBezTo>
                      <a:cubicBezTo>
                        <a:pt x="238" y="881"/>
                        <a:pt x="238" y="881"/>
                        <a:pt x="238" y="881"/>
                      </a:cubicBezTo>
                      <a:cubicBezTo>
                        <a:pt x="235" y="881"/>
                        <a:pt x="235" y="881"/>
                        <a:pt x="235" y="881"/>
                      </a:cubicBezTo>
                      <a:cubicBezTo>
                        <a:pt x="235" y="881"/>
                        <a:pt x="235" y="881"/>
                        <a:pt x="235" y="881"/>
                      </a:cubicBezTo>
                      <a:cubicBezTo>
                        <a:pt x="234" y="881"/>
                        <a:pt x="233" y="882"/>
                        <a:pt x="232" y="882"/>
                      </a:cubicBezTo>
                      <a:cubicBezTo>
                        <a:pt x="232" y="882"/>
                        <a:pt x="231" y="881"/>
                        <a:pt x="231" y="881"/>
                      </a:cubicBezTo>
                      <a:cubicBezTo>
                        <a:pt x="231" y="881"/>
                        <a:pt x="231" y="881"/>
                        <a:pt x="231" y="881"/>
                      </a:cubicBezTo>
                      <a:cubicBezTo>
                        <a:pt x="230" y="881"/>
                        <a:pt x="230" y="881"/>
                        <a:pt x="230" y="881"/>
                      </a:cubicBezTo>
                      <a:cubicBezTo>
                        <a:pt x="230" y="881"/>
                        <a:pt x="229" y="880"/>
                        <a:pt x="229" y="879"/>
                      </a:cubicBezTo>
                      <a:cubicBezTo>
                        <a:pt x="231" y="877"/>
                        <a:pt x="231" y="877"/>
                        <a:pt x="231" y="877"/>
                      </a:cubicBezTo>
                      <a:cubicBezTo>
                        <a:pt x="232" y="876"/>
                        <a:pt x="232" y="876"/>
                        <a:pt x="232" y="876"/>
                      </a:cubicBezTo>
                      <a:cubicBezTo>
                        <a:pt x="232" y="875"/>
                        <a:pt x="232" y="875"/>
                        <a:pt x="231" y="874"/>
                      </a:cubicBezTo>
                      <a:cubicBezTo>
                        <a:pt x="231" y="874"/>
                        <a:pt x="231" y="874"/>
                        <a:pt x="231" y="874"/>
                      </a:cubicBezTo>
                      <a:cubicBezTo>
                        <a:pt x="231" y="873"/>
                        <a:pt x="231" y="873"/>
                        <a:pt x="229" y="873"/>
                      </a:cubicBezTo>
                      <a:cubicBezTo>
                        <a:pt x="229" y="873"/>
                        <a:pt x="229" y="873"/>
                        <a:pt x="229" y="873"/>
                      </a:cubicBezTo>
                      <a:cubicBezTo>
                        <a:pt x="229" y="873"/>
                        <a:pt x="229" y="873"/>
                        <a:pt x="229" y="873"/>
                      </a:cubicBezTo>
                      <a:cubicBezTo>
                        <a:pt x="228" y="872"/>
                        <a:pt x="227" y="871"/>
                        <a:pt x="227" y="870"/>
                      </a:cubicBezTo>
                      <a:cubicBezTo>
                        <a:pt x="227" y="870"/>
                        <a:pt x="227" y="870"/>
                        <a:pt x="227" y="870"/>
                      </a:cubicBezTo>
                      <a:cubicBezTo>
                        <a:pt x="227" y="870"/>
                        <a:pt x="227" y="870"/>
                        <a:pt x="227" y="870"/>
                      </a:cubicBezTo>
                      <a:cubicBezTo>
                        <a:pt x="226" y="870"/>
                        <a:pt x="227" y="869"/>
                        <a:pt x="227" y="868"/>
                      </a:cubicBezTo>
                      <a:cubicBezTo>
                        <a:pt x="227" y="868"/>
                        <a:pt x="227" y="868"/>
                        <a:pt x="227" y="868"/>
                      </a:cubicBezTo>
                      <a:cubicBezTo>
                        <a:pt x="227" y="868"/>
                        <a:pt x="227" y="868"/>
                        <a:pt x="227" y="868"/>
                      </a:cubicBezTo>
                      <a:cubicBezTo>
                        <a:pt x="227" y="867"/>
                        <a:pt x="227" y="867"/>
                        <a:pt x="228" y="867"/>
                      </a:cubicBezTo>
                      <a:cubicBezTo>
                        <a:pt x="228" y="866"/>
                        <a:pt x="228" y="866"/>
                        <a:pt x="228" y="866"/>
                      </a:cubicBezTo>
                      <a:cubicBezTo>
                        <a:pt x="228" y="865"/>
                        <a:pt x="228" y="865"/>
                        <a:pt x="228" y="865"/>
                      </a:cubicBezTo>
                      <a:cubicBezTo>
                        <a:pt x="228" y="864"/>
                        <a:pt x="228" y="863"/>
                        <a:pt x="229" y="862"/>
                      </a:cubicBezTo>
                      <a:cubicBezTo>
                        <a:pt x="231" y="861"/>
                        <a:pt x="231" y="861"/>
                        <a:pt x="231" y="861"/>
                      </a:cubicBezTo>
                      <a:cubicBezTo>
                        <a:pt x="229" y="860"/>
                        <a:pt x="229" y="860"/>
                        <a:pt x="229" y="860"/>
                      </a:cubicBezTo>
                      <a:cubicBezTo>
                        <a:pt x="229" y="860"/>
                        <a:pt x="229" y="860"/>
                        <a:pt x="229" y="860"/>
                      </a:cubicBezTo>
                      <a:cubicBezTo>
                        <a:pt x="229" y="859"/>
                        <a:pt x="229" y="858"/>
                        <a:pt x="231" y="857"/>
                      </a:cubicBezTo>
                      <a:cubicBezTo>
                        <a:pt x="232" y="857"/>
                        <a:pt x="232" y="857"/>
                        <a:pt x="232" y="857"/>
                      </a:cubicBezTo>
                      <a:cubicBezTo>
                        <a:pt x="232" y="857"/>
                        <a:pt x="232" y="857"/>
                        <a:pt x="232" y="857"/>
                      </a:cubicBezTo>
                      <a:cubicBezTo>
                        <a:pt x="232" y="857"/>
                        <a:pt x="233" y="856"/>
                        <a:pt x="233" y="856"/>
                      </a:cubicBezTo>
                      <a:cubicBezTo>
                        <a:pt x="234" y="856"/>
                        <a:pt x="236" y="855"/>
                        <a:pt x="237" y="854"/>
                      </a:cubicBezTo>
                      <a:cubicBezTo>
                        <a:pt x="238" y="853"/>
                        <a:pt x="240" y="852"/>
                        <a:pt x="242" y="852"/>
                      </a:cubicBezTo>
                      <a:cubicBezTo>
                        <a:pt x="242" y="852"/>
                        <a:pt x="242" y="852"/>
                        <a:pt x="242" y="852"/>
                      </a:cubicBezTo>
                      <a:cubicBezTo>
                        <a:pt x="242" y="852"/>
                        <a:pt x="242" y="852"/>
                        <a:pt x="242" y="852"/>
                      </a:cubicBezTo>
                      <a:cubicBezTo>
                        <a:pt x="243" y="852"/>
                        <a:pt x="243" y="851"/>
                        <a:pt x="244" y="851"/>
                      </a:cubicBezTo>
                      <a:cubicBezTo>
                        <a:pt x="244" y="849"/>
                        <a:pt x="244" y="849"/>
                        <a:pt x="244" y="849"/>
                      </a:cubicBezTo>
                      <a:cubicBezTo>
                        <a:pt x="243" y="849"/>
                        <a:pt x="229" y="849"/>
                        <a:pt x="227" y="849"/>
                      </a:cubicBezTo>
                      <a:cubicBezTo>
                        <a:pt x="226" y="849"/>
                        <a:pt x="225" y="848"/>
                        <a:pt x="225" y="848"/>
                      </a:cubicBezTo>
                      <a:cubicBezTo>
                        <a:pt x="225" y="848"/>
                        <a:pt x="225" y="847"/>
                        <a:pt x="226" y="847"/>
                      </a:cubicBezTo>
                      <a:cubicBezTo>
                        <a:pt x="226" y="846"/>
                        <a:pt x="226" y="846"/>
                        <a:pt x="226" y="846"/>
                      </a:cubicBezTo>
                      <a:cubicBezTo>
                        <a:pt x="226" y="846"/>
                        <a:pt x="226" y="846"/>
                        <a:pt x="226" y="846"/>
                      </a:cubicBezTo>
                      <a:cubicBezTo>
                        <a:pt x="227" y="845"/>
                        <a:pt x="227" y="843"/>
                        <a:pt x="227" y="842"/>
                      </a:cubicBezTo>
                      <a:cubicBezTo>
                        <a:pt x="227" y="841"/>
                        <a:pt x="227" y="839"/>
                        <a:pt x="228" y="838"/>
                      </a:cubicBezTo>
                      <a:cubicBezTo>
                        <a:pt x="228" y="838"/>
                        <a:pt x="228" y="838"/>
                        <a:pt x="228" y="838"/>
                      </a:cubicBezTo>
                      <a:cubicBezTo>
                        <a:pt x="228" y="838"/>
                        <a:pt x="228" y="838"/>
                        <a:pt x="228" y="838"/>
                      </a:cubicBezTo>
                      <a:cubicBezTo>
                        <a:pt x="229" y="837"/>
                        <a:pt x="229" y="837"/>
                        <a:pt x="230" y="836"/>
                      </a:cubicBezTo>
                      <a:cubicBezTo>
                        <a:pt x="232" y="834"/>
                        <a:pt x="232" y="834"/>
                        <a:pt x="232" y="834"/>
                      </a:cubicBezTo>
                      <a:cubicBezTo>
                        <a:pt x="226" y="834"/>
                        <a:pt x="226" y="834"/>
                        <a:pt x="226" y="834"/>
                      </a:cubicBezTo>
                      <a:cubicBezTo>
                        <a:pt x="225" y="834"/>
                        <a:pt x="225" y="834"/>
                        <a:pt x="225" y="833"/>
                      </a:cubicBezTo>
                      <a:cubicBezTo>
                        <a:pt x="224" y="833"/>
                        <a:pt x="224" y="832"/>
                        <a:pt x="225" y="832"/>
                      </a:cubicBezTo>
                      <a:cubicBezTo>
                        <a:pt x="225" y="831"/>
                        <a:pt x="225" y="831"/>
                        <a:pt x="225" y="831"/>
                      </a:cubicBezTo>
                      <a:cubicBezTo>
                        <a:pt x="225" y="831"/>
                        <a:pt x="225" y="831"/>
                        <a:pt x="225" y="831"/>
                      </a:cubicBezTo>
                      <a:cubicBezTo>
                        <a:pt x="225" y="830"/>
                        <a:pt x="225" y="830"/>
                        <a:pt x="225" y="829"/>
                      </a:cubicBezTo>
                      <a:cubicBezTo>
                        <a:pt x="225" y="828"/>
                        <a:pt x="226" y="827"/>
                        <a:pt x="226" y="826"/>
                      </a:cubicBezTo>
                      <a:cubicBezTo>
                        <a:pt x="226" y="824"/>
                        <a:pt x="226" y="823"/>
                        <a:pt x="227" y="822"/>
                      </a:cubicBezTo>
                      <a:cubicBezTo>
                        <a:pt x="229" y="821"/>
                        <a:pt x="231" y="821"/>
                        <a:pt x="232" y="821"/>
                      </a:cubicBezTo>
                      <a:cubicBezTo>
                        <a:pt x="232" y="821"/>
                        <a:pt x="232" y="821"/>
                        <a:pt x="232" y="821"/>
                      </a:cubicBezTo>
                      <a:cubicBezTo>
                        <a:pt x="232" y="822"/>
                        <a:pt x="233" y="822"/>
                        <a:pt x="235" y="822"/>
                      </a:cubicBezTo>
                      <a:cubicBezTo>
                        <a:pt x="235" y="822"/>
                        <a:pt x="235" y="822"/>
                        <a:pt x="235" y="822"/>
                      </a:cubicBezTo>
                      <a:cubicBezTo>
                        <a:pt x="236" y="822"/>
                        <a:pt x="238" y="822"/>
                        <a:pt x="240" y="821"/>
                      </a:cubicBezTo>
                      <a:cubicBezTo>
                        <a:pt x="240" y="821"/>
                        <a:pt x="241" y="821"/>
                        <a:pt x="242" y="820"/>
                      </a:cubicBezTo>
                      <a:cubicBezTo>
                        <a:pt x="242" y="820"/>
                        <a:pt x="243" y="820"/>
                        <a:pt x="243" y="820"/>
                      </a:cubicBezTo>
                      <a:cubicBezTo>
                        <a:pt x="244" y="820"/>
                        <a:pt x="245" y="820"/>
                        <a:pt x="245" y="820"/>
                      </a:cubicBezTo>
                      <a:cubicBezTo>
                        <a:pt x="246" y="819"/>
                        <a:pt x="246" y="819"/>
                        <a:pt x="246" y="819"/>
                      </a:cubicBezTo>
                      <a:cubicBezTo>
                        <a:pt x="246" y="817"/>
                        <a:pt x="246" y="817"/>
                        <a:pt x="246" y="817"/>
                      </a:cubicBezTo>
                      <a:cubicBezTo>
                        <a:pt x="245" y="817"/>
                        <a:pt x="245" y="817"/>
                        <a:pt x="245" y="817"/>
                      </a:cubicBezTo>
                      <a:cubicBezTo>
                        <a:pt x="240" y="817"/>
                        <a:pt x="240" y="817"/>
                        <a:pt x="240" y="817"/>
                      </a:cubicBezTo>
                      <a:cubicBezTo>
                        <a:pt x="239" y="817"/>
                        <a:pt x="238" y="817"/>
                        <a:pt x="237" y="817"/>
                      </a:cubicBezTo>
                      <a:cubicBezTo>
                        <a:pt x="236" y="817"/>
                        <a:pt x="236" y="817"/>
                        <a:pt x="235" y="817"/>
                      </a:cubicBezTo>
                      <a:cubicBezTo>
                        <a:pt x="235" y="817"/>
                        <a:pt x="235" y="817"/>
                        <a:pt x="235" y="817"/>
                      </a:cubicBezTo>
                      <a:cubicBezTo>
                        <a:pt x="235" y="817"/>
                        <a:pt x="235" y="817"/>
                        <a:pt x="235" y="817"/>
                      </a:cubicBezTo>
                      <a:cubicBezTo>
                        <a:pt x="235" y="816"/>
                        <a:pt x="234" y="816"/>
                        <a:pt x="232" y="816"/>
                      </a:cubicBezTo>
                      <a:cubicBezTo>
                        <a:pt x="231" y="816"/>
                        <a:pt x="231" y="816"/>
                        <a:pt x="231" y="816"/>
                      </a:cubicBezTo>
                      <a:cubicBezTo>
                        <a:pt x="230" y="816"/>
                        <a:pt x="230" y="816"/>
                        <a:pt x="229" y="816"/>
                      </a:cubicBezTo>
                      <a:cubicBezTo>
                        <a:pt x="228" y="817"/>
                        <a:pt x="227" y="817"/>
                        <a:pt x="226" y="817"/>
                      </a:cubicBezTo>
                      <a:cubicBezTo>
                        <a:pt x="225" y="817"/>
                        <a:pt x="225" y="817"/>
                        <a:pt x="225" y="817"/>
                      </a:cubicBezTo>
                      <a:cubicBezTo>
                        <a:pt x="225" y="817"/>
                        <a:pt x="225" y="817"/>
                        <a:pt x="225" y="817"/>
                      </a:cubicBezTo>
                      <a:cubicBezTo>
                        <a:pt x="224" y="817"/>
                        <a:pt x="223" y="818"/>
                        <a:pt x="222" y="818"/>
                      </a:cubicBezTo>
                      <a:cubicBezTo>
                        <a:pt x="222" y="818"/>
                        <a:pt x="221" y="817"/>
                        <a:pt x="221" y="817"/>
                      </a:cubicBezTo>
                      <a:cubicBezTo>
                        <a:pt x="221" y="817"/>
                        <a:pt x="221" y="817"/>
                        <a:pt x="221" y="817"/>
                      </a:cubicBezTo>
                      <a:cubicBezTo>
                        <a:pt x="221" y="817"/>
                        <a:pt x="221" y="817"/>
                        <a:pt x="221" y="817"/>
                      </a:cubicBezTo>
                      <a:cubicBezTo>
                        <a:pt x="220" y="816"/>
                        <a:pt x="219" y="815"/>
                        <a:pt x="219" y="813"/>
                      </a:cubicBezTo>
                      <a:cubicBezTo>
                        <a:pt x="219" y="810"/>
                        <a:pt x="219" y="810"/>
                        <a:pt x="219" y="810"/>
                      </a:cubicBezTo>
                      <a:cubicBezTo>
                        <a:pt x="217" y="813"/>
                        <a:pt x="217" y="813"/>
                        <a:pt x="217" y="813"/>
                      </a:cubicBezTo>
                      <a:cubicBezTo>
                        <a:pt x="216" y="814"/>
                        <a:pt x="216" y="815"/>
                        <a:pt x="215" y="815"/>
                      </a:cubicBezTo>
                      <a:cubicBezTo>
                        <a:pt x="215" y="815"/>
                        <a:pt x="215" y="815"/>
                        <a:pt x="215" y="815"/>
                      </a:cubicBezTo>
                      <a:cubicBezTo>
                        <a:pt x="215" y="815"/>
                        <a:pt x="215" y="815"/>
                        <a:pt x="215" y="815"/>
                      </a:cubicBezTo>
                      <a:cubicBezTo>
                        <a:pt x="214" y="815"/>
                        <a:pt x="214" y="815"/>
                        <a:pt x="214" y="815"/>
                      </a:cubicBezTo>
                      <a:cubicBezTo>
                        <a:pt x="214" y="815"/>
                        <a:pt x="213" y="815"/>
                        <a:pt x="213" y="815"/>
                      </a:cubicBezTo>
                      <a:cubicBezTo>
                        <a:pt x="213" y="815"/>
                        <a:pt x="213" y="815"/>
                        <a:pt x="213" y="815"/>
                      </a:cubicBezTo>
                      <a:cubicBezTo>
                        <a:pt x="208" y="815"/>
                        <a:pt x="208" y="815"/>
                        <a:pt x="208" y="815"/>
                      </a:cubicBezTo>
                      <a:cubicBezTo>
                        <a:pt x="211" y="817"/>
                        <a:pt x="211" y="817"/>
                        <a:pt x="211" y="817"/>
                      </a:cubicBezTo>
                      <a:cubicBezTo>
                        <a:pt x="213" y="819"/>
                        <a:pt x="213" y="819"/>
                        <a:pt x="214" y="819"/>
                      </a:cubicBezTo>
                      <a:cubicBezTo>
                        <a:pt x="214" y="819"/>
                        <a:pt x="214" y="819"/>
                        <a:pt x="214" y="819"/>
                      </a:cubicBezTo>
                      <a:cubicBezTo>
                        <a:pt x="215" y="820"/>
                        <a:pt x="215" y="821"/>
                        <a:pt x="214" y="824"/>
                      </a:cubicBezTo>
                      <a:cubicBezTo>
                        <a:pt x="214" y="826"/>
                        <a:pt x="212" y="828"/>
                        <a:pt x="210" y="829"/>
                      </a:cubicBezTo>
                      <a:cubicBezTo>
                        <a:pt x="209" y="829"/>
                        <a:pt x="207" y="830"/>
                        <a:pt x="206" y="831"/>
                      </a:cubicBezTo>
                      <a:cubicBezTo>
                        <a:pt x="203" y="831"/>
                        <a:pt x="203" y="831"/>
                        <a:pt x="203" y="831"/>
                      </a:cubicBezTo>
                      <a:cubicBezTo>
                        <a:pt x="202" y="831"/>
                        <a:pt x="202" y="832"/>
                        <a:pt x="202" y="833"/>
                      </a:cubicBezTo>
                      <a:cubicBezTo>
                        <a:pt x="202" y="834"/>
                        <a:pt x="202" y="834"/>
                        <a:pt x="202" y="834"/>
                      </a:cubicBezTo>
                      <a:cubicBezTo>
                        <a:pt x="203" y="834"/>
                        <a:pt x="203" y="834"/>
                        <a:pt x="203" y="834"/>
                      </a:cubicBezTo>
                      <a:cubicBezTo>
                        <a:pt x="203" y="834"/>
                        <a:pt x="203" y="834"/>
                        <a:pt x="203" y="834"/>
                      </a:cubicBezTo>
                      <a:cubicBezTo>
                        <a:pt x="204" y="834"/>
                        <a:pt x="205" y="835"/>
                        <a:pt x="205" y="837"/>
                      </a:cubicBezTo>
                      <a:cubicBezTo>
                        <a:pt x="205" y="837"/>
                        <a:pt x="205" y="838"/>
                        <a:pt x="205" y="838"/>
                      </a:cubicBezTo>
                      <a:cubicBezTo>
                        <a:pt x="205" y="838"/>
                        <a:pt x="204" y="838"/>
                        <a:pt x="204" y="838"/>
                      </a:cubicBezTo>
                      <a:cubicBezTo>
                        <a:pt x="204" y="838"/>
                        <a:pt x="204" y="838"/>
                        <a:pt x="204" y="838"/>
                      </a:cubicBezTo>
                      <a:cubicBezTo>
                        <a:pt x="203" y="838"/>
                        <a:pt x="203" y="838"/>
                        <a:pt x="203" y="838"/>
                      </a:cubicBezTo>
                      <a:cubicBezTo>
                        <a:pt x="200" y="838"/>
                        <a:pt x="200" y="838"/>
                        <a:pt x="200" y="838"/>
                      </a:cubicBezTo>
                      <a:cubicBezTo>
                        <a:pt x="200" y="838"/>
                        <a:pt x="200" y="838"/>
                        <a:pt x="200" y="838"/>
                      </a:cubicBezTo>
                      <a:cubicBezTo>
                        <a:pt x="200" y="839"/>
                        <a:pt x="199" y="839"/>
                        <a:pt x="199" y="839"/>
                      </a:cubicBezTo>
                      <a:cubicBezTo>
                        <a:pt x="197" y="840"/>
                        <a:pt x="197" y="840"/>
                        <a:pt x="197" y="840"/>
                      </a:cubicBezTo>
                      <a:cubicBezTo>
                        <a:pt x="199" y="841"/>
                        <a:pt x="199" y="841"/>
                        <a:pt x="199" y="841"/>
                      </a:cubicBezTo>
                      <a:cubicBezTo>
                        <a:pt x="200" y="842"/>
                        <a:pt x="201" y="842"/>
                        <a:pt x="202" y="842"/>
                      </a:cubicBezTo>
                      <a:cubicBezTo>
                        <a:pt x="204" y="843"/>
                        <a:pt x="206" y="844"/>
                        <a:pt x="207" y="844"/>
                      </a:cubicBezTo>
                      <a:cubicBezTo>
                        <a:pt x="207" y="845"/>
                        <a:pt x="208" y="845"/>
                        <a:pt x="208" y="846"/>
                      </a:cubicBezTo>
                      <a:cubicBezTo>
                        <a:pt x="209" y="847"/>
                        <a:pt x="209" y="847"/>
                        <a:pt x="210" y="848"/>
                      </a:cubicBezTo>
                      <a:cubicBezTo>
                        <a:pt x="211" y="849"/>
                        <a:pt x="212" y="849"/>
                        <a:pt x="212" y="851"/>
                      </a:cubicBezTo>
                      <a:cubicBezTo>
                        <a:pt x="212" y="852"/>
                        <a:pt x="211" y="854"/>
                        <a:pt x="210" y="856"/>
                      </a:cubicBezTo>
                      <a:cubicBezTo>
                        <a:pt x="210" y="856"/>
                        <a:pt x="210" y="856"/>
                        <a:pt x="210" y="856"/>
                      </a:cubicBezTo>
                      <a:cubicBezTo>
                        <a:pt x="210" y="856"/>
                        <a:pt x="210" y="856"/>
                        <a:pt x="210" y="856"/>
                      </a:cubicBezTo>
                      <a:cubicBezTo>
                        <a:pt x="210" y="858"/>
                        <a:pt x="208" y="861"/>
                        <a:pt x="206" y="861"/>
                      </a:cubicBezTo>
                      <a:cubicBezTo>
                        <a:pt x="202" y="866"/>
                        <a:pt x="202" y="866"/>
                        <a:pt x="202" y="866"/>
                      </a:cubicBezTo>
                      <a:cubicBezTo>
                        <a:pt x="202" y="866"/>
                        <a:pt x="202" y="866"/>
                        <a:pt x="202" y="866"/>
                      </a:cubicBezTo>
                      <a:cubicBezTo>
                        <a:pt x="202" y="866"/>
                        <a:pt x="201" y="867"/>
                        <a:pt x="201" y="868"/>
                      </a:cubicBezTo>
                      <a:cubicBezTo>
                        <a:pt x="201" y="869"/>
                        <a:pt x="200" y="870"/>
                        <a:pt x="200" y="871"/>
                      </a:cubicBezTo>
                      <a:cubicBezTo>
                        <a:pt x="199" y="871"/>
                        <a:pt x="199" y="871"/>
                        <a:pt x="199" y="871"/>
                      </a:cubicBezTo>
                      <a:cubicBezTo>
                        <a:pt x="199" y="871"/>
                        <a:pt x="199" y="871"/>
                        <a:pt x="199" y="871"/>
                      </a:cubicBezTo>
                      <a:cubicBezTo>
                        <a:pt x="199" y="873"/>
                        <a:pt x="198" y="874"/>
                        <a:pt x="197" y="875"/>
                      </a:cubicBezTo>
                      <a:cubicBezTo>
                        <a:pt x="195" y="876"/>
                        <a:pt x="193" y="877"/>
                        <a:pt x="191" y="877"/>
                      </a:cubicBezTo>
                      <a:cubicBezTo>
                        <a:pt x="189" y="877"/>
                        <a:pt x="187" y="878"/>
                        <a:pt x="185" y="879"/>
                      </a:cubicBezTo>
                      <a:cubicBezTo>
                        <a:pt x="185" y="879"/>
                        <a:pt x="185" y="879"/>
                        <a:pt x="185" y="879"/>
                      </a:cubicBezTo>
                      <a:cubicBezTo>
                        <a:pt x="185" y="879"/>
                        <a:pt x="185" y="879"/>
                        <a:pt x="185" y="879"/>
                      </a:cubicBezTo>
                      <a:cubicBezTo>
                        <a:pt x="184" y="880"/>
                        <a:pt x="182" y="881"/>
                        <a:pt x="181" y="881"/>
                      </a:cubicBezTo>
                      <a:cubicBezTo>
                        <a:pt x="179" y="882"/>
                        <a:pt x="177" y="883"/>
                        <a:pt x="176" y="884"/>
                      </a:cubicBezTo>
                      <a:cubicBezTo>
                        <a:pt x="175" y="885"/>
                        <a:pt x="173" y="886"/>
                        <a:pt x="170" y="886"/>
                      </a:cubicBezTo>
                      <a:cubicBezTo>
                        <a:pt x="168" y="886"/>
                        <a:pt x="166" y="887"/>
                        <a:pt x="165" y="888"/>
                      </a:cubicBezTo>
                      <a:cubicBezTo>
                        <a:pt x="164" y="888"/>
                        <a:pt x="163" y="889"/>
                        <a:pt x="161" y="890"/>
                      </a:cubicBezTo>
                      <a:cubicBezTo>
                        <a:pt x="161" y="890"/>
                        <a:pt x="160" y="890"/>
                        <a:pt x="159" y="890"/>
                      </a:cubicBezTo>
                      <a:cubicBezTo>
                        <a:pt x="158" y="891"/>
                        <a:pt x="155" y="892"/>
                        <a:pt x="152" y="893"/>
                      </a:cubicBezTo>
                      <a:cubicBezTo>
                        <a:pt x="151" y="894"/>
                        <a:pt x="149" y="894"/>
                        <a:pt x="147" y="895"/>
                      </a:cubicBezTo>
                      <a:cubicBezTo>
                        <a:pt x="146" y="895"/>
                        <a:pt x="144" y="896"/>
                        <a:pt x="143" y="896"/>
                      </a:cubicBezTo>
                      <a:cubicBezTo>
                        <a:pt x="143" y="896"/>
                        <a:pt x="143" y="896"/>
                        <a:pt x="143" y="896"/>
                      </a:cubicBezTo>
                      <a:cubicBezTo>
                        <a:pt x="140" y="897"/>
                        <a:pt x="136" y="898"/>
                        <a:pt x="134" y="898"/>
                      </a:cubicBezTo>
                      <a:cubicBezTo>
                        <a:pt x="133" y="897"/>
                        <a:pt x="131" y="897"/>
                        <a:pt x="130" y="897"/>
                      </a:cubicBezTo>
                      <a:cubicBezTo>
                        <a:pt x="129" y="897"/>
                        <a:pt x="128" y="897"/>
                        <a:pt x="127" y="896"/>
                      </a:cubicBezTo>
                      <a:cubicBezTo>
                        <a:pt x="127" y="896"/>
                        <a:pt x="127" y="896"/>
                        <a:pt x="127" y="896"/>
                      </a:cubicBezTo>
                      <a:cubicBezTo>
                        <a:pt x="126" y="896"/>
                        <a:pt x="126" y="896"/>
                        <a:pt x="126" y="896"/>
                      </a:cubicBezTo>
                      <a:cubicBezTo>
                        <a:pt x="125" y="896"/>
                        <a:pt x="121" y="894"/>
                        <a:pt x="118" y="893"/>
                      </a:cubicBezTo>
                      <a:cubicBezTo>
                        <a:pt x="117" y="893"/>
                        <a:pt x="116" y="892"/>
                        <a:pt x="114" y="891"/>
                      </a:cubicBezTo>
                      <a:cubicBezTo>
                        <a:pt x="112" y="890"/>
                        <a:pt x="109" y="888"/>
                        <a:pt x="107" y="887"/>
                      </a:cubicBezTo>
                      <a:cubicBezTo>
                        <a:pt x="106" y="886"/>
                        <a:pt x="105" y="885"/>
                        <a:pt x="104" y="884"/>
                      </a:cubicBezTo>
                      <a:cubicBezTo>
                        <a:pt x="101" y="882"/>
                        <a:pt x="99" y="880"/>
                        <a:pt x="99" y="879"/>
                      </a:cubicBezTo>
                      <a:cubicBezTo>
                        <a:pt x="99" y="879"/>
                        <a:pt x="99" y="879"/>
                        <a:pt x="99" y="879"/>
                      </a:cubicBezTo>
                      <a:cubicBezTo>
                        <a:pt x="98" y="878"/>
                        <a:pt x="98" y="878"/>
                        <a:pt x="98" y="878"/>
                      </a:cubicBezTo>
                      <a:cubicBezTo>
                        <a:pt x="92" y="874"/>
                        <a:pt x="92" y="874"/>
                        <a:pt x="92" y="874"/>
                      </a:cubicBezTo>
                      <a:cubicBezTo>
                        <a:pt x="91" y="873"/>
                        <a:pt x="91" y="872"/>
                        <a:pt x="90" y="871"/>
                      </a:cubicBezTo>
                      <a:cubicBezTo>
                        <a:pt x="89" y="870"/>
                        <a:pt x="88" y="869"/>
                        <a:pt x="87" y="868"/>
                      </a:cubicBezTo>
                      <a:cubicBezTo>
                        <a:pt x="86" y="867"/>
                        <a:pt x="84" y="864"/>
                        <a:pt x="82" y="863"/>
                      </a:cubicBezTo>
                      <a:cubicBezTo>
                        <a:pt x="82" y="863"/>
                        <a:pt x="82" y="863"/>
                        <a:pt x="82" y="863"/>
                      </a:cubicBezTo>
                      <a:cubicBezTo>
                        <a:pt x="82" y="862"/>
                        <a:pt x="81" y="861"/>
                        <a:pt x="81" y="861"/>
                      </a:cubicBezTo>
                      <a:cubicBezTo>
                        <a:pt x="80" y="859"/>
                        <a:pt x="78" y="858"/>
                        <a:pt x="78" y="856"/>
                      </a:cubicBezTo>
                      <a:cubicBezTo>
                        <a:pt x="77" y="853"/>
                        <a:pt x="75" y="851"/>
                        <a:pt x="73" y="850"/>
                      </a:cubicBezTo>
                      <a:cubicBezTo>
                        <a:pt x="73" y="850"/>
                        <a:pt x="73" y="849"/>
                        <a:pt x="72" y="849"/>
                      </a:cubicBezTo>
                      <a:cubicBezTo>
                        <a:pt x="71" y="848"/>
                        <a:pt x="70" y="846"/>
                        <a:pt x="69" y="845"/>
                      </a:cubicBezTo>
                      <a:cubicBezTo>
                        <a:pt x="68" y="843"/>
                        <a:pt x="65" y="840"/>
                        <a:pt x="63" y="839"/>
                      </a:cubicBezTo>
                      <a:cubicBezTo>
                        <a:pt x="62" y="839"/>
                        <a:pt x="62" y="839"/>
                        <a:pt x="62" y="839"/>
                      </a:cubicBezTo>
                      <a:cubicBezTo>
                        <a:pt x="59" y="835"/>
                        <a:pt x="56" y="833"/>
                        <a:pt x="54" y="832"/>
                      </a:cubicBezTo>
                      <a:cubicBezTo>
                        <a:pt x="54" y="831"/>
                        <a:pt x="52" y="830"/>
                        <a:pt x="51" y="829"/>
                      </a:cubicBezTo>
                      <a:cubicBezTo>
                        <a:pt x="50" y="828"/>
                        <a:pt x="49" y="826"/>
                        <a:pt x="48" y="826"/>
                      </a:cubicBezTo>
                      <a:cubicBezTo>
                        <a:pt x="46" y="824"/>
                        <a:pt x="44" y="821"/>
                        <a:pt x="42" y="818"/>
                      </a:cubicBezTo>
                      <a:cubicBezTo>
                        <a:pt x="41" y="817"/>
                        <a:pt x="41" y="816"/>
                        <a:pt x="40" y="815"/>
                      </a:cubicBezTo>
                      <a:cubicBezTo>
                        <a:pt x="39" y="814"/>
                        <a:pt x="38" y="812"/>
                        <a:pt x="36" y="811"/>
                      </a:cubicBezTo>
                      <a:cubicBezTo>
                        <a:pt x="35" y="809"/>
                        <a:pt x="35" y="807"/>
                        <a:pt x="35" y="805"/>
                      </a:cubicBezTo>
                      <a:cubicBezTo>
                        <a:pt x="35" y="805"/>
                        <a:pt x="35" y="805"/>
                        <a:pt x="35" y="805"/>
                      </a:cubicBezTo>
                      <a:cubicBezTo>
                        <a:pt x="34" y="805"/>
                        <a:pt x="34" y="805"/>
                        <a:pt x="34" y="805"/>
                      </a:cubicBezTo>
                      <a:cubicBezTo>
                        <a:pt x="34" y="804"/>
                        <a:pt x="34" y="802"/>
                        <a:pt x="34" y="801"/>
                      </a:cubicBezTo>
                      <a:cubicBezTo>
                        <a:pt x="34" y="801"/>
                        <a:pt x="34" y="801"/>
                        <a:pt x="34" y="801"/>
                      </a:cubicBezTo>
                      <a:cubicBezTo>
                        <a:pt x="34" y="800"/>
                        <a:pt x="34" y="800"/>
                        <a:pt x="34" y="800"/>
                      </a:cubicBezTo>
                      <a:cubicBezTo>
                        <a:pt x="34" y="799"/>
                        <a:pt x="35" y="798"/>
                        <a:pt x="35" y="796"/>
                      </a:cubicBezTo>
                      <a:cubicBezTo>
                        <a:pt x="36" y="795"/>
                        <a:pt x="37" y="795"/>
                        <a:pt x="39" y="795"/>
                      </a:cubicBezTo>
                      <a:cubicBezTo>
                        <a:pt x="40" y="795"/>
                        <a:pt x="41" y="795"/>
                        <a:pt x="41" y="796"/>
                      </a:cubicBezTo>
                      <a:cubicBezTo>
                        <a:pt x="41" y="796"/>
                        <a:pt x="41" y="796"/>
                        <a:pt x="41" y="796"/>
                      </a:cubicBezTo>
                      <a:cubicBezTo>
                        <a:pt x="41" y="797"/>
                        <a:pt x="41" y="797"/>
                        <a:pt x="41" y="797"/>
                      </a:cubicBezTo>
                      <a:cubicBezTo>
                        <a:pt x="41" y="797"/>
                        <a:pt x="42" y="798"/>
                        <a:pt x="43" y="799"/>
                      </a:cubicBezTo>
                      <a:cubicBezTo>
                        <a:pt x="45" y="799"/>
                        <a:pt x="46" y="799"/>
                        <a:pt x="47" y="800"/>
                      </a:cubicBezTo>
                      <a:cubicBezTo>
                        <a:pt x="47" y="801"/>
                        <a:pt x="48" y="802"/>
                        <a:pt x="48" y="803"/>
                      </a:cubicBezTo>
                      <a:cubicBezTo>
                        <a:pt x="48" y="803"/>
                        <a:pt x="48" y="804"/>
                        <a:pt x="48" y="804"/>
                      </a:cubicBezTo>
                      <a:cubicBezTo>
                        <a:pt x="48" y="805"/>
                        <a:pt x="48" y="805"/>
                        <a:pt x="48" y="805"/>
                      </a:cubicBezTo>
                      <a:cubicBezTo>
                        <a:pt x="48" y="805"/>
                        <a:pt x="49" y="805"/>
                        <a:pt x="49" y="805"/>
                      </a:cubicBezTo>
                      <a:cubicBezTo>
                        <a:pt x="50" y="805"/>
                        <a:pt x="51" y="805"/>
                        <a:pt x="52" y="806"/>
                      </a:cubicBezTo>
                      <a:cubicBezTo>
                        <a:pt x="52" y="806"/>
                        <a:pt x="52" y="806"/>
                        <a:pt x="52" y="806"/>
                      </a:cubicBezTo>
                      <a:cubicBezTo>
                        <a:pt x="53" y="806"/>
                        <a:pt x="53" y="806"/>
                        <a:pt x="53" y="806"/>
                      </a:cubicBezTo>
                      <a:cubicBezTo>
                        <a:pt x="54" y="806"/>
                        <a:pt x="55" y="806"/>
                        <a:pt x="56" y="805"/>
                      </a:cubicBezTo>
                      <a:cubicBezTo>
                        <a:pt x="57" y="804"/>
                        <a:pt x="58" y="804"/>
                        <a:pt x="59" y="803"/>
                      </a:cubicBezTo>
                      <a:cubicBezTo>
                        <a:pt x="59" y="803"/>
                        <a:pt x="59" y="803"/>
                        <a:pt x="59" y="803"/>
                      </a:cubicBezTo>
                      <a:cubicBezTo>
                        <a:pt x="59" y="804"/>
                        <a:pt x="60" y="804"/>
                        <a:pt x="60" y="804"/>
                      </a:cubicBezTo>
                      <a:cubicBezTo>
                        <a:pt x="61" y="804"/>
                        <a:pt x="62" y="804"/>
                        <a:pt x="62" y="803"/>
                      </a:cubicBezTo>
                      <a:cubicBezTo>
                        <a:pt x="62" y="803"/>
                        <a:pt x="62" y="803"/>
                        <a:pt x="62" y="803"/>
                      </a:cubicBezTo>
                      <a:cubicBezTo>
                        <a:pt x="63" y="803"/>
                        <a:pt x="64" y="803"/>
                        <a:pt x="65" y="802"/>
                      </a:cubicBezTo>
                      <a:cubicBezTo>
                        <a:pt x="65" y="802"/>
                        <a:pt x="65" y="802"/>
                        <a:pt x="65" y="802"/>
                      </a:cubicBezTo>
                      <a:cubicBezTo>
                        <a:pt x="65" y="801"/>
                        <a:pt x="65" y="801"/>
                        <a:pt x="65" y="801"/>
                      </a:cubicBezTo>
                      <a:cubicBezTo>
                        <a:pt x="65" y="801"/>
                        <a:pt x="65" y="801"/>
                        <a:pt x="66" y="801"/>
                      </a:cubicBezTo>
                      <a:cubicBezTo>
                        <a:pt x="66" y="801"/>
                        <a:pt x="67" y="802"/>
                        <a:pt x="67" y="802"/>
                      </a:cubicBezTo>
                      <a:cubicBezTo>
                        <a:pt x="68" y="803"/>
                        <a:pt x="69" y="803"/>
                        <a:pt x="71" y="803"/>
                      </a:cubicBezTo>
                      <a:cubicBezTo>
                        <a:pt x="71" y="803"/>
                        <a:pt x="71" y="803"/>
                        <a:pt x="71" y="803"/>
                      </a:cubicBezTo>
                      <a:cubicBezTo>
                        <a:pt x="72" y="803"/>
                        <a:pt x="73" y="802"/>
                        <a:pt x="74" y="802"/>
                      </a:cubicBezTo>
                      <a:cubicBezTo>
                        <a:pt x="74" y="801"/>
                        <a:pt x="74" y="801"/>
                        <a:pt x="74" y="801"/>
                      </a:cubicBezTo>
                      <a:cubicBezTo>
                        <a:pt x="74" y="801"/>
                        <a:pt x="74" y="801"/>
                        <a:pt x="74" y="801"/>
                      </a:cubicBezTo>
                      <a:cubicBezTo>
                        <a:pt x="75" y="801"/>
                        <a:pt x="76" y="801"/>
                        <a:pt x="76" y="800"/>
                      </a:cubicBezTo>
                      <a:cubicBezTo>
                        <a:pt x="76" y="800"/>
                        <a:pt x="76" y="800"/>
                        <a:pt x="76" y="800"/>
                      </a:cubicBezTo>
                      <a:cubicBezTo>
                        <a:pt x="76" y="799"/>
                        <a:pt x="76" y="799"/>
                        <a:pt x="76" y="799"/>
                      </a:cubicBezTo>
                      <a:cubicBezTo>
                        <a:pt x="77" y="799"/>
                        <a:pt x="78" y="798"/>
                        <a:pt x="78" y="798"/>
                      </a:cubicBezTo>
                      <a:cubicBezTo>
                        <a:pt x="79" y="798"/>
                        <a:pt x="79" y="798"/>
                        <a:pt x="79" y="799"/>
                      </a:cubicBezTo>
                      <a:cubicBezTo>
                        <a:pt x="79" y="799"/>
                        <a:pt x="80" y="799"/>
                        <a:pt x="81" y="799"/>
                      </a:cubicBezTo>
                      <a:cubicBezTo>
                        <a:pt x="81" y="799"/>
                        <a:pt x="82" y="799"/>
                        <a:pt x="83" y="799"/>
                      </a:cubicBezTo>
                      <a:cubicBezTo>
                        <a:pt x="83" y="799"/>
                        <a:pt x="83" y="799"/>
                        <a:pt x="83" y="799"/>
                      </a:cubicBezTo>
                      <a:cubicBezTo>
                        <a:pt x="83" y="799"/>
                        <a:pt x="84" y="798"/>
                        <a:pt x="84" y="798"/>
                      </a:cubicBezTo>
                      <a:cubicBezTo>
                        <a:pt x="85" y="798"/>
                        <a:pt x="86" y="798"/>
                        <a:pt x="86" y="798"/>
                      </a:cubicBezTo>
                      <a:cubicBezTo>
                        <a:pt x="86" y="798"/>
                        <a:pt x="86" y="798"/>
                        <a:pt x="86" y="798"/>
                      </a:cubicBezTo>
                      <a:cubicBezTo>
                        <a:pt x="92" y="795"/>
                        <a:pt x="92" y="795"/>
                        <a:pt x="92" y="795"/>
                      </a:cubicBezTo>
                      <a:cubicBezTo>
                        <a:pt x="92" y="795"/>
                        <a:pt x="92" y="795"/>
                        <a:pt x="92" y="795"/>
                      </a:cubicBezTo>
                      <a:cubicBezTo>
                        <a:pt x="92" y="794"/>
                        <a:pt x="95" y="793"/>
                        <a:pt x="97" y="793"/>
                      </a:cubicBezTo>
                      <a:cubicBezTo>
                        <a:pt x="97" y="793"/>
                        <a:pt x="97" y="793"/>
                        <a:pt x="97" y="793"/>
                      </a:cubicBezTo>
                      <a:cubicBezTo>
                        <a:pt x="97" y="794"/>
                        <a:pt x="98" y="794"/>
                        <a:pt x="100" y="794"/>
                      </a:cubicBezTo>
                      <a:cubicBezTo>
                        <a:pt x="100" y="794"/>
                        <a:pt x="100" y="794"/>
                        <a:pt x="100" y="794"/>
                      </a:cubicBezTo>
                      <a:cubicBezTo>
                        <a:pt x="101" y="794"/>
                        <a:pt x="101" y="794"/>
                        <a:pt x="101" y="794"/>
                      </a:cubicBezTo>
                      <a:cubicBezTo>
                        <a:pt x="101" y="793"/>
                        <a:pt x="102" y="792"/>
                        <a:pt x="104" y="791"/>
                      </a:cubicBezTo>
                      <a:cubicBezTo>
                        <a:pt x="104" y="791"/>
                        <a:pt x="104" y="791"/>
                        <a:pt x="104" y="791"/>
                      </a:cubicBezTo>
                      <a:cubicBezTo>
                        <a:pt x="104" y="791"/>
                        <a:pt x="104" y="791"/>
                        <a:pt x="104" y="791"/>
                      </a:cubicBezTo>
                      <a:cubicBezTo>
                        <a:pt x="105" y="790"/>
                        <a:pt x="105" y="790"/>
                        <a:pt x="106" y="789"/>
                      </a:cubicBezTo>
                      <a:cubicBezTo>
                        <a:pt x="106" y="789"/>
                        <a:pt x="106" y="788"/>
                        <a:pt x="106" y="788"/>
                      </a:cubicBezTo>
                      <a:cubicBezTo>
                        <a:pt x="107" y="788"/>
                        <a:pt x="107" y="788"/>
                        <a:pt x="107" y="788"/>
                      </a:cubicBezTo>
                      <a:cubicBezTo>
                        <a:pt x="107" y="788"/>
                        <a:pt x="107" y="788"/>
                        <a:pt x="107" y="788"/>
                      </a:cubicBezTo>
                      <a:cubicBezTo>
                        <a:pt x="107" y="787"/>
                        <a:pt x="108" y="786"/>
                        <a:pt x="109" y="784"/>
                      </a:cubicBezTo>
                      <a:cubicBezTo>
                        <a:pt x="110" y="783"/>
                        <a:pt x="112" y="781"/>
                        <a:pt x="113" y="780"/>
                      </a:cubicBezTo>
                      <a:cubicBezTo>
                        <a:pt x="113" y="780"/>
                        <a:pt x="113" y="780"/>
                        <a:pt x="113" y="780"/>
                      </a:cubicBezTo>
                      <a:cubicBezTo>
                        <a:pt x="113" y="780"/>
                        <a:pt x="113" y="780"/>
                        <a:pt x="113" y="780"/>
                      </a:cubicBezTo>
                      <a:cubicBezTo>
                        <a:pt x="114" y="778"/>
                        <a:pt x="115" y="777"/>
                        <a:pt x="117" y="777"/>
                      </a:cubicBezTo>
                      <a:cubicBezTo>
                        <a:pt x="118" y="776"/>
                        <a:pt x="120" y="775"/>
                        <a:pt x="121" y="773"/>
                      </a:cubicBezTo>
                      <a:cubicBezTo>
                        <a:pt x="121" y="773"/>
                        <a:pt x="122" y="772"/>
                        <a:pt x="122" y="769"/>
                      </a:cubicBezTo>
                      <a:cubicBezTo>
                        <a:pt x="122" y="769"/>
                        <a:pt x="122" y="769"/>
                        <a:pt x="122" y="769"/>
                      </a:cubicBezTo>
                      <a:cubicBezTo>
                        <a:pt x="121" y="769"/>
                        <a:pt x="121" y="769"/>
                        <a:pt x="121" y="769"/>
                      </a:cubicBezTo>
                      <a:cubicBezTo>
                        <a:pt x="121" y="767"/>
                        <a:pt x="120" y="766"/>
                        <a:pt x="119" y="766"/>
                      </a:cubicBezTo>
                      <a:cubicBezTo>
                        <a:pt x="119" y="766"/>
                        <a:pt x="119" y="766"/>
                        <a:pt x="119" y="766"/>
                      </a:cubicBezTo>
                      <a:cubicBezTo>
                        <a:pt x="118" y="766"/>
                        <a:pt x="118" y="766"/>
                        <a:pt x="118" y="766"/>
                      </a:cubicBezTo>
                      <a:cubicBezTo>
                        <a:pt x="118" y="766"/>
                        <a:pt x="118" y="766"/>
                        <a:pt x="118" y="766"/>
                      </a:cubicBezTo>
                      <a:cubicBezTo>
                        <a:pt x="118" y="766"/>
                        <a:pt x="117" y="766"/>
                        <a:pt x="117" y="767"/>
                      </a:cubicBezTo>
                      <a:cubicBezTo>
                        <a:pt x="116" y="767"/>
                        <a:pt x="116" y="768"/>
                        <a:pt x="116" y="768"/>
                      </a:cubicBezTo>
                      <a:cubicBezTo>
                        <a:pt x="116" y="768"/>
                        <a:pt x="116" y="768"/>
                        <a:pt x="116" y="768"/>
                      </a:cubicBezTo>
                      <a:cubicBezTo>
                        <a:pt x="115" y="769"/>
                        <a:pt x="114" y="771"/>
                        <a:pt x="114" y="772"/>
                      </a:cubicBezTo>
                      <a:cubicBezTo>
                        <a:pt x="114" y="773"/>
                        <a:pt x="113" y="774"/>
                        <a:pt x="112" y="774"/>
                      </a:cubicBezTo>
                      <a:cubicBezTo>
                        <a:pt x="111" y="774"/>
                        <a:pt x="110" y="774"/>
                        <a:pt x="110" y="773"/>
                      </a:cubicBezTo>
                      <a:cubicBezTo>
                        <a:pt x="109" y="773"/>
                        <a:pt x="108" y="773"/>
                        <a:pt x="108" y="773"/>
                      </a:cubicBezTo>
                      <a:cubicBezTo>
                        <a:pt x="107" y="773"/>
                        <a:pt x="107" y="773"/>
                        <a:pt x="107" y="773"/>
                      </a:cubicBezTo>
                      <a:cubicBezTo>
                        <a:pt x="103" y="773"/>
                        <a:pt x="103" y="773"/>
                        <a:pt x="103" y="773"/>
                      </a:cubicBezTo>
                      <a:cubicBezTo>
                        <a:pt x="102" y="773"/>
                        <a:pt x="100" y="774"/>
                        <a:pt x="99" y="774"/>
                      </a:cubicBezTo>
                      <a:cubicBezTo>
                        <a:pt x="99" y="774"/>
                        <a:pt x="99" y="774"/>
                        <a:pt x="99" y="774"/>
                      </a:cubicBezTo>
                      <a:cubicBezTo>
                        <a:pt x="99" y="774"/>
                        <a:pt x="99" y="775"/>
                        <a:pt x="98" y="775"/>
                      </a:cubicBezTo>
                      <a:cubicBezTo>
                        <a:pt x="97" y="775"/>
                        <a:pt x="96" y="775"/>
                        <a:pt x="95" y="775"/>
                      </a:cubicBezTo>
                      <a:cubicBezTo>
                        <a:pt x="91" y="776"/>
                        <a:pt x="89" y="776"/>
                        <a:pt x="89" y="776"/>
                      </a:cubicBezTo>
                      <a:cubicBezTo>
                        <a:pt x="88" y="776"/>
                        <a:pt x="87" y="777"/>
                        <a:pt x="86" y="777"/>
                      </a:cubicBezTo>
                      <a:cubicBezTo>
                        <a:pt x="85" y="778"/>
                        <a:pt x="84" y="778"/>
                        <a:pt x="83" y="778"/>
                      </a:cubicBezTo>
                      <a:cubicBezTo>
                        <a:pt x="82" y="778"/>
                        <a:pt x="82" y="778"/>
                        <a:pt x="82" y="778"/>
                      </a:cubicBezTo>
                      <a:cubicBezTo>
                        <a:pt x="82" y="779"/>
                        <a:pt x="82" y="779"/>
                        <a:pt x="82" y="779"/>
                      </a:cubicBezTo>
                      <a:cubicBezTo>
                        <a:pt x="81" y="779"/>
                        <a:pt x="80" y="780"/>
                        <a:pt x="78" y="781"/>
                      </a:cubicBezTo>
                      <a:cubicBezTo>
                        <a:pt x="77" y="782"/>
                        <a:pt x="74" y="782"/>
                        <a:pt x="72" y="782"/>
                      </a:cubicBezTo>
                      <a:cubicBezTo>
                        <a:pt x="69" y="781"/>
                        <a:pt x="66" y="780"/>
                        <a:pt x="64" y="779"/>
                      </a:cubicBezTo>
                      <a:cubicBezTo>
                        <a:pt x="61" y="778"/>
                        <a:pt x="59" y="777"/>
                        <a:pt x="58" y="777"/>
                      </a:cubicBezTo>
                      <a:cubicBezTo>
                        <a:pt x="57" y="776"/>
                        <a:pt x="57" y="776"/>
                        <a:pt x="57" y="776"/>
                      </a:cubicBezTo>
                      <a:cubicBezTo>
                        <a:pt x="57" y="776"/>
                        <a:pt x="57" y="776"/>
                        <a:pt x="57" y="776"/>
                      </a:cubicBezTo>
                      <a:cubicBezTo>
                        <a:pt x="55" y="776"/>
                        <a:pt x="53" y="775"/>
                        <a:pt x="51" y="775"/>
                      </a:cubicBezTo>
                      <a:cubicBezTo>
                        <a:pt x="51" y="775"/>
                        <a:pt x="50" y="774"/>
                        <a:pt x="49" y="774"/>
                      </a:cubicBezTo>
                      <a:cubicBezTo>
                        <a:pt x="48" y="773"/>
                        <a:pt x="46" y="773"/>
                        <a:pt x="46" y="772"/>
                      </a:cubicBezTo>
                      <a:cubicBezTo>
                        <a:pt x="45" y="771"/>
                        <a:pt x="43" y="770"/>
                        <a:pt x="42" y="770"/>
                      </a:cubicBezTo>
                      <a:cubicBezTo>
                        <a:pt x="42" y="770"/>
                        <a:pt x="42" y="770"/>
                        <a:pt x="42" y="770"/>
                      </a:cubicBezTo>
                      <a:cubicBezTo>
                        <a:pt x="42" y="770"/>
                        <a:pt x="42" y="770"/>
                        <a:pt x="42" y="770"/>
                      </a:cubicBezTo>
                      <a:cubicBezTo>
                        <a:pt x="42" y="769"/>
                        <a:pt x="42" y="769"/>
                        <a:pt x="42" y="769"/>
                      </a:cubicBezTo>
                      <a:cubicBezTo>
                        <a:pt x="42" y="769"/>
                        <a:pt x="41" y="768"/>
                        <a:pt x="37" y="766"/>
                      </a:cubicBezTo>
                      <a:cubicBezTo>
                        <a:pt x="35" y="764"/>
                        <a:pt x="31" y="762"/>
                        <a:pt x="29" y="761"/>
                      </a:cubicBezTo>
                      <a:cubicBezTo>
                        <a:pt x="27" y="759"/>
                        <a:pt x="25" y="758"/>
                        <a:pt x="24" y="756"/>
                      </a:cubicBezTo>
                      <a:cubicBezTo>
                        <a:pt x="24" y="756"/>
                        <a:pt x="24" y="756"/>
                        <a:pt x="24" y="756"/>
                      </a:cubicBezTo>
                      <a:cubicBezTo>
                        <a:pt x="24" y="756"/>
                        <a:pt x="24" y="756"/>
                        <a:pt x="24" y="756"/>
                      </a:cubicBezTo>
                      <a:cubicBezTo>
                        <a:pt x="23" y="755"/>
                        <a:pt x="22" y="754"/>
                        <a:pt x="21" y="752"/>
                      </a:cubicBezTo>
                      <a:cubicBezTo>
                        <a:pt x="20" y="750"/>
                        <a:pt x="20" y="749"/>
                        <a:pt x="20" y="749"/>
                      </a:cubicBezTo>
                      <a:cubicBezTo>
                        <a:pt x="21" y="748"/>
                        <a:pt x="21" y="748"/>
                        <a:pt x="21" y="748"/>
                      </a:cubicBezTo>
                      <a:cubicBezTo>
                        <a:pt x="21" y="747"/>
                        <a:pt x="21" y="747"/>
                        <a:pt x="21" y="747"/>
                      </a:cubicBezTo>
                      <a:cubicBezTo>
                        <a:pt x="20" y="747"/>
                        <a:pt x="20" y="746"/>
                        <a:pt x="20" y="746"/>
                      </a:cubicBezTo>
                      <a:cubicBezTo>
                        <a:pt x="19" y="746"/>
                        <a:pt x="19" y="745"/>
                        <a:pt x="19" y="745"/>
                      </a:cubicBezTo>
                      <a:cubicBezTo>
                        <a:pt x="18" y="744"/>
                        <a:pt x="18" y="744"/>
                        <a:pt x="17" y="744"/>
                      </a:cubicBezTo>
                      <a:cubicBezTo>
                        <a:pt x="17" y="744"/>
                        <a:pt x="17" y="744"/>
                        <a:pt x="17" y="744"/>
                      </a:cubicBezTo>
                      <a:cubicBezTo>
                        <a:pt x="17" y="744"/>
                        <a:pt x="17" y="744"/>
                        <a:pt x="17" y="744"/>
                      </a:cubicBezTo>
                      <a:cubicBezTo>
                        <a:pt x="17" y="743"/>
                        <a:pt x="16" y="742"/>
                        <a:pt x="15" y="742"/>
                      </a:cubicBezTo>
                      <a:cubicBezTo>
                        <a:pt x="15" y="742"/>
                        <a:pt x="15" y="742"/>
                        <a:pt x="15" y="742"/>
                      </a:cubicBezTo>
                      <a:cubicBezTo>
                        <a:pt x="15" y="742"/>
                        <a:pt x="15" y="742"/>
                        <a:pt x="15" y="742"/>
                      </a:cubicBezTo>
                      <a:cubicBezTo>
                        <a:pt x="15" y="742"/>
                        <a:pt x="15" y="741"/>
                        <a:pt x="15" y="741"/>
                      </a:cubicBezTo>
                      <a:cubicBezTo>
                        <a:pt x="15" y="740"/>
                        <a:pt x="14" y="740"/>
                        <a:pt x="14" y="740"/>
                      </a:cubicBezTo>
                      <a:cubicBezTo>
                        <a:pt x="14" y="739"/>
                        <a:pt x="14" y="739"/>
                        <a:pt x="14" y="739"/>
                      </a:cubicBezTo>
                      <a:cubicBezTo>
                        <a:pt x="14" y="739"/>
                        <a:pt x="14" y="739"/>
                        <a:pt x="14" y="739"/>
                      </a:cubicBezTo>
                      <a:cubicBezTo>
                        <a:pt x="14" y="739"/>
                        <a:pt x="14" y="738"/>
                        <a:pt x="14" y="738"/>
                      </a:cubicBezTo>
                      <a:cubicBezTo>
                        <a:pt x="14" y="738"/>
                        <a:pt x="14" y="737"/>
                        <a:pt x="14" y="737"/>
                      </a:cubicBezTo>
                      <a:cubicBezTo>
                        <a:pt x="14" y="737"/>
                        <a:pt x="14" y="737"/>
                        <a:pt x="14" y="737"/>
                      </a:cubicBezTo>
                      <a:cubicBezTo>
                        <a:pt x="14" y="736"/>
                        <a:pt x="14" y="736"/>
                        <a:pt x="14" y="736"/>
                      </a:cubicBezTo>
                      <a:cubicBezTo>
                        <a:pt x="14" y="735"/>
                        <a:pt x="14" y="734"/>
                        <a:pt x="13" y="734"/>
                      </a:cubicBezTo>
                      <a:cubicBezTo>
                        <a:pt x="13" y="734"/>
                        <a:pt x="13" y="734"/>
                        <a:pt x="13" y="734"/>
                      </a:cubicBezTo>
                      <a:cubicBezTo>
                        <a:pt x="13" y="733"/>
                        <a:pt x="13" y="732"/>
                        <a:pt x="14" y="731"/>
                      </a:cubicBezTo>
                      <a:cubicBezTo>
                        <a:pt x="15" y="730"/>
                        <a:pt x="18" y="728"/>
                        <a:pt x="19" y="727"/>
                      </a:cubicBezTo>
                      <a:cubicBezTo>
                        <a:pt x="22" y="727"/>
                        <a:pt x="25" y="725"/>
                        <a:pt x="26" y="724"/>
                      </a:cubicBezTo>
                      <a:cubicBezTo>
                        <a:pt x="26" y="724"/>
                        <a:pt x="27" y="723"/>
                        <a:pt x="28" y="723"/>
                      </a:cubicBezTo>
                      <a:cubicBezTo>
                        <a:pt x="28" y="722"/>
                        <a:pt x="29" y="722"/>
                        <a:pt x="29" y="722"/>
                      </a:cubicBezTo>
                      <a:cubicBezTo>
                        <a:pt x="33" y="719"/>
                        <a:pt x="33" y="719"/>
                        <a:pt x="33" y="719"/>
                      </a:cubicBezTo>
                      <a:cubicBezTo>
                        <a:pt x="27" y="720"/>
                        <a:pt x="27" y="720"/>
                        <a:pt x="27" y="720"/>
                      </a:cubicBezTo>
                      <a:cubicBezTo>
                        <a:pt x="26" y="720"/>
                        <a:pt x="25" y="721"/>
                        <a:pt x="24" y="721"/>
                      </a:cubicBezTo>
                      <a:cubicBezTo>
                        <a:pt x="23" y="722"/>
                        <a:pt x="22" y="723"/>
                        <a:pt x="21" y="723"/>
                      </a:cubicBezTo>
                      <a:cubicBezTo>
                        <a:pt x="21" y="723"/>
                        <a:pt x="20" y="723"/>
                        <a:pt x="19" y="724"/>
                      </a:cubicBezTo>
                      <a:cubicBezTo>
                        <a:pt x="19" y="724"/>
                        <a:pt x="18" y="724"/>
                        <a:pt x="18" y="724"/>
                      </a:cubicBezTo>
                      <a:cubicBezTo>
                        <a:pt x="18" y="724"/>
                        <a:pt x="18" y="724"/>
                        <a:pt x="18" y="724"/>
                      </a:cubicBezTo>
                      <a:cubicBezTo>
                        <a:pt x="17" y="724"/>
                        <a:pt x="17" y="724"/>
                        <a:pt x="17" y="724"/>
                      </a:cubicBezTo>
                      <a:cubicBezTo>
                        <a:pt x="17" y="725"/>
                        <a:pt x="16" y="725"/>
                        <a:pt x="16" y="725"/>
                      </a:cubicBezTo>
                      <a:cubicBezTo>
                        <a:pt x="15" y="726"/>
                        <a:pt x="13" y="727"/>
                        <a:pt x="12" y="728"/>
                      </a:cubicBezTo>
                      <a:cubicBezTo>
                        <a:pt x="9" y="731"/>
                        <a:pt x="9" y="731"/>
                        <a:pt x="9" y="731"/>
                      </a:cubicBezTo>
                      <a:cubicBezTo>
                        <a:pt x="9" y="731"/>
                        <a:pt x="9" y="731"/>
                        <a:pt x="9" y="731"/>
                      </a:cubicBezTo>
                      <a:cubicBezTo>
                        <a:pt x="9" y="731"/>
                        <a:pt x="9" y="732"/>
                        <a:pt x="8" y="732"/>
                      </a:cubicBezTo>
                      <a:cubicBezTo>
                        <a:pt x="8" y="732"/>
                        <a:pt x="8" y="732"/>
                        <a:pt x="7" y="732"/>
                      </a:cubicBezTo>
                      <a:cubicBezTo>
                        <a:pt x="7" y="732"/>
                        <a:pt x="7" y="732"/>
                        <a:pt x="6" y="732"/>
                      </a:cubicBezTo>
                      <a:cubicBezTo>
                        <a:pt x="6" y="732"/>
                        <a:pt x="6" y="732"/>
                        <a:pt x="6" y="732"/>
                      </a:cubicBezTo>
                      <a:cubicBezTo>
                        <a:pt x="6" y="732"/>
                        <a:pt x="6" y="732"/>
                        <a:pt x="6" y="732"/>
                      </a:cubicBezTo>
                      <a:cubicBezTo>
                        <a:pt x="4" y="732"/>
                        <a:pt x="2" y="730"/>
                        <a:pt x="2" y="730"/>
                      </a:cubicBezTo>
                      <a:cubicBezTo>
                        <a:pt x="1" y="728"/>
                        <a:pt x="0" y="727"/>
                        <a:pt x="0" y="727"/>
                      </a:cubicBezTo>
                      <a:cubicBezTo>
                        <a:pt x="0" y="727"/>
                        <a:pt x="0" y="727"/>
                        <a:pt x="0" y="727"/>
                      </a:cubicBezTo>
                      <a:cubicBezTo>
                        <a:pt x="2" y="722"/>
                        <a:pt x="2" y="722"/>
                        <a:pt x="2" y="722"/>
                      </a:cubicBezTo>
                      <a:cubicBezTo>
                        <a:pt x="3" y="720"/>
                        <a:pt x="3" y="720"/>
                        <a:pt x="3" y="720"/>
                      </a:cubicBezTo>
                      <a:cubicBezTo>
                        <a:pt x="4" y="718"/>
                        <a:pt x="6" y="716"/>
                        <a:pt x="7" y="715"/>
                      </a:cubicBezTo>
                      <a:cubicBezTo>
                        <a:pt x="7" y="715"/>
                        <a:pt x="7" y="715"/>
                        <a:pt x="7" y="715"/>
                      </a:cubicBezTo>
                      <a:cubicBezTo>
                        <a:pt x="7" y="715"/>
                        <a:pt x="7" y="715"/>
                        <a:pt x="7" y="715"/>
                      </a:cubicBezTo>
                      <a:cubicBezTo>
                        <a:pt x="8" y="714"/>
                        <a:pt x="11" y="713"/>
                        <a:pt x="13" y="712"/>
                      </a:cubicBezTo>
                      <a:cubicBezTo>
                        <a:pt x="15" y="711"/>
                        <a:pt x="18" y="711"/>
                        <a:pt x="21" y="711"/>
                      </a:cubicBezTo>
                      <a:cubicBezTo>
                        <a:pt x="29" y="711"/>
                        <a:pt x="29" y="711"/>
                        <a:pt x="29" y="711"/>
                      </a:cubicBezTo>
                      <a:cubicBezTo>
                        <a:pt x="30" y="711"/>
                        <a:pt x="30" y="711"/>
                        <a:pt x="31" y="711"/>
                      </a:cubicBezTo>
                      <a:cubicBezTo>
                        <a:pt x="32" y="711"/>
                        <a:pt x="34" y="711"/>
                        <a:pt x="34" y="710"/>
                      </a:cubicBezTo>
                      <a:cubicBezTo>
                        <a:pt x="34" y="709"/>
                        <a:pt x="34" y="709"/>
                        <a:pt x="34" y="709"/>
                      </a:cubicBezTo>
                      <a:cubicBezTo>
                        <a:pt x="34" y="703"/>
                        <a:pt x="34" y="703"/>
                        <a:pt x="34" y="703"/>
                      </a:cubicBezTo>
                      <a:cubicBezTo>
                        <a:pt x="34" y="701"/>
                        <a:pt x="35" y="697"/>
                        <a:pt x="36" y="695"/>
                      </a:cubicBezTo>
                      <a:cubicBezTo>
                        <a:pt x="37" y="694"/>
                        <a:pt x="38" y="693"/>
                        <a:pt x="38" y="693"/>
                      </a:cubicBezTo>
                      <a:cubicBezTo>
                        <a:pt x="39" y="693"/>
                        <a:pt x="39" y="693"/>
                        <a:pt x="40" y="694"/>
                      </a:cubicBezTo>
                      <a:cubicBezTo>
                        <a:pt x="40" y="695"/>
                        <a:pt x="41" y="695"/>
                        <a:pt x="42" y="695"/>
                      </a:cubicBezTo>
                      <a:cubicBezTo>
                        <a:pt x="42" y="695"/>
                        <a:pt x="43" y="695"/>
                        <a:pt x="43" y="695"/>
                      </a:cubicBezTo>
                      <a:cubicBezTo>
                        <a:pt x="44" y="694"/>
                        <a:pt x="45" y="694"/>
                        <a:pt x="46" y="694"/>
                      </a:cubicBezTo>
                      <a:cubicBezTo>
                        <a:pt x="46" y="694"/>
                        <a:pt x="47" y="694"/>
                        <a:pt x="48" y="695"/>
                      </a:cubicBezTo>
                      <a:cubicBezTo>
                        <a:pt x="48" y="695"/>
                        <a:pt x="49" y="696"/>
                        <a:pt x="50" y="696"/>
                      </a:cubicBezTo>
                      <a:cubicBezTo>
                        <a:pt x="51" y="696"/>
                        <a:pt x="51" y="696"/>
                        <a:pt x="51" y="696"/>
                      </a:cubicBezTo>
                      <a:cubicBezTo>
                        <a:pt x="51" y="695"/>
                        <a:pt x="51" y="695"/>
                        <a:pt x="51" y="695"/>
                      </a:cubicBezTo>
                      <a:cubicBezTo>
                        <a:pt x="52" y="695"/>
                        <a:pt x="52" y="695"/>
                        <a:pt x="52" y="695"/>
                      </a:cubicBezTo>
                      <a:cubicBezTo>
                        <a:pt x="54" y="695"/>
                        <a:pt x="55" y="696"/>
                        <a:pt x="56" y="697"/>
                      </a:cubicBezTo>
                      <a:cubicBezTo>
                        <a:pt x="56" y="697"/>
                        <a:pt x="56" y="697"/>
                        <a:pt x="56" y="697"/>
                      </a:cubicBezTo>
                      <a:cubicBezTo>
                        <a:pt x="56" y="697"/>
                        <a:pt x="56" y="697"/>
                        <a:pt x="56" y="697"/>
                      </a:cubicBezTo>
                      <a:cubicBezTo>
                        <a:pt x="57" y="697"/>
                        <a:pt x="58" y="698"/>
                        <a:pt x="59" y="698"/>
                      </a:cubicBezTo>
                      <a:cubicBezTo>
                        <a:pt x="60" y="698"/>
                        <a:pt x="61" y="697"/>
                        <a:pt x="62" y="697"/>
                      </a:cubicBezTo>
                      <a:cubicBezTo>
                        <a:pt x="62" y="697"/>
                        <a:pt x="62" y="697"/>
                        <a:pt x="62" y="697"/>
                      </a:cubicBezTo>
                      <a:cubicBezTo>
                        <a:pt x="62" y="697"/>
                        <a:pt x="62" y="697"/>
                        <a:pt x="62" y="697"/>
                      </a:cubicBezTo>
                      <a:cubicBezTo>
                        <a:pt x="62" y="696"/>
                        <a:pt x="63" y="696"/>
                        <a:pt x="65" y="696"/>
                      </a:cubicBezTo>
                      <a:cubicBezTo>
                        <a:pt x="66" y="696"/>
                        <a:pt x="68" y="696"/>
                        <a:pt x="69" y="697"/>
                      </a:cubicBezTo>
                      <a:cubicBezTo>
                        <a:pt x="69" y="697"/>
                        <a:pt x="69" y="697"/>
                        <a:pt x="69" y="697"/>
                      </a:cubicBezTo>
                      <a:cubicBezTo>
                        <a:pt x="70" y="697"/>
                        <a:pt x="70" y="697"/>
                        <a:pt x="70" y="697"/>
                      </a:cubicBezTo>
                      <a:cubicBezTo>
                        <a:pt x="73" y="697"/>
                        <a:pt x="77" y="698"/>
                        <a:pt x="78" y="698"/>
                      </a:cubicBezTo>
                      <a:cubicBezTo>
                        <a:pt x="78" y="698"/>
                        <a:pt x="78" y="698"/>
                        <a:pt x="78" y="698"/>
                      </a:cubicBezTo>
                      <a:cubicBezTo>
                        <a:pt x="78" y="698"/>
                        <a:pt x="78" y="698"/>
                        <a:pt x="78" y="698"/>
                      </a:cubicBezTo>
                      <a:cubicBezTo>
                        <a:pt x="80" y="698"/>
                        <a:pt x="82" y="700"/>
                        <a:pt x="82" y="701"/>
                      </a:cubicBezTo>
                      <a:cubicBezTo>
                        <a:pt x="83" y="702"/>
                        <a:pt x="86" y="704"/>
                        <a:pt x="88" y="704"/>
                      </a:cubicBezTo>
                      <a:cubicBezTo>
                        <a:pt x="89" y="704"/>
                        <a:pt x="92" y="704"/>
                        <a:pt x="93" y="704"/>
                      </a:cubicBezTo>
                      <a:cubicBezTo>
                        <a:pt x="94" y="704"/>
                        <a:pt x="95" y="704"/>
                        <a:pt x="96" y="704"/>
                      </a:cubicBezTo>
                      <a:cubicBezTo>
                        <a:pt x="102" y="704"/>
                        <a:pt x="102" y="704"/>
                        <a:pt x="102" y="704"/>
                      </a:cubicBezTo>
                      <a:cubicBezTo>
                        <a:pt x="104" y="704"/>
                        <a:pt x="105" y="703"/>
                        <a:pt x="105" y="703"/>
                      </a:cubicBezTo>
                      <a:cubicBezTo>
                        <a:pt x="106" y="702"/>
                        <a:pt x="106" y="702"/>
                        <a:pt x="106" y="702"/>
                      </a:cubicBezTo>
                      <a:cubicBezTo>
                        <a:pt x="106" y="702"/>
                        <a:pt x="106" y="702"/>
                        <a:pt x="106" y="702"/>
                      </a:cubicBezTo>
                      <a:cubicBezTo>
                        <a:pt x="106" y="701"/>
                        <a:pt x="107" y="699"/>
                        <a:pt x="109" y="699"/>
                      </a:cubicBezTo>
                      <a:cubicBezTo>
                        <a:pt x="109" y="699"/>
                        <a:pt x="109" y="699"/>
                        <a:pt x="109" y="699"/>
                      </a:cubicBezTo>
                      <a:cubicBezTo>
                        <a:pt x="109" y="699"/>
                        <a:pt x="109" y="699"/>
                        <a:pt x="109" y="699"/>
                      </a:cubicBezTo>
                      <a:cubicBezTo>
                        <a:pt x="110" y="698"/>
                        <a:pt x="112" y="698"/>
                        <a:pt x="113" y="698"/>
                      </a:cubicBezTo>
                      <a:cubicBezTo>
                        <a:pt x="114" y="697"/>
                        <a:pt x="115" y="697"/>
                        <a:pt x="116" y="696"/>
                      </a:cubicBezTo>
                      <a:cubicBezTo>
                        <a:pt x="117" y="696"/>
                        <a:pt x="120" y="695"/>
                        <a:pt x="123" y="694"/>
                      </a:cubicBezTo>
                      <a:cubicBezTo>
                        <a:pt x="123" y="694"/>
                        <a:pt x="123" y="694"/>
                        <a:pt x="123" y="694"/>
                      </a:cubicBezTo>
                      <a:cubicBezTo>
                        <a:pt x="124" y="694"/>
                        <a:pt x="124" y="694"/>
                        <a:pt x="124" y="694"/>
                      </a:cubicBezTo>
                      <a:cubicBezTo>
                        <a:pt x="124" y="694"/>
                        <a:pt x="125" y="694"/>
                        <a:pt x="126" y="694"/>
                      </a:cubicBezTo>
                      <a:cubicBezTo>
                        <a:pt x="126" y="694"/>
                        <a:pt x="127" y="694"/>
                        <a:pt x="128" y="694"/>
                      </a:cubicBezTo>
                      <a:cubicBezTo>
                        <a:pt x="128" y="694"/>
                        <a:pt x="129" y="694"/>
                        <a:pt x="130" y="694"/>
                      </a:cubicBezTo>
                      <a:cubicBezTo>
                        <a:pt x="130" y="694"/>
                        <a:pt x="130" y="694"/>
                        <a:pt x="130" y="694"/>
                      </a:cubicBezTo>
                      <a:cubicBezTo>
                        <a:pt x="130" y="694"/>
                        <a:pt x="130" y="694"/>
                        <a:pt x="130" y="694"/>
                      </a:cubicBezTo>
                      <a:cubicBezTo>
                        <a:pt x="131" y="695"/>
                        <a:pt x="132" y="697"/>
                        <a:pt x="132" y="698"/>
                      </a:cubicBezTo>
                      <a:cubicBezTo>
                        <a:pt x="131" y="699"/>
                        <a:pt x="131" y="699"/>
                        <a:pt x="131" y="699"/>
                      </a:cubicBezTo>
                      <a:cubicBezTo>
                        <a:pt x="132" y="699"/>
                        <a:pt x="132" y="699"/>
                        <a:pt x="132" y="699"/>
                      </a:cubicBezTo>
                      <a:cubicBezTo>
                        <a:pt x="132" y="700"/>
                        <a:pt x="134" y="702"/>
                        <a:pt x="136" y="703"/>
                      </a:cubicBezTo>
                      <a:cubicBezTo>
                        <a:pt x="136" y="703"/>
                        <a:pt x="136" y="703"/>
                        <a:pt x="136" y="703"/>
                      </a:cubicBezTo>
                      <a:cubicBezTo>
                        <a:pt x="136" y="703"/>
                        <a:pt x="136" y="703"/>
                        <a:pt x="136" y="703"/>
                      </a:cubicBezTo>
                      <a:cubicBezTo>
                        <a:pt x="137" y="703"/>
                        <a:pt x="138" y="703"/>
                        <a:pt x="140" y="703"/>
                      </a:cubicBezTo>
                      <a:cubicBezTo>
                        <a:pt x="141" y="703"/>
                        <a:pt x="142" y="703"/>
                        <a:pt x="143" y="703"/>
                      </a:cubicBezTo>
                      <a:cubicBezTo>
                        <a:pt x="145" y="703"/>
                        <a:pt x="148" y="701"/>
                        <a:pt x="148" y="701"/>
                      </a:cubicBezTo>
                      <a:cubicBezTo>
                        <a:pt x="150" y="699"/>
                        <a:pt x="152" y="698"/>
                        <a:pt x="154" y="698"/>
                      </a:cubicBezTo>
                      <a:cubicBezTo>
                        <a:pt x="155" y="698"/>
                        <a:pt x="157" y="697"/>
                        <a:pt x="157" y="697"/>
                      </a:cubicBezTo>
                      <a:cubicBezTo>
                        <a:pt x="158" y="694"/>
                        <a:pt x="158" y="693"/>
                        <a:pt x="157" y="692"/>
                      </a:cubicBezTo>
                      <a:cubicBezTo>
                        <a:pt x="157" y="692"/>
                        <a:pt x="157" y="692"/>
                        <a:pt x="157" y="692"/>
                      </a:cubicBezTo>
                      <a:cubicBezTo>
                        <a:pt x="157" y="692"/>
                        <a:pt x="157" y="692"/>
                        <a:pt x="157" y="692"/>
                      </a:cubicBezTo>
                      <a:cubicBezTo>
                        <a:pt x="156" y="691"/>
                        <a:pt x="155" y="689"/>
                        <a:pt x="155" y="687"/>
                      </a:cubicBezTo>
                      <a:cubicBezTo>
                        <a:pt x="155" y="686"/>
                        <a:pt x="155" y="684"/>
                        <a:pt x="156" y="683"/>
                      </a:cubicBezTo>
                      <a:cubicBezTo>
                        <a:pt x="157" y="683"/>
                        <a:pt x="158" y="682"/>
                        <a:pt x="158" y="681"/>
                      </a:cubicBezTo>
                      <a:cubicBezTo>
                        <a:pt x="158" y="681"/>
                        <a:pt x="158" y="681"/>
                        <a:pt x="158" y="681"/>
                      </a:cubicBezTo>
                      <a:cubicBezTo>
                        <a:pt x="158" y="680"/>
                        <a:pt x="158" y="680"/>
                        <a:pt x="158" y="680"/>
                      </a:cubicBezTo>
                      <a:cubicBezTo>
                        <a:pt x="158" y="679"/>
                        <a:pt x="158" y="679"/>
                        <a:pt x="158" y="678"/>
                      </a:cubicBezTo>
                      <a:cubicBezTo>
                        <a:pt x="157" y="677"/>
                        <a:pt x="157" y="675"/>
                        <a:pt x="157" y="674"/>
                      </a:cubicBezTo>
                      <a:cubicBezTo>
                        <a:pt x="157" y="674"/>
                        <a:pt x="157" y="674"/>
                        <a:pt x="157" y="674"/>
                      </a:cubicBezTo>
                      <a:cubicBezTo>
                        <a:pt x="157" y="673"/>
                        <a:pt x="157" y="673"/>
                        <a:pt x="157" y="673"/>
                      </a:cubicBezTo>
                      <a:cubicBezTo>
                        <a:pt x="156" y="673"/>
                        <a:pt x="156" y="671"/>
                        <a:pt x="155" y="670"/>
                      </a:cubicBezTo>
                      <a:cubicBezTo>
                        <a:pt x="155" y="669"/>
                        <a:pt x="155" y="668"/>
                        <a:pt x="154" y="667"/>
                      </a:cubicBezTo>
                      <a:cubicBezTo>
                        <a:pt x="153" y="665"/>
                        <a:pt x="153" y="662"/>
                        <a:pt x="153" y="659"/>
                      </a:cubicBezTo>
                      <a:cubicBezTo>
                        <a:pt x="153" y="658"/>
                        <a:pt x="151" y="654"/>
                        <a:pt x="150" y="654"/>
                      </a:cubicBezTo>
                      <a:cubicBezTo>
                        <a:pt x="149" y="652"/>
                        <a:pt x="147" y="650"/>
                        <a:pt x="147" y="648"/>
                      </a:cubicBezTo>
                      <a:cubicBezTo>
                        <a:pt x="147" y="648"/>
                        <a:pt x="147" y="648"/>
                        <a:pt x="147" y="648"/>
                      </a:cubicBezTo>
                      <a:cubicBezTo>
                        <a:pt x="147" y="647"/>
                        <a:pt x="147" y="647"/>
                        <a:pt x="147" y="647"/>
                      </a:cubicBezTo>
                      <a:cubicBezTo>
                        <a:pt x="146" y="647"/>
                        <a:pt x="146" y="646"/>
                        <a:pt x="145" y="645"/>
                      </a:cubicBezTo>
                      <a:cubicBezTo>
                        <a:pt x="145" y="644"/>
                        <a:pt x="144" y="643"/>
                        <a:pt x="144" y="642"/>
                      </a:cubicBezTo>
                      <a:cubicBezTo>
                        <a:pt x="143" y="640"/>
                        <a:pt x="142" y="637"/>
                        <a:pt x="142" y="634"/>
                      </a:cubicBezTo>
                      <a:cubicBezTo>
                        <a:pt x="142" y="632"/>
                        <a:pt x="142" y="629"/>
                        <a:pt x="143" y="626"/>
                      </a:cubicBezTo>
                      <a:cubicBezTo>
                        <a:pt x="143" y="626"/>
                        <a:pt x="143" y="626"/>
                        <a:pt x="143" y="626"/>
                      </a:cubicBezTo>
                      <a:cubicBezTo>
                        <a:pt x="143" y="625"/>
                        <a:pt x="143" y="625"/>
                        <a:pt x="143" y="625"/>
                      </a:cubicBezTo>
                      <a:cubicBezTo>
                        <a:pt x="143" y="624"/>
                        <a:pt x="141" y="623"/>
                        <a:pt x="139" y="623"/>
                      </a:cubicBezTo>
                      <a:cubicBezTo>
                        <a:pt x="136" y="624"/>
                        <a:pt x="132" y="624"/>
                        <a:pt x="130" y="624"/>
                      </a:cubicBezTo>
                      <a:cubicBezTo>
                        <a:pt x="129" y="624"/>
                        <a:pt x="126" y="623"/>
                        <a:pt x="124" y="621"/>
                      </a:cubicBezTo>
                      <a:cubicBezTo>
                        <a:pt x="122" y="620"/>
                        <a:pt x="120" y="616"/>
                        <a:pt x="118" y="613"/>
                      </a:cubicBezTo>
                      <a:cubicBezTo>
                        <a:pt x="116" y="611"/>
                        <a:pt x="115" y="607"/>
                        <a:pt x="115" y="605"/>
                      </a:cubicBezTo>
                      <a:cubicBezTo>
                        <a:pt x="115" y="603"/>
                        <a:pt x="116" y="600"/>
                        <a:pt x="118" y="598"/>
                      </a:cubicBezTo>
                      <a:cubicBezTo>
                        <a:pt x="119" y="596"/>
                        <a:pt x="119" y="592"/>
                        <a:pt x="119" y="589"/>
                      </a:cubicBezTo>
                      <a:cubicBezTo>
                        <a:pt x="119" y="588"/>
                        <a:pt x="120" y="586"/>
                        <a:pt x="120" y="584"/>
                      </a:cubicBezTo>
                      <a:cubicBezTo>
                        <a:pt x="120" y="582"/>
                        <a:pt x="120" y="580"/>
                        <a:pt x="120" y="579"/>
                      </a:cubicBezTo>
                      <a:cubicBezTo>
                        <a:pt x="121" y="576"/>
                        <a:pt x="119" y="574"/>
                        <a:pt x="117" y="573"/>
                      </a:cubicBezTo>
                      <a:cubicBezTo>
                        <a:pt x="117" y="573"/>
                        <a:pt x="117" y="573"/>
                        <a:pt x="117" y="573"/>
                      </a:cubicBezTo>
                      <a:cubicBezTo>
                        <a:pt x="117" y="572"/>
                        <a:pt x="115" y="572"/>
                        <a:pt x="112" y="572"/>
                      </a:cubicBezTo>
                      <a:cubicBezTo>
                        <a:pt x="112" y="572"/>
                        <a:pt x="110" y="572"/>
                        <a:pt x="110" y="572"/>
                      </a:cubicBezTo>
                      <a:cubicBezTo>
                        <a:pt x="108" y="572"/>
                        <a:pt x="107" y="571"/>
                        <a:pt x="105" y="571"/>
                      </a:cubicBezTo>
                      <a:cubicBezTo>
                        <a:pt x="104" y="571"/>
                        <a:pt x="103" y="571"/>
                        <a:pt x="102" y="571"/>
                      </a:cubicBezTo>
                      <a:cubicBezTo>
                        <a:pt x="102" y="571"/>
                        <a:pt x="102" y="571"/>
                        <a:pt x="102" y="571"/>
                      </a:cubicBezTo>
                      <a:cubicBezTo>
                        <a:pt x="102" y="571"/>
                        <a:pt x="102" y="571"/>
                        <a:pt x="102" y="571"/>
                      </a:cubicBezTo>
                      <a:cubicBezTo>
                        <a:pt x="102" y="571"/>
                        <a:pt x="101" y="570"/>
                        <a:pt x="100" y="569"/>
                      </a:cubicBezTo>
                      <a:cubicBezTo>
                        <a:pt x="99" y="569"/>
                        <a:pt x="98" y="568"/>
                        <a:pt x="98" y="568"/>
                      </a:cubicBezTo>
                      <a:cubicBezTo>
                        <a:pt x="97" y="567"/>
                        <a:pt x="96" y="566"/>
                        <a:pt x="95" y="565"/>
                      </a:cubicBezTo>
                      <a:cubicBezTo>
                        <a:pt x="93" y="564"/>
                        <a:pt x="92" y="564"/>
                        <a:pt x="91" y="563"/>
                      </a:cubicBezTo>
                      <a:cubicBezTo>
                        <a:pt x="91" y="563"/>
                        <a:pt x="91" y="563"/>
                        <a:pt x="91" y="563"/>
                      </a:cubicBezTo>
                      <a:cubicBezTo>
                        <a:pt x="91" y="563"/>
                        <a:pt x="91" y="563"/>
                        <a:pt x="91" y="563"/>
                      </a:cubicBezTo>
                      <a:cubicBezTo>
                        <a:pt x="90" y="562"/>
                        <a:pt x="89" y="560"/>
                        <a:pt x="88" y="559"/>
                      </a:cubicBezTo>
                      <a:cubicBezTo>
                        <a:pt x="88" y="558"/>
                        <a:pt x="88" y="557"/>
                        <a:pt x="88" y="556"/>
                      </a:cubicBezTo>
                      <a:cubicBezTo>
                        <a:pt x="88" y="554"/>
                        <a:pt x="89" y="552"/>
                        <a:pt x="89" y="551"/>
                      </a:cubicBezTo>
                      <a:cubicBezTo>
                        <a:pt x="89" y="549"/>
                        <a:pt x="89" y="549"/>
                        <a:pt x="89" y="549"/>
                      </a:cubicBezTo>
                      <a:cubicBezTo>
                        <a:pt x="90" y="547"/>
                        <a:pt x="91" y="545"/>
                        <a:pt x="92" y="542"/>
                      </a:cubicBezTo>
                      <a:cubicBezTo>
                        <a:pt x="93" y="541"/>
                        <a:pt x="95" y="538"/>
                        <a:pt x="96" y="537"/>
                      </a:cubicBezTo>
                      <a:cubicBezTo>
                        <a:pt x="96" y="537"/>
                        <a:pt x="96" y="537"/>
                        <a:pt x="96" y="537"/>
                      </a:cubicBezTo>
                      <a:cubicBezTo>
                        <a:pt x="96" y="537"/>
                        <a:pt x="96" y="537"/>
                        <a:pt x="96" y="537"/>
                      </a:cubicBezTo>
                      <a:cubicBezTo>
                        <a:pt x="96" y="536"/>
                        <a:pt x="98" y="535"/>
                        <a:pt x="99" y="534"/>
                      </a:cubicBezTo>
                      <a:cubicBezTo>
                        <a:pt x="100" y="533"/>
                        <a:pt x="100" y="533"/>
                        <a:pt x="101" y="532"/>
                      </a:cubicBezTo>
                      <a:cubicBezTo>
                        <a:pt x="102" y="532"/>
                        <a:pt x="104" y="530"/>
                        <a:pt x="106" y="529"/>
                      </a:cubicBezTo>
                      <a:cubicBezTo>
                        <a:pt x="107" y="528"/>
                        <a:pt x="108" y="527"/>
                        <a:pt x="109" y="527"/>
                      </a:cubicBezTo>
                      <a:cubicBezTo>
                        <a:pt x="112" y="525"/>
                        <a:pt x="114" y="522"/>
                        <a:pt x="114" y="521"/>
                      </a:cubicBezTo>
                      <a:cubicBezTo>
                        <a:pt x="115" y="519"/>
                        <a:pt x="117" y="517"/>
                        <a:pt x="118" y="516"/>
                      </a:cubicBezTo>
                      <a:cubicBezTo>
                        <a:pt x="118" y="516"/>
                        <a:pt x="118" y="516"/>
                        <a:pt x="118" y="516"/>
                      </a:cubicBezTo>
                      <a:cubicBezTo>
                        <a:pt x="118" y="516"/>
                        <a:pt x="118" y="516"/>
                        <a:pt x="118" y="516"/>
                      </a:cubicBezTo>
                      <a:cubicBezTo>
                        <a:pt x="119" y="516"/>
                        <a:pt x="119" y="516"/>
                        <a:pt x="120" y="514"/>
                      </a:cubicBezTo>
                      <a:cubicBezTo>
                        <a:pt x="120" y="514"/>
                        <a:pt x="121" y="513"/>
                        <a:pt x="121" y="513"/>
                      </a:cubicBezTo>
                      <a:cubicBezTo>
                        <a:pt x="121" y="513"/>
                        <a:pt x="121" y="513"/>
                        <a:pt x="121" y="513"/>
                      </a:cubicBezTo>
                      <a:cubicBezTo>
                        <a:pt x="121" y="511"/>
                        <a:pt x="122" y="510"/>
                        <a:pt x="123" y="508"/>
                      </a:cubicBezTo>
                      <a:cubicBezTo>
                        <a:pt x="123" y="508"/>
                        <a:pt x="124" y="507"/>
                        <a:pt x="124" y="507"/>
                      </a:cubicBezTo>
                      <a:cubicBezTo>
                        <a:pt x="126" y="505"/>
                        <a:pt x="128" y="503"/>
                        <a:pt x="130" y="502"/>
                      </a:cubicBezTo>
                      <a:cubicBezTo>
                        <a:pt x="131" y="501"/>
                        <a:pt x="133" y="500"/>
                        <a:pt x="135" y="499"/>
                      </a:cubicBezTo>
                      <a:cubicBezTo>
                        <a:pt x="137" y="498"/>
                        <a:pt x="138" y="497"/>
                        <a:pt x="140" y="496"/>
                      </a:cubicBezTo>
                      <a:cubicBezTo>
                        <a:pt x="143" y="496"/>
                        <a:pt x="145" y="495"/>
                        <a:pt x="147" y="495"/>
                      </a:cubicBezTo>
                      <a:cubicBezTo>
                        <a:pt x="149" y="496"/>
                        <a:pt x="150" y="497"/>
                        <a:pt x="150" y="499"/>
                      </a:cubicBezTo>
                      <a:cubicBezTo>
                        <a:pt x="150" y="499"/>
                        <a:pt x="150" y="499"/>
                        <a:pt x="150" y="499"/>
                      </a:cubicBezTo>
                      <a:cubicBezTo>
                        <a:pt x="150" y="499"/>
                        <a:pt x="150" y="499"/>
                        <a:pt x="150" y="499"/>
                      </a:cubicBezTo>
                      <a:cubicBezTo>
                        <a:pt x="150" y="500"/>
                        <a:pt x="150" y="501"/>
                        <a:pt x="151" y="502"/>
                      </a:cubicBezTo>
                      <a:cubicBezTo>
                        <a:pt x="151" y="503"/>
                        <a:pt x="151" y="504"/>
                        <a:pt x="152" y="505"/>
                      </a:cubicBezTo>
                      <a:cubicBezTo>
                        <a:pt x="152" y="506"/>
                        <a:pt x="152" y="507"/>
                        <a:pt x="153" y="509"/>
                      </a:cubicBezTo>
                      <a:cubicBezTo>
                        <a:pt x="154" y="510"/>
                        <a:pt x="154" y="510"/>
                        <a:pt x="154" y="510"/>
                      </a:cubicBezTo>
                      <a:cubicBezTo>
                        <a:pt x="155" y="511"/>
                        <a:pt x="155" y="511"/>
                        <a:pt x="155" y="511"/>
                      </a:cubicBezTo>
                      <a:cubicBezTo>
                        <a:pt x="158" y="512"/>
                        <a:pt x="159" y="513"/>
                        <a:pt x="160" y="513"/>
                      </a:cubicBezTo>
                      <a:cubicBezTo>
                        <a:pt x="165" y="513"/>
                        <a:pt x="167" y="512"/>
                        <a:pt x="169" y="512"/>
                      </a:cubicBezTo>
                      <a:cubicBezTo>
                        <a:pt x="170" y="511"/>
                        <a:pt x="171" y="511"/>
                        <a:pt x="173" y="510"/>
                      </a:cubicBezTo>
                      <a:cubicBezTo>
                        <a:pt x="175" y="510"/>
                        <a:pt x="176" y="510"/>
                        <a:pt x="177" y="509"/>
                      </a:cubicBezTo>
                      <a:cubicBezTo>
                        <a:pt x="179" y="508"/>
                        <a:pt x="184" y="508"/>
                        <a:pt x="186" y="508"/>
                      </a:cubicBezTo>
                      <a:cubicBezTo>
                        <a:pt x="188" y="508"/>
                        <a:pt x="190" y="508"/>
                        <a:pt x="191" y="507"/>
                      </a:cubicBezTo>
                      <a:cubicBezTo>
                        <a:pt x="193" y="507"/>
                        <a:pt x="195" y="507"/>
                        <a:pt x="196" y="507"/>
                      </a:cubicBezTo>
                      <a:cubicBezTo>
                        <a:pt x="198" y="506"/>
                        <a:pt x="204" y="505"/>
                        <a:pt x="207" y="505"/>
                      </a:cubicBezTo>
                      <a:cubicBezTo>
                        <a:pt x="208" y="505"/>
                        <a:pt x="210" y="504"/>
                        <a:pt x="211" y="504"/>
                      </a:cubicBezTo>
                      <a:cubicBezTo>
                        <a:pt x="212" y="503"/>
                        <a:pt x="213" y="503"/>
                        <a:pt x="214" y="503"/>
                      </a:cubicBezTo>
                      <a:cubicBezTo>
                        <a:pt x="214" y="503"/>
                        <a:pt x="214" y="503"/>
                        <a:pt x="214" y="503"/>
                      </a:cubicBezTo>
                      <a:cubicBezTo>
                        <a:pt x="214" y="503"/>
                        <a:pt x="214" y="503"/>
                        <a:pt x="214" y="503"/>
                      </a:cubicBezTo>
                      <a:cubicBezTo>
                        <a:pt x="216" y="502"/>
                        <a:pt x="217" y="499"/>
                        <a:pt x="217" y="498"/>
                      </a:cubicBezTo>
                      <a:cubicBezTo>
                        <a:pt x="217" y="496"/>
                        <a:pt x="218" y="494"/>
                        <a:pt x="220" y="492"/>
                      </a:cubicBezTo>
                      <a:cubicBezTo>
                        <a:pt x="220" y="492"/>
                        <a:pt x="220" y="492"/>
                        <a:pt x="220" y="492"/>
                      </a:cubicBezTo>
                      <a:cubicBezTo>
                        <a:pt x="220" y="492"/>
                        <a:pt x="220" y="492"/>
                        <a:pt x="220" y="492"/>
                      </a:cubicBezTo>
                      <a:cubicBezTo>
                        <a:pt x="221" y="491"/>
                        <a:pt x="223" y="489"/>
                        <a:pt x="227" y="486"/>
                      </a:cubicBezTo>
                      <a:cubicBezTo>
                        <a:pt x="230" y="484"/>
                        <a:pt x="233" y="481"/>
                        <a:pt x="233" y="480"/>
                      </a:cubicBezTo>
                      <a:cubicBezTo>
                        <a:pt x="235" y="477"/>
                        <a:pt x="236" y="474"/>
                        <a:pt x="236" y="473"/>
                      </a:cubicBezTo>
                      <a:cubicBezTo>
                        <a:pt x="237" y="472"/>
                        <a:pt x="237" y="471"/>
                        <a:pt x="237" y="469"/>
                      </a:cubicBezTo>
                      <a:cubicBezTo>
                        <a:pt x="238" y="468"/>
                        <a:pt x="238" y="467"/>
                        <a:pt x="239" y="466"/>
                      </a:cubicBezTo>
                      <a:cubicBezTo>
                        <a:pt x="239" y="465"/>
                        <a:pt x="241" y="462"/>
                        <a:pt x="244" y="461"/>
                      </a:cubicBezTo>
                      <a:cubicBezTo>
                        <a:pt x="244" y="461"/>
                        <a:pt x="244" y="461"/>
                        <a:pt x="244" y="461"/>
                      </a:cubicBezTo>
                      <a:cubicBezTo>
                        <a:pt x="244" y="461"/>
                        <a:pt x="244" y="461"/>
                        <a:pt x="244" y="461"/>
                      </a:cubicBezTo>
                      <a:cubicBezTo>
                        <a:pt x="245" y="460"/>
                        <a:pt x="247" y="459"/>
                        <a:pt x="249" y="458"/>
                      </a:cubicBezTo>
                      <a:cubicBezTo>
                        <a:pt x="251" y="457"/>
                        <a:pt x="252" y="456"/>
                        <a:pt x="253" y="456"/>
                      </a:cubicBezTo>
                      <a:cubicBezTo>
                        <a:pt x="254" y="455"/>
                        <a:pt x="256" y="454"/>
                        <a:pt x="258" y="453"/>
                      </a:cubicBezTo>
                      <a:cubicBezTo>
                        <a:pt x="259" y="452"/>
                        <a:pt x="261" y="452"/>
                        <a:pt x="262" y="451"/>
                      </a:cubicBezTo>
                      <a:cubicBezTo>
                        <a:pt x="263" y="451"/>
                        <a:pt x="263" y="451"/>
                        <a:pt x="263" y="451"/>
                      </a:cubicBezTo>
                      <a:cubicBezTo>
                        <a:pt x="263" y="451"/>
                        <a:pt x="263" y="451"/>
                        <a:pt x="263" y="451"/>
                      </a:cubicBezTo>
                      <a:cubicBezTo>
                        <a:pt x="265" y="449"/>
                        <a:pt x="268" y="448"/>
                        <a:pt x="270" y="448"/>
                      </a:cubicBezTo>
                      <a:cubicBezTo>
                        <a:pt x="270" y="448"/>
                        <a:pt x="270" y="448"/>
                        <a:pt x="270" y="448"/>
                      </a:cubicBezTo>
                      <a:cubicBezTo>
                        <a:pt x="270" y="447"/>
                        <a:pt x="270" y="447"/>
                        <a:pt x="270" y="447"/>
                      </a:cubicBezTo>
                      <a:cubicBezTo>
                        <a:pt x="271" y="447"/>
                        <a:pt x="274" y="445"/>
                        <a:pt x="275" y="443"/>
                      </a:cubicBezTo>
                      <a:cubicBezTo>
                        <a:pt x="276" y="441"/>
                        <a:pt x="278" y="439"/>
                        <a:pt x="279" y="438"/>
                      </a:cubicBezTo>
                      <a:cubicBezTo>
                        <a:pt x="279" y="438"/>
                        <a:pt x="279" y="438"/>
                        <a:pt x="279" y="438"/>
                      </a:cubicBezTo>
                      <a:cubicBezTo>
                        <a:pt x="280" y="438"/>
                        <a:pt x="280" y="438"/>
                        <a:pt x="280" y="438"/>
                      </a:cubicBezTo>
                      <a:cubicBezTo>
                        <a:pt x="280" y="437"/>
                        <a:pt x="281" y="436"/>
                        <a:pt x="282" y="435"/>
                      </a:cubicBezTo>
                      <a:cubicBezTo>
                        <a:pt x="283" y="433"/>
                        <a:pt x="284" y="432"/>
                        <a:pt x="285" y="431"/>
                      </a:cubicBezTo>
                      <a:cubicBezTo>
                        <a:pt x="285" y="431"/>
                        <a:pt x="285" y="431"/>
                        <a:pt x="285" y="431"/>
                      </a:cubicBezTo>
                      <a:cubicBezTo>
                        <a:pt x="287" y="428"/>
                        <a:pt x="288" y="424"/>
                        <a:pt x="289" y="422"/>
                      </a:cubicBezTo>
                      <a:cubicBezTo>
                        <a:pt x="290" y="420"/>
                        <a:pt x="292" y="416"/>
                        <a:pt x="293" y="413"/>
                      </a:cubicBezTo>
                      <a:cubicBezTo>
                        <a:pt x="294" y="410"/>
                        <a:pt x="295" y="406"/>
                        <a:pt x="297" y="403"/>
                      </a:cubicBezTo>
                      <a:cubicBezTo>
                        <a:pt x="298" y="400"/>
                        <a:pt x="301" y="397"/>
                        <a:pt x="303" y="396"/>
                      </a:cubicBezTo>
                      <a:cubicBezTo>
                        <a:pt x="311" y="393"/>
                        <a:pt x="311" y="393"/>
                        <a:pt x="311" y="393"/>
                      </a:cubicBezTo>
                      <a:cubicBezTo>
                        <a:pt x="313" y="393"/>
                        <a:pt x="316" y="392"/>
                        <a:pt x="317" y="391"/>
                      </a:cubicBezTo>
                      <a:cubicBezTo>
                        <a:pt x="325" y="388"/>
                        <a:pt x="325" y="388"/>
                        <a:pt x="325" y="388"/>
                      </a:cubicBezTo>
                      <a:cubicBezTo>
                        <a:pt x="327" y="387"/>
                        <a:pt x="329" y="386"/>
                        <a:pt x="329" y="386"/>
                      </a:cubicBezTo>
                      <a:cubicBezTo>
                        <a:pt x="330" y="386"/>
                        <a:pt x="330" y="386"/>
                        <a:pt x="330" y="386"/>
                      </a:cubicBezTo>
                      <a:cubicBezTo>
                        <a:pt x="330" y="384"/>
                        <a:pt x="330" y="384"/>
                        <a:pt x="330" y="384"/>
                      </a:cubicBezTo>
                      <a:cubicBezTo>
                        <a:pt x="329" y="383"/>
                        <a:pt x="329" y="382"/>
                        <a:pt x="329" y="381"/>
                      </a:cubicBezTo>
                      <a:cubicBezTo>
                        <a:pt x="329" y="381"/>
                        <a:pt x="329" y="380"/>
                        <a:pt x="329" y="380"/>
                      </a:cubicBezTo>
                      <a:cubicBezTo>
                        <a:pt x="329" y="380"/>
                        <a:pt x="329" y="380"/>
                        <a:pt x="329" y="380"/>
                      </a:cubicBezTo>
                      <a:cubicBezTo>
                        <a:pt x="328" y="380"/>
                        <a:pt x="328" y="380"/>
                        <a:pt x="328" y="380"/>
                      </a:cubicBezTo>
                      <a:cubicBezTo>
                        <a:pt x="327" y="378"/>
                        <a:pt x="327" y="377"/>
                        <a:pt x="326" y="377"/>
                      </a:cubicBezTo>
                      <a:cubicBezTo>
                        <a:pt x="326" y="376"/>
                        <a:pt x="326" y="376"/>
                        <a:pt x="326" y="376"/>
                      </a:cubicBezTo>
                      <a:cubicBezTo>
                        <a:pt x="326" y="376"/>
                        <a:pt x="326" y="376"/>
                        <a:pt x="326" y="376"/>
                      </a:cubicBezTo>
                      <a:cubicBezTo>
                        <a:pt x="326" y="376"/>
                        <a:pt x="325" y="375"/>
                        <a:pt x="325" y="375"/>
                      </a:cubicBezTo>
                      <a:cubicBezTo>
                        <a:pt x="325" y="375"/>
                        <a:pt x="325" y="375"/>
                        <a:pt x="325" y="375"/>
                      </a:cubicBezTo>
                      <a:cubicBezTo>
                        <a:pt x="325" y="375"/>
                        <a:pt x="326" y="374"/>
                        <a:pt x="327" y="373"/>
                      </a:cubicBezTo>
                      <a:cubicBezTo>
                        <a:pt x="328" y="373"/>
                        <a:pt x="328" y="373"/>
                        <a:pt x="328" y="373"/>
                      </a:cubicBezTo>
                      <a:cubicBezTo>
                        <a:pt x="328" y="373"/>
                        <a:pt x="328" y="373"/>
                        <a:pt x="328" y="373"/>
                      </a:cubicBezTo>
                      <a:cubicBezTo>
                        <a:pt x="329" y="371"/>
                        <a:pt x="330" y="370"/>
                        <a:pt x="332" y="369"/>
                      </a:cubicBezTo>
                      <a:cubicBezTo>
                        <a:pt x="332" y="369"/>
                        <a:pt x="332" y="369"/>
                        <a:pt x="332" y="369"/>
                      </a:cubicBezTo>
                      <a:cubicBezTo>
                        <a:pt x="332" y="368"/>
                        <a:pt x="332" y="368"/>
                        <a:pt x="332" y="368"/>
                      </a:cubicBezTo>
                      <a:cubicBezTo>
                        <a:pt x="333" y="368"/>
                        <a:pt x="335" y="365"/>
                        <a:pt x="336" y="364"/>
                      </a:cubicBezTo>
                      <a:cubicBezTo>
                        <a:pt x="336" y="363"/>
                        <a:pt x="336" y="363"/>
                        <a:pt x="336" y="363"/>
                      </a:cubicBezTo>
                      <a:cubicBezTo>
                        <a:pt x="337" y="362"/>
                        <a:pt x="338" y="361"/>
                        <a:pt x="338" y="361"/>
                      </a:cubicBezTo>
                      <a:cubicBezTo>
                        <a:pt x="339" y="361"/>
                        <a:pt x="341" y="360"/>
                        <a:pt x="342" y="358"/>
                      </a:cubicBezTo>
                      <a:cubicBezTo>
                        <a:pt x="343" y="357"/>
                        <a:pt x="346" y="355"/>
                        <a:pt x="348" y="352"/>
                      </a:cubicBezTo>
                      <a:cubicBezTo>
                        <a:pt x="349" y="351"/>
                        <a:pt x="352" y="348"/>
                        <a:pt x="354" y="347"/>
                      </a:cubicBezTo>
                      <a:cubicBezTo>
                        <a:pt x="355" y="347"/>
                        <a:pt x="355" y="346"/>
                        <a:pt x="356" y="346"/>
                      </a:cubicBezTo>
                      <a:cubicBezTo>
                        <a:pt x="358" y="345"/>
                        <a:pt x="359" y="345"/>
                        <a:pt x="359" y="344"/>
                      </a:cubicBezTo>
                      <a:cubicBezTo>
                        <a:pt x="364" y="340"/>
                        <a:pt x="364" y="340"/>
                        <a:pt x="364" y="340"/>
                      </a:cubicBezTo>
                      <a:cubicBezTo>
                        <a:pt x="365" y="340"/>
                        <a:pt x="365" y="339"/>
                        <a:pt x="366" y="339"/>
                      </a:cubicBezTo>
                      <a:cubicBezTo>
                        <a:pt x="367" y="338"/>
                        <a:pt x="367" y="338"/>
                        <a:pt x="367" y="338"/>
                      </a:cubicBezTo>
                      <a:cubicBezTo>
                        <a:pt x="366" y="337"/>
                        <a:pt x="366" y="337"/>
                        <a:pt x="366" y="337"/>
                      </a:cubicBezTo>
                      <a:cubicBezTo>
                        <a:pt x="366" y="337"/>
                        <a:pt x="366" y="337"/>
                        <a:pt x="366" y="337"/>
                      </a:cubicBezTo>
                      <a:cubicBezTo>
                        <a:pt x="365" y="336"/>
                        <a:pt x="365" y="336"/>
                        <a:pt x="364" y="335"/>
                      </a:cubicBezTo>
                      <a:cubicBezTo>
                        <a:pt x="364" y="334"/>
                        <a:pt x="363" y="333"/>
                        <a:pt x="362" y="332"/>
                      </a:cubicBezTo>
                      <a:cubicBezTo>
                        <a:pt x="361" y="332"/>
                        <a:pt x="361" y="331"/>
                        <a:pt x="361" y="330"/>
                      </a:cubicBezTo>
                      <a:cubicBezTo>
                        <a:pt x="361" y="330"/>
                        <a:pt x="361" y="329"/>
                        <a:pt x="362" y="328"/>
                      </a:cubicBezTo>
                      <a:cubicBezTo>
                        <a:pt x="362" y="328"/>
                        <a:pt x="362" y="328"/>
                        <a:pt x="362" y="328"/>
                      </a:cubicBezTo>
                      <a:cubicBezTo>
                        <a:pt x="363" y="327"/>
                        <a:pt x="363" y="327"/>
                        <a:pt x="363" y="327"/>
                      </a:cubicBezTo>
                      <a:cubicBezTo>
                        <a:pt x="363" y="325"/>
                        <a:pt x="364" y="324"/>
                        <a:pt x="364" y="324"/>
                      </a:cubicBezTo>
                      <a:cubicBezTo>
                        <a:pt x="364" y="324"/>
                        <a:pt x="364" y="321"/>
                        <a:pt x="365" y="320"/>
                      </a:cubicBezTo>
                      <a:cubicBezTo>
                        <a:pt x="366" y="317"/>
                        <a:pt x="367" y="314"/>
                        <a:pt x="366" y="313"/>
                      </a:cubicBezTo>
                      <a:cubicBezTo>
                        <a:pt x="366" y="313"/>
                        <a:pt x="366" y="313"/>
                        <a:pt x="366" y="313"/>
                      </a:cubicBezTo>
                      <a:cubicBezTo>
                        <a:pt x="366" y="312"/>
                        <a:pt x="366" y="312"/>
                        <a:pt x="366" y="312"/>
                      </a:cubicBezTo>
                      <a:cubicBezTo>
                        <a:pt x="366" y="312"/>
                        <a:pt x="365" y="311"/>
                        <a:pt x="364" y="310"/>
                      </a:cubicBezTo>
                      <a:cubicBezTo>
                        <a:pt x="364" y="309"/>
                        <a:pt x="364" y="308"/>
                        <a:pt x="363" y="308"/>
                      </a:cubicBezTo>
                      <a:cubicBezTo>
                        <a:pt x="363" y="306"/>
                        <a:pt x="363" y="304"/>
                        <a:pt x="362" y="303"/>
                      </a:cubicBezTo>
                      <a:cubicBezTo>
                        <a:pt x="362" y="301"/>
                        <a:pt x="362" y="301"/>
                        <a:pt x="362" y="301"/>
                      </a:cubicBezTo>
                      <a:cubicBezTo>
                        <a:pt x="363" y="298"/>
                        <a:pt x="363" y="298"/>
                        <a:pt x="363" y="298"/>
                      </a:cubicBezTo>
                      <a:cubicBezTo>
                        <a:pt x="364" y="297"/>
                        <a:pt x="365" y="296"/>
                        <a:pt x="366" y="296"/>
                      </a:cubicBezTo>
                      <a:cubicBezTo>
                        <a:pt x="367" y="295"/>
                        <a:pt x="367" y="294"/>
                        <a:pt x="368" y="294"/>
                      </a:cubicBezTo>
                      <a:cubicBezTo>
                        <a:pt x="369" y="293"/>
                        <a:pt x="370" y="292"/>
                        <a:pt x="371" y="292"/>
                      </a:cubicBezTo>
                      <a:cubicBezTo>
                        <a:pt x="371" y="291"/>
                        <a:pt x="371" y="291"/>
                        <a:pt x="371" y="291"/>
                      </a:cubicBezTo>
                      <a:cubicBezTo>
                        <a:pt x="371" y="291"/>
                        <a:pt x="371" y="291"/>
                        <a:pt x="371" y="291"/>
                      </a:cubicBezTo>
                      <a:cubicBezTo>
                        <a:pt x="372" y="291"/>
                        <a:pt x="372" y="290"/>
                        <a:pt x="373" y="290"/>
                      </a:cubicBezTo>
                      <a:cubicBezTo>
                        <a:pt x="374" y="290"/>
                        <a:pt x="375" y="290"/>
                        <a:pt x="376" y="289"/>
                      </a:cubicBezTo>
                      <a:cubicBezTo>
                        <a:pt x="377" y="288"/>
                        <a:pt x="378" y="287"/>
                        <a:pt x="380" y="287"/>
                      </a:cubicBezTo>
                      <a:cubicBezTo>
                        <a:pt x="383" y="286"/>
                        <a:pt x="385" y="285"/>
                        <a:pt x="385" y="284"/>
                      </a:cubicBezTo>
                      <a:cubicBezTo>
                        <a:pt x="386" y="284"/>
                        <a:pt x="388" y="283"/>
                        <a:pt x="389" y="283"/>
                      </a:cubicBezTo>
                      <a:cubicBezTo>
                        <a:pt x="390" y="283"/>
                        <a:pt x="390" y="283"/>
                        <a:pt x="391" y="283"/>
                      </a:cubicBezTo>
                      <a:cubicBezTo>
                        <a:pt x="391" y="283"/>
                        <a:pt x="391" y="283"/>
                        <a:pt x="391" y="283"/>
                      </a:cubicBezTo>
                      <a:cubicBezTo>
                        <a:pt x="391" y="283"/>
                        <a:pt x="391" y="283"/>
                        <a:pt x="391" y="283"/>
                      </a:cubicBezTo>
                      <a:cubicBezTo>
                        <a:pt x="393" y="283"/>
                        <a:pt x="395" y="283"/>
                        <a:pt x="396" y="281"/>
                      </a:cubicBezTo>
                      <a:cubicBezTo>
                        <a:pt x="397" y="281"/>
                        <a:pt x="399" y="280"/>
                        <a:pt x="401" y="279"/>
                      </a:cubicBezTo>
                      <a:cubicBezTo>
                        <a:pt x="401" y="279"/>
                        <a:pt x="401" y="279"/>
                        <a:pt x="401" y="279"/>
                      </a:cubicBezTo>
                      <a:cubicBezTo>
                        <a:pt x="401" y="279"/>
                        <a:pt x="401" y="279"/>
                        <a:pt x="401" y="279"/>
                      </a:cubicBezTo>
                      <a:cubicBezTo>
                        <a:pt x="401" y="278"/>
                        <a:pt x="401" y="278"/>
                        <a:pt x="402" y="278"/>
                      </a:cubicBezTo>
                      <a:cubicBezTo>
                        <a:pt x="402" y="278"/>
                        <a:pt x="402" y="278"/>
                        <a:pt x="402" y="278"/>
                      </a:cubicBezTo>
                      <a:cubicBezTo>
                        <a:pt x="402" y="277"/>
                        <a:pt x="402" y="277"/>
                        <a:pt x="402" y="277"/>
                      </a:cubicBezTo>
                      <a:cubicBezTo>
                        <a:pt x="402" y="277"/>
                        <a:pt x="403" y="276"/>
                        <a:pt x="403" y="275"/>
                      </a:cubicBezTo>
                      <a:cubicBezTo>
                        <a:pt x="403" y="275"/>
                        <a:pt x="403" y="275"/>
                        <a:pt x="403" y="275"/>
                      </a:cubicBezTo>
                      <a:cubicBezTo>
                        <a:pt x="403" y="274"/>
                        <a:pt x="403" y="274"/>
                        <a:pt x="403" y="274"/>
                      </a:cubicBezTo>
                      <a:cubicBezTo>
                        <a:pt x="403" y="272"/>
                        <a:pt x="403" y="271"/>
                        <a:pt x="402" y="269"/>
                      </a:cubicBezTo>
                      <a:cubicBezTo>
                        <a:pt x="402" y="269"/>
                        <a:pt x="402" y="269"/>
                        <a:pt x="402" y="269"/>
                      </a:cubicBezTo>
                      <a:cubicBezTo>
                        <a:pt x="400" y="267"/>
                        <a:pt x="400" y="267"/>
                        <a:pt x="400" y="267"/>
                      </a:cubicBezTo>
                      <a:cubicBezTo>
                        <a:pt x="397" y="266"/>
                        <a:pt x="397" y="266"/>
                        <a:pt x="397" y="266"/>
                      </a:cubicBezTo>
                      <a:cubicBezTo>
                        <a:pt x="397" y="266"/>
                        <a:pt x="397" y="266"/>
                        <a:pt x="397" y="266"/>
                      </a:cubicBezTo>
                      <a:cubicBezTo>
                        <a:pt x="395" y="266"/>
                        <a:pt x="392" y="264"/>
                        <a:pt x="391" y="264"/>
                      </a:cubicBezTo>
                      <a:cubicBezTo>
                        <a:pt x="391" y="263"/>
                        <a:pt x="390" y="263"/>
                        <a:pt x="388" y="263"/>
                      </a:cubicBezTo>
                      <a:cubicBezTo>
                        <a:pt x="383" y="263"/>
                        <a:pt x="383" y="263"/>
                        <a:pt x="383" y="263"/>
                      </a:cubicBezTo>
                      <a:cubicBezTo>
                        <a:pt x="383" y="263"/>
                        <a:pt x="383" y="263"/>
                        <a:pt x="383" y="263"/>
                      </a:cubicBezTo>
                      <a:cubicBezTo>
                        <a:pt x="383" y="263"/>
                        <a:pt x="382" y="264"/>
                        <a:pt x="381" y="264"/>
                      </a:cubicBezTo>
                      <a:cubicBezTo>
                        <a:pt x="381" y="264"/>
                        <a:pt x="380" y="263"/>
                        <a:pt x="380" y="263"/>
                      </a:cubicBezTo>
                      <a:cubicBezTo>
                        <a:pt x="380" y="263"/>
                        <a:pt x="380" y="263"/>
                        <a:pt x="380" y="263"/>
                      </a:cubicBezTo>
                      <a:cubicBezTo>
                        <a:pt x="379" y="263"/>
                        <a:pt x="379" y="263"/>
                        <a:pt x="379" y="263"/>
                      </a:cubicBezTo>
                      <a:cubicBezTo>
                        <a:pt x="378" y="263"/>
                        <a:pt x="376" y="262"/>
                        <a:pt x="374" y="261"/>
                      </a:cubicBezTo>
                      <a:cubicBezTo>
                        <a:pt x="373" y="261"/>
                        <a:pt x="372" y="259"/>
                        <a:pt x="371" y="257"/>
                      </a:cubicBezTo>
                      <a:cubicBezTo>
                        <a:pt x="371" y="241"/>
                        <a:pt x="371" y="241"/>
                        <a:pt x="371" y="241"/>
                      </a:cubicBezTo>
                      <a:cubicBezTo>
                        <a:pt x="369" y="242"/>
                        <a:pt x="369" y="242"/>
                        <a:pt x="369" y="242"/>
                      </a:cubicBezTo>
                      <a:cubicBezTo>
                        <a:pt x="368" y="242"/>
                        <a:pt x="368" y="242"/>
                        <a:pt x="367" y="242"/>
                      </a:cubicBezTo>
                      <a:cubicBezTo>
                        <a:pt x="367" y="242"/>
                        <a:pt x="367" y="242"/>
                        <a:pt x="367" y="242"/>
                      </a:cubicBezTo>
                      <a:cubicBezTo>
                        <a:pt x="367" y="242"/>
                        <a:pt x="367" y="242"/>
                        <a:pt x="367" y="242"/>
                      </a:cubicBezTo>
                      <a:cubicBezTo>
                        <a:pt x="366" y="243"/>
                        <a:pt x="365" y="243"/>
                        <a:pt x="363" y="243"/>
                      </a:cubicBezTo>
                      <a:cubicBezTo>
                        <a:pt x="362" y="243"/>
                        <a:pt x="360" y="244"/>
                        <a:pt x="359" y="244"/>
                      </a:cubicBezTo>
                      <a:cubicBezTo>
                        <a:pt x="359" y="244"/>
                        <a:pt x="359" y="244"/>
                        <a:pt x="359" y="244"/>
                      </a:cubicBezTo>
                      <a:cubicBezTo>
                        <a:pt x="357" y="244"/>
                        <a:pt x="356" y="244"/>
                        <a:pt x="355" y="243"/>
                      </a:cubicBezTo>
                      <a:cubicBezTo>
                        <a:pt x="355" y="242"/>
                        <a:pt x="355" y="242"/>
                        <a:pt x="355" y="241"/>
                      </a:cubicBezTo>
                      <a:cubicBezTo>
                        <a:pt x="355" y="241"/>
                        <a:pt x="355" y="241"/>
                        <a:pt x="355" y="241"/>
                      </a:cubicBezTo>
                      <a:cubicBezTo>
                        <a:pt x="355" y="235"/>
                        <a:pt x="355" y="235"/>
                        <a:pt x="355" y="235"/>
                      </a:cubicBezTo>
                      <a:cubicBezTo>
                        <a:pt x="355" y="234"/>
                        <a:pt x="355" y="233"/>
                        <a:pt x="353" y="231"/>
                      </a:cubicBezTo>
                      <a:cubicBezTo>
                        <a:pt x="353" y="231"/>
                        <a:pt x="353" y="231"/>
                        <a:pt x="353" y="231"/>
                      </a:cubicBezTo>
                      <a:cubicBezTo>
                        <a:pt x="352" y="231"/>
                        <a:pt x="352" y="231"/>
                        <a:pt x="352" y="231"/>
                      </a:cubicBezTo>
                      <a:cubicBezTo>
                        <a:pt x="349" y="231"/>
                        <a:pt x="333" y="230"/>
                        <a:pt x="325" y="228"/>
                      </a:cubicBezTo>
                      <a:cubicBezTo>
                        <a:pt x="316" y="225"/>
                        <a:pt x="306" y="218"/>
                        <a:pt x="306" y="203"/>
                      </a:cubicBezTo>
                      <a:cubicBezTo>
                        <a:pt x="306" y="196"/>
                        <a:pt x="305" y="191"/>
                        <a:pt x="304" y="185"/>
                      </a:cubicBezTo>
                      <a:cubicBezTo>
                        <a:pt x="303" y="180"/>
                        <a:pt x="302" y="175"/>
                        <a:pt x="302" y="169"/>
                      </a:cubicBezTo>
                      <a:cubicBezTo>
                        <a:pt x="302" y="165"/>
                        <a:pt x="299" y="161"/>
                        <a:pt x="296" y="158"/>
                      </a:cubicBezTo>
                      <a:cubicBezTo>
                        <a:pt x="294" y="155"/>
                        <a:pt x="292" y="152"/>
                        <a:pt x="293" y="150"/>
                      </a:cubicBezTo>
                      <a:cubicBezTo>
                        <a:pt x="293" y="147"/>
                        <a:pt x="296" y="145"/>
                        <a:pt x="302" y="142"/>
                      </a:cubicBezTo>
                      <a:cubicBezTo>
                        <a:pt x="307" y="140"/>
                        <a:pt x="312" y="138"/>
                        <a:pt x="316" y="136"/>
                      </a:cubicBezTo>
                      <a:cubicBezTo>
                        <a:pt x="328" y="132"/>
                        <a:pt x="334" y="130"/>
                        <a:pt x="337" y="118"/>
                      </a:cubicBezTo>
                      <a:cubicBezTo>
                        <a:pt x="339" y="107"/>
                        <a:pt x="334" y="105"/>
                        <a:pt x="329" y="103"/>
                      </a:cubicBezTo>
                      <a:cubicBezTo>
                        <a:pt x="326" y="102"/>
                        <a:pt x="323" y="100"/>
                        <a:pt x="320" y="98"/>
                      </a:cubicBezTo>
                      <a:cubicBezTo>
                        <a:pt x="317" y="95"/>
                        <a:pt x="318" y="92"/>
                        <a:pt x="319" y="90"/>
                      </a:cubicBezTo>
                      <a:cubicBezTo>
                        <a:pt x="319" y="89"/>
                        <a:pt x="320" y="88"/>
                        <a:pt x="319" y="87"/>
                      </a:cubicBezTo>
                      <a:cubicBezTo>
                        <a:pt x="319" y="86"/>
                        <a:pt x="317" y="84"/>
                        <a:pt x="310" y="83"/>
                      </a:cubicBezTo>
                      <a:cubicBezTo>
                        <a:pt x="292" y="79"/>
                        <a:pt x="284" y="72"/>
                        <a:pt x="281" y="68"/>
                      </a:cubicBezTo>
                      <a:cubicBezTo>
                        <a:pt x="280" y="67"/>
                        <a:pt x="280" y="67"/>
                        <a:pt x="280" y="67"/>
                      </a:cubicBezTo>
                      <a:cubicBezTo>
                        <a:pt x="279" y="66"/>
                        <a:pt x="276" y="64"/>
                        <a:pt x="273" y="63"/>
                      </a:cubicBezTo>
                      <a:cubicBezTo>
                        <a:pt x="266" y="59"/>
                        <a:pt x="261" y="56"/>
                        <a:pt x="261" y="53"/>
                      </a:cubicBezTo>
                      <a:cubicBezTo>
                        <a:pt x="261" y="52"/>
                        <a:pt x="261" y="52"/>
                        <a:pt x="261" y="52"/>
                      </a:cubicBezTo>
                      <a:cubicBezTo>
                        <a:pt x="261" y="47"/>
                        <a:pt x="260" y="38"/>
                        <a:pt x="276" y="33"/>
                      </a:cubicBezTo>
                      <a:cubicBezTo>
                        <a:pt x="288" y="30"/>
                        <a:pt x="293" y="28"/>
                        <a:pt x="301" y="26"/>
                      </a:cubicBezTo>
                      <a:cubicBezTo>
                        <a:pt x="302" y="26"/>
                        <a:pt x="302" y="26"/>
                        <a:pt x="302" y="26"/>
                      </a:cubicBezTo>
                      <a:cubicBezTo>
                        <a:pt x="305" y="25"/>
                        <a:pt x="309" y="25"/>
                        <a:pt x="314" y="23"/>
                      </a:cubicBezTo>
                      <a:cubicBezTo>
                        <a:pt x="320" y="22"/>
                        <a:pt x="322" y="20"/>
                        <a:pt x="322" y="18"/>
                      </a:cubicBezTo>
                      <a:cubicBezTo>
                        <a:pt x="322" y="16"/>
                        <a:pt x="322" y="14"/>
                        <a:pt x="335" y="12"/>
                      </a:cubicBezTo>
                      <a:cubicBezTo>
                        <a:pt x="345" y="10"/>
                        <a:pt x="353" y="6"/>
                        <a:pt x="358" y="3"/>
                      </a:cubicBezTo>
                      <a:cubicBezTo>
                        <a:pt x="363" y="1"/>
                        <a:pt x="366" y="0"/>
                        <a:pt x="368" y="0"/>
                      </a:cubicBezTo>
                      <a:cubicBezTo>
                        <a:pt x="370" y="0"/>
                        <a:pt x="371" y="0"/>
                        <a:pt x="372" y="1"/>
                      </a:cubicBezTo>
                      <a:cubicBezTo>
                        <a:pt x="374" y="3"/>
                        <a:pt x="379" y="4"/>
                        <a:pt x="385" y="4"/>
                      </a:cubicBezTo>
                      <a:cubicBezTo>
                        <a:pt x="390" y="4"/>
                        <a:pt x="396" y="4"/>
                        <a:pt x="398" y="7"/>
                      </a:cubicBezTo>
                      <a:cubicBezTo>
                        <a:pt x="399" y="9"/>
                        <a:pt x="399" y="11"/>
                        <a:pt x="397" y="13"/>
                      </a:cubicBezTo>
                      <a:cubicBezTo>
                        <a:pt x="395" y="19"/>
                        <a:pt x="394" y="22"/>
                        <a:pt x="395" y="24"/>
                      </a:cubicBezTo>
                      <a:cubicBezTo>
                        <a:pt x="396" y="25"/>
                        <a:pt x="398" y="25"/>
                        <a:pt x="401" y="26"/>
                      </a:cubicBezTo>
                      <a:cubicBezTo>
                        <a:pt x="403" y="26"/>
                        <a:pt x="405" y="27"/>
                        <a:pt x="407" y="27"/>
                      </a:cubicBezTo>
                      <a:cubicBezTo>
                        <a:pt x="410" y="28"/>
                        <a:pt x="411" y="28"/>
                        <a:pt x="413" y="28"/>
                      </a:cubicBezTo>
                      <a:cubicBezTo>
                        <a:pt x="415" y="28"/>
                        <a:pt x="415" y="28"/>
                        <a:pt x="415" y="28"/>
                      </a:cubicBezTo>
                      <a:cubicBezTo>
                        <a:pt x="419" y="28"/>
                        <a:pt x="422" y="29"/>
                        <a:pt x="432" y="39"/>
                      </a:cubicBezTo>
                      <a:cubicBezTo>
                        <a:pt x="440" y="47"/>
                        <a:pt x="441" y="51"/>
                        <a:pt x="442" y="54"/>
                      </a:cubicBezTo>
                      <a:cubicBezTo>
                        <a:pt x="443" y="59"/>
                        <a:pt x="444" y="61"/>
                        <a:pt x="453" y="65"/>
                      </a:cubicBezTo>
                      <a:cubicBezTo>
                        <a:pt x="460" y="69"/>
                        <a:pt x="464" y="70"/>
                        <a:pt x="467" y="70"/>
                      </a:cubicBezTo>
                      <a:cubicBezTo>
                        <a:pt x="471" y="71"/>
                        <a:pt x="474" y="71"/>
                        <a:pt x="480" y="77"/>
                      </a:cubicBezTo>
                      <a:cubicBezTo>
                        <a:pt x="482" y="79"/>
                        <a:pt x="484" y="81"/>
                        <a:pt x="485" y="82"/>
                      </a:cubicBezTo>
                      <a:cubicBezTo>
                        <a:pt x="486" y="84"/>
                        <a:pt x="487" y="84"/>
                        <a:pt x="488" y="84"/>
                      </a:cubicBezTo>
                      <a:cubicBezTo>
                        <a:pt x="488" y="84"/>
                        <a:pt x="489" y="84"/>
                        <a:pt x="489" y="84"/>
                      </a:cubicBezTo>
                      <a:cubicBezTo>
                        <a:pt x="491" y="84"/>
                        <a:pt x="494" y="83"/>
                        <a:pt x="500" y="83"/>
                      </a:cubicBezTo>
                      <a:cubicBezTo>
                        <a:pt x="513" y="83"/>
                        <a:pt x="518" y="80"/>
                        <a:pt x="526" y="76"/>
                      </a:cubicBezTo>
                      <a:cubicBezTo>
                        <a:pt x="529" y="74"/>
                        <a:pt x="532" y="73"/>
                        <a:pt x="537" y="71"/>
                      </a:cubicBezTo>
                      <a:cubicBezTo>
                        <a:pt x="552" y="64"/>
                        <a:pt x="563" y="61"/>
                        <a:pt x="571" y="61"/>
                      </a:cubicBezTo>
                      <a:cubicBezTo>
                        <a:pt x="573" y="61"/>
                        <a:pt x="575" y="60"/>
                        <a:pt x="577" y="60"/>
                      </a:cubicBezTo>
                      <a:cubicBezTo>
                        <a:pt x="580" y="59"/>
                        <a:pt x="582" y="58"/>
                        <a:pt x="585" y="58"/>
                      </a:cubicBezTo>
                      <a:cubicBezTo>
                        <a:pt x="589" y="58"/>
                        <a:pt x="593" y="60"/>
                        <a:pt x="597" y="64"/>
                      </a:cubicBezTo>
                      <a:cubicBezTo>
                        <a:pt x="603" y="69"/>
                        <a:pt x="610" y="70"/>
                        <a:pt x="616" y="71"/>
                      </a:cubicBezTo>
                      <a:cubicBezTo>
                        <a:pt x="623" y="72"/>
                        <a:pt x="627" y="73"/>
                        <a:pt x="627" y="78"/>
                      </a:cubicBezTo>
                      <a:cubicBezTo>
                        <a:pt x="627" y="81"/>
                        <a:pt x="628" y="85"/>
                        <a:pt x="629" y="89"/>
                      </a:cubicBezTo>
                      <a:cubicBezTo>
                        <a:pt x="631" y="97"/>
                        <a:pt x="634" y="105"/>
                        <a:pt x="627" y="111"/>
                      </a:cubicBezTo>
                      <a:cubicBezTo>
                        <a:pt x="623" y="115"/>
                        <a:pt x="619" y="118"/>
                        <a:pt x="616" y="121"/>
                      </a:cubicBezTo>
                      <a:cubicBezTo>
                        <a:pt x="610" y="125"/>
                        <a:pt x="606" y="129"/>
                        <a:pt x="606" y="132"/>
                      </a:cubicBezTo>
                      <a:cubicBezTo>
                        <a:pt x="606" y="134"/>
                        <a:pt x="606" y="135"/>
                        <a:pt x="607" y="136"/>
                      </a:cubicBezTo>
                      <a:cubicBezTo>
                        <a:pt x="607" y="139"/>
                        <a:pt x="608" y="141"/>
                        <a:pt x="601" y="148"/>
                      </a:cubicBezTo>
                      <a:cubicBezTo>
                        <a:pt x="596" y="153"/>
                        <a:pt x="582" y="155"/>
                        <a:pt x="573" y="156"/>
                      </a:cubicBezTo>
                      <a:cubicBezTo>
                        <a:pt x="572" y="156"/>
                        <a:pt x="571" y="157"/>
                        <a:pt x="570" y="157"/>
                      </a:cubicBezTo>
                      <a:cubicBezTo>
                        <a:pt x="570" y="159"/>
                        <a:pt x="570" y="159"/>
                        <a:pt x="570" y="159"/>
                      </a:cubicBezTo>
                      <a:cubicBezTo>
                        <a:pt x="573" y="160"/>
                        <a:pt x="576" y="160"/>
                        <a:pt x="579" y="161"/>
                      </a:cubicBezTo>
                      <a:cubicBezTo>
                        <a:pt x="584" y="162"/>
                        <a:pt x="586" y="162"/>
                        <a:pt x="587" y="163"/>
                      </a:cubicBezTo>
                      <a:cubicBezTo>
                        <a:pt x="587" y="164"/>
                        <a:pt x="587" y="164"/>
                        <a:pt x="587" y="165"/>
                      </a:cubicBezTo>
                      <a:cubicBezTo>
                        <a:pt x="587" y="165"/>
                        <a:pt x="587" y="166"/>
                        <a:pt x="587" y="166"/>
                      </a:cubicBezTo>
                      <a:cubicBezTo>
                        <a:pt x="587" y="167"/>
                        <a:pt x="586" y="168"/>
                        <a:pt x="586" y="168"/>
                      </a:cubicBezTo>
                      <a:cubicBezTo>
                        <a:pt x="586" y="168"/>
                        <a:pt x="586" y="168"/>
                        <a:pt x="586" y="168"/>
                      </a:cubicBezTo>
                      <a:cubicBezTo>
                        <a:pt x="585" y="169"/>
                        <a:pt x="584" y="170"/>
                        <a:pt x="582" y="171"/>
                      </a:cubicBezTo>
                      <a:cubicBezTo>
                        <a:pt x="582" y="171"/>
                        <a:pt x="582" y="171"/>
                        <a:pt x="582" y="171"/>
                      </a:cubicBezTo>
                      <a:cubicBezTo>
                        <a:pt x="582" y="171"/>
                        <a:pt x="582" y="171"/>
                        <a:pt x="582" y="171"/>
                      </a:cubicBezTo>
                      <a:cubicBezTo>
                        <a:pt x="581" y="172"/>
                        <a:pt x="579" y="173"/>
                        <a:pt x="578" y="174"/>
                      </a:cubicBezTo>
                      <a:cubicBezTo>
                        <a:pt x="577" y="174"/>
                        <a:pt x="577" y="174"/>
                        <a:pt x="577" y="174"/>
                      </a:cubicBezTo>
                      <a:cubicBezTo>
                        <a:pt x="577" y="174"/>
                        <a:pt x="577" y="174"/>
                        <a:pt x="577" y="174"/>
                      </a:cubicBezTo>
                      <a:cubicBezTo>
                        <a:pt x="577" y="175"/>
                        <a:pt x="576" y="176"/>
                        <a:pt x="576" y="178"/>
                      </a:cubicBezTo>
                      <a:cubicBezTo>
                        <a:pt x="575" y="179"/>
                        <a:pt x="575" y="181"/>
                        <a:pt x="576" y="182"/>
                      </a:cubicBezTo>
                      <a:cubicBezTo>
                        <a:pt x="576" y="183"/>
                        <a:pt x="576" y="183"/>
                        <a:pt x="576" y="184"/>
                      </a:cubicBezTo>
                      <a:cubicBezTo>
                        <a:pt x="576" y="184"/>
                        <a:pt x="576" y="184"/>
                        <a:pt x="576" y="184"/>
                      </a:cubicBezTo>
                      <a:cubicBezTo>
                        <a:pt x="576" y="184"/>
                        <a:pt x="576" y="184"/>
                        <a:pt x="576" y="184"/>
                      </a:cubicBezTo>
                      <a:cubicBezTo>
                        <a:pt x="577" y="186"/>
                        <a:pt x="577" y="189"/>
                        <a:pt x="577" y="191"/>
                      </a:cubicBezTo>
                      <a:cubicBezTo>
                        <a:pt x="577" y="197"/>
                        <a:pt x="577" y="197"/>
                        <a:pt x="577" y="197"/>
                      </a:cubicBezTo>
                      <a:cubicBezTo>
                        <a:pt x="577" y="198"/>
                        <a:pt x="577" y="199"/>
                        <a:pt x="577" y="200"/>
                      </a:cubicBezTo>
                      <a:cubicBezTo>
                        <a:pt x="577" y="201"/>
                        <a:pt x="578" y="201"/>
                        <a:pt x="578" y="202"/>
                      </a:cubicBezTo>
                      <a:cubicBezTo>
                        <a:pt x="578" y="203"/>
                        <a:pt x="578" y="203"/>
                        <a:pt x="578" y="203"/>
                      </a:cubicBezTo>
                      <a:cubicBezTo>
                        <a:pt x="579" y="203"/>
                        <a:pt x="579" y="203"/>
                        <a:pt x="579" y="203"/>
                      </a:cubicBezTo>
                      <a:cubicBezTo>
                        <a:pt x="579" y="203"/>
                        <a:pt x="579" y="203"/>
                        <a:pt x="580" y="203"/>
                      </a:cubicBezTo>
                      <a:cubicBezTo>
                        <a:pt x="581" y="203"/>
                        <a:pt x="581" y="203"/>
                        <a:pt x="581" y="203"/>
                      </a:cubicBezTo>
                      <a:cubicBezTo>
                        <a:pt x="585" y="201"/>
                        <a:pt x="585" y="201"/>
                        <a:pt x="585" y="201"/>
                      </a:cubicBezTo>
                      <a:cubicBezTo>
                        <a:pt x="585" y="201"/>
                        <a:pt x="585" y="201"/>
                        <a:pt x="585" y="201"/>
                      </a:cubicBezTo>
                      <a:cubicBezTo>
                        <a:pt x="585" y="202"/>
                        <a:pt x="584" y="203"/>
                        <a:pt x="584" y="206"/>
                      </a:cubicBezTo>
                      <a:cubicBezTo>
                        <a:pt x="583" y="208"/>
                        <a:pt x="583" y="211"/>
                        <a:pt x="584" y="212"/>
                      </a:cubicBezTo>
                      <a:cubicBezTo>
                        <a:pt x="584" y="214"/>
                        <a:pt x="585" y="216"/>
                        <a:pt x="586" y="217"/>
                      </a:cubicBezTo>
                      <a:cubicBezTo>
                        <a:pt x="587" y="218"/>
                        <a:pt x="589" y="220"/>
                        <a:pt x="591" y="221"/>
                      </a:cubicBezTo>
                      <a:cubicBezTo>
                        <a:pt x="593" y="221"/>
                        <a:pt x="594" y="222"/>
                        <a:pt x="595" y="222"/>
                      </a:cubicBezTo>
                      <a:cubicBezTo>
                        <a:pt x="596" y="223"/>
                        <a:pt x="597" y="223"/>
                        <a:pt x="597" y="224"/>
                      </a:cubicBezTo>
                      <a:cubicBezTo>
                        <a:pt x="598" y="224"/>
                        <a:pt x="598" y="224"/>
                        <a:pt x="598" y="224"/>
                      </a:cubicBezTo>
                      <a:cubicBezTo>
                        <a:pt x="598" y="224"/>
                        <a:pt x="598" y="224"/>
                        <a:pt x="598" y="224"/>
                      </a:cubicBezTo>
                      <a:cubicBezTo>
                        <a:pt x="599" y="224"/>
                        <a:pt x="601" y="225"/>
                        <a:pt x="603" y="225"/>
                      </a:cubicBezTo>
                      <a:cubicBezTo>
                        <a:pt x="603" y="226"/>
                        <a:pt x="605" y="227"/>
                        <a:pt x="604" y="229"/>
                      </a:cubicBezTo>
                      <a:cubicBezTo>
                        <a:pt x="604" y="230"/>
                        <a:pt x="604" y="230"/>
                        <a:pt x="604" y="231"/>
                      </a:cubicBezTo>
                      <a:cubicBezTo>
                        <a:pt x="604" y="232"/>
                        <a:pt x="603" y="233"/>
                        <a:pt x="604" y="235"/>
                      </a:cubicBezTo>
                      <a:cubicBezTo>
                        <a:pt x="604" y="236"/>
                        <a:pt x="605" y="237"/>
                        <a:pt x="605" y="238"/>
                      </a:cubicBezTo>
                      <a:cubicBezTo>
                        <a:pt x="605" y="238"/>
                        <a:pt x="606" y="239"/>
                        <a:pt x="606" y="239"/>
                      </a:cubicBezTo>
                      <a:cubicBezTo>
                        <a:pt x="606" y="240"/>
                        <a:pt x="606" y="240"/>
                        <a:pt x="606" y="240"/>
                      </a:cubicBezTo>
                      <a:cubicBezTo>
                        <a:pt x="606" y="240"/>
                        <a:pt x="606" y="240"/>
                        <a:pt x="606" y="240"/>
                      </a:cubicBezTo>
                      <a:cubicBezTo>
                        <a:pt x="607" y="241"/>
                        <a:pt x="608" y="242"/>
                        <a:pt x="609" y="244"/>
                      </a:cubicBezTo>
                      <a:cubicBezTo>
                        <a:pt x="609" y="245"/>
                        <a:pt x="609" y="247"/>
                        <a:pt x="610" y="247"/>
                      </a:cubicBezTo>
                      <a:cubicBezTo>
                        <a:pt x="610" y="247"/>
                        <a:pt x="610" y="247"/>
                        <a:pt x="610" y="247"/>
                      </a:cubicBezTo>
                      <a:cubicBezTo>
                        <a:pt x="610" y="247"/>
                        <a:pt x="610" y="247"/>
                        <a:pt x="610" y="247"/>
                      </a:cubicBezTo>
                      <a:cubicBezTo>
                        <a:pt x="611" y="248"/>
                        <a:pt x="611" y="250"/>
                        <a:pt x="611" y="251"/>
                      </a:cubicBezTo>
                      <a:cubicBezTo>
                        <a:pt x="611" y="251"/>
                        <a:pt x="611" y="251"/>
                        <a:pt x="611" y="251"/>
                      </a:cubicBezTo>
                      <a:cubicBezTo>
                        <a:pt x="611" y="252"/>
                        <a:pt x="610" y="252"/>
                        <a:pt x="610" y="253"/>
                      </a:cubicBezTo>
                      <a:cubicBezTo>
                        <a:pt x="609" y="254"/>
                        <a:pt x="608" y="255"/>
                        <a:pt x="608" y="256"/>
                      </a:cubicBezTo>
                      <a:cubicBezTo>
                        <a:pt x="608" y="256"/>
                        <a:pt x="608" y="256"/>
                        <a:pt x="608" y="256"/>
                      </a:cubicBezTo>
                      <a:cubicBezTo>
                        <a:pt x="608" y="256"/>
                        <a:pt x="608" y="256"/>
                        <a:pt x="608" y="256"/>
                      </a:cubicBezTo>
                      <a:cubicBezTo>
                        <a:pt x="607" y="257"/>
                        <a:pt x="606" y="259"/>
                        <a:pt x="605" y="259"/>
                      </a:cubicBezTo>
                      <a:cubicBezTo>
                        <a:pt x="604" y="259"/>
                        <a:pt x="604" y="259"/>
                        <a:pt x="604" y="259"/>
                      </a:cubicBezTo>
                      <a:cubicBezTo>
                        <a:pt x="604" y="259"/>
                        <a:pt x="604" y="259"/>
                        <a:pt x="604" y="259"/>
                      </a:cubicBezTo>
                      <a:cubicBezTo>
                        <a:pt x="603" y="260"/>
                        <a:pt x="601" y="261"/>
                        <a:pt x="600" y="261"/>
                      </a:cubicBezTo>
                      <a:cubicBezTo>
                        <a:pt x="599" y="261"/>
                        <a:pt x="596" y="262"/>
                        <a:pt x="594" y="263"/>
                      </a:cubicBezTo>
                      <a:cubicBezTo>
                        <a:pt x="594" y="263"/>
                        <a:pt x="594" y="263"/>
                        <a:pt x="594" y="263"/>
                      </a:cubicBezTo>
                      <a:cubicBezTo>
                        <a:pt x="594" y="263"/>
                        <a:pt x="594" y="263"/>
                        <a:pt x="594" y="263"/>
                      </a:cubicBezTo>
                      <a:cubicBezTo>
                        <a:pt x="592" y="265"/>
                        <a:pt x="592" y="265"/>
                        <a:pt x="592" y="266"/>
                      </a:cubicBezTo>
                      <a:cubicBezTo>
                        <a:pt x="592" y="266"/>
                        <a:pt x="592" y="266"/>
                        <a:pt x="592" y="266"/>
                      </a:cubicBezTo>
                      <a:cubicBezTo>
                        <a:pt x="591" y="267"/>
                        <a:pt x="589" y="269"/>
                        <a:pt x="587" y="269"/>
                      </a:cubicBezTo>
                      <a:cubicBezTo>
                        <a:pt x="586" y="269"/>
                        <a:pt x="585" y="269"/>
                        <a:pt x="584" y="269"/>
                      </a:cubicBezTo>
                      <a:cubicBezTo>
                        <a:pt x="583" y="269"/>
                        <a:pt x="581" y="269"/>
                        <a:pt x="580" y="268"/>
                      </a:cubicBezTo>
                      <a:cubicBezTo>
                        <a:pt x="577" y="265"/>
                        <a:pt x="577" y="265"/>
                        <a:pt x="577" y="265"/>
                      </a:cubicBezTo>
                      <a:cubicBezTo>
                        <a:pt x="575" y="263"/>
                        <a:pt x="574" y="261"/>
                        <a:pt x="574" y="259"/>
                      </a:cubicBezTo>
                      <a:cubicBezTo>
                        <a:pt x="574" y="257"/>
                        <a:pt x="573" y="256"/>
                        <a:pt x="572" y="256"/>
                      </a:cubicBezTo>
                      <a:cubicBezTo>
                        <a:pt x="572" y="256"/>
                        <a:pt x="571" y="256"/>
                        <a:pt x="571" y="257"/>
                      </a:cubicBezTo>
                      <a:cubicBezTo>
                        <a:pt x="568" y="257"/>
                        <a:pt x="566" y="257"/>
                        <a:pt x="565" y="258"/>
                      </a:cubicBezTo>
                      <a:cubicBezTo>
                        <a:pt x="564" y="258"/>
                        <a:pt x="563" y="258"/>
                        <a:pt x="562" y="258"/>
                      </a:cubicBezTo>
                      <a:cubicBezTo>
                        <a:pt x="561" y="258"/>
                        <a:pt x="561" y="258"/>
                        <a:pt x="560" y="258"/>
                      </a:cubicBezTo>
                      <a:cubicBezTo>
                        <a:pt x="558" y="259"/>
                        <a:pt x="558" y="259"/>
                        <a:pt x="558" y="259"/>
                      </a:cubicBezTo>
                      <a:cubicBezTo>
                        <a:pt x="558" y="259"/>
                        <a:pt x="558" y="259"/>
                        <a:pt x="558" y="259"/>
                      </a:cubicBezTo>
                      <a:cubicBezTo>
                        <a:pt x="558" y="260"/>
                        <a:pt x="558" y="260"/>
                        <a:pt x="557" y="260"/>
                      </a:cubicBezTo>
                      <a:cubicBezTo>
                        <a:pt x="557" y="261"/>
                        <a:pt x="557" y="261"/>
                        <a:pt x="557" y="261"/>
                      </a:cubicBezTo>
                      <a:cubicBezTo>
                        <a:pt x="557" y="261"/>
                        <a:pt x="557" y="261"/>
                        <a:pt x="557" y="261"/>
                      </a:cubicBezTo>
                      <a:cubicBezTo>
                        <a:pt x="556" y="262"/>
                        <a:pt x="556" y="264"/>
                        <a:pt x="557" y="266"/>
                      </a:cubicBezTo>
                      <a:cubicBezTo>
                        <a:pt x="557" y="266"/>
                        <a:pt x="557" y="266"/>
                        <a:pt x="558" y="267"/>
                      </a:cubicBezTo>
                      <a:cubicBezTo>
                        <a:pt x="558" y="268"/>
                        <a:pt x="558" y="270"/>
                        <a:pt x="558" y="271"/>
                      </a:cubicBezTo>
                      <a:cubicBezTo>
                        <a:pt x="558" y="271"/>
                        <a:pt x="558" y="271"/>
                        <a:pt x="558" y="271"/>
                      </a:cubicBezTo>
                      <a:cubicBezTo>
                        <a:pt x="558" y="272"/>
                        <a:pt x="558" y="272"/>
                        <a:pt x="558" y="272"/>
                      </a:cubicBezTo>
                      <a:cubicBezTo>
                        <a:pt x="559" y="272"/>
                        <a:pt x="559" y="273"/>
                        <a:pt x="559" y="273"/>
                      </a:cubicBezTo>
                      <a:cubicBezTo>
                        <a:pt x="560" y="275"/>
                        <a:pt x="561" y="277"/>
                        <a:pt x="562" y="278"/>
                      </a:cubicBezTo>
                      <a:cubicBezTo>
                        <a:pt x="563" y="280"/>
                        <a:pt x="564" y="282"/>
                        <a:pt x="566" y="284"/>
                      </a:cubicBezTo>
                      <a:cubicBezTo>
                        <a:pt x="567" y="286"/>
                        <a:pt x="569" y="288"/>
                        <a:pt x="570" y="289"/>
                      </a:cubicBezTo>
                      <a:cubicBezTo>
                        <a:pt x="571" y="291"/>
                        <a:pt x="572" y="293"/>
                        <a:pt x="572" y="295"/>
                      </a:cubicBezTo>
                      <a:cubicBezTo>
                        <a:pt x="572" y="296"/>
                        <a:pt x="572" y="298"/>
                        <a:pt x="571" y="300"/>
                      </a:cubicBezTo>
                      <a:cubicBezTo>
                        <a:pt x="570" y="302"/>
                        <a:pt x="570" y="303"/>
                        <a:pt x="571" y="305"/>
                      </a:cubicBezTo>
                      <a:cubicBezTo>
                        <a:pt x="571" y="306"/>
                        <a:pt x="572" y="308"/>
                        <a:pt x="574" y="309"/>
                      </a:cubicBezTo>
                      <a:cubicBezTo>
                        <a:pt x="574" y="310"/>
                        <a:pt x="575" y="311"/>
                        <a:pt x="574" y="312"/>
                      </a:cubicBezTo>
                      <a:cubicBezTo>
                        <a:pt x="574" y="313"/>
                        <a:pt x="574" y="313"/>
                        <a:pt x="573" y="313"/>
                      </a:cubicBezTo>
                      <a:cubicBezTo>
                        <a:pt x="573" y="314"/>
                        <a:pt x="573" y="314"/>
                        <a:pt x="573" y="314"/>
                      </a:cubicBezTo>
                      <a:cubicBezTo>
                        <a:pt x="572" y="314"/>
                        <a:pt x="572" y="314"/>
                        <a:pt x="572" y="314"/>
                      </a:cubicBezTo>
                      <a:cubicBezTo>
                        <a:pt x="572" y="314"/>
                        <a:pt x="572" y="315"/>
                        <a:pt x="572" y="315"/>
                      </a:cubicBezTo>
                      <a:cubicBezTo>
                        <a:pt x="571" y="316"/>
                        <a:pt x="571" y="316"/>
                        <a:pt x="571" y="317"/>
                      </a:cubicBezTo>
                      <a:cubicBezTo>
                        <a:pt x="570" y="317"/>
                        <a:pt x="570" y="317"/>
                        <a:pt x="570" y="317"/>
                      </a:cubicBezTo>
                      <a:cubicBezTo>
                        <a:pt x="570" y="317"/>
                        <a:pt x="570" y="317"/>
                        <a:pt x="570" y="317"/>
                      </a:cubicBezTo>
                      <a:cubicBezTo>
                        <a:pt x="570" y="318"/>
                        <a:pt x="570" y="319"/>
                        <a:pt x="571" y="319"/>
                      </a:cubicBezTo>
                      <a:cubicBezTo>
                        <a:pt x="572" y="320"/>
                        <a:pt x="572" y="322"/>
                        <a:pt x="572" y="324"/>
                      </a:cubicBezTo>
                      <a:cubicBezTo>
                        <a:pt x="571" y="325"/>
                        <a:pt x="572" y="327"/>
                        <a:pt x="573" y="328"/>
                      </a:cubicBezTo>
                      <a:cubicBezTo>
                        <a:pt x="573" y="328"/>
                        <a:pt x="573" y="328"/>
                        <a:pt x="573" y="328"/>
                      </a:cubicBezTo>
                      <a:cubicBezTo>
                        <a:pt x="573" y="328"/>
                        <a:pt x="573" y="328"/>
                        <a:pt x="573" y="328"/>
                      </a:cubicBezTo>
                      <a:cubicBezTo>
                        <a:pt x="574" y="328"/>
                        <a:pt x="575" y="329"/>
                        <a:pt x="575" y="329"/>
                      </a:cubicBezTo>
                      <a:cubicBezTo>
                        <a:pt x="576" y="330"/>
                        <a:pt x="576" y="330"/>
                        <a:pt x="576" y="330"/>
                      </a:cubicBezTo>
                      <a:cubicBezTo>
                        <a:pt x="577" y="329"/>
                        <a:pt x="577" y="329"/>
                        <a:pt x="577" y="329"/>
                      </a:cubicBezTo>
                      <a:cubicBezTo>
                        <a:pt x="577" y="329"/>
                        <a:pt x="577" y="329"/>
                        <a:pt x="578" y="329"/>
                      </a:cubicBezTo>
                      <a:cubicBezTo>
                        <a:pt x="580" y="328"/>
                        <a:pt x="581" y="327"/>
                        <a:pt x="582" y="327"/>
                      </a:cubicBezTo>
                      <a:cubicBezTo>
                        <a:pt x="582" y="327"/>
                        <a:pt x="582" y="327"/>
                        <a:pt x="582" y="327"/>
                      </a:cubicBezTo>
                      <a:cubicBezTo>
                        <a:pt x="583" y="327"/>
                        <a:pt x="583" y="327"/>
                        <a:pt x="583" y="327"/>
                      </a:cubicBezTo>
                      <a:cubicBezTo>
                        <a:pt x="584" y="325"/>
                        <a:pt x="585" y="324"/>
                        <a:pt x="585" y="324"/>
                      </a:cubicBezTo>
                      <a:cubicBezTo>
                        <a:pt x="585" y="324"/>
                        <a:pt x="585" y="324"/>
                        <a:pt x="585" y="324"/>
                      </a:cubicBezTo>
                      <a:cubicBezTo>
                        <a:pt x="585" y="324"/>
                        <a:pt x="585" y="324"/>
                        <a:pt x="585" y="324"/>
                      </a:cubicBezTo>
                      <a:cubicBezTo>
                        <a:pt x="586" y="322"/>
                        <a:pt x="587" y="321"/>
                        <a:pt x="588" y="321"/>
                      </a:cubicBezTo>
                      <a:cubicBezTo>
                        <a:pt x="589" y="321"/>
                        <a:pt x="590" y="323"/>
                        <a:pt x="592" y="324"/>
                      </a:cubicBezTo>
                      <a:cubicBezTo>
                        <a:pt x="593" y="326"/>
                        <a:pt x="595" y="329"/>
                        <a:pt x="597" y="331"/>
                      </a:cubicBezTo>
                      <a:cubicBezTo>
                        <a:pt x="598" y="333"/>
                        <a:pt x="598" y="334"/>
                        <a:pt x="598" y="335"/>
                      </a:cubicBezTo>
                      <a:cubicBezTo>
                        <a:pt x="598" y="336"/>
                        <a:pt x="598" y="336"/>
                        <a:pt x="598" y="336"/>
                      </a:cubicBezTo>
                      <a:cubicBezTo>
                        <a:pt x="599" y="336"/>
                        <a:pt x="599" y="336"/>
                        <a:pt x="599" y="336"/>
                      </a:cubicBezTo>
                      <a:cubicBezTo>
                        <a:pt x="600" y="336"/>
                        <a:pt x="600" y="337"/>
                        <a:pt x="600" y="337"/>
                      </a:cubicBezTo>
                      <a:cubicBezTo>
                        <a:pt x="600" y="337"/>
                        <a:pt x="601" y="337"/>
                        <a:pt x="601" y="338"/>
                      </a:cubicBezTo>
                      <a:cubicBezTo>
                        <a:pt x="602" y="338"/>
                        <a:pt x="602" y="338"/>
                        <a:pt x="603" y="339"/>
                      </a:cubicBezTo>
                      <a:cubicBezTo>
                        <a:pt x="604" y="339"/>
                        <a:pt x="604" y="340"/>
                        <a:pt x="605" y="340"/>
                      </a:cubicBezTo>
                      <a:cubicBezTo>
                        <a:pt x="605" y="342"/>
                        <a:pt x="607" y="342"/>
                        <a:pt x="608" y="343"/>
                      </a:cubicBezTo>
                      <a:cubicBezTo>
                        <a:pt x="611" y="345"/>
                        <a:pt x="611" y="346"/>
                        <a:pt x="612" y="346"/>
                      </a:cubicBezTo>
                      <a:cubicBezTo>
                        <a:pt x="612" y="346"/>
                        <a:pt x="612" y="346"/>
                        <a:pt x="612" y="346"/>
                      </a:cubicBezTo>
                      <a:cubicBezTo>
                        <a:pt x="613" y="346"/>
                        <a:pt x="614" y="347"/>
                        <a:pt x="615" y="347"/>
                      </a:cubicBezTo>
                      <a:cubicBezTo>
                        <a:pt x="615" y="347"/>
                        <a:pt x="615" y="347"/>
                        <a:pt x="615" y="347"/>
                      </a:cubicBezTo>
                      <a:cubicBezTo>
                        <a:pt x="615" y="346"/>
                        <a:pt x="615" y="346"/>
                        <a:pt x="615" y="346"/>
                      </a:cubicBezTo>
                      <a:cubicBezTo>
                        <a:pt x="621" y="346"/>
                        <a:pt x="621" y="346"/>
                        <a:pt x="621" y="346"/>
                      </a:cubicBezTo>
                      <a:cubicBezTo>
                        <a:pt x="621" y="346"/>
                        <a:pt x="622" y="346"/>
                        <a:pt x="623" y="347"/>
                      </a:cubicBezTo>
                      <a:cubicBezTo>
                        <a:pt x="624" y="347"/>
                        <a:pt x="625" y="347"/>
                        <a:pt x="625" y="347"/>
                      </a:cubicBezTo>
                      <a:cubicBezTo>
                        <a:pt x="627" y="348"/>
                        <a:pt x="629" y="350"/>
                        <a:pt x="630" y="350"/>
                      </a:cubicBezTo>
                      <a:cubicBezTo>
                        <a:pt x="632" y="352"/>
                        <a:pt x="633" y="354"/>
                        <a:pt x="635" y="354"/>
                      </a:cubicBezTo>
                      <a:cubicBezTo>
                        <a:pt x="637" y="355"/>
                        <a:pt x="640" y="356"/>
                        <a:pt x="641" y="356"/>
                      </a:cubicBezTo>
                      <a:cubicBezTo>
                        <a:pt x="641" y="356"/>
                        <a:pt x="643" y="357"/>
                        <a:pt x="644" y="357"/>
                      </a:cubicBezTo>
                      <a:cubicBezTo>
                        <a:pt x="644" y="357"/>
                        <a:pt x="644" y="357"/>
                        <a:pt x="644" y="357"/>
                      </a:cubicBezTo>
                      <a:cubicBezTo>
                        <a:pt x="644" y="357"/>
                        <a:pt x="644" y="357"/>
                        <a:pt x="644" y="357"/>
                      </a:cubicBezTo>
                      <a:cubicBezTo>
                        <a:pt x="645" y="358"/>
                        <a:pt x="645" y="358"/>
                        <a:pt x="645" y="358"/>
                      </a:cubicBezTo>
                      <a:cubicBezTo>
                        <a:pt x="645" y="358"/>
                        <a:pt x="645" y="359"/>
                        <a:pt x="644" y="360"/>
                      </a:cubicBezTo>
                      <a:cubicBezTo>
                        <a:pt x="644" y="360"/>
                        <a:pt x="644" y="360"/>
                        <a:pt x="644" y="360"/>
                      </a:cubicBezTo>
                      <a:cubicBezTo>
                        <a:pt x="644" y="361"/>
                        <a:pt x="644" y="361"/>
                        <a:pt x="644" y="361"/>
                      </a:cubicBezTo>
                      <a:cubicBezTo>
                        <a:pt x="644" y="363"/>
                        <a:pt x="644" y="363"/>
                        <a:pt x="644" y="364"/>
                      </a:cubicBezTo>
                      <a:cubicBezTo>
                        <a:pt x="644" y="364"/>
                        <a:pt x="644" y="364"/>
                        <a:pt x="644" y="364"/>
                      </a:cubicBezTo>
                      <a:cubicBezTo>
                        <a:pt x="644" y="364"/>
                        <a:pt x="644" y="364"/>
                        <a:pt x="644" y="364"/>
                      </a:cubicBezTo>
                      <a:cubicBezTo>
                        <a:pt x="644" y="366"/>
                        <a:pt x="646" y="368"/>
                        <a:pt x="649" y="368"/>
                      </a:cubicBezTo>
                      <a:cubicBezTo>
                        <a:pt x="649" y="368"/>
                        <a:pt x="649" y="368"/>
                        <a:pt x="649" y="368"/>
                      </a:cubicBezTo>
                      <a:cubicBezTo>
                        <a:pt x="649" y="368"/>
                        <a:pt x="649" y="368"/>
                        <a:pt x="649" y="368"/>
                      </a:cubicBezTo>
                      <a:cubicBezTo>
                        <a:pt x="651" y="368"/>
                        <a:pt x="653" y="370"/>
                        <a:pt x="654" y="371"/>
                      </a:cubicBezTo>
                      <a:cubicBezTo>
                        <a:pt x="654" y="371"/>
                        <a:pt x="654" y="371"/>
                        <a:pt x="654" y="371"/>
                      </a:cubicBezTo>
                      <a:cubicBezTo>
                        <a:pt x="654" y="371"/>
                        <a:pt x="656" y="371"/>
                        <a:pt x="657" y="372"/>
                      </a:cubicBezTo>
                      <a:cubicBezTo>
                        <a:pt x="658" y="372"/>
                        <a:pt x="659" y="373"/>
                        <a:pt x="660" y="373"/>
                      </a:cubicBezTo>
                      <a:cubicBezTo>
                        <a:pt x="660" y="373"/>
                        <a:pt x="660" y="373"/>
                        <a:pt x="660" y="373"/>
                      </a:cubicBezTo>
                      <a:cubicBezTo>
                        <a:pt x="661" y="373"/>
                        <a:pt x="661" y="373"/>
                        <a:pt x="661" y="373"/>
                      </a:cubicBezTo>
                      <a:cubicBezTo>
                        <a:pt x="663" y="373"/>
                        <a:pt x="667" y="374"/>
                        <a:pt x="668" y="375"/>
                      </a:cubicBezTo>
                      <a:cubicBezTo>
                        <a:pt x="669" y="376"/>
                        <a:pt x="669" y="376"/>
                        <a:pt x="669" y="376"/>
                      </a:cubicBezTo>
                      <a:cubicBezTo>
                        <a:pt x="669" y="376"/>
                        <a:pt x="669" y="376"/>
                        <a:pt x="669" y="376"/>
                      </a:cubicBezTo>
                      <a:cubicBezTo>
                        <a:pt x="670" y="376"/>
                        <a:pt x="673" y="378"/>
                        <a:pt x="674" y="379"/>
                      </a:cubicBezTo>
                      <a:cubicBezTo>
                        <a:pt x="674" y="379"/>
                        <a:pt x="674" y="379"/>
                        <a:pt x="674" y="379"/>
                      </a:cubicBezTo>
                      <a:cubicBezTo>
                        <a:pt x="674" y="380"/>
                        <a:pt x="674" y="380"/>
                        <a:pt x="674" y="380"/>
                      </a:cubicBezTo>
                      <a:cubicBezTo>
                        <a:pt x="675" y="380"/>
                        <a:pt x="676" y="381"/>
                        <a:pt x="677" y="381"/>
                      </a:cubicBezTo>
                      <a:cubicBezTo>
                        <a:pt x="677" y="382"/>
                        <a:pt x="678" y="383"/>
                        <a:pt x="679" y="383"/>
                      </a:cubicBezTo>
                      <a:cubicBezTo>
                        <a:pt x="682" y="386"/>
                        <a:pt x="682" y="386"/>
                        <a:pt x="682" y="386"/>
                      </a:cubicBezTo>
                      <a:cubicBezTo>
                        <a:pt x="682" y="386"/>
                        <a:pt x="682" y="386"/>
                        <a:pt x="682" y="386"/>
                      </a:cubicBezTo>
                      <a:cubicBezTo>
                        <a:pt x="682" y="386"/>
                        <a:pt x="679" y="388"/>
                        <a:pt x="677" y="390"/>
                      </a:cubicBezTo>
                      <a:cubicBezTo>
                        <a:pt x="669" y="397"/>
                        <a:pt x="669" y="397"/>
                        <a:pt x="669" y="397"/>
                      </a:cubicBezTo>
                      <a:cubicBezTo>
                        <a:pt x="669" y="398"/>
                        <a:pt x="669" y="398"/>
                        <a:pt x="669" y="398"/>
                      </a:cubicBezTo>
                      <a:cubicBezTo>
                        <a:pt x="669" y="399"/>
                        <a:pt x="667" y="400"/>
                        <a:pt x="666" y="400"/>
                      </a:cubicBezTo>
                      <a:cubicBezTo>
                        <a:pt x="665" y="400"/>
                        <a:pt x="664" y="401"/>
                        <a:pt x="663" y="402"/>
                      </a:cubicBezTo>
                      <a:cubicBezTo>
                        <a:pt x="662" y="402"/>
                        <a:pt x="662" y="402"/>
                        <a:pt x="662" y="402"/>
                      </a:cubicBezTo>
                      <a:cubicBezTo>
                        <a:pt x="662" y="403"/>
                        <a:pt x="662" y="403"/>
                        <a:pt x="662" y="403"/>
                      </a:cubicBezTo>
                      <a:cubicBezTo>
                        <a:pt x="662" y="405"/>
                        <a:pt x="662" y="407"/>
                        <a:pt x="661" y="408"/>
                      </a:cubicBezTo>
                      <a:cubicBezTo>
                        <a:pt x="661" y="408"/>
                        <a:pt x="661" y="408"/>
                        <a:pt x="661" y="408"/>
                      </a:cubicBezTo>
                      <a:cubicBezTo>
                        <a:pt x="661" y="408"/>
                        <a:pt x="661" y="408"/>
                        <a:pt x="661" y="408"/>
                      </a:cubicBezTo>
                      <a:cubicBezTo>
                        <a:pt x="660" y="409"/>
                        <a:pt x="658" y="410"/>
                        <a:pt x="656" y="410"/>
                      </a:cubicBezTo>
                      <a:cubicBezTo>
                        <a:pt x="655" y="410"/>
                        <a:pt x="653" y="411"/>
                        <a:pt x="653" y="411"/>
                      </a:cubicBezTo>
                      <a:cubicBezTo>
                        <a:pt x="653" y="412"/>
                        <a:pt x="653" y="412"/>
                        <a:pt x="653" y="412"/>
                      </a:cubicBezTo>
                      <a:cubicBezTo>
                        <a:pt x="653" y="412"/>
                        <a:pt x="653" y="412"/>
                        <a:pt x="653" y="412"/>
                      </a:cubicBezTo>
                      <a:cubicBezTo>
                        <a:pt x="652" y="412"/>
                        <a:pt x="652" y="413"/>
                        <a:pt x="652" y="414"/>
                      </a:cubicBezTo>
                      <a:cubicBezTo>
                        <a:pt x="652" y="414"/>
                        <a:pt x="652" y="416"/>
                        <a:pt x="653" y="416"/>
                      </a:cubicBezTo>
                      <a:cubicBezTo>
                        <a:pt x="653" y="417"/>
                        <a:pt x="652" y="419"/>
                        <a:pt x="652" y="420"/>
                      </a:cubicBezTo>
                      <a:cubicBezTo>
                        <a:pt x="652" y="421"/>
                        <a:pt x="651" y="421"/>
                        <a:pt x="651" y="422"/>
                      </a:cubicBezTo>
                      <a:cubicBezTo>
                        <a:pt x="651" y="423"/>
                        <a:pt x="650" y="424"/>
                        <a:pt x="649" y="425"/>
                      </a:cubicBezTo>
                      <a:cubicBezTo>
                        <a:pt x="648" y="426"/>
                        <a:pt x="647" y="427"/>
                        <a:pt x="647" y="428"/>
                      </a:cubicBezTo>
                      <a:cubicBezTo>
                        <a:pt x="646" y="429"/>
                        <a:pt x="645" y="431"/>
                        <a:pt x="646" y="433"/>
                      </a:cubicBezTo>
                      <a:cubicBezTo>
                        <a:pt x="646" y="434"/>
                        <a:pt x="646" y="435"/>
                        <a:pt x="646" y="436"/>
                      </a:cubicBezTo>
                      <a:cubicBezTo>
                        <a:pt x="647" y="437"/>
                        <a:pt x="647" y="438"/>
                        <a:pt x="647" y="438"/>
                      </a:cubicBezTo>
                      <a:cubicBezTo>
                        <a:pt x="647" y="438"/>
                        <a:pt x="647" y="439"/>
                        <a:pt x="646" y="440"/>
                      </a:cubicBezTo>
                      <a:cubicBezTo>
                        <a:pt x="646" y="440"/>
                        <a:pt x="646" y="441"/>
                        <a:pt x="646" y="442"/>
                      </a:cubicBezTo>
                      <a:cubicBezTo>
                        <a:pt x="646" y="442"/>
                        <a:pt x="646" y="442"/>
                        <a:pt x="646" y="442"/>
                      </a:cubicBezTo>
                      <a:cubicBezTo>
                        <a:pt x="646" y="443"/>
                        <a:pt x="645" y="443"/>
                        <a:pt x="645" y="444"/>
                      </a:cubicBezTo>
                      <a:cubicBezTo>
                        <a:pt x="644" y="445"/>
                        <a:pt x="643" y="446"/>
                        <a:pt x="642" y="447"/>
                      </a:cubicBezTo>
                      <a:cubicBezTo>
                        <a:pt x="642" y="447"/>
                        <a:pt x="642" y="447"/>
                        <a:pt x="642" y="447"/>
                      </a:cubicBezTo>
                      <a:cubicBezTo>
                        <a:pt x="642" y="447"/>
                        <a:pt x="642" y="447"/>
                        <a:pt x="642" y="447"/>
                      </a:cubicBezTo>
                      <a:cubicBezTo>
                        <a:pt x="642" y="448"/>
                        <a:pt x="641" y="449"/>
                        <a:pt x="640" y="450"/>
                      </a:cubicBezTo>
                      <a:cubicBezTo>
                        <a:pt x="640" y="450"/>
                        <a:pt x="640" y="450"/>
                        <a:pt x="640" y="450"/>
                      </a:cubicBezTo>
                      <a:cubicBezTo>
                        <a:pt x="640" y="453"/>
                        <a:pt x="640" y="453"/>
                        <a:pt x="640" y="453"/>
                      </a:cubicBezTo>
                      <a:cubicBezTo>
                        <a:pt x="640" y="453"/>
                        <a:pt x="639" y="455"/>
                        <a:pt x="637" y="457"/>
                      </a:cubicBezTo>
                      <a:cubicBezTo>
                        <a:pt x="636" y="458"/>
                        <a:pt x="636" y="460"/>
                        <a:pt x="636" y="461"/>
                      </a:cubicBezTo>
                      <a:cubicBezTo>
                        <a:pt x="636" y="461"/>
                        <a:pt x="636" y="461"/>
                        <a:pt x="636" y="461"/>
                      </a:cubicBezTo>
                      <a:cubicBezTo>
                        <a:pt x="639" y="464"/>
                        <a:pt x="639" y="464"/>
                        <a:pt x="639" y="464"/>
                      </a:cubicBezTo>
                      <a:cubicBezTo>
                        <a:pt x="640" y="465"/>
                        <a:pt x="640" y="465"/>
                        <a:pt x="640" y="465"/>
                      </a:cubicBezTo>
                      <a:cubicBezTo>
                        <a:pt x="642" y="467"/>
                        <a:pt x="642" y="467"/>
                        <a:pt x="642" y="467"/>
                      </a:cubicBezTo>
                      <a:cubicBezTo>
                        <a:pt x="642" y="467"/>
                        <a:pt x="642" y="467"/>
                        <a:pt x="642" y="467"/>
                      </a:cubicBezTo>
                      <a:cubicBezTo>
                        <a:pt x="644" y="467"/>
                        <a:pt x="647" y="470"/>
                        <a:pt x="648" y="471"/>
                      </a:cubicBezTo>
                      <a:cubicBezTo>
                        <a:pt x="649" y="471"/>
                        <a:pt x="652" y="473"/>
                        <a:pt x="655" y="474"/>
                      </a:cubicBezTo>
                      <a:cubicBezTo>
                        <a:pt x="656" y="475"/>
                        <a:pt x="657" y="475"/>
                        <a:pt x="658" y="475"/>
                      </a:cubicBezTo>
                      <a:cubicBezTo>
                        <a:pt x="659" y="475"/>
                        <a:pt x="660" y="475"/>
                        <a:pt x="661" y="475"/>
                      </a:cubicBezTo>
                      <a:cubicBezTo>
                        <a:pt x="661" y="474"/>
                        <a:pt x="662" y="474"/>
                        <a:pt x="663" y="474"/>
                      </a:cubicBezTo>
                      <a:cubicBezTo>
                        <a:pt x="664" y="474"/>
                        <a:pt x="667" y="475"/>
                        <a:pt x="668" y="476"/>
                      </a:cubicBezTo>
                      <a:cubicBezTo>
                        <a:pt x="669" y="477"/>
                        <a:pt x="670" y="478"/>
                        <a:pt x="672" y="479"/>
                      </a:cubicBezTo>
                      <a:cubicBezTo>
                        <a:pt x="673" y="480"/>
                        <a:pt x="674" y="481"/>
                        <a:pt x="675" y="481"/>
                      </a:cubicBezTo>
                      <a:cubicBezTo>
                        <a:pt x="677" y="483"/>
                        <a:pt x="683" y="485"/>
                        <a:pt x="684" y="485"/>
                      </a:cubicBezTo>
                      <a:cubicBezTo>
                        <a:pt x="685" y="486"/>
                        <a:pt x="687" y="486"/>
                        <a:pt x="688" y="487"/>
                      </a:cubicBezTo>
                      <a:cubicBezTo>
                        <a:pt x="689" y="487"/>
                        <a:pt x="690" y="488"/>
                        <a:pt x="690" y="488"/>
                      </a:cubicBezTo>
                      <a:cubicBezTo>
                        <a:pt x="692" y="489"/>
                        <a:pt x="693" y="491"/>
                        <a:pt x="694" y="492"/>
                      </a:cubicBezTo>
                      <a:cubicBezTo>
                        <a:pt x="695" y="495"/>
                        <a:pt x="697" y="497"/>
                        <a:pt x="698" y="498"/>
                      </a:cubicBezTo>
                      <a:cubicBezTo>
                        <a:pt x="699" y="499"/>
                        <a:pt x="700" y="500"/>
                        <a:pt x="702" y="500"/>
                      </a:cubicBezTo>
                      <a:cubicBezTo>
                        <a:pt x="703" y="500"/>
                        <a:pt x="706" y="501"/>
                        <a:pt x="708" y="502"/>
                      </a:cubicBezTo>
                      <a:cubicBezTo>
                        <a:pt x="709" y="504"/>
                        <a:pt x="712" y="505"/>
                        <a:pt x="715" y="506"/>
                      </a:cubicBezTo>
                      <a:cubicBezTo>
                        <a:pt x="717" y="508"/>
                        <a:pt x="720" y="509"/>
                        <a:pt x="722" y="510"/>
                      </a:cubicBezTo>
                      <a:cubicBezTo>
                        <a:pt x="724" y="512"/>
                        <a:pt x="726" y="513"/>
                        <a:pt x="727" y="513"/>
                      </a:cubicBezTo>
                      <a:cubicBezTo>
                        <a:pt x="727" y="513"/>
                        <a:pt x="727" y="513"/>
                        <a:pt x="727" y="513"/>
                      </a:cubicBezTo>
                      <a:cubicBezTo>
                        <a:pt x="728" y="514"/>
                        <a:pt x="729" y="514"/>
                        <a:pt x="729" y="514"/>
                      </a:cubicBezTo>
                      <a:cubicBezTo>
                        <a:pt x="731" y="514"/>
                        <a:pt x="732" y="514"/>
                        <a:pt x="733" y="513"/>
                      </a:cubicBezTo>
                      <a:cubicBezTo>
                        <a:pt x="734" y="513"/>
                        <a:pt x="735" y="513"/>
                        <a:pt x="737" y="513"/>
                      </a:cubicBezTo>
                      <a:cubicBezTo>
                        <a:pt x="738" y="513"/>
                        <a:pt x="739" y="513"/>
                        <a:pt x="740" y="513"/>
                      </a:cubicBezTo>
                      <a:cubicBezTo>
                        <a:pt x="742" y="514"/>
                        <a:pt x="745" y="516"/>
                        <a:pt x="748" y="517"/>
                      </a:cubicBezTo>
                      <a:cubicBezTo>
                        <a:pt x="749" y="518"/>
                        <a:pt x="750" y="518"/>
                        <a:pt x="751" y="519"/>
                      </a:cubicBezTo>
                      <a:cubicBezTo>
                        <a:pt x="753" y="520"/>
                        <a:pt x="755" y="521"/>
                        <a:pt x="756" y="522"/>
                      </a:cubicBezTo>
                      <a:cubicBezTo>
                        <a:pt x="757" y="523"/>
                        <a:pt x="759" y="524"/>
                        <a:pt x="762" y="524"/>
                      </a:cubicBezTo>
                      <a:cubicBezTo>
                        <a:pt x="762" y="524"/>
                        <a:pt x="763" y="524"/>
                        <a:pt x="764" y="523"/>
                      </a:cubicBezTo>
                      <a:cubicBezTo>
                        <a:pt x="767" y="523"/>
                        <a:pt x="769" y="523"/>
                        <a:pt x="770" y="522"/>
                      </a:cubicBezTo>
                      <a:cubicBezTo>
                        <a:pt x="771" y="522"/>
                        <a:pt x="772" y="524"/>
                        <a:pt x="772" y="526"/>
                      </a:cubicBezTo>
                      <a:cubicBezTo>
                        <a:pt x="772" y="526"/>
                        <a:pt x="772" y="526"/>
                        <a:pt x="772" y="526"/>
                      </a:cubicBezTo>
                      <a:cubicBezTo>
                        <a:pt x="773" y="527"/>
                        <a:pt x="773" y="527"/>
                        <a:pt x="773" y="527"/>
                      </a:cubicBezTo>
                      <a:cubicBezTo>
                        <a:pt x="773" y="529"/>
                        <a:pt x="774" y="530"/>
                        <a:pt x="776" y="532"/>
                      </a:cubicBezTo>
                      <a:cubicBezTo>
                        <a:pt x="777" y="533"/>
                        <a:pt x="778" y="534"/>
                        <a:pt x="780" y="534"/>
                      </a:cubicBezTo>
                      <a:cubicBezTo>
                        <a:pt x="781" y="534"/>
                        <a:pt x="781" y="534"/>
                        <a:pt x="782" y="534"/>
                      </a:cubicBezTo>
                      <a:cubicBezTo>
                        <a:pt x="784" y="534"/>
                        <a:pt x="785" y="535"/>
                        <a:pt x="786" y="535"/>
                      </a:cubicBezTo>
                      <a:cubicBezTo>
                        <a:pt x="787" y="535"/>
                        <a:pt x="787" y="535"/>
                        <a:pt x="787" y="535"/>
                      </a:cubicBezTo>
                      <a:cubicBezTo>
                        <a:pt x="788" y="535"/>
                        <a:pt x="790" y="535"/>
                        <a:pt x="791" y="535"/>
                      </a:cubicBezTo>
                      <a:cubicBezTo>
                        <a:pt x="793" y="535"/>
                        <a:pt x="793" y="535"/>
                        <a:pt x="793" y="535"/>
                      </a:cubicBezTo>
                      <a:cubicBezTo>
                        <a:pt x="795" y="535"/>
                        <a:pt x="797" y="536"/>
                        <a:pt x="798" y="537"/>
                      </a:cubicBezTo>
                      <a:cubicBezTo>
                        <a:pt x="798" y="537"/>
                        <a:pt x="798" y="537"/>
                        <a:pt x="798" y="537"/>
                      </a:cubicBezTo>
                      <a:cubicBezTo>
                        <a:pt x="798" y="537"/>
                        <a:pt x="798" y="537"/>
                        <a:pt x="798" y="537"/>
                      </a:cubicBezTo>
                      <a:cubicBezTo>
                        <a:pt x="799" y="538"/>
                        <a:pt x="801" y="539"/>
                        <a:pt x="802" y="540"/>
                      </a:cubicBezTo>
                      <a:cubicBezTo>
                        <a:pt x="802" y="540"/>
                        <a:pt x="802" y="540"/>
                        <a:pt x="802" y="540"/>
                      </a:cubicBezTo>
                      <a:cubicBezTo>
                        <a:pt x="802" y="541"/>
                        <a:pt x="802" y="541"/>
                        <a:pt x="802" y="541"/>
                      </a:cubicBezTo>
                      <a:cubicBezTo>
                        <a:pt x="803" y="541"/>
                        <a:pt x="803" y="541"/>
                        <a:pt x="803" y="541"/>
                      </a:cubicBezTo>
                      <a:cubicBezTo>
                        <a:pt x="804" y="541"/>
                        <a:pt x="805" y="541"/>
                        <a:pt x="805" y="540"/>
                      </a:cubicBezTo>
                      <a:cubicBezTo>
                        <a:pt x="806" y="539"/>
                        <a:pt x="807" y="538"/>
                        <a:pt x="807" y="537"/>
                      </a:cubicBezTo>
                      <a:cubicBezTo>
                        <a:pt x="807" y="536"/>
                        <a:pt x="809" y="535"/>
                        <a:pt x="810" y="535"/>
                      </a:cubicBezTo>
                      <a:cubicBezTo>
                        <a:pt x="811" y="535"/>
                        <a:pt x="811" y="535"/>
                        <a:pt x="811" y="535"/>
                      </a:cubicBezTo>
                      <a:cubicBezTo>
                        <a:pt x="811" y="535"/>
                        <a:pt x="811" y="535"/>
                        <a:pt x="811" y="535"/>
                      </a:cubicBezTo>
                      <a:cubicBezTo>
                        <a:pt x="812" y="534"/>
                        <a:pt x="814" y="534"/>
                        <a:pt x="816" y="534"/>
                      </a:cubicBezTo>
                      <a:cubicBezTo>
                        <a:pt x="818" y="534"/>
                        <a:pt x="820" y="535"/>
                        <a:pt x="823" y="535"/>
                      </a:cubicBezTo>
                      <a:cubicBezTo>
                        <a:pt x="824" y="537"/>
                        <a:pt x="826" y="537"/>
                        <a:pt x="828" y="537"/>
                      </a:cubicBezTo>
                      <a:cubicBezTo>
                        <a:pt x="828" y="537"/>
                        <a:pt x="828" y="537"/>
                        <a:pt x="828" y="537"/>
                      </a:cubicBezTo>
                      <a:cubicBezTo>
                        <a:pt x="829" y="537"/>
                        <a:pt x="829" y="537"/>
                        <a:pt x="829" y="537"/>
                      </a:cubicBezTo>
                      <a:cubicBezTo>
                        <a:pt x="831" y="537"/>
                        <a:pt x="831" y="537"/>
                        <a:pt x="831" y="537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1" y="536"/>
                        <a:pt x="831" y="536"/>
                        <a:pt x="831" y="536"/>
                      </a:cubicBezTo>
                      <a:cubicBezTo>
                        <a:pt x="832" y="536"/>
                        <a:pt x="832" y="536"/>
                        <a:pt x="832" y="536"/>
                      </a:cubicBezTo>
                      <a:cubicBezTo>
                        <a:pt x="833" y="536"/>
                        <a:pt x="833" y="536"/>
                        <a:pt x="834" y="535"/>
                      </a:cubicBezTo>
                      <a:cubicBezTo>
                        <a:pt x="836" y="534"/>
                        <a:pt x="837" y="534"/>
                        <a:pt x="838" y="534"/>
                      </a:cubicBezTo>
                      <a:cubicBezTo>
                        <a:pt x="838" y="534"/>
                        <a:pt x="838" y="534"/>
                        <a:pt x="838" y="534"/>
                      </a:cubicBezTo>
                      <a:cubicBezTo>
                        <a:pt x="838" y="534"/>
                        <a:pt x="838" y="534"/>
                        <a:pt x="838" y="534"/>
                      </a:cubicBezTo>
                      <a:cubicBezTo>
                        <a:pt x="840" y="534"/>
                        <a:pt x="840" y="534"/>
                        <a:pt x="840" y="534"/>
                      </a:cubicBezTo>
                      <a:cubicBezTo>
                        <a:pt x="840" y="533"/>
                        <a:pt x="841" y="533"/>
                        <a:pt x="841" y="533"/>
                      </a:cubicBezTo>
                      <a:cubicBezTo>
                        <a:pt x="842" y="532"/>
                        <a:pt x="844" y="532"/>
                        <a:pt x="845" y="532"/>
                      </a:cubicBezTo>
                      <a:cubicBezTo>
                        <a:pt x="846" y="532"/>
                        <a:pt x="847" y="532"/>
                        <a:pt x="848" y="532"/>
                      </a:cubicBezTo>
                      <a:cubicBezTo>
                        <a:pt x="850" y="534"/>
                        <a:pt x="851" y="534"/>
                        <a:pt x="853" y="535"/>
                      </a:cubicBezTo>
                      <a:cubicBezTo>
                        <a:pt x="854" y="535"/>
                        <a:pt x="854" y="535"/>
                        <a:pt x="855" y="536"/>
                      </a:cubicBezTo>
                      <a:cubicBezTo>
                        <a:pt x="856" y="537"/>
                        <a:pt x="858" y="537"/>
                        <a:pt x="859" y="537"/>
                      </a:cubicBezTo>
                      <a:cubicBezTo>
                        <a:pt x="860" y="537"/>
                        <a:pt x="860" y="537"/>
                        <a:pt x="860" y="537"/>
                      </a:cubicBezTo>
                      <a:cubicBezTo>
                        <a:pt x="862" y="537"/>
                        <a:pt x="865" y="538"/>
                        <a:pt x="867" y="539"/>
                      </a:cubicBezTo>
                      <a:cubicBezTo>
                        <a:pt x="868" y="540"/>
                        <a:pt x="870" y="541"/>
                        <a:pt x="872" y="543"/>
                      </a:cubicBezTo>
                      <a:cubicBezTo>
                        <a:pt x="873" y="544"/>
                        <a:pt x="874" y="546"/>
                        <a:pt x="874" y="548"/>
                      </a:cubicBezTo>
                      <a:cubicBezTo>
                        <a:pt x="874" y="549"/>
                        <a:pt x="874" y="550"/>
                        <a:pt x="873" y="551"/>
                      </a:cubicBezTo>
                      <a:cubicBezTo>
                        <a:pt x="873" y="552"/>
                        <a:pt x="873" y="553"/>
                        <a:pt x="873" y="554"/>
                      </a:cubicBezTo>
                      <a:cubicBezTo>
                        <a:pt x="873" y="554"/>
                        <a:pt x="873" y="554"/>
                        <a:pt x="873" y="554"/>
                      </a:cubicBezTo>
                      <a:cubicBezTo>
                        <a:pt x="873" y="554"/>
                        <a:pt x="873" y="554"/>
                        <a:pt x="873" y="554"/>
                      </a:cubicBezTo>
                      <a:cubicBezTo>
                        <a:pt x="873" y="555"/>
                        <a:pt x="875" y="556"/>
                        <a:pt x="876" y="556"/>
                      </a:cubicBezTo>
                      <a:cubicBezTo>
                        <a:pt x="878" y="557"/>
                        <a:pt x="879" y="557"/>
                        <a:pt x="881" y="557"/>
                      </a:cubicBezTo>
                      <a:cubicBezTo>
                        <a:pt x="882" y="557"/>
                        <a:pt x="884" y="557"/>
                        <a:pt x="885" y="558"/>
                      </a:cubicBezTo>
                      <a:cubicBezTo>
                        <a:pt x="887" y="558"/>
                        <a:pt x="890" y="560"/>
                        <a:pt x="891" y="561"/>
                      </a:cubicBezTo>
                      <a:cubicBezTo>
                        <a:pt x="891" y="562"/>
                        <a:pt x="891" y="562"/>
                        <a:pt x="891" y="562"/>
                      </a:cubicBezTo>
                      <a:cubicBezTo>
                        <a:pt x="891" y="562"/>
                        <a:pt x="891" y="562"/>
                        <a:pt x="891" y="562"/>
                      </a:cubicBezTo>
                      <a:cubicBezTo>
                        <a:pt x="893" y="563"/>
                        <a:pt x="894" y="563"/>
                        <a:pt x="896" y="563"/>
                      </a:cubicBezTo>
                      <a:cubicBezTo>
                        <a:pt x="898" y="563"/>
                        <a:pt x="900" y="564"/>
                        <a:pt x="901" y="566"/>
                      </a:cubicBezTo>
                      <a:cubicBezTo>
                        <a:pt x="902" y="567"/>
                        <a:pt x="904" y="569"/>
                        <a:pt x="906" y="569"/>
                      </a:cubicBezTo>
                      <a:cubicBezTo>
                        <a:pt x="907" y="569"/>
                        <a:pt x="908" y="569"/>
                        <a:pt x="909" y="569"/>
                      </a:cubicBezTo>
                      <a:cubicBezTo>
                        <a:pt x="911" y="569"/>
                        <a:pt x="912" y="569"/>
                        <a:pt x="913" y="568"/>
                      </a:cubicBezTo>
                      <a:cubicBezTo>
                        <a:pt x="914" y="568"/>
                        <a:pt x="914" y="567"/>
                        <a:pt x="915" y="567"/>
                      </a:cubicBezTo>
                      <a:cubicBezTo>
                        <a:pt x="916" y="566"/>
                        <a:pt x="918" y="565"/>
                        <a:pt x="919" y="565"/>
                      </a:cubicBezTo>
                      <a:cubicBezTo>
                        <a:pt x="920" y="565"/>
                        <a:pt x="920" y="565"/>
                        <a:pt x="920" y="565"/>
                      </a:cubicBezTo>
                      <a:cubicBezTo>
                        <a:pt x="920" y="565"/>
                        <a:pt x="920" y="565"/>
                        <a:pt x="920" y="565"/>
                      </a:cubicBezTo>
                      <a:cubicBezTo>
                        <a:pt x="921" y="565"/>
                        <a:pt x="922" y="565"/>
                        <a:pt x="923" y="565"/>
                      </a:cubicBezTo>
                      <a:cubicBezTo>
                        <a:pt x="924" y="565"/>
                        <a:pt x="925" y="565"/>
                        <a:pt x="926" y="565"/>
                      </a:cubicBezTo>
                      <a:cubicBezTo>
                        <a:pt x="927" y="565"/>
                        <a:pt x="927" y="567"/>
                        <a:pt x="927" y="569"/>
                      </a:cubicBezTo>
                      <a:cubicBezTo>
                        <a:pt x="927" y="569"/>
                        <a:pt x="927" y="569"/>
                        <a:pt x="927" y="569"/>
                      </a:cubicBezTo>
                      <a:cubicBezTo>
                        <a:pt x="928" y="569"/>
                        <a:pt x="928" y="569"/>
                        <a:pt x="928" y="569"/>
                      </a:cubicBezTo>
                      <a:cubicBezTo>
                        <a:pt x="928" y="570"/>
                        <a:pt x="928" y="571"/>
                        <a:pt x="928" y="571"/>
                      </a:cubicBezTo>
                      <a:cubicBezTo>
                        <a:pt x="929" y="573"/>
                        <a:pt x="930" y="574"/>
                        <a:pt x="930" y="574"/>
                      </a:cubicBezTo>
                      <a:cubicBezTo>
                        <a:pt x="931" y="575"/>
                        <a:pt x="933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5" y="577"/>
                        <a:pt x="935" y="577"/>
                        <a:pt x="935" y="577"/>
                      </a:cubicBezTo>
                      <a:cubicBezTo>
                        <a:pt x="937" y="577"/>
                        <a:pt x="938" y="576"/>
                        <a:pt x="938" y="576"/>
                      </a:cubicBezTo>
                      <a:cubicBezTo>
                        <a:pt x="938" y="576"/>
                        <a:pt x="938" y="576"/>
                        <a:pt x="938" y="576"/>
                      </a:cubicBezTo>
                      <a:cubicBezTo>
                        <a:pt x="938" y="575"/>
                        <a:pt x="938" y="575"/>
                        <a:pt x="938" y="575"/>
                      </a:cubicBezTo>
                      <a:cubicBezTo>
                        <a:pt x="939" y="574"/>
                        <a:pt x="942" y="573"/>
                        <a:pt x="944" y="573"/>
                      </a:cubicBezTo>
                      <a:cubicBezTo>
                        <a:pt x="945" y="573"/>
                        <a:pt x="947" y="574"/>
                        <a:pt x="949" y="575"/>
                      </a:cubicBezTo>
                      <a:cubicBezTo>
                        <a:pt x="949" y="575"/>
                        <a:pt x="950" y="575"/>
                        <a:pt x="953" y="575"/>
                      </a:cubicBezTo>
                      <a:cubicBezTo>
                        <a:pt x="953" y="575"/>
                        <a:pt x="955" y="575"/>
                        <a:pt x="956" y="575"/>
                      </a:cubicBezTo>
                      <a:cubicBezTo>
                        <a:pt x="959" y="575"/>
                        <a:pt x="961" y="576"/>
                        <a:pt x="962" y="576"/>
                      </a:cubicBezTo>
                      <a:cubicBezTo>
                        <a:pt x="963" y="576"/>
                        <a:pt x="964" y="576"/>
                        <a:pt x="964" y="577"/>
                      </a:cubicBezTo>
                      <a:cubicBezTo>
                        <a:pt x="966" y="578"/>
                        <a:pt x="969" y="579"/>
                        <a:pt x="971" y="580"/>
                      </a:cubicBezTo>
                      <a:cubicBezTo>
                        <a:pt x="976" y="581"/>
                        <a:pt x="976" y="581"/>
                        <a:pt x="976" y="581"/>
                      </a:cubicBezTo>
                      <a:cubicBezTo>
                        <a:pt x="977" y="581"/>
                        <a:pt x="979" y="582"/>
                        <a:pt x="980" y="582"/>
                      </a:cubicBezTo>
                      <a:cubicBezTo>
                        <a:pt x="980" y="582"/>
                        <a:pt x="980" y="582"/>
                        <a:pt x="980" y="582"/>
                      </a:cubicBezTo>
                      <a:cubicBezTo>
                        <a:pt x="981" y="582"/>
                        <a:pt x="981" y="582"/>
                        <a:pt x="981" y="582"/>
                      </a:cubicBezTo>
                      <a:cubicBezTo>
                        <a:pt x="983" y="582"/>
                        <a:pt x="986" y="582"/>
                        <a:pt x="987" y="581"/>
                      </a:cubicBezTo>
                      <a:cubicBezTo>
                        <a:pt x="989" y="581"/>
                        <a:pt x="991" y="580"/>
                        <a:pt x="992" y="579"/>
                      </a:cubicBezTo>
                      <a:cubicBezTo>
                        <a:pt x="993" y="578"/>
                        <a:pt x="994" y="577"/>
                        <a:pt x="996" y="577"/>
                      </a:cubicBezTo>
                      <a:cubicBezTo>
                        <a:pt x="996" y="577"/>
                        <a:pt x="996" y="577"/>
                        <a:pt x="996" y="577"/>
                      </a:cubicBezTo>
                      <a:cubicBezTo>
                        <a:pt x="996" y="577"/>
                        <a:pt x="996" y="577"/>
                        <a:pt x="996" y="577"/>
                      </a:cubicBezTo>
                      <a:cubicBezTo>
                        <a:pt x="997" y="577"/>
                        <a:pt x="997" y="576"/>
                        <a:pt x="997" y="576"/>
                      </a:cubicBezTo>
                      <a:cubicBezTo>
                        <a:pt x="998" y="576"/>
                        <a:pt x="999" y="577"/>
                        <a:pt x="1000" y="578"/>
                      </a:cubicBezTo>
                      <a:cubicBezTo>
                        <a:pt x="1000" y="579"/>
                        <a:pt x="1001" y="579"/>
                        <a:pt x="1001" y="580"/>
                      </a:cubicBezTo>
                      <a:cubicBezTo>
                        <a:pt x="1002" y="581"/>
                        <a:pt x="1002" y="581"/>
                        <a:pt x="1002" y="582"/>
                      </a:cubicBezTo>
                      <a:cubicBezTo>
                        <a:pt x="1003" y="582"/>
                        <a:pt x="1005" y="583"/>
                        <a:pt x="1007" y="583"/>
                      </a:cubicBezTo>
                      <a:cubicBezTo>
                        <a:pt x="1007" y="583"/>
                        <a:pt x="1007" y="583"/>
                        <a:pt x="1007" y="583"/>
                      </a:cubicBezTo>
                      <a:cubicBezTo>
                        <a:pt x="1008" y="583"/>
                        <a:pt x="1009" y="584"/>
                        <a:pt x="1010" y="584"/>
                      </a:cubicBezTo>
                      <a:cubicBezTo>
                        <a:pt x="1011" y="584"/>
                        <a:pt x="1011" y="584"/>
                        <a:pt x="1011" y="584"/>
                      </a:cubicBezTo>
                      <a:cubicBezTo>
                        <a:pt x="1013" y="584"/>
                        <a:pt x="1014" y="584"/>
                        <a:pt x="1015" y="583"/>
                      </a:cubicBezTo>
                      <a:cubicBezTo>
                        <a:pt x="1016" y="582"/>
                        <a:pt x="1018" y="581"/>
                        <a:pt x="1020" y="581"/>
                      </a:cubicBezTo>
                      <a:cubicBezTo>
                        <a:pt x="1020" y="581"/>
                        <a:pt x="1020" y="581"/>
                        <a:pt x="1020" y="581"/>
                      </a:cubicBezTo>
                      <a:cubicBezTo>
                        <a:pt x="1021" y="581"/>
                        <a:pt x="1021" y="581"/>
                        <a:pt x="1021" y="581"/>
                      </a:cubicBezTo>
                      <a:cubicBezTo>
                        <a:pt x="1021" y="581"/>
                        <a:pt x="1021" y="581"/>
                        <a:pt x="1022" y="581"/>
                      </a:cubicBezTo>
                      <a:cubicBezTo>
                        <a:pt x="1023" y="581"/>
                        <a:pt x="1024" y="581"/>
                        <a:pt x="1026" y="582"/>
                      </a:cubicBezTo>
                      <a:cubicBezTo>
                        <a:pt x="1026" y="582"/>
                        <a:pt x="1026" y="582"/>
                        <a:pt x="1026" y="582"/>
                      </a:cubicBezTo>
                      <a:cubicBezTo>
                        <a:pt x="1027" y="582"/>
                        <a:pt x="1027" y="582"/>
                        <a:pt x="1027" y="582"/>
                      </a:cubicBezTo>
                      <a:cubicBezTo>
                        <a:pt x="1028" y="582"/>
                        <a:pt x="1029" y="582"/>
                        <a:pt x="1029" y="581"/>
                      </a:cubicBezTo>
                      <a:cubicBezTo>
                        <a:pt x="1030" y="580"/>
                        <a:pt x="1031" y="580"/>
                        <a:pt x="1032" y="580"/>
                      </a:cubicBezTo>
                      <a:cubicBezTo>
                        <a:pt x="1033" y="580"/>
                        <a:pt x="1035" y="579"/>
                        <a:pt x="1035" y="578"/>
                      </a:cubicBezTo>
                      <a:cubicBezTo>
                        <a:pt x="1037" y="577"/>
                        <a:pt x="1039" y="577"/>
                        <a:pt x="1041" y="577"/>
                      </a:cubicBezTo>
                      <a:cubicBezTo>
                        <a:pt x="1043" y="577"/>
                        <a:pt x="1044" y="579"/>
                        <a:pt x="1045" y="580"/>
                      </a:cubicBezTo>
                      <a:cubicBezTo>
                        <a:pt x="1046" y="581"/>
                        <a:pt x="1047" y="581"/>
                        <a:pt x="1048" y="581"/>
                      </a:cubicBezTo>
                      <a:cubicBezTo>
                        <a:pt x="1049" y="581"/>
                        <a:pt x="1049" y="581"/>
                        <a:pt x="1049" y="581"/>
                      </a:cubicBezTo>
                      <a:cubicBezTo>
                        <a:pt x="1049" y="581"/>
                        <a:pt x="1049" y="581"/>
                        <a:pt x="1049" y="581"/>
                      </a:cubicBezTo>
                      <a:cubicBezTo>
                        <a:pt x="1050" y="580"/>
                        <a:pt x="1052" y="578"/>
                        <a:pt x="1052" y="575"/>
                      </a:cubicBezTo>
                      <a:cubicBezTo>
                        <a:pt x="1053" y="573"/>
                        <a:pt x="1053" y="571"/>
                        <a:pt x="1053" y="571"/>
                      </a:cubicBezTo>
                      <a:cubicBezTo>
                        <a:pt x="1053" y="571"/>
                        <a:pt x="1053" y="571"/>
                        <a:pt x="1053" y="571"/>
                      </a:cubicBezTo>
                      <a:cubicBezTo>
                        <a:pt x="1055" y="567"/>
                        <a:pt x="1055" y="567"/>
                        <a:pt x="1055" y="567"/>
                      </a:cubicBezTo>
                      <a:cubicBezTo>
                        <a:pt x="1056" y="566"/>
                        <a:pt x="1056" y="563"/>
                        <a:pt x="1056" y="560"/>
                      </a:cubicBezTo>
                      <a:cubicBezTo>
                        <a:pt x="1056" y="559"/>
                        <a:pt x="1055" y="556"/>
                        <a:pt x="1054" y="555"/>
                      </a:cubicBezTo>
                      <a:cubicBezTo>
                        <a:pt x="1053" y="553"/>
                        <a:pt x="1052" y="552"/>
                        <a:pt x="1052" y="551"/>
                      </a:cubicBezTo>
                      <a:cubicBezTo>
                        <a:pt x="1052" y="550"/>
                        <a:pt x="1052" y="550"/>
                        <a:pt x="1052" y="550"/>
                      </a:cubicBezTo>
                      <a:cubicBezTo>
                        <a:pt x="1052" y="550"/>
                        <a:pt x="1052" y="550"/>
                        <a:pt x="1052" y="550"/>
                      </a:cubicBezTo>
                      <a:cubicBezTo>
                        <a:pt x="1051" y="549"/>
                        <a:pt x="1050" y="548"/>
                        <a:pt x="1050" y="546"/>
                      </a:cubicBezTo>
                      <a:cubicBezTo>
                        <a:pt x="1049" y="546"/>
                        <a:pt x="1049" y="546"/>
                        <a:pt x="1049" y="546"/>
                      </a:cubicBezTo>
                      <a:cubicBezTo>
                        <a:pt x="1049" y="546"/>
                        <a:pt x="1049" y="546"/>
                        <a:pt x="1049" y="546"/>
                      </a:cubicBezTo>
                      <a:cubicBezTo>
                        <a:pt x="1049" y="546"/>
                        <a:pt x="1048" y="545"/>
                        <a:pt x="1048" y="545"/>
                      </a:cubicBezTo>
                      <a:cubicBezTo>
                        <a:pt x="1048" y="544"/>
                        <a:pt x="1047" y="543"/>
                        <a:pt x="1047" y="543"/>
                      </a:cubicBezTo>
                      <a:cubicBezTo>
                        <a:pt x="1046" y="541"/>
                        <a:pt x="1046" y="539"/>
                        <a:pt x="1046" y="536"/>
                      </a:cubicBezTo>
                      <a:cubicBezTo>
                        <a:pt x="1047" y="534"/>
                        <a:pt x="1047" y="532"/>
                        <a:pt x="1047" y="532"/>
                      </a:cubicBezTo>
                      <a:cubicBezTo>
                        <a:pt x="1047" y="532"/>
                        <a:pt x="1047" y="532"/>
                        <a:pt x="1047" y="532"/>
                      </a:cubicBezTo>
                      <a:cubicBezTo>
                        <a:pt x="1047" y="532"/>
                        <a:pt x="1047" y="532"/>
                        <a:pt x="1047" y="532"/>
                      </a:cubicBezTo>
                      <a:cubicBezTo>
                        <a:pt x="1047" y="529"/>
                        <a:pt x="1047" y="529"/>
                        <a:pt x="1047" y="529"/>
                      </a:cubicBezTo>
                      <a:cubicBezTo>
                        <a:pt x="1047" y="523"/>
                        <a:pt x="1047" y="523"/>
                        <a:pt x="1047" y="523"/>
                      </a:cubicBezTo>
                      <a:cubicBezTo>
                        <a:pt x="1047" y="523"/>
                        <a:pt x="1047" y="522"/>
                        <a:pt x="1048" y="521"/>
                      </a:cubicBezTo>
                      <a:cubicBezTo>
                        <a:pt x="1048" y="520"/>
                        <a:pt x="1048" y="519"/>
                        <a:pt x="1048" y="518"/>
                      </a:cubicBezTo>
                      <a:cubicBezTo>
                        <a:pt x="1049" y="517"/>
                        <a:pt x="1049" y="516"/>
                        <a:pt x="1050" y="515"/>
                      </a:cubicBezTo>
                      <a:cubicBezTo>
                        <a:pt x="1050" y="513"/>
                        <a:pt x="1051" y="512"/>
                        <a:pt x="1051" y="511"/>
                      </a:cubicBezTo>
                      <a:cubicBezTo>
                        <a:pt x="1051" y="510"/>
                        <a:pt x="1052" y="508"/>
                        <a:pt x="1052" y="504"/>
                      </a:cubicBezTo>
                      <a:cubicBezTo>
                        <a:pt x="1052" y="504"/>
                        <a:pt x="1052" y="504"/>
                        <a:pt x="1052" y="504"/>
                      </a:cubicBezTo>
                      <a:cubicBezTo>
                        <a:pt x="1052" y="504"/>
                        <a:pt x="1052" y="503"/>
                        <a:pt x="1052" y="501"/>
                      </a:cubicBezTo>
                      <a:cubicBezTo>
                        <a:pt x="1052" y="500"/>
                        <a:pt x="1052" y="500"/>
                        <a:pt x="1052" y="500"/>
                      </a:cubicBezTo>
                      <a:cubicBezTo>
                        <a:pt x="1051" y="499"/>
                        <a:pt x="1051" y="499"/>
                        <a:pt x="1051" y="499"/>
                      </a:cubicBezTo>
                      <a:cubicBezTo>
                        <a:pt x="1051" y="499"/>
                        <a:pt x="1051" y="498"/>
                        <a:pt x="1052" y="498"/>
                      </a:cubicBezTo>
                      <a:cubicBezTo>
                        <a:pt x="1052" y="497"/>
                        <a:pt x="1052" y="497"/>
                        <a:pt x="1052" y="497"/>
                      </a:cubicBezTo>
                      <a:cubicBezTo>
                        <a:pt x="1053" y="496"/>
                        <a:pt x="1053" y="496"/>
                        <a:pt x="1053" y="496"/>
                      </a:cubicBezTo>
                      <a:cubicBezTo>
                        <a:pt x="1053" y="495"/>
                        <a:pt x="1055" y="493"/>
                        <a:pt x="1057" y="493"/>
                      </a:cubicBezTo>
                      <a:cubicBezTo>
                        <a:pt x="1062" y="493"/>
                        <a:pt x="1062" y="493"/>
                        <a:pt x="1062" y="493"/>
                      </a:cubicBezTo>
                      <a:cubicBezTo>
                        <a:pt x="1067" y="490"/>
                        <a:pt x="1067" y="490"/>
                        <a:pt x="1067" y="490"/>
                      </a:cubicBezTo>
                      <a:cubicBezTo>
                        <a:pt x="1067" y="490"/>
                        <a:pt x="1067" y="490"/>
                        <a:pt x="1067" y="490"/>
                      </a:cubicBezTo>
                      <a:cubicBezTo>
                        <a:pt x="1068" y="490"/>
                        <a:pt x="1069" y="489"/>
                        <a:pt x="1070" y="489"/>
                      </a:cubicBezTo>
                      <a:cubicBezTo>
                        <a:pt x="1071" y="488"/>
                        <a:pt x="1072" y="488"/>
                        <a:pt x="1072" y="488"/>
                      </a:cubicBezTo>
                      <a:cubicBezTo>
                        <a:pt x="1073" y="488"/>
                        <a:pt x="1073" y="488"/>
                        <a:pt x="1073" y="488"/>
                      </a:cubicBezTo>
                      <a:cubicBezTo>
                        <a:pt x="1073" y="488"/>
                        <a:pt x="1073" y="488"/>
                        <a:pt x="1073" y="488"/>
                      </a:cubicBezTo>
                      <a:cubicBezTo>
                        <a:pt x="1073" y="487"/>
                        <a:pt x="1074" y="487"/>
                        <a:pt x="1075" y="487"/>
                      </a:cubicBezTo>
                      <a:cubicBezTo>
                        <a:pt x="1077" y="487"/>
                        <a:pt x="1078" y="487"/>
                        <a:pt x="1080" y="488"/>
                      </a:cubicBezTo>
                      <a:cubicBezTo>
                        <a:pt x="1080" y="488"/>
                        <a:pt x="1082" y="489"/>
                        <a:pt x="1083" y="490"/>
                      </a:cubicBezTo>
                      <a:cubicBezTo>
                        <a:pt x="1084" y="490"/>
                        <a:pt x="1085" y="491"/>
                        <a:pt x="1086" y="492"/>
                      </a:cubicBezTo>
                      <a:cubicBezTo>
                        <a:pt x="1086" y="492"/>
                        <a:pt x="1086" y="492"/>
                        <a:pt x="1086" y="492"/>
                      </a:cubicBezTo>
                      <a:cubicBezTo>
                        <a:pt x="1087" y="493"/>
                        <a:pt x="1088" y="496"/>
                        <a:pt x="1088" y="498"/>
                      </a:cubicBezTo>
                      <a:cubicBezTo>
                        <a:pt x="1088" y="503"/>
                        <a:pt x="1088" y="503"/>
                        <a:pt x="1088" y="503"/>
                      </a:cubicBezTo>
                      <a:cubicBezTo>
                        <a:pt x="1088" y="503"/>
                        <a:pt x="1088" y="504"/>
                        <a:pt x="1087" y="504"/>
                      </a:cubicBezTo>
                      <a:cubicBezTo>
                        <a:pt x="1087" y="505"/>
                        <a:pt x="1087" y="507"/>
                        <a:pt x="1087" y="508"/>
                      </a:cubicBezTo>
                      <a:cubicBezTo>
                        <a:pt x="1086" y="510"/>
                        <a:pt x="1085" y="512"/>
                        <a:pt x="1084" y="513"/>
                      </a:cubicBezTo>
                      <a:cubicBezTo>
                        <a:pt x="1083" y="514"/>
                        <a:pt x="1083" y="515"/>
                        <a:pt x="1083" y="517"/>
                      </a:cubicBezTo>
                      <a:cubicBezTo>
                        <a:pt x="1083" y="517"/>
                        <a:pt x="1083" y="517"/>
                        <a:pt x="1083" y="517"/>
                      </a:cubicBezTo>
                      <a:cubicBezTo>
                        <a:pt x="1084" y="517"/>
                        <a:pt x="1084" y="517"/>
                        <a:pt x="1084" y="517"/>
                      </a:cubicBezTo>
                      <a:cubicBezTo>
                        <a:pt x="1085" y="520"/>
                        <a:pt x="1087" y="522"/>
                        <a:pt x="1089" y="524"/>
                      </a:cubicBezTo>
                      <a:cubicBezTo>
                        <a:pt x="1091" y="525"/>
                        <a:pt x="1091" y="525"/>
                        <a:pt x="1091" y="525"/>
                      </a:cubicBezTo>
                      <a:cubicBezTo>
                        <a:pt x="1091" y="526"/>
                        <a:pt x="1091" y="526"/>
                        <a:pt x="1091" y="527"/>
                      </a:cubicBezTo>
                      <a:cubicBezTo>
                        <a:pt x="1091" y="527"/>
                        <a:pt x="1091" y="527"/>
                        <a:pt x="1091" y="528"/>
                      </a:cubicBezTo>
                      <a:cubicBezTo>
                        <a:pt x="1088" y="530"/>
                        <a:pt x="1088" y="530"/>
                        <a:pt x="1088" y="530"/>
                      </a:cubicBezTo>
                      <a:cubicBezTo>
                        <a:pt x="1087" y="531"/>
                        <a:pt x="1086" y="532"/>
                        <a:pt x="1086" y="533"/>
                      </a:cubicBezTo>
                      <a:cubicBezTo>
                        <a:pt x="1085" y="533"/>
                        <a:pt x="1085" y="533"/>
                        <a:pt x="1085" y="533"/>
                      </a:cubicBezTo>
                      <a:cubicBezTo>
                        <a:pt x="1085" y="534"/>
                        <a:pt x="1085" y="534"/>
                        <a:pt x="1085" y="534"/>
                      </a:cubicBezTo>
                      <a:cubicBezTo>
                        <a:pt x="1085" y="535"/>
                        <a:pt x="1086" y="538"/>
                        <a:pt x="1087" y="539"/>
                      </a:cubicBezTo>
                      <a:cubicBezTo>
                        <a:pt x="1087" y="539"/>
                        <a:pt x="1087" y="539"/>
                        <a:pt x="1087" y="539"/>
                      </a:cubicBezTo>
                      <a:cubicBezTo>
                        <a:pt x="1087" y="539"/>
                        <a:pt x="1087" y="539"/>
                        <a:pt x="1087" y="539"/>
                      </a:cubicBezTo>
                      <a:cubicBezTo>
                        <a:pt x="1089" y="539"/>
                        <a:pt x="1091" y="542"/>
                        <a:pt x="1091" y="543"/>
                      </a:cubicBezTo>
                      <a:cubicBezTo>
                        <a:pt x="1091" y="544"/>
                        <a:pt x="1092" y="546"/>
                        <a:pt x="1094" y="547"/>
                      </a:cubicBezTo>
                      <a:cubicBezTo>
                        <a:pt x="1095" y="547"/>
                        <a:pt x="1097" y="548"/>
                        <a:pt x="1098" y="549"/>
                      </a:cubicBezTo>
                      <a:cubicBezTo>
                        <a:pt x="1099" y="549"/>
                        <a:pt x="1099" y="549"/>
                        <a:pt x="1099" y="549"/>
                      </a:cubicBezTo>
                      <a:cubicBezTo>
                        <a:pt x="1099" y="549"/>
                        <a:pt x="1099" y="549"/>
                        <a:pt x="1099" y="549"/>
                      </a:cubicBezTo>
                      <a:cubicBezTo>
                        <a:pt x="1100" y="549"/>
                        <a:pt x="1101" y="550"/>
                        <a:pt x="1102" y="551"/>
                      </a:cubicBezTo>
                      <a:cubicBezTo>
                        <a:pt x="1103" y="551"/>
                        <a:pt x="1104" y="551"/>
                        <a:pt x="1104" y="552"/>
                      </a:cubicBezTo>
                      <a:cubicBezTo>
                        <a:pt x="1105" y="552"/>
                        <a:pt x="1107" y="553"/>
                        <a:pt x="1108" y="553"/>
                      </a:cubicBezTo>
                      <a:cubicBezTo>
                        <a:pt x="1109" y="553"/>
                        <a:pt x="1111" y="552"/>
                        <a:pt x="1113" y="551"/>
                      </a:cubicBezTo>
                      <a:cubicBezTo>
                        <a:pt x="1113" y="551"/>
                        <a:pt x="1113" y="551"/>
                        <a:pt x="1113" y="551"/>
                      </a:cubicBezTo>
                      <a:cubicBezTo>
                        <a:pt x="1113" y="551"/>
                        <a:pt x="1113" y="551"/>
                        <a:pt x="1113" y="551"/>
                      </a:cubicBezTo>
                      <a:cubicBezTo>
                        <a:pt x="1113" y="551"/>
                        <a:pt x="1114" y="551"/>
                        <a:pt x="1116" y="551"/>
                      </a:cubicBezTo>
                      <a:cubicBezTo>
                        <a:pt x="1117" y="551"/>
                        <a:pt x="1118" y="551"/>
                        <a:pt x="1118" y="551"/>
                      </a:cubicBezTo>
                      <a:cubicBezTo>
                        <a:pt x="1120" y="552"/>
                        <a:pt x="1122" y="553"/>
                        <a:pt x="1124" y="553"/>
                      </a:cubicBezTo>
                      <a:cubicBezTo>
                        <a:pt x="1126" y="553"/>
                        <a:pt x="1129" y="554"/>
                        <a:pt x="1131" y="554"/>
                      </a:cubicBezTo>
                      <a:cubicBezTo>
                        <a:pt x="1133" y="555"/>
                        <a:pt x="1136" y="556"/>
                        <a:pt x="1139" y="556"/>
                      </a:cubicBezTo>
                      <a:cubicBezTo>
                        <a:pt x="1143" y="556"/>
                        <a:pt x="1143" y="556"/>
                        <a:pt x="1143" y="556"/>
                      </a:cubicBezTo>
                      <a:cubicBezTo>
                        <a:pt x="1143" y="558"/>
                        <a:pt x="1143" y="558"/>
                        <a:pt x="1143" y="558"/>
                      </a:cubicBezTo>
                      <a:cubicBezTo>
                        <a:pt x="1145" y="556"/>
                        <a:pt x="1145" y="556"/>
                        <a:pt x="1145" y="556"/>
                      </a:cubicBezTo>
                      <a:cubicBezTo>
                        <a:pt x="1145" y="556"/>
                        <a:pt x="1145" y="556"/>
                        <a:pt x="1145" y="556"/>
                      </a:cubicBezTo>
                      <a:cubicBezTo>
                        <a:pt x="1146" y="556"/>
                        <a:pt x="1146" y="556"/>
                        <a:pt x="1146" y="556"/>
                      </a:cubicBezTo>
                      <a:cubicBezTo>
                        <a:pt x="1147" y="555"/>
                        <a:pt x="1147" y="555"/>
                        <a:pt x="1147" y="555"/>
                      </a:cubicBezTo>
                      <a:cubicBezTo>
                        <a:pt x="1149" y="555"/>
                        <a:pt x="1153" y="554"/>
                        <a:pt x="1154" y="553"/>
                      </a:cubicBezTo>
                      <a:cubicBezTo>
                        <a:pt x="1157" y="553"/>
                        <a:pt x="1159" y="551"/>
                        <a:pt x="1160" y="551"/>
                      </a:cubicBezTo>
                      <a:cubicBezTo>
                        <a:pt x="1160" y="550"/>
                        <a:pt x="1161" y="550"/>
                        <a:pt x="1161" y="549"/>
                      </a:cubicBezTo>
                      <a:cubicBezTo>
                        <a:pt x="1162" y="548"/>
                        <a:pt x="1162" y="548"/>
                        <a:pt x="1162" y="547"/>
                      </a:cubicBezTo>
                      <a:cubicBezTo>
                        <a:pt x="1163" y="547"/>
                        <a:pt x="1164" y="546"/>
                        <a:pt x="1165" y="546"/>
                      </a:cubicBezTo>
                      <a:cubicBezTo>
                        <a:pt x="1166" y="546"/>
                        <a:pt x="1166" y="546"/>
                        <a:pt x="1167" y="545"/>
                      </a:cubicBezTo>
                      <a:cubicBezTo>
                        <a:pt x="1168" y="545"/>
                        <a:pt x="1168" y="545"/>
                        <a:pt x="1168" y="545"/>
                      </a:cubicBezTo>
                      <a:cubicBezTo>
                        <a:pt x="1170" y="545"/>
                        <a:pt x="1172" y="545"/>
                        <a:pt x="1173" y="546"/>
                      </a:cubicBezTo>
                      <a:cubicBezTo>
                        <a:pt x="1175" y="547"/>
                        <a:pt x="1178" y="548"/>
                        <a:pt x="1182" y="548"/>
                      </a:cubicBezTo>
                      <a:cubicBezTo>
                        <a:pt x="1184" y="549"/>
                        <a:pt x="1187" y="549"/>
                        <a:pt x="1189" y="549"/>
                      </a:cubicBezTo>
                      <a:cubicBezTo>
                        <a:pt x="1190" y="549"/>
                        <a:pt x="1191" y="549"/>
                        <a:pt x="1193" y="549"/>
                      </a:cubicBezTo>
                      <a:cubicBezTo>
                        <a:pt x="1193" y="549"/>
                        <a:pt x="1193" y="549"/>
                        <a:pt x="1193" y="549"/>
                      </a:cubicBezTo>
                      <a:cubicBezTo>
                        <a:pt x="1193" y="549"/>
                        <a:pt x="1193" y="549"/>
                        <a:pt x="1193" y="549"/>
                      </a:cubicBezTo>
                      <a:cubicBezTo>
                        <a:pt x="1194" y="548"/>
                        <a:pt x="1196" y="548"/>
                        <a:pt x="1197" y="548"/>
                      </a:cubicBezTo>
                      <a:cubicBezTo>
                        <a:pt x="1199" y="547"/>
                        <a:pt x="1202" y="547"/>
                        <a:pt x="1203" y="546"/>
                      </a:cubicBezTo>
                      <a:cubicBezTo>
                        <a:pt x="1205" y="545"/>
                        <a:pt x="1209" y="545"/>
                        <a:pt x="1211" y="545"/>
                      </a:cubicBezTo>
                      <a:cubicBezTo>
                        <a:pt x="1213" y="545"/>
                        <a:pt x="1215" y="546"/>
                        <a:pt x="1217" y="546"/>
                      </a:cubicBezTo>
                      <a:cubicBezTo>
                        <a:pt x="1217" y="547"/>
                        <a:pt x="1217" y="547"/>
                        <a:pt x="1217" y="547"/>
                      </a:cubicBezTo>
                      <a:cubicBezTo>
                        <a:pt x="1217" y="547"/>
                        <a:pt x="1217" y="547"/>
                        <a:pt x="1217" y="547"/>
                      </a:cubicBezTo>
                      <a:cubicBezTo>
                        <a:pt x="1219" y="546"/>
                        <a:pt x="1221" y="545"/>
                        <a:pt x="1221" y="544"/>
                      </a:cubicBezTo>
                      <a:cubicBezTo>
                        <a:pt x="1223" y="542"/>
                        <a:pt x="1225" y="541"/>
                        <a:pt x="1226" y="541"/>
                      </a:cubicBezTo>
                      <a:cubicBezTo>
                        <a:pt x="1226" y="541"/>
                        <a:pt x="1226" y="541"/>
                        <a:pt x="1226" y="541"/>
                      </a:cubicBezTo>
                      <a:cubicBezTo>
                        <a:pt x="1227" y="542"/>
                        <a:pt x="1228" y="543"/>
                        <a:pt x="1230" y="543"/>
                      </a:cubicBezTo>
                      <a:cubicBezTo>
                        <a:pt x="1231" y="543"/>
                        <a:pt x="1233" y="544"/>
                        <a:pt x="1235" y="544"/>
                      </a:cubicBezTo>
                      <a:cubicBezTo>
                        <a:pt x="1236" y="544"/>
                        <a:pt x="1236" y="544"/>
                        <a:pt x="1236" y="544"/>
                      </a:cubicBezTo>
                      <a:cubicBezTo>
                        <a:pt x="1237" y="544"/>
                        <a:pt x="1240" y="543"/>
                        <a:pt x="1242" y="542"/>
                      </a:cubicBezTo>
                      <a:cubicBezTo>
                        <a:pt x="1244" y="541"/>
                        <a:pt x="1246" y="540"/>
                        <a:pt x="1248" y="540"/>
                      </a:cubicBezTo>
                      <a:cubicBezTo>
                        <a:pt x="1250" y="540"/>
                        <a:pt x="1253" y="539"/>
                        <a:pt x="1254" y="538"/>
                      </a:cubicBezTo>
                      <a:cubicBezTo>
                        <a:pt x="1254" y="538"/>
                        <a:pt x="1254" y="538"/>
                        <a:pt x="1254" y="538"/>
                      </a:cubicBezTo>
                      <a:cubicBezTo>
                        <a:pt x="1255" y="537"/>
                        <a:pt x="1255" y="537"/>
                        <a:pt x="1255" y="537"/>
                      </a:cubicBezTo>
                      <a:cubicBezTo>
                        <a:pt x="1256" y="536"/>
                        <a:pt x="1256" y="536"/>
                        <a:pt x="1258" y="535"/>
                      </a:cubicBezTo>
                      <a:cubicBezTo>
                        <a:pt x="1260" y="534"/>
                        <a:pt x="1260" y="534"/>
                        <a:pt x="1260" y="534"/>
                      </a:cubicBezTo>
                      <a:cubicBezTo>
                        <a:pt x="1257" y="533"/>
                        <a:pt x="1257" y="533"/>
                        <a:pt x="1257" y="533"/>
                      </a:cubicBezTo>
                      <a:cubicBezTo>
                        <a:pt x="1257" y="532"/>
                        <a:pt x="1256" y="532"/>
                        <a:pt x="1256" y="531"/>
                      </a:cubicBezTo>
                      <a:cubicBezTo>
                        <a:pt x="1255" y="530"/>
                        <a:pt x="1255" y="530"/>
                        <a:pt x="1255" y="530"/>
                      </a:cubicBezTo>
                      <a:cubicBezTo>
                        <a:pt x="1255" y="529"/>
                        <a:pt x="1255" y="529"/>
                        <a:pt x="1255" y="529"/>
                      </a:cubicBezTo>
                      <a:cubicBezTo>
                        <a:pt x="1253" y="529"/>
                        <a:pt x="1252" y="526"/>
                        <a:pt x="1252" y="525"/>
                      </a:cubicBezTo>
                      <a:cubicBezTo>
                        <a:pt x="1252" y="524"/>
                        <a:pt x="1252" y="522"/>
                        <a:pt x="1253" y="520"/>
                      </a:cubicBezTo>
                      <a:cubicBezTo>
                        <a:pt x="1254" y="519"/>
                        <a:pt x="1254" y="516"/>
                        <a:pt x="1254" y="515"/>
                      </a:cubicBezTo>
                      <a:cubicBezTo>
                        <a:pt x="1254" y="514"/>
                        <a:pt x="1254" y="512"/>
                        <a:pt x="1252" y="510"/>
                      </a:cubicBezTo>
                      <a:cubicBezTo>
                        <a:pt x="1251" y="509"/>
                        <a:pt x="1249" y="507"/>
                        <a:pt x="1248" y="507"/>
                      </a:cubicBezTo>
                      <a:cubicBezTo>
                        <a:pt x="1247" y="507"/>
                        <a:pt x="1245" y="507"/>
                        <a:pt x="1244" y="507"/>
                      </a:cubicBezTo>
                      <a:cubicBezTo>
                        <a:pt x="1243" y="508"/>
                        <a:pt x="1242" y="508"/>
                        <a:pt x="1241" y="508"/>
                      </a:cubicBezTo>
                      <a:cubicBezTo>
                        <a:pt x="1240" y="508"/>
                        <a:pt x="1240" y="508"/>
                        <a:pt x="1240" y="508"/>
                      </a:cubicBezTo>
                      <a:cubicBezTo>
                        <a:pt x="1239" y="508"/>
                        <a:pt x="1237" y="508"/>
                        <a:pt x="1236" y="507"/>
                      </a:cubicBezTo>
                      <a:cubicBezTo>
                        <a:pt x="1235" y="507"/>
                        <a:pt x="1232" y="505"/>
                        <a:pt x="1231" y="505"/>
                      </a:cubicBezTo>
                      <a:cubicBezTo>
                        <a:pt x="1230" y="503"/>
                        <a:pt x="1229" y="501"/>
                        <a:pt x="1229" y="500"/>
                      </a:cubicBezTo>
                      <a:cubicBezTo>
                        <a:pt x="1229" y="499"/>
                        <a:pt x="1229" y="499"/>
                        <a:pt x="1229" y="498"/>
                      </a:cubicBezTo>
                      <a:cubicBezTo>
                        <a:pt x="1229" y="497"/>
                        <a:pt x="1230" y="496"/>
                        <a:pt x="1230" y="495"/>
                      </a:cubicBezTo>
                      <a:cubicBezTo>
                        <a:pt x="1230" y="493"/>
                        <a:pt x="1230" y="493"/>
                        <a:pt x="1230" y="493"/>
                      </a:cubicBezTo>
                      <a:cubicBezTo>
                        <a:pt x="1230" y="492"/>
                        <a:pt x="1231" y="492"/>
                        <a:pt x="1231" y="492"/>
                      </a:cubicBezTo>
                      <a:cubicBezTo>
                        <a:pt x="1231" y="492"/>
                        <a:pt x="1232" y="492"/>
                        <a:pt x="1232" y="491"/>
                      </a:cubicBezTo>
                      <a:cubicBezTo>
                        <a:pt x="1235" y="491"/>
                        <a:pt x="1235" y="491"/>
                        <a:pt x="1235" y="491"/>
                      </a:cubicBezTo>
                      <a:cubicBezTo>
                        <a:pt x="1237" y="491"/>
                        <a:pt x="1239" y="491"/>
                        <a:pt x="1240" y="492"/>
                      </a:cubicBezTo>
                      <a:cubicBezTo>
                        <a:pt x="1241" y="492"/>
                        <a:pt x="1241" y="492"/>
                        <a:pt x="1241" y="492"/>
                      </a:cubicBezTo>
                      <a:cubicBezTo>
                        <a:pt x="1242" y="492"/>
                        <a:pt x="1243" y="492"/>
                        <a:pt x="1243" y="492"/>
                      </a:cubicBezTo>
                      <a:cubicBezTo>
                        <a:pt x="1244" y="492"/>
                        <a:pt x="1244" y="492"/>
                        <a:pt x="1244" y="492"/>
                      </a:cubicBezTo>
                      <a:cubicBezTo>
                        <a:pt x="1245" y="492"/>
                        <a:pt x="1245" y="492"/>
                        <a:pt x="1245" y="492"/>
                      </a:cubicBezTo>
                      <a:cubicBezTo>
                        <a:pt x="1246" y="492"/>
                        <a:pt x="1247" y="491"/>
                        <a:pt x="1249" y="490"/>
                      </a:cubicBezTo>
                      <a:cubicBezTo>
                        <a:pt x="1250" y="489"/>
                        <a:pt x="1251" y="489"/>
                        <a:pt x="1251" y="489"/>
                      </a:cubicBezTo>
                      <a:cubicBezTo>
                        <a:pt x="1251" y="489"/>
                        <a:pt x="1251" y="489"/>
                        <a:pt x="1251" y="489"/>
                      </a:cubicBezTo>
                      <a:cubicBezTo>
                        <a:pt x="1253" y="487"/>
                        <a:pt x="1255" y="486"/>
                        <a:pt x="1257" y="486"/>
                      </a:cubicBezTo>
                      <a:cubicBezTo>
                        <a:pt x="1258" y="486"/>
                        <a:pt x="1258" y="486"/>
                        <a:pt x="1259" y="485"/>
                      </a:cubicBezTo>
                      <a:cubicBezTo>
                        <a:pt x="1260" y="485"/>
                        <a:pt x="1260" y="485"/>
                        <a:pt x="1260" y="485"/>
                      </a:cubicBezTo>
                      <a:cubicBezTo>
                        <a:pt x="1260" y="484"/>
                        <a:pt x="1260" y="484"/>
                        <a:pt x="1260" y="484"/>
                      </a:cubicBezTo>
                      <a:cubicBezTo>
                        <a:pt x="1260" y="484"/>
                        <a:pt x="1260" y="484"/>
                        <a:pt x="1261" y="484"/>
                      </a:cubicBezTo>
                      <a:cubicBezTo>
                        <a:pt x="1261" y="484"/>
                        <a:pt x="1262" y="484"/>
                        <a:pt x="1262" y="485"/>
                      </a:cubicBezTo>
                      <a:cubicBezTo>
                        <a:pt x="1263" y="485"/>
                        <a:pt x="1263" y="485"/>
                        <a:pt x="1263" y="485"/>
                      </a:cubicBezTo>
                      <a:cubicBezTo>
                        <a:pt x="1263" y="485"/>
                        <a:pt x="1263" y="485"/>
                        <a:pt x="1263" y="485"/>
                      </a:cubicBezTo>
                      <a:cubicBezTo>
                        <a:pt x="1263" y="485"/>
                        <a:pt x="1264" y="485"/>
                        <a:pt x="1264" y="485"/>
                      </a:cubicBezTo>
                      <a:cubicBezTo>
                        <a:pt x="1265" y="485"/>
                        <a:pt x="1265" y="485"/>
                        <a:pt x="1266" y="484"/>
                      </a:cubicBezTo>
                      <a:cubicBezTo>
                        <a:pt x="1266" y="484"/>
                        <a:pt x="1266" y="484"/>
                        <a:pt x="1266" y="484"/>
                      </a:cubicBezTo>
                      <a:cubicBezTo>
                        <a:pt x="1266" y="484"/>
                        <a:pt x="1266" y="484"/>
                        <a:pt x="1266" y="484"/>
                      </a:cubicBezTo>
                      <a:cubicBezTo>
                        <a:pt x="1266" y="484"/>
                        <a:pt x="1267" y="483"/>
                        <a:pt x="1268" y="483"/>
                      </a:cubicBezTo>
                      <a:cubicBezTo>
                        <a:pt x="1269" y="483"/>
                        <a:pt x="1269" y="483"/>
                        <a:pt x="1269" y="483"/>
                      </a:cubicBezTo>
                      <a:cubicBezTo>
                        <a:pt x="1270" y="484"/>
                        <a:pt x="1270" y="484"/>
                        <a:pt x="1270" y="484"/>
                      </a:cubicBezTo>
                      <a:cubicBezTo>
                        <a:pt x="1270" y="483"/>
                        <a:pt x="1270" y="483"/>
                        <a:pt x="1270" y="483"/>
                      </a:cubicBezTo>
                      <a:cubicBezTo>
                        <a:pt x="1272" y="483"/>
                        <a:pt x="1273" y="483"/>
                        <a:pt x="1275" y="482"/>
                      </a:cubicBezTo>
                      <a:cubicBezTo>
                        <a:pt x="1276" y="481"/>
                        <a:pt x="1278" y="479"/>
                        <a:pt x="1280" y="478"/>
                      </a:cubicBezTo>
                      <a:cubicBezTo>
                        <a:pt x="1280" y="478"/>
                        <a:pt x="1280" y="478"/>
                        <a:pt x="1280" y="478"/>
                      </a:cubicBezTo>
                      <a:cubicBezTo>
                        <a:pt x="1280" y="478"/>
                        <a:pt x="1280" y="478"/>
                        <a:pt x="1280" y="478"/>
                      </a:cubicBezTo>
                      <a:cubicBezTo>
                        <a:pt x="1282" y="476"/>
                        <a:pt x="1283" y="475"/>
                        <a:pt x="1283" y="474"/>
                      </a:cubicBezTo>
                      <a:cubicBezTo>
                        <a:pt x="1283" y="472"/>
                        <a:pt x="1282" y="470"/>
                        <a:pt x="1281" y="470"/>
                      </a:cubicBezTo>
                      <a:cubicBezTo>
                        <a:pt x="1281" y="469"/>
                        <a:pt x="1282" y="467"/>
                        <a:pt x="1283" y="465"/>
                      </a:cubicBezTo>
                      <a:cubicBezTo>
                        <a:pt x="1283" y="465"/>
                        <a:pt x="1283" y="465"/>
                        <a:pt x="1283" y="465"/>
                      </a:cubicBezTo>
                      <a:cubicBezTo>
                        <a:pt x="1284" y="465"/>
                        <a:pt x="1284" y="464"/>
                        <a:pt x="1285" y="464"/>
                      </a:cubicBezTo>
                      <a:cubicBezTo>
                        <a:pt x="1286" y="463"/>
                        <a:pt x="1287" y="462"/>
                        <a:pt x="1288" y="462"/>
                      </a:cubicBezTo>
                      <a:cubicBezTo>
                        <a:pt x="1288" y="462"/>
                        <a:pt x="1289" y="462"/>
                        <a:pt x="1289" y="461"/>
                      </a:cubicBezTo>
                      <a:cubicBezTo>
                        <a:pt x="1291" y="461"/>
                        <a:pt x="1293" y="460"/>
                        <a:pt x="1293" y="458"/>
                      </a:cubicBezTo>
                      <a:cubicBezTo>
                        <a:pt x="1295" y="457"/>
                        <a:pt x="1298" y="455"/>
                        <a:pt x="1299" y="452"/>
                      </a:cubicBezTo>
                      <a:cubicBezTo>
                        <a:pt x="1302" y="449"/>
                        <a:pt x="1304" y="448"/>
                        <a:pt x="1304" y="446"/>
                      </a:cubicBezTo>
                      <a:cubicBezTo>
                        <a:pt x="1304" y="445"/>
                        <a:pt x="1305" y="444"/>
                        <a:pt x="1305" y="443"/>
                      </a:cubicBezTo>
                      <a:cubicBezTo>
                        <a:pt x="1305" y="442"/>
                        <a:pt x="1305" y="441"/>
                        <a:pt x="1305" y="440"/>
                      </a:cubicBezTo>
                      <a:cubicBezTo>
                        <a:pt x="1306" y="440"/>
                        <a:pt x="1306" y="440"/>
                        <a:pt x="1306" y="440"/>
                      </a:cubicBezTo>
                      <a:cubicBezTo>
                        <a:pt x="1306" y="440"/>
                        <a:pt x="1306" y="440"/>
                        <a:pt x="1306" y="440"/>
                      </a:cubicBezTo>
                      <a:cubicBezTo>
                        <a:pt x="1306" y="438"/>
                        <a:pt x="1307" y="437"/>
                        <a:pt x="1309" y="435"/>
                      </a:cubicBezTo>
                      <a:cubicBezTo>
                        <a:pt x="1311" y="434"/>
                        <a:pt x="1314" y="433"/>
                        <a:pt x="1318" y="432"/>
                      </a:cubicBezTo>
                      <a:cubicBezTo>
                        <a:pt x="1319" y="431"/>
                        <a:pt x="1319" y="431"/>
                        <a:pt x="1319" y="431"/>
                      </a:cubicBezTo>
                      <a:cubicBezTo>
                        <a:pt x="1320" y="431"/>
                        <a:pt x="1322" y="431"/>
                        <a:pt x="1324" y="431"/>
                      </a:cubicBezTo>
                      <a:cubicBezTo>
                        <a:pt x="1326" y="431"/>
                        <a:pt x="1327" y="430"/>
                        <a:pt x="1328" y="430"/>
                      </a:cubicBezTo>
                      <a:cubicBezTo>
                        <a:pt x="1329" y="430"/>
                        <a:pt x="1332" y="429"/>
                        <a:pt x="1333" y="428"/>
                      </a:cubicBezTo>
                      <a:cubicBezTo>
                        <a:pt x="1334" y="427"/>
                        <a:pt x="1336" y="426"/>
                        <a:pt x="1337" y="426"/>
                      </a:cubicBezTo>
                      <a:cubicBezTo>
                        <a:pt x="1338" y="426"/>
                        <a:pt x="1339" y="424"/>
                        <a:pt x="1339" y="424"/>
                      </a:cubicBezTo>
                      <a:cubicBezTo>
                        <a:pt x="1339" y="422"/>
                        <a:pt x="1341" y="421"/>
                        <a:pt x="1343" y="421"/>
                      </a:cubicBezTo>
                      <a:cubicBezTo>
                        <a:pt x="1345" y="421"/>
                        <a:pt x="1345" y="419"/>
                        <a:pt x="1345" y="417"/>
                      </a:cubicBezTo>
                      <a:cubicBezTo>
                        <a:pt x="1345" y="415"/>
                        <a:pt x="1346" y="413"/>
                        <a:pt x="1347" y="413"/>
                      </a:cubicBezTo>
                      <a:cubicBezTo>
                        <a:pt x="1349" y="413"/>
                        <a:pt x="1351" y="412"/>
                        <a:pt x="1352" y="410"/>
                      </a:cubicBezTo>
                      <a:cubicBezTo>
                        <a:pt x="1352" y="409"/>
                        <a:pt x="1353" y="407"/>
                        <a:pt x="1353" y="406"/>
                      </a:cubicBezTo>
                      <a:cubicBezTo>
                        <a:pt x="1354" y="404"/>
                        <a:pt x="1356" y="403"/>
                        <a:pt x="1359" y="401"/>
                      </a:cubicBezTo>
                      <a:cubicBezTo>
                        <a:pt x="1361" y="399"/>
                        <a:pt x="1365" y="397"/>
                        <a:pt x="1366" y="396"/>
                      </a:cubicBezTo>
                      <a:cubicBezTo>
                        <a:pt x="1367" y="396"/>
                        <a:pt x="1367" y="396"/>
                        <a:pt x="1367" y="396"/>
                      </a:cubicBezTo>
                      <a:cubicBezTo>
                        <a:pt x="1368" y="396"/>
                        <a:pt x="1370" y="394"/>
                        <a:pt x="1371" y="394"/>
                      </a:cubicBezTo>
                      <a:cubicBezTo>
                        <a:pt x="1372" y="393"/>
                        <a:pt x="1373" y="392"/>
                        <a:pt x="1374" y="392"/>
                      </a:cubicBezTo>
                      <a:cubicBezTo>
                        <a:pt x="1374" y="392"/>
                        <a:pt x="1375" y="392"/>
                        <a:pt x="1375" y="392"/>
                      </a:cubicBezTo>
                      <a:cubicBezTo>
                        <a:pt x="1376" y="392"/>
                        <a:pt x="1377" y="393"/>
                        <a:pt x="1378" y="393"/>
                      </a:cubicBezTo>
                      <a:cubicBezTo>
                        <a:pt x="1378" y="393"/>
                        <a:pt x="1378" y="393"/>
                        <a:pt x="1378" y="393"/>
                      </a:cubicBezTo>
                      <a:cubicBezTo>
                        <a:pt x="1378" y="393"/>
                        <a:pt x="1378" y="393"/>
                        <a:pt x="1378" y="393"/>
                      </a:cubicBezTo>
                      <a:cubicBezTo>
                        <a:pt x="1379" y="393"/>
                        <a:pt x="1379" y="394"/>
                        <a:pt x="1380" y="394"/>
                      </a:cubicBezTo>
                      <a:cubicBezTo>
                        <a:pt x="1381" y="395"/>
                        <a:pt x="1382" y="396"/>
                        <a:pt x="1383" y="396"/>
                      </a:cubicBezTo>
                      <a:cubicBezTo>
                        <a:pt x="1383" y="396"/>
                        <a:pt x="1383" y="396"/>
                        <a:pt x="1383" y="396"/>
                      </a:cubicBezTo>
                      <a:cubicBezTo>
                        <a:pt x="1383" y="396"/>
                        <a:pt x="1383" y="396"/>
                        <a:pt x="1383" y="396"/>
                      </a:cubicBezTo>
                      <a:cubicBezTo>
                        <a:pt x="1384" y="396"/>
                        <a:pt x="1385" y="397"/>
                        <a:pt x="1388" y="397"/>
                      </a:cubicBezTo>
                      <a:cubicBezTo>
                        <a:pt x="1388" y="397"/>
                        <a:pt x="1390" y="397"/>
                        <a:pt x="1390" y="397"/>
                      </a:cubicBezTo>
                      <a:cubicBezTo>
                        <a:pt x="1394" y="397"/>
                        <a:pt x="1397" y="397"/>
                        <a:pt x="1399" y="398"/>
                      </a:cubicBezTo>
                      <a:cubicBezTo>
                        <a:pt x="1399" y="398"/>
                        <a:pt x="1400" y="398"/>
                        <a:pt x="1401" y="399"/>
                      </a:cubicBezTo>
                      <a:cubicBezTo>
                        <a:pt x="1402" y="399"/>
                        <a:pt x="1404" y="400"/>
                        <a:pt x="1405" y="400"/>
                      </a:cubicBezTo>
                      <a:cubicBezTo>
                        <a:pt x="1405" y="400"/>
                        <a:pt x="1405" y="400"/>
                        <a:pt x="1405" y="400"/>
                      </a:cubicBezTo>
                      <a:cubicBezTo>
                        <a:pt x="1405" y="400"/>
                        <a:pt x="1405" y="400"/>
                        <a:pt x="1405" y="400"/>
                      </a:cubicBezTo>
                      <a:cubicBezTo>
                        <a:pt x="1406" y="400"/>
                        <a:pt x="1408" y="401"/>
                        <a:pt x="1410" y="401"/>
                      </a:cubicBezTo>
                      <a:cubicBezTo>
                        <a:pt x="1411" y="401"/>
                        <a:pt x="1411" y="401"/>
                        <a:pt x="1411" y="401"/>
                      </a:cubicBezTo>
                      <a:cubicBezTo>
                        <a:pt x="1411" y="401"/>
                        <a:pt x="1412" y="402"/>
                        <a:pt x="1413" y="402"/>
                      </a:cubicBezTo>
                      <a:cubicBezTo>
                        <a:pt x="1414" y="402"/>
                        <a:pt x="1416" y="401"/>
                        <a:pt x="1417" y="400"/>
                      </a:cubicBezTo>
                      <a:cubicBezTo>
                        <a:pt x="1417" y="399"/>
                        <a:pt x="1418" y="398"/>
                        <a:pt x="1418" y="396"/>
                      </a:cubicBezTo>
                      <a:cubicBezTo>
                        <a:pt x="1419" y="395"/>
                        <a:pt x="1419" y="394"/>
                        <a:pt x="1419" y="393"/>
                      </a:cubicBezTo>
                      <a:cubicBezTo>
                        <a:pt x="1419" y="392"/>
                        <a:pt x="1420" y="392"/>
                        <a:pt x="1420" y="391"/>
                      </a:cubicBezTo>
                      <a:cubicBezTo>
                        <a:pt x="1421" y="389"/>
                        <a:pt x="1423" y="387"/>
                        <a:pt x="1427" y="385"/>
                      </a:cubicBezTo>
                      <a:cubicBezTo>
                        <a:pt x="1430" y="383"/>
                        <a:pt x="1433" y="381"/>
                        <a:pt x="1433" y="380"/>
                      </a:cubicBezTo>
                      <a:cubicBezTo>
                        <a:pt x="1434" y="380"/>
                        <a:pt x="1434" y="380"/>
                        <a:pt x="1435" y="380"/>
                      </a:cubicBezTo>
                      <a:cubicBezTo>
                        <a:pt x="1436" y="379"/>
                        <a:pt x="1437" y="379"/>
                        <a:pt x="1437" y="378"/>
                      </a:cubicBezTo>
                      <a:cubicBezTo>
                        <a:pt x="1438" y="378"/>
                        <a:pt x="1438" y="378"/>
                        <a:pt x="1438" y="378"/>
                      </a:cubicBezTo>
                      <a:cubicBezTo>
                        <a:pt x="1438" y="378"/>
                        <a:pt x="1438" y="378"/>
                        <a:pt x="1438" y="378"/>
                      </a:cubicBezTo>
                      <a:cubicBezTo>
                        <a:pt x="1439" y="377"/>
                        <a:pt x="1441" y="377"/>
                        <a:pt x="1442" y="376"/>
                      </a:cubicBezTo>
                      <a:cubicBezTo>
                        <a:pt x="1442" y="376"/>
                        <a:pt x="1442" y="376"/>
                        <a:pt x="1442" y="376"/>
                      </a:cubicBezTo>
                      <a:cubicBezTo>
                        <a:pt x="1442" y="376"/>
                        <a:pt x="1442" y="376"/>
                        <a:pt x="1442" y="376"/>
                      </a:cubicBezTo>
                      <a:cubicBezTo>
                        <a:pt x="1443" y="375"/>
                        <a:pt x="1443" y="375"/>
                        <a:pt x="1444" y="375"/>
                      </a:cubicBezTo>
                      <a:cubicBezTo>
                        <a:pt x="1445" y="375"/>
                        <a:pt x="1445" y="375"/>
                        <a:pt x="1446" y="376"/>
                      </a:cubicBezTo>
                      <a:cubicBezTo>
                        <a:pt x="1446" y="376"/>
                        <a:pt x="1446" y="376"/>
                        <a:pt x="1446" y="376"/>
                      </a:cubicBezTo>
                      <a:cubicBezTo>
                        <a:pt x="1446" y="376"/>
                        <a:pt x="1446" y="376"/>
                        <a:pt x="1446" y="376"/>
                      </a:cubicBezTo>
                      <a:cubicBezTo>
                        <a:pt x="1447" y="376"/>
                        <a:pt x="1448" y="377"/>
                        <a:pt x="1449" y="378"/>
                      </a:cubicBezTo>
                      <a:cubicBezTo>
                        <a:pt x="1449" y="379"/>
                        <a:pt x="1449" y="379"/>
                        <a:pt x="1449" y="379"/>
                      </a:cubicBezTo>
                      <a:cubicBezTo>
                        <a:pt x="1449" y="379"/>
                        <a:pt x="1449" y="379"/>
                        <a:pt x="1449" y="379"/>
                      </a:cubicBezTo>
                      <a:cubicBezTo>
                        <a:pt x="1449" y="380"/>
                        <a:pt x="1450" y="382"/>
                        <a:pt x="1451" y="382"/>
                      </a:cubicBezTo>
                      <a:cubicBezTo>
                        <a:pt x="1452" y="383"/>
                        <a:pt x="1454" y="384"/>
                        <a:pt x="1455" y="384"/>
                      </a:cubicBezTo>
                      <a:cubicBezTo>
                        <a:pt x="1459" y="384"/>
                        <a:pt x="1459" y="384"/>
                        <a:pt x="1459" y="384"/>
                      </a:cubicBezTo>
                      <a:cubicBezTo>
                        <a:pt x="1460" y="384"/>
                        <a:pt x="1461" y="385"/>
                        <a:pt x="1461" y="386"/>
                      </a:cubicBezTo>
                      <a:cubicBezTo>
                        <a:pt x="1461" y="386"/>
                        <a:pt x="1460" y="387"/>
                        <a:pt x="1458" y="388"/>
                      </a:cubicBezTo>
                      <a:cubicBezTo>
                        <a:pt x="1456" y="390"/>
                        <a:pt x="1454" y="392"/>
                        <a:pt x="1453" y="392"/>
                      </a:cubicBezTo>
                      <a:cubicBezTo>
                        <a:pt x="1453" y="393"/>
                        <a:pt x="1453" y="393"/>
                        <a:pt x="1453" y="393"/>
                      </a:cubicBezTo>
                      <a:cubicBezTo>
                        <a:pt x="1453" y="393"/>
                        <a:pt x="1453" y="393"/>
                        <a:pt x="1453" y="393"/>
                      </a:cubicBezTo>
                      <a:cubicBezTo>
                        <a:pt x="1452" y="394"/>
                        <a:pt x="1451" y="396"/>
                        <a:pt x="1452" y="398"/>
                      </a:cubicBezTo>
                      <a:cubicBezTo>
                        <a:pt x="1452" y="398"/>
                        <a:pt x="1453" y="399"/>
                        <a:pt x="1453" y="400"/>
                      </a:cubicBezTo>
                      <a:cubicBezTo>
                        <a:pt x="1454" y="400"/>
                        <a:pt x="1454" y="401"/>
                        <a:pt x="1454" y="401"/>
                      </a:cubicBezTo>
                      <a:cubicBezTo>
                        <a:pt x="1454" y="402"/>
                        <a:pt x="1454" y="402"/>
                        <a:pt x="1454" y="402"/>
                      </a:cubicBezTo>
                      <a:cubicBezTo>
                        <a:pt x="1455" y="402"/>
                        <a:pt x="1455" y="402"/>
                        <a:pt x="1455" y="402"/>
                      </a:cubicBezTo>
                      <a:cubicBezTo>
                        <a:pt x="1455" y="402"/>
                        <a:pt x="1455" y="402"/>
                        <a:pt x="1456" y="402"/>
                      </a:cubicBezTo>
                      <a:cubicBezTo>
                        <a:pt x="1456" y="402"/>
                        <a:pt x="1457" y="402"/>
                        <a:pt x="1457" y="402"/>
                      </a:cubicBezTo>
                      <a:cubicBezTo>
                        <a:pt x="1458" y="402"/>
                        <a:pt x="1458" y="402"/>
                        <a:pt x="1458" y="402"/>
                      </a:cubicBezTo>
                      <a:cubicBezTo>
                        <a:pt x="1458" y="401"/>
                        <a:pt x="1458" y="401"/>
                        <a:pt x="1458" y="401"/>
                      </a:cubicBezTo>
                      <a:cubicBezTo>
                        <a:pt x="1458" y="400"/>
                        <a:pt x="1460" y="398"/>
                        <a:pt x="1461" y="397"/>
                      </a:cubicBezTo>
                      <a:cubicBezTo>
                        <a:pt x="1461" y="397"/>
                        <a:pt x="1461" y="397"/>
                        <a:pt x="1461" y="397"/>
                      </a:cubicBezTo>
                      <a:cubicBezTo>
                        <a:pt x="1462" y="397"/>
                        <a:pt x="1462" y="397"/>
                        <a:pt x="1462" y="397"/>
                      </a:cubicBezTo>
                      <a:cubicBezTo>
                        <a:pt x="1462" y="397"/>
                        <a:pt x="1463" y="396"/>
                        <a:pt x="1463" y="396"/>
                      </a:cubicBezTo>
                      <a:cubicBezTo>
                        <a:pt x="1464" y="396"/>
                        <a:pt x="1464" y="395"/>
                        <a:pt x="1465" y="395"/>
                      </a:cubicBezTo>
                      <a:cubicBezTo>
                        <a:pt x="1465" y="395"/>
                        <a:pt x="1465" y="394"/>
                        <a:pt x="1466" y="394"/>
                      </a:cubicBezTo>
                      <a:cubicBezTo>
                        <a:pt x="1467" y="394"/>
                        <a:pt x="1468" y="395"/>
                        <a:pt x="1468" y="396"/>
                      </a:cubicBezTo>
                      <a:cubicBezTo>
                        <a:pt x="1469" y="398"/>
                        <a:pt x="1470" y="400"/>
                        <a:pt x="1471" y="401"/>
                      </a:cubicBezTo>
                      <a:cubicBezTo>
                        <a:pt x="1471" y="402"/>
                        <a:pt x="1472" y="403"/>
                        <a:pt x="1472" y="403"/>
                      </a:cubicBezTo>
                      <a:cubicBezTo>
                        <a:pt x="1472" y="404"/>
                        <a:pt x="1472" y="404"/>
                        <a:pt x="1473" y="405"/>
                      </a:cubicBezTo>
                      <a:cubicBezTo>
                        <a:pt x="1474" y="406"/>
                        <a:pt x="1474" y="408"/>
                        <a:pt x="1475" y="408"/>
                      </a:cubicBezTo>
                      <a:cubicBezTo>
                        <a:pt x="1475" y="408"/>
                        <a:pt x="1475" y="408"/>
                        <a:pt x="1475" y="408"/>
                      </a:cubicBezTo>
                      <a:cubicBezTo>
                        <a:pt x="1475" y="410"/>
                        <a:pt x="1475" y="411"/>
                        <a:pt x="1474" y="412"/>
                      </a:cubicBezTo>
                      <a:cubicBezTo>
                        <a:pt x="1474" y="412"/>
                        <a:pt x="1474" y="412"/>
                        <a:pt x="1474" y="412"/>
                      </a:cubicBezTo>
                      <a:cubicBezTo>
                        <a:pt x="1473" y="413"/>
                        <a:pt x="1471" y="414"/>
                        <a:pt x="1470" y="416"/>
                      </a:cubicBezTo>
                      <a:cubicBezTo>
                        <a:pt x="1470" y="416"/>
                        <a:pt x="1470" y="417"/>
                        <a:pt x="1469" y="418"/>
                      </a:cubicBezTo>
                      <a:cubicBezTo>
                        <a:pt x="1469" y="419"/>
                        <a:pt x="1468" y="419"/>
                        <a:pt x="1468" y="420"/>
                      </a:cubicBezTo>
                      <a:cubicBezTo>
                        <a:pt x="1467" y="421"/>
                        <a:pt x="1466" y="423"/>
                        <a:pt x="1466" y="424"/>
                      </a:cubicBezTo>
                      <a:cubicBezTo>
                        <a:pt x="1466" y="424"/>
                        <a:pt x="1466" y="424"/>
                        <a:pt x="1466" y="424"/>
                      </a:cubicBezTo>
                      <a:cubicBezTo>
                        <a:pt x="1465" y="425"/>
                        <a:pt x="1465" y="426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5" y="428"/>
                        <a:pt x="1465" y="428"/>
                        <a:pt x="1465" y="428"/>
                      </a:cubicBezTo>
                      <a:cubicBezTo>
                        <a:pt x="1464" y="429"/>
                        <a:pt x="1465" y="430"/>
                        <a:pt x="1466" y="431"/>
                      </a:cubicBezTo>
                      <a:cubicBezTo>
                        <a:pt x="1466" y="431"/>
                        <a:pt x="1466" y="431"/>
                        <a:pt x="1466" y="431"/>
                      </a:cubicBezTo>
                      <a:cubicBezTo>
                        <a:pt x="1467" y="431"/>
                        <a:pt x="1467" y="431"/>
                        <a:pt x="1467" y="431"/>
                      </a:cubicBezTo>
                      <a:cubicBezTo>
                        <a:pt x="1468" y="431"/>
                        <a:pt x="1469" y="431"/>
                        <a:pt x="1470" y="430"/>
                      </a:cubicBezTo>
                      <a:cubicBezTo>
                        <a:pt x="1471" y="430"/>
                        <a:pt x="1472" y="429"/>
                        <a:pt x="1473" y="428"/>
                      </a:cubicBezTo>
                      <a:cubicBezTo>
                        <a:pt x="1475" y="428"/>
                        <a:pt x="1476" y="427"/>
                        <a:pt x="1477" y="427"/>
                      </a:cubicBezTo>
                      <a:cubicBezTo>
                        <a:pt x="1477" y="426"/>
                        <a:pt x="1478" y="426"/>
                        <a:pt x="1479" y="426"/>
                      </a:cubicBezTo>
                      <a:cubicBezTo>
                        <a:pt x="1481" y="426"/>
                        <a:pt x="1482" y="426"/>
                        <a:pt x="1483" y="427"/>
                      </a:cubicBezTo>
                      <a:cubicBezTo>
                        <a:pt x="1483" y="427"/>
                        <a:pt x="1483" y="427"/>
                        <a:pt x="1483" y="427"/>
                      </a:cubicBezTo>
                      <a:cubicBezTo>
                        <a:pt x="1483" y="428"/>
                        <a:pt x="1483" y="428"/>
                        <a:pt x="1483" y="428"/>
                      </a:cubicBezTo>
                      <a:cubicBezTo>
                        <a:pt x="1485" y="428"/>
                        <a:pt x="1488" y="429"/>
                        <a:pt x="1490" y="429"/>
                      </a:cubicBezTo>
                      <a:cubicBezTo>
                        <a:pt x="1491" y="429"/>
                        <a:pt x="1491" y="429"/>
                        <a:pt x="1491" y="429"/>
                      </a:cubicBezTo>
                      <a:cubicBezTo>
                        <a:pt x="1493" y="429"/>
                        <a:pt x="1494" y="429"/>
                        <a:pt x="1495" y="429"/>
                      </a:cubicBezTo>
                      <a:cubicBezTo>
                        <a:pt x="1495" y="430"/>
                        <a:pt x="1495" y="430"/>
                        <a:pt x="1495" y="430"/>
                      </a:cubicBezTo>
                      <a:cubicBezTo>
                        <a:pt x="1496" y="430"/>
                        <a:pt x="1496" y="430"/>
                        <a:pt x="1496" y="430"/>
                      </a:cubicBezTo>
                      <a:cubicBezTo>
                        <a:pt x="1498" y="429"/>
                        <a:pt x="1500" y="429"/>
                        <a:pt x="1502" y="428"/>
                      </a:cubicBezTo>
                      <a:cubicBezTo>
                        <a:pt x="1502" y="427"/>
                        <a:pt x="1503" y="427"/>
                        <a:pt x="1504" y="427"/>
                      </a:cubicBezTo>
                      <a:cubicBezTo>
                        <a:pt x="1505" y="427"/>
                        <a:pt x="1506" y="427"/>
                        <a:pt x="1507" y="428"/>
                      </a:cubicBezTo>
                      <a:cubicBezTo>
                        <a:pt x="1507" y="428"/>
                        <a:pt x="1508" y="428"/>
                        <a:pt x="1509" y="429"/>
                      </a:cubicBezTo>
                      <a:cubicBezTo>
                        <a:pt x="1510" y="430"/>
                        <a:pt x="1511" y="431"/>
                        <a:pt x="1512" y="432"/>
                      </a:cubicBezTo>
                      <a:cubicBezTo>
                        <a:pt x="1512" y="432"/>
                        <a:pt x="1512" y="432"/>
                        <a:pt x="1512" y="432"/>
                      </a:cubicBezTo>
                      <a:cubicBezTo>
                        <a:pt x="1515" y="432"/>
                        <a:pt x="1515" y="432"/>
                        <a:pt x="1515" y="432"/>
                      </a:cubicBezTo>
                      <a:cubicBezTo>
                        <a:pt x="1516" y="433"/>
                        <a:pt x="1516" y="434"/>
                        <a:pt x="1516" y="435"/>
                      </a:cubicBezTo>
                      <a:cubicBezTo>
                        <a:pt x="1516" y="438"/>
                        <a:pt x="1516" y="438"/>
                        <a:pt x="1516" y="438"/>
                      </a:cubicBezTo>
                      <a:cubicBezTo>
                        <a:pt x="1516" y="439"/>
                        <a:pt x="1517" y="442"/>
                        <a:pt x="1518" y="443"/>
                      </a:cubicBezTo>
                      <a:cubicBezTo>
                        <a:pt x="1518" y="444"/>
                        <a:pt x="1518" y="444"/>
                        <a:pt x="1518" y="444"/>
                      </a:cubicBezTo>
                      <a:cubicBezTo>
                        <a:pt x="1518" y="444"/>
                        <a:pt x="1518" y="444"/>
                        <a:pt x="1518" y="444"/>
                      </a:cubicBezTo>
                      <a:cubicBezTo>
                        <a:pt x="1520" y="445"/>
                        <a:pt x="1521" y="448"/>
                        <a:pt x="1521" y="448"/>
                      </a:cubicBezTo>
                      <a:cubicBezTo>
                        <a:pt x="1521" y="450"/>
                        <a:pt x="1519" y="452"/>
                        <a:pt x="1517" y="452"/>
                      </a:cubicBezTo>
                      <a:cubicBezTo>
                        <a:pt x="1517" y="452"/>
                        <a:pt x="1517" y="452"/>
                        <a:pt x="1517" y="452"/>
                      </a:cubicBezTo>
                      <a:cubicBezTo>
                        <a:pt x="1516" y="453"/>
                        <a:pt x="1516" y="453"/>
                        <a:pt x="1516" y="453"/>
                      </a:cubicBezTo>
                      <a:cubicBezTo>
                        <a:pt x="1514" y="453"/>
                        <a:pt x="1512" y="454"/>
                        <a:pt x="1511" y="455"/>
                      </a:cubicBezTo>
                      <a:cubicBezTo>
                        <a:pt x="1510" y="456"/>
                        <a:pt x="1509" y="457"/>
                        <a:pt x="1508" y="458"/>
                      </a:cubicBezTo>
                      <a:cubicBezTo>
                        <a:pt x="1507" y="458"/>
                        <a:pt x="1506" y="459"/>
                        <a:pt x="1505" y="460"/>
                      </a:cubicBezTo>
                      <a:cubicBezTo>
                        <a:pt x="1505" y="460"/>
                        <a:pt x="1505" y="460"/>
                        <a:pt x="1505" y="460"/>
                      </a:cubicBezTo>
                      <a:cubicBezTo>
                        <a:pt x="1505" y="461"/>
                        <a:pt x="1505" y="461"/>
                        <a:pt x="1505" y="461"/>
                      </a:cubicBezTo>
                      <a:cubicBezTo>
                        <a:pt x="1503" y="462"/>
                        <a:pt x="1502" y="463"/>
                        <a:pt x="1501" y="465"/>
                      </a:cubicBezTo>
                      <a:cubicBezTo>
                        <a:pt x="1500" y="466"/>
                        <a:pt x="1499" y="468"/>
                        <a:pt x="1499" y="470"/>
                      </a:cubicBezTo>
                      <a:cubicBezTo>
                        <a:pt x="1499" y="472"/>
                        <a:pt x="1499" y="474"/>
                        <a:pt x="1500" y="477"/>
                      </a:cubicBezTo>
                      <a:cubicBezTo>
                        <a:pt x="1501" y="479"/>
                        <a:pt x="1503" y="482"/>
                        <a:pt x="1505" y="484"/>
                      </a:cubicBezTo>
                      <a:cubicBezTo>
                        <a:pt x="1506" y="485"/>
                        <a:pt x="1509" y="488"/>
                        <a:pt x="1511" y="490"/>
                      </a:cubicBezTo>
                      <a:cubicBezTo>
                        <a:pt x="1511" y="490"/>
                        <a:pt x="1511" y="490"/>
                        <a:pt x="1511" y="490"/>
                      </a:cubicBezTo>
                      <a:cubicBezTo>
                        <a:pt x="1512" y="490"/>
                        <a:pt x="1512" y="490"/>
                        <a:pt x="1512" y="490"/>
                      </a:cubicBezTo>
                      <a:cubicBezTo>
                        <a:pt x="1513" y="491"/>
                        <a:pt x="1514" y="492"/>
                        <a:pt x="1514" y="493"/>
                      </a:cubicBezTo>
                      <a:cubicBezTo>
                        <a:pt x="1514" y="494"/>
                        <a:pt x="1514" y="494"/>
                        <a:pt x="1514" y="494"/>
                      </a:cubicBezTo>
                      <a:cubicBezTo>
                        <a:pt x="1513" y="495"/>
                        <a:pt x="1512" y="496"/>
                        <a:pt x="1510" y="496"/>
                      </a:cubicBezTo>
                      <a:cubicBezTo>
                        <a:pt x="1510" y="496"/>
                        <a:pt x="1510" y="496"/>
                        <a:pt x="1510" y="496"/>
                      </a:cubicBezTo>
                      <a:cubicBezTo>
                        <a:pt x="1508" y="496"/>
                        <a:pt x="1506" y="496"/>
                        <a:pt x="1505" y="495"/>
                      </a:cubicBezTo>
                      <a:cubicBezTo>
                        <a:pt x="1503" y="495"/>
                        <a:pt x="1501" y="494"/>
                        <a:pt x="1500" y="492"/>
                      </a:cubicBezTo>
                      <a:cubicBezTo>
                        <a:pt x="1500" y="492"/>
                        <a:pt x="1500" y="492"/>
                        <a:pt x="1500" y="492"/>
                      </a:cubicBezTo>
                      <a:cubicBezTo>
                        <a:pt x="1500" y="492"/>
                        <a:pt x="1500" y="492"/>
                        <a:pt x="1500" y="492"/>
                      </a:cubicBezTo>
                      <a:cubicBezTo>
                        <a:pt x="1500" y="492"/>
                        <a:pt x="1500" y="491"/>
                        <a:pt x="1499" y="491"/>
                      </a:cubicBezTo>
                      <a:cubicBezTo>
                        <a:pt x="1499" y="490"/>
                        <a:pt x="1498" y="489"/>
                        <a:pt x="1497" y="488"/>
                      </a:cubicBezTo>
                      <a:cubicBezTo>
                        <a:pt x="1497" y="488"/>
                        <a:pt x="1497" y="488"/>
                        <a:pt x="1497" y="488"/>
                      </a:cubicBezTo>
                      <a:cubicBezTo>
                        <a:pt x="1496" y="486"/>
                        <a:pt x="1493" y="486"/>
                        <a:pt x="1492" y="486"/>
                      </a:cubicBezTo>
                      <a:cubicBezTo>
                        <a:pt x="1487" y="486"/>
                        <a:pt x="1487" y="486"/>
                        <a:pt x="1487" y="486"/>
                      </a:cubicBezTo>
                      <a:cubicBezTo>
                        <a:pt x="1482" y="488"/>
                        <a:pt x="1482" y="488"/>
                        <a:pt x="1482" y="488"/>
                      </a:cubicBezTo>
                      <a:cubicBezTo>
                        <a:pt x="1482" y="489"/>
                        <a:pt x="1482" y="489"/>
                        <a:pt x="1482" y="489"/>
                      </a:cubicBezTo>
                      <a:cubicBezTo>
                        <a:pt x="1480" y="490"/>
                        <a:pt x="1477" y="491"/>
                        <a:pt x="1475" y="491"/>
                      </a:cubicBezTo>
                      <a:cubicBezTo>
                        <a:pt x="1471" y="492"/>
                        <a:pt x="1467" y="493"/>
                        <a:pt x="1465" y="493"/>
                      </a:cubicBezTo>
                      <a:cubicBezTo>
                        <a:pt x="1465" y="493"/>
                        <a:pt x="1465" y="493"/>
                        <a:pt x="1465" y="493"/>
                      </a:cubicBezTo>
                      <a:cubicBezTo>
                        <a:pt x="1465" y="493"/>
                        <a:pt x="1465" y="493"/>
                        <a:pt x="1465" y="493"/>
                      </a:cubicBezTo>
                      <a:cubicBezTo>
                        <a:pt x="1464" y="494"/>
                        <a:pt x="1461" y="495"/>
                        <a:pt x="1460" y="497"/>
                      </a:cubicBezTo>
                      <a:cubicBezTo>
                        <a:pt x="1458" y="499"/>
                        <a:pt x="1456" y="502"/>
                        <a:pt x="1454" y="504"/>
                      </a:cubicBezTo>
                      <a:cubicBezTo>
                        <a:pt x="1454" y="506"/>
                        <a:pt x="1451" y="508"/>
                        <a:pt x="1450" y="509"/>
                      </a:cubicBezTo>
                      <a:cubicBezTo>
                        <a:pt x="1450" y="509"/>
                        <a:pt x="1450" y="509"/>
                        <a:pt x="1450" y="509"/>
                      </a:cubicBezTo>
                      <a:cubicBezTo>
                        <a:pt x="1450" y="509"/>
                        <a:pt x="1450" y="509"/>
                        <a:pt x="1450" y="509"/>
                      </a:cubicBezTo>
                      <a:cubicBezTo>
                        <a:pt x="1449" y="509"/>
                        <a:pt x="1448" y="510"/>
                        <a:pt x="1448" y="510"/>
                      </a:cubicBezTo>
                      <a:cubicBezTo>
                        <a:pt x="1447" y="511"/>
                        <a:pt x="1446" y="512"/>
                        <a:pt x="1445" y="512"/>
                      </a:cubicBezTo>
                      <a:cubicBezTo>
                        <a:pt x="1445" y="512"/>
                        <a:pt x="1445" y="512"/>
                        <a:pt x="1445" y="512"/>
                      </a:cubicBezTo>
                      <a:cubicBezTo>
                        <a:pt x="1445" y="512"/>
                        <a:pt x="1445" y="512"/>
                        <a:pt x="1445" y="512"/>
                      </a:cubicBezTo>
                      <a:cubicBezTo>
                        <a:pt x="1445" y="514"/>
                        <a:pt x="1442" y="515"/>
                        <a:pt x="1441" y="516"/>
                      </a:cubicBezTo>
                      <a:cubicBezTo>
                        <a:pt x="1441" y="516"/>
                        <a:pt x="1441" y="516"/>
                        <a:pt x="1441" y="516"/>
                      </a:cubicBezTo>
                      <a:cubicBezTo>
                        <a:pt x="1437" y="519"/>
                        <a:pt x="1437" y="519"/>
                        <a:pt x="1437" y="519"/>
                      </a:cubicBezTo>
                      <a:cubicBezTo>
                        <a:pt x="1437" y="520"/>
                        <a:pt x="1436" y="520"/>
                        <a:pt x="1436" y="520"/>
                      </a:cubicBezTo>
                      <a:cubicBezTo>
                        <a:pt x="1435" y="521"/>
                        <a:pt x="1434" y="521"/>
                        <a:pt x="1434" y="522"/>
                      </a:cubicBezTo>
                      <a:cubicBezTo>
                        <a:pt x="1434" y="522"/>
                        <a:pt x="1434" y="522"/>
                        <a:pt x="1434" y="522"/>
                      </a:cubicBezTo>
                      <a:cubicBezTo>
                        <a:pt x="1433" y="522"/>
                        <a:pt x="1433" y="522"/>
                        <a:pt x="1433" y="522"/>
                      </a:cubicBezTo>
                      <a:cubicBezTo>
                        <a:pt x="1433" y="522"/>
                        <a:pt x="1433" y="523"/>
                        <a:pt x="1431" y="525"/>
                      </a:cubicBezTo>
                      <a:cubicBezTo>
                        <a:pt x="1431" y="525"/>
                        <a:pt x="1431" y="526"/>
                        <a:pt x="1430" y="526"/>
                      </a:cubicBezTo>
                      <a:cubicBezTo>
                        <a:pt x="1429" y="527"/>
                        <a:pt x="1428" y="529"/>
                        <a:pt x="1427" y="530"/>
                      </a:cubicBezTo>
                      <a:cubicBezTo>
                        <a:pt x="1424" y="531"/>
                        <a:pt x="1424" y="531"/>
                        <a:pt x="1424" y="531"/>
                      </a:cubicBezTo>
                      <a:cubicBezTo>
                        <a:pt x="1424" y="531"/>
                        <a:pt x="1424" y="531"/>
                        <a:pt x="1424" y="531"/>
                      </a:cubicBezTo>
                      <a:cubicBezTo>
                        <a:pt x="1422" y="531"/>
                        <a:pt x="1422" y="531"/>
                        <a:pt x="1422" y="531"/>
                      </a:cubicBezTo>
                      <a:cubicBezTo>
                        <a:pt x="1422" y="531"/>
                        <a:pt x="1421" y="531"/>
                        <a:pt x="1420" y="532"/>
                      </a:cubicBezTo>
                      <a:cubicBezTo>
                        <a:pt x="1420" y="533"/>
                        <a:pt x="1419" y="533"/>
                        <a:pt x="1418" y="534"/>
                      </a:cubicBezTo>
                      <a:cubicBezTo>
                        <a:pt x="1418" y="534"/>
                        <a:pt x="1418" y="534"/>
                        <a:pt x="1418" y="534"/>
                      </a:cubicBezTo>
                      <a:cubicBezTo>
                        <a:pt x="1418" y="534"/>
                        <a:pt x="1418" y="534"/>
                        <a:pt x="1418" y="534"/>
                      </a:cubicBezTo>
                      <a:cubicBezTo>
                        <a:pt x="1416" y="536"/>
                        <a:pt x="1415" y="537"/>
                        <a:pt x="1415" y="538"/>
                      </a:cubicBezTo>
                      <a:cubicBezTo>
                        <a:pt x="1415" y="538"/>
                        <a:pt x="1415" y="538"/>
                        <a:pt x="1415" y="538"/>
                      </a:cubicBezTo>
                      <a:cubicBezTo>
                        <a:pt x="1414" y="539"/>
                        <a:pt x="1415" y="542"/>
                        <a:pt x="1415" y="543"/>
                      </a:cubicBezTo>
                      <a:cubicBezTo>
                        <a:pt x="1415" y="543"/>
                        <a:pt x="1415" y="544"/>
                        <a:pt x="1416" y="544"/>
                      </a:cubicBezTo>
                      <a:cubicBezTo>
                        <a:pt x="1416" y="546"/>
                        <a:pt x="1416" y="548"/>
                        <a:pt x="1416" y="550"/>
                      </a:cubicBezTo>
                      <a:cubicBezTo>
                        <a:pt x="1417" y="552"/>
                        <a:pt x="1417" y="554"/>
                        <a:pt x="1418" y="555"/>
                      </a:cubicBezTo>
                      <a:cubicBezTo>
                        <a:pt x="1418" y="557"/>
                        <a:pt x="1419" y="559"/>
                        <a:pt x="1419" y="560"/>
                      </a:cubicBezTo>
                      <a:cubicBezTo>
                        <a:pt x="1420" y="562"/>
                        <a:pt x="1421" y="565"/>
                        <a:pt x="1421" y="566"/>
                      </a:cubicBezTo>
                      <a:cubicBezTo>
                        <a:pt x="1421" y="566"/>
                        <a:pt x="1421" y="566"/>
                        <a:pt x="1421" y="566"/>
                      </a:cubicBezTo>
                      <a:cubicBezTo>
                        <a:pt x="1421" y="566"/>
                        <a:pt x="1420" y="567"/>
                        <a:pt x="1420" y="569"/>
                      </a:cubicBezTo>
                      <a:cubicBezTo>
                        <a:pt x="1420" y="570"/>
                        <a:pt x="1420" y="571"/>
                        <a:pt x="1419" y="572"/>
                      </a:cubicBezTo>
                      <a:cubicBezTo>
                        <a:pt x="1419" y="573"/>
                        <a:pt x="1418" y="576"/>
                        <a:pt x="1417" y="579"/>
                      </a:cubicBezTo>
                      <a:cubicBezTo>
                        <a:pt x="1416" y="579"/>
                        <a:pt x="1416" y="581"/>
                        <a:pt x="1415" y="582"/>
                      </a:cubicBezTo>
                      <a:cubicBezTo>
                        <a:pt x="1414" y="583"/>
                        <a:pt x="1414" y="584"/>
                        <a:pt x="1413" y="585"/>
                      </a:cubicBezTo>
                      <a:cubicBezTo>
                        <a:pt x="1413" y="586"/>
                        <a:pt x="1411" y="588"/>
                        <a:pt x="1411" y="590"/>
                      </a:cubicBezTo>
                      <a:cubicBezTo>
                        <a:pt x="1410" y="590"/>
                        <a:pt x="1410" y="591"/>
                        <a:pt x="1410" y="591"/>
                      </a:cubicBezTo>
                      <a:cubicBezTo>
                        <a:pt x="1409" y="593"/>
                        <a:pt x="1406" y="596"/>
                        <a:pt x="1404" y="597"/>
                      </a:cubicBezTo>
                      <a:cubicBezTo>
                        <a:pt x="1402" y="598"/>
                        <a:pt x="1402" y="598"/>
                        <a:pt x="1402" y="598"/>
                      </a:cubicBezTo>
                      <a:cubicBezTo>
                        <a:pt x="1402" y="599"/>
                        <a:pt x="1402" y="599"/>
                        <a:pt x="1402" y="599"/>
                      </a:cubicBezTo>
                      <a:cubicBezTo>
                        <a:pt x="1402" y="599"/>
                        <a:pt x="1402" y="599"/>
                        <a:pt x="1401" y="599"/>
                      </a:cubicBezTo>
                      <a:cubicBezTo>
                        <a:pt x="1399" y="599"/>
                        <a:pt x="1399" y="599"/>
                        <a:pt x="1399" y="599"/>
                      </a:cubicBezTo>
                      <a:cubicBezTo>
                        <a:pt x="1400" y="601"/>
                        <a:pt x="1400" y="601"/>
                        <a:pt x="1400" y="601"/>
                      </a:cubicBezTo>
                      <a:cubicBezTo>
                        <a:pt x="1400" y="601"/>
                        <a:pt x="1400" y="601"/>
                        <a:pt x="1400" y="601"/>
                      </a:cubicBezTo>
                      <a:cubicBezTo>
                        <a:pt x="1400" y="602"/>
                        <a:pt x="1400" y="602"/>
                        <a:pt x="1400" y="602"/>
                      </a:cubicBezTo>
                      <a:cubicBezTo>
                        <a:pt x="1400" y="602"/>
                        <a:pt x="1400" y="602"/>
                        <a:pt x="1400" y="602"/>
                      </a:cubicBezTo>
                      <a:cubicBezTo>
                        <a:pt x="1399" y="604"/>
                        <a:pt x="1399" y="604"/>
                        <a:pt x="1399" y="604"/>
                      </a:cubicBezTo>
                      <a:cubicBezTo>
                        <a:pt x="1397" y="605"/>
                        <a:pt x="1395" y="608"/>
                        <a:pt x="1395" y="610"/>
                      </a:cubicBezTo>
                      <a:cubicBezTo>
                        <a:pt x="1395" y="611"/>
                        <a:pt x="1395" y="615"/>
                        <a:pt x="1396" y="617"/>
                      </a:cubicBezTo>
                      <a:cubicBezTo>
                        <a:pt x="1397" y="618"/>
                        <a:pt x="1399" y="621"/>
                        <a:pt x="1400" y="624"/>
                      </a:cubicBezTo>
                      <a:cubicBezTo>
                        <a:pt x="1400" y="624"/>
                        <a:pt x="1400" y="624"/>
                        <a:pt x="1400" y="624"/>
                      </a:cubicBezTo>
                      <a:cubicBezTo>
                        <a:pt x="1400" y="624"/>
                        <a:pt x="1400" y="624"/>
                        <a:pt x="1400" y="624"/>
                      </a:cubicBezTo>
                      <a:cubicBezTo>
                        <a:pt x="1402" y="626"/>
                        <a:pt x="1402" y="629"/>
                        <a:pt x="1402" y="631"/>
                      </a:cubicBezTo>
                      <a:cubicBezTo>
                        <a:pt x="1401" y="632"/>
                        <a:pt x="1401" y="633"/>
                        <a:pt x="1401" y="635"/>
                      </a:cubicBezTo>
                      <a:cubicBezTo>
                        <a:pt x="1400" y="636"/>
                        <a:pt x="1400" y="638"/>
                        <a:pt x="1399" y="639"/>
                      </a:cubicBezTo>
                      <a:cubicBezTo>
                        <a:pt x="1399" y="640"/>
                        <a:pt x="1398" y="642"/>
                        <a:pt x="1397" y="643"/>
                      </a:cubicBezTo>
                      <a:cubicBezTo>
                        <a:pt x="1396" y="644"/>
                        <a:pt x="1396" y="644"/>
                        <a:pt x="1396" y="644"/>
                      </a:cubicBezTo>
                      <a:cubicBezTo>
                        <a:pt x="1395" y="646"/>
                        <a:pt x="1394" y="647"/>
                        <a:pt x="1393" y="649"/>
                      </a:cubicBezTo>
                      <a:cubicBezTo>
                        <a:pt x="1391" y="651"/>
                        <a:pt x="1390" y="655"/>
                        <a:pt x="1389" y="659"/>
                      </a:cubicBezTo>
                      <a:cubicBezTo>
                        <a:pt x="1388" y="660"/>
                        <a:pt x="1388" y="662"/>
                        <a:pt x="1387" y="663"/>
                      </a:cubicBezTo>
                      <a:cubicBezTo>
                        <a:pt x="1387" y="665"/>
                        <a:pt x="1386" y="667"/>
                        <a:pt x="1386" y="668"/>
                      </a:cubicBezTo>
                      <a:cubicBezTo>
                        <a:pt x="1385" y="670"/>
                        <a:pt x="1384" y="673"/>
                        <a:pt x="1384" y="676"/>
                      </a:cubicBezTo>
                      <a:cubicBezTo>
                        <a:pt x="1384" y="677"/>
                        <a:pt x="1384" y="678"/>
                        <a:pt x="1384" y="679"/>
                      </a:cubicBezTo>
                      <a:cubicBezTo>
                        <a:pt x="1384" y="680"/>
                        <a:pt x="1383" y="682"/>
                        <a:pt x="1383" y="682"/>
                      </a:cubicBezTo>
                      <a:cubicBezTo>
                        <a:pt x="1383" y="684"/>
                        <a:pt x="1382" y="687"/>
                        <a:pt x="1382" y="688"/>
                      </a:cubicBezTo>
                      <a:cubicBezTo>
                        <a:pt x="1381" y="689"/>
                        <a:pt x="1380" y="689"/>
                        <a:pt x="1379" y="689"/>
                      </a:cubicBezTo>
                      <a:cubicBezTo>
                        <a:pt x="1379" y="689"/>
                        <a:pt x="1379" y="689"/>
                        <a:pt x="1379" y="689"/>
                      </a:cubicBezTo>
                      <a:cubicBezTo>
                        <a:pt x="1378" y="689"/>
                        <a:pt x="1375" y="688"/>
                        <a:pt x="1375" y="688"/>
                      </a:cubicBezTo>
                      <a:cubicBezTo>
                        <a:pt x="1366" y="688"/>
                        <a:pt x="1366" y="688"/>
                        <a:pt x="1366" y="688"/>
                      </a:cubicBezTo>
                      <a:cubicBezTo>
                        <a:pt x="1365" y="688"/>
                        <a:pt x="1362" y="688"/>
                        <a:pt x="1361" y="686"/>
                      </a:cubicBezTo>
                      <a:cubicBezTo>
                        <a:pt x="1360" y="686"/>
                        <a:pt x="1357" y="685"/>
                        <a:pt x="1356" y="685"/>
                      </a:cubicBezTo>
                      <a:cubicBezTo>
                        <a:pt x="1355" y="685"/>
                        <a:pt x="1354" y="685"/>
                        <a:pt x="1353" y="686"/>
                      </a:cubicBezTo>
                      <a:cubicBezTo>
                        <a:pt x="1352" y="686"/>
                        <a:pt x="1351" y="686"/>
                        <a:pt x="1350" y="687"/>
                      </a:cubicBezTo>
                      <a:cubicBezTo>
                        <a:pt x="1349" y="687"/>
                        <a:pt x="1348" y="687"/>
                        <a:pt x="1347" y="688"/>
                      </a:cubicBezTo>
                      <a:cubicBezTo>
                        <a:pt x="1345" y="688"/>
                        <a:pt x="1343" y="687"/>
                        <a:pt x="1342" y="686"/>
                      </a:cubicBezTo>
                      <a:cubicBezTo>
                        <a:pt x="1341" y="685"/>
                        <a:pt x="1339" y="683"/>
                        <a:pt x="1338" y="683"/>
                      </a:cubicBezTo>
                      <a:cubicBezTo>
                        <a:pt x="1338" y="683"/>
                        <a:pt x="1338" y="683"/>
                        <a:pt x="1338" y="683"/>
                      </a:cubicBezTo>
                      <a:cubicBezTo>
                        <a:pt x="1338" y="682"/>
                        <a:pt x="1338" y="682"/>
                        <a:pt x="1338" y="682"/>
                      </a:cubicBezTo>
                      <a:cubicBezTo>
                        <a:pt x="1337" y="682"/>
                        <a:pt x="1337" y="682"/>
                        <a:pt x="1337" y="682"/>
                      </a:cubicBezTo>
                      <a:cubicBezTo>
                        <a:pt x="1337" y="683"/>
                        <a:pt x="1337" y="683"/>
                        <a:pt x="1336" y="683"/>
                      </a:cubicBezTo>
                      <a:cubicBezTo>
                        <a:pt x="1336" y="684"/>
                        <a:pt x="1336" y="684"/>
                        <a:pt x="1336" y="684"/>
                      </a:cubicBezTo>
                      <a:cubicBezTo>
                        <a:pt x="1336" y="685"/>
                        <a:pt x="1336" y="685"/>
                        <a:pt x="1336" y="685"/>
                      </a:cubicBezTo>
                      <a:cubicBezTo>
                        <a:pt x="1334" y="685"/>
                        <a:pt x="1334" y="685"/>
                        <a:pt x="1334" y="685"/>
                      </a:cubicBezTo>
                      <a:cubicBezTo>
                        <a:pt x="1335" y="686"/>
                        <a:pt x="1335" y="686"/>
                        <a:pt x="1335" y="686"/>
                      </a:cubicBezTo>
                      <a:cubicBezTo>
                        <a:pt x="1335" y="687"/>
                        <a:pt x="1335" y="687"/>
                        <a:pt x="1335" y="687"/>
                      </a:cubicBezTo>
                      <a:cubicBezTo>
                        <a:pt x="1336" y="687"/>
                        <a:pt x="1336" y="687"/>
                        <a:pt x="1336" y="687"/>
                      </a:cubicBezTo>
                      <a:cubicBezTo>
                        <a:pt x="1337" y="688"/>
                        <a:pt x="1337" y="688"/>
                        <a:pt x="1337" y="688"/>
                      </a:cubicBezTo>
                      <a:cubicBezTo>
                        <a:pt x="1337" y="690"/>
                        <a:pt x="1338" y="692"/>
                        <a:pt x="1338" y="693"/>
                      </a:cubicBezTo>
                      <a:cubicBezTo>
                        <a:pt x="1338" y="694"/>
                        <a:pt x="1339" y="695"/>
                        <a:pt x="1340" y="699"/>
                      </a:cubicBezTo>
                      <a:cubicBezTo>
                        <a:pt x="1341" y="701"/>
                        <a:pt x="1342" y="704"/>
                        <a:pt x="1342" y="706"/>
                      </a:cubicBezTo>
                      <a:cubicBezTo>
                        <a:pt x="1342" y="708"/>
                        <a:pt x="1342" y="711"/>
                        <a:pt x="1343" y="714"/>
                      </a:cubicBezTo>
                      <a:cubicBezTo>
                        <a:pt x="1343" y="731"/>
                        <a:pt x="1343" y="731"/>
                        <a:pt x="1343" y="731"/>
                      </a:cubicBezTo>
                      <a:cubicBezTo>
                        <a:pt x="1342" y="733"/>
                        <a:pt x="1342" y="736"/>
                        <a:pt x="1342" y="737"/>
                      </a:cubicBezTo>
                      <a:cubicBezTo>
                        <a:pt x="1342" y="739"/>
                        <a:pt x="1341" y="741"/>
                        <a:pt x="1341" y="742"/>
                      </a:cubicBezTo>
                      <a:cubicBezTo>
                        <a:pt x="1336" y="742"/>
                        <a:pt x="1336" y="742"/>
                        <a:pt x="1336" y="742"/>
                      </a:cubicBezTo>
                      <a:cubicBezTo>
                        <a:pt x="1336" y="742"/>
                        <a:pt x="1335" y="741"/>
                        <a:pt x="1335" y="741"/>
                      </a:cubicBezTo>
                      <a:cubicBezTo>
                        <a:pt x="1333" y="741"/>
                        <a:pt x="1332" y="742"/>
                        <a:pt x="1331" y="743"/>
                      </a:cubicBezTo>
                      <a:cubicBezTo>
                        <a:pt x="1331" y="743"/>
                        <a:pt x="1331" y="743"/>
                        <a:pt x="1331" y="743"/>
                      </a:cubicBezTo>
                      <a:cubicBezTo>
                        <a:pt x="1330" y="743"/>
                        <a:pt x="1330" y="743"/>
                        <a:pt x="1330" y="743"/>
                      </a:cubicBezTo>
                      <a:cubicBezTo>
                        <a:pt x="1330" y="744"/>
                        <a:pt x="1329" y="746"/>
                        <a:pt x="1329" y="749"/>
                      </a:cubicBezTo>
                      <a:cubicBezTo>
                        <a:pt x="1329" y="750"/>
                        <a:pt x="1329" y="752"/>
                        <a:pt x="1330" y="754"/>
                      </a:cubicBezTo>
                      <a:cubicBezTo>
                        <a:pt x="1330" y="755"/>
                        <a:pt x="1330" y="756"/>
                        <a:pt x="1330" y="757"/>
                      </a:cubicBezTo>
                      <a:cubicBezTo>
                        <a:pt x="1330" y="765"/>
                        <a:pt x="1330" y="765"/>
                        <a:pt x="1330" y="765"/>
                      </a:cubicBezTo>
                      <a:cubicBezTo>
                        <a:pt x="1331" y="767"/>
                        <a:pt x="1331" y="767"/>
                        <a:pt x="1331" y="767"/>
                      </a:cubicBezTo>
                      <a:cubicBezTo>
                        <a:pt x="1331" y="769"/>
                        <a:pt x="1332" y="772"/>
                        <a:pt x="1334" y="773"/>
                      </a:cubicBezTo>
                      <a:cubicBezTo>
                        <a:pt x="1334" y="774"/>
                        <a:pt x="1334" y="774"/>
                        <a:pt x="1335" y="774"/>
                      </a:cubicBezTo>
                      <a:cubicBezTo>
                        <a:pt x="1335" y="776"/>
                        <a:pt x="1336" y="778"/>
                        <a:pt x="1337" y="779"/>
                      </a:cubicBezTo>
                      <a:cubicBezTo>
                        <a:pt x="1337" y="782"/>
                        <a:pt x="1337" y="783"/>
                        <a:pt x="1336" y="785"/>
                      </a:cubicBezTo>
                      <a:cubicBezTo>
                        <a:pt x="1333" y="788"/>
                        <a:pt x="1333" y="788"/>
                        <a:pt x="1333" y="788"/>
                      </a:cubicBezTo>
                      <a:cubicBezTo>
                        <a:pt x="1333" y="788"/>
                        <a:pt x="1333" y="788"/>
                        <a:pt x="1333" y="788"/>
                      </a:cubicBezTo>
                      <a:cubicBezTo>
                        <a:pt x="1332" y="788"/>
                        <a:pt x="1332" y="788"/>
                        <a:pt x="1332" y="788"/>
                      </a:cubicBezTo>
                      <a:cubicBezTo>
                        <a:pt x="1332" y="788"/>
                        <a:pt x="1332" y="789"/>
                        <a:pt x="1331" y="789"/>
                      </a:cubicBezTo>
                      <a:cubicBezTo>
                        <a:pt x="1331" y="790"/>
                        <a:pt x="1331" y="790"/>
                        <a:pt x="1330" y="790"/>
                      </a:cubicBezTo>
                      <a:cubicBezTo>
                        <a:pt x="1330" y="790"/>
                        <a:pt x="1330" y="790"/>
                        <a:pt x="1330" y="790"/>
                      </a:cubicBezTo>
                      <a:cubicBezTo>
                        <a:pt x="1330" y="791"/>
                        <a:pt x="1330" y="791"/>
                        <a:pt x="1330" y="791"/>
                      </a:cubicBezTo>
                      <a:cubicBezTo>
                        <a:pt x="1330" y="792"/>
                        <a:pt x="1330" y="794"/>
                        <a:pt x="1330" y="795"/>
                      </a:cubicBezTo>
                      <a:cubicBezTo>
                        <a:pt x="1330" y="795"/>
                        <a:pt x="1330" y="795"/>
                        <a:pt x="1330" y="795"/>
                      </a:cubicBezTo>
                      <a:cubicBezTo>
                        <a:pt x="1329" y="796"/>
                        <a:pt x="1329" y="796"/>
                        <a:pt x="1329" y="796"/>
                      </a:cubicBezTo>
                      <a:cubicBezTo>
                        <a:pt x="1328" y="797"/>
                        <a:pt x="1327" y="798"/>
                        <a:pt x="1326" y="799"/>
                      </a:cubicBezTo>
                      <a:cubicBezTo>
                        <a:pt x="1325" y="799"/>
                        <a:pt x="1325" y="799"/>
                        <a:pt x="1325" y="799"/>
                      </a:cubicBezTo>
                      <a:cubicBezTo>
                        <a:pt x="1323" y="799"/>
                        <a:pt x="1323" y="798"/>
                        <a:pt x="1322" y="798"/>
                      </a:cubicBezTo>
                      <a:cubicBezTo>
                        <a:pt x="1322" y="798"/>
                        <a:pt x="1322" y="798"/>
                        <a:pt x="1322" y="798"/>
                      </a:cubicBezTo>
                      <a:cubicBezTo>
                        <a:pt x="1322" y="798"/>
                        <a:pt x="1322" y="798"/>
                        <a:pt x="1322" y="798"/>
                      </a:cubicBezTo>
                      <a:cubicBezTo>
                        <a:pt x="1321" y="796"/>
                        <a:pt x="1319" y="795"/>
                        <a:pt x="1318" y="795"/>
                      </a:cubicBezTo>
                      <a:cubicBezTo>
                        <a:pt x="1316" y="793"/>
                        <a:pt x="1315" y="793"/>
                        <a:pt x="1314" y="792"/>
                      </a:cubicBezTo>
                      <a:cubicBezTo>
                        <a:pt x="1314" y="792"/>
                        <a:pt x="1314" y="792"/>
                        <a:pt x="1314" y="792"/>
                      </a:cubicBezTo>
                      <a:cubicBezTo>
                        <a:pt x="1313" y="793"/>
                        <a:pt x="1313" y="793"/>
                        <a:pt x="1313" y="793"/>
                      </a:cubicBezTo>
                      <a:cubicBezTo>
                        <a:pt x="1312" y="794"/>
                        <a:pt x="1311" y="795"/>
                        <a:pt x="1310" y="797"/>
                      </a:cubicBezTo>
                      <a:cubicBezTo>
                        <a:pt x="1309" y="798"/>
                        <a:pt x="1309" y="798"/>
                        <a:pt x="1309" y="798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9" y="799"/>
                        <a:pt x="1309" y="799"/>
                        <a:pt x="1309" y="799"/>
                      </a:cubicBezTo>
                      <a:cubicBezTo>
                        <a:pt x="1308" y="799"/>
                        <a:pt x="1308" y="799"/>
                        <a:pt x="1308" y="798"/>
                      </a:cubicBezTo>
                      <a:cubicBezTo>
                        <a:pt x="1308" y="798"/>
                        <a:pt x="1308" y="798"/>
                        <a:pt x="1308" y="798"/>
                      </a:cubicBezTo>
                      <a:cubicBezTo>
                        <a:pt x="1307" y="796"/>
                        <a:pt x="1307" y="796"/>
                        <a:pt x="1307" y="796"/>
                      </a:cubicBezTo>
                      <a:cubicBezTo>
                        <a:pt x="1306" y="793"/>
                        <a:pt x="1305" y="790"/>
                        <a:pt x="1305" y="789"/>
                      </a:cubicBezTo>
                      <a:cubicBezTo>
                        <a:pt x="1305" y="788"/>
                        <a:pt x="1305" y="788"/>
                        <a:pt x="1305" y="788"/>
                      </a:cubicBezTo>
                      <a:cubicBezTo>
                        <a:pt x="1305" y="788"/>
                        <a:pt x="1305" y="788"/>
                        <a:pt x="1305" y="788"/>
                      </a:cubicBezTo>
                      <a:cubicBezTo>
                        <a:pt x="1305" y="787"/>
                        <a:pt x="1305" y="786"/>
                        <a:pt x="1304" y="785"/>
                      </a:cubicBezTo>
                      <a:cubicBezTo>
                        <a:pt x="1304" y="784"/>
                        <a:pt x="1304" y="783"/>
                        <a:pt x="1304" y="782"/>
                      </a:cubicBezTo>
                      <a:cubicBezTo>
                        <a:pt x="1304" y="780"/>
                        <a:pt x="1303" y="778"/>
                        <a:pt x="1302" y="776"/>
                      </a:cubicBezTo>
                      <a:cubicBezTo>
                        <a:pt x="1301" y="774"/>
                        <a:pt x="1300" y="772"/>
                        <a:pt x="1300" y="770"/>
                      </a:cubicBezTo>
                      <a:cubicBezTo>
                        <a:pt x="1300" y="768"/>
                        <a:pt x="1299" y="765"/>
                        <a:pt x="1298" y="763"/>
                      </a:cubicBezTo>
                      <a:cubicBezTo>
                        <a:pt x="1297" y="761"/>
                        <a:pt x="1295" y="758"/>
                        <a:pt x="1295" y="756"/>
                      </a:cubicBezTo>
                      <a:cubicBezTo>
                        <a:pt x="1295" y="755"/>
                        <a:pt x="1294" y="753"/>
                        <a:pt x="1293" y="752"/>
                      </a:cubicBezTo>
                      <a:cubicBezTo>
                        <a:pt x="1293" y="751"/>
                        <a:pt x="1291" y="749"/>
                        <a:pt x="1291" y="747"/>
                      </a:cubicBezTo>
                      <a:cubicBezTo>
                        <a:pt x="1291" y="747"/>
                        <a:pt x="1291" y="747"/>
                        <a:pt x="1291" y="747"/>
                      </a:cubicBezTo>
                      <a:cubicBezTo>
                        <a:pt x="1291" y="747"/>
                        <a:pt x="1291" y="747"/>
                        <a:pt x="1291" y="747"/>
                      </a:cubicBezTo>
                      <a:cubicBezTo>
                        <a:pt x="1290" y="745"/>
                        <a:pt x="1289" y="743"/>
                        <a:pt x="1289" y="741"/>
                      </a:cubicBezTo>
                      <a:cubicBezTo>
                        <a:pt x="1288" y="739"/>
                        <a:pt x="1288" y="736"/>
                        <a:pt x="1288" y="734"/>
                      </a:cubicBezTo>
                      <a:cubicBezTo>
                        <a:pt x="1288" y="727"/>
                        <a:pt x="1288" y="727"/>
                        <a:pt x="1288" y="727"/>
                      </a:cubicBezTo>
                      <a:cubicBezTo>
                        <a:pt x="1288" y="727"/>
                        <a:pt x="1288" y="727"/>
                        <a:pt x="1288" y="727"/>
                      </a:cubicBezTo>
                      <a:cubicBezTo>
                        <a:pt x="1287" y="726"/>
                        <a:pt x="1287" y="725"/>
                        <a:pt x="1287" y="724"/>
                      </a:cubicBezTo>
                      <a:cubicBezTo>
                        <a:pt x="1287" y="723"/>
                        <a:pt x="1286" y="723"/>
                        <a:pt x="1286" y="722"/>
                      </a:cubicBezTo>
                      <a:cubicBezTo>
                        <a:pt x="1286" y="722"/>
                        <a:pt x="1286" y="722"/>
                        <a:pt x="1286" y="722"/>
                      </a:cubicBezTo>
                      <a:cubicBezTo>
                        <a:pt x="1286" y="721"/>
                        <a:pt x="1286" y="721"/>
                        <a:pt x="1286" y="721"/>
                      </a:cubicBezTo>
                      <a:cubicBezTo>
                        <a:pt x="1285" y="721"/>
                        <a:pt x="1284" y="719"/>
                        <a:pt x="1284" y="718"/>
                      </a:cubicBezTo>
                      <a:cubicBezTo>
                        <a:pt x="1284" y="718"/>
                        <a:pt x="1284" y="718"/>
                        <a:pt x="1284" y="718"/>
                      </a:cubicBezTo>
                      <a:cubicBezTo>
                        <a:pt x="1284" y="717"/>
                        <a:pt x="1284" y="717"/>
                        <a:pt x="1284" y="717"/>
                      </a:cubicBezTo>
                      <a:cubicBezTo>
                        <a:pt x="1284" y="717"/>
                        <a:pt x="1283" y="716"/>
                        <a:pt x="1283" y="715"/>
                      </a:cubicBezTo>
                      <a:cubicBezTo>
                        <a:pt x="1283" y="714"/>
                        <a:pt x="1283" y="713"/>
                        <a:pt x="1282" y="713"/>
                      </a:cubicBezTo>
                      <a:cubicBezTo>
                        <a:pt x="1282" y="712"/>
                        <a:pt x="1282" y="712"/>
                        <a:pt x="1282" y="712"/>
                      </a:cubicBezTo>
                      <a:cubicBezTo>
                        <a:pt x="1281" y="712"/>
                        <a:pt x="1281" y="712"/>
                        <a:pt x="1281" y="712"/>
                      </a:cubicBezTo>
                      <a:cubicBezTo>
                        <a:pt x="1281" y="710"/>
                        <a:pt x="1281" y="710"/>
                        <a:pt x="1281" y="710"/>
                      </a:cubicBezTo>
                      <a:cubicBezTo>
                        <a:pt x="1280" y="710"/>
                        <a:pt x="1280" y="710"/>
                        <a:pt x="1280" y="710"/>
                      </a:cubicBezTo>
                      <a:cubicBezTo>
                        <a:pt x="1280" y="710"/>
                        <a:pt x="1280" y="710"/>
                        <a:pt x="1280" y="710"/>
                      </a:cubicBezTo>
                      <a:cubicBezTo>
                        <a:pt x="1279" y="709"/>
                        <a:pt x="1279" y="709"/>
                        <a:pt x="1279" y="709"/>
                      </a:cubicBezTo>
                      <a:cubicBezTo>
                        <a:pt x="1278" y="709"/>
                        <a:pt x="1278" y="709"/>
                        <a:pt x="1278" y="709"/>
                      </a:cubicBezTo>
                      <a:cubicBezTo>
                        <a:pt x="1278" y="709"/>
                        <a:pt x="1277" y="708"/>
                        <a:pt x="1276" y="708"/>
                      </a:cubicBezTo>
                      <a:cubicBezTo>
                        <a:pt x="1276" y="708"/>
                        <a:pt x="1275" y="709"/>
                        <a:pt x="1275" y="709"/>
                      </a:cubicBezTo>
                      <a:cubicBezTo>
                        <a:pt x="1274" y="709"/>
                        <a:pt x="1274" y="709"/>
                        <a:pt x="1274" y="709"/>
                      </a:cubicBezTo>
                      <a:cubicBezTo>
                        <a:pt x="1274" y="710"/>
                        <a:pt x="1274" y="710"/>
                        <a:pt x="1274" y="710"/>
                      </a:cubicBezTo>
                      <a:cubicBezTo>
                        <a:pt x="1274" y="711"/>
                        <a:pt x="1273" y="711"/>
                        <a:pt x="1272" y="712"/>
                      </a:cubicBezTo>
                      <a:cubicBezTo>
                        <a:pt x="1272" y="712"/>
                        <a:pt x="1272" y="712"/>
                        <a:pt x="1272" y="712"/>
                      </a:cubicBezTo>
                      <a:cubicBezTo>
                        <a:pt x="1271" y="712"/>
                        <a:pt x="1271" y="712"/>
                        <a:pt x="1271" y="712"/>
                      </a:cubicBezTo>
                      <a:cubicBezTo>
                        <a:pt x="1271" y="712"/>
                        <a:pt x="1271" y="712"/>
                        <a:pt x="1271" y="712"/>
                      </a:cubicBezTo>
                      <a:cubicBezTo>
                        <a:pt x="1271" y="712"/>
                        <a:pt x="1270" y="712"/>
                        <a:pt x="1270" y="712"/>
                      </a:cubicBezTo>
                      <a:cubicBezTo>
                        <a:pt x="1269" y="712"/>
                        <a:pt x="1269" y="712"/>
                        <a:pt x="1268" y="712"/>
                      </a:cubicBezTo>
                      <a:cubicBezTo>
                        <a:pt x="1268" y="712"/>
                        <a:pt x="1268" y="712"/>
                        <a:pt x="1268" y="712"/>
                      </a:cubicBezTo>
                      <a:cubicBezTo>
                        <a:pt x="1264" y="709"/>
                        <a:pt x="1264" y="709"/>
                        <a:pt x="1264" y="709"/>
                      </a:cubicBezTo>
                      <a:cubicBezTo>
                        <a:pt x="1266" y="713"/>
                        <a:pt x="1266" y="713"/>
                        <a:pt x="1266" y="713"/>
                      </a:cubicBezTo>
                      <a:cubicBezTo>
                        <a:pt x="1266" y="714"/>
                        <a:pt x="1266" y="714"/>
                        <a:pt x="1266" y="714"/>
                      </a:cubicBezTo>
                      <a:cubicBezTo>
                        <a:pt x="1266" y="721"/>
                        <a:pt x="1266" y="721"/>
                        <a:pt x="1266" y="721"/>
                      </a:cubicBezTo>
                      <a:cubicBezTo>
                        <a:pt x="1266" y="722"/>
                        <a:pt x="1266" y="722"/>
                        <a:pt x="1266" y="723"/>
                      </a:cubicBezTo>
                      <a:cubicBezTo>
                        <a:pt x="1265" y="724"/>
                        <a:pt x="1264" y="726"/>
                        <a:pt x="1264" y="726"/>
                      </a:cubicBezTo>
                      <a:cubicBezTo>
                        <a:pt x="1262" y="727"/>
                        <a:pt x="1260" y="729"/>
                        <a:pt x="1259" y="731"/>
                      </a:cubicBezTo>
                      <a:cubicBezTo>
                        <a:pt x="1259" y="731"/>
                        <a:pt x="1259" y="732"/>
                        <a:pt x="1259" y="735"/>
                      </a:cubicBezTo>
                      <a:cubicBezTo>
                        <a:pt x="1259" y="737"/>
                        <a:pt x="1259" y="739"/>
                        <a:pt x="1259" y="740"/>
                      </a:cubicBezTo>
                      <a:cubicBezTo>
                        <a:pt x="1260" y="746"/>
                        <a:pt x="1260" y="746"/>
                        <a:pt x="1260" y="746"/>
                      </a:cubicBezTo>
                      <a:cubicBezTo>
                        <a:pt x="1259" y="748"/>
                        <a:pt x="1257" y="749"/>
                        <a:pt x="1255" y="751"/>
                      </a:cubicBezTo>
                      <a:cubicBezTo>
                        <a:pt x="1252" y="752"/>
                        <a:pt x="1250" y="753"/>
                        <a:pt x="1249" y="753"/>
                      </a:cubicBezTo>
                      <a:cubicBezTo>
                        <a:pt x="1249" y="753"/>
                        <a:pt x="1249" y="753"/>
                        <a:pt x="1249" y="753"/>
                      </a:cubicBezTo>
                      <a:cubicBezTo>
                        <a:pt x="1248" y="752"/>
                        <a:pt x="1247" y="750"/>
                        <a:pt x="1246" y="748"/>
                      </a:cubicBezTo>
                      <a:cubicBezTo>
                        <a:pt x="1246" y="746"/>
                        <a:pt x="1244" y="744"/>
                        <a:pt x="1243" y="744"/>
                      </a:cubicBezTo>
                      <a:cubicBezTo>
                        <a:pt x="1242" y="744"/>
                        <a:pt x="1242" y="743"/>
                        <a:pt x="1241" y="743"/>
                      </a:cubicBezTo>
                      <a:cubicBezTo>
                        <a:pt x="1240" y="743"/>
                        <a:pt x="1239" y="744"/>
                        <a:pt x="1238" y="745"/>
                      </a:cubicBezTo>
                      <a:cubicBezTo>
                        <a:pt x="1238" y="745"/>
                        <a:pt x="1238" y="745"/>
                        <a:pt x="1238" y="745"/>
                      </a:cubicBezTo>
                      <a:cubicBezTo>
                        <a:pt x="1238" y="746"/>
                        <a:pt x="1238" y="746"/>
                        <a:pt x="1238" y="746"/>
                      </a:cubicBezTo>
                      <a:cubicBezTo>
                        <a:pt x="1238" y="746"/>
                        <a:pt x="1238" y="747"/>
                        <a:pt x="1238" y="747"/>
                      </a:cubicBezTo>
                      <a:cubicBezTo>
                        <a:pt x="1238" y="747"/>
                        <a:pt x="1238" y="747"/>
                        <a:pt x="1237" y="747"/>
                      </a:cubicBezTo>
                      <a:cubicBezTo>
                        <a:pt x="1237" y="747"/>
                        <a:pt x="1237" y="747"/>
                        <a:pt x="1236" y="746"/>
                      </a:cubicBezTo>
                      <a:cubicBezTo>
                        <a:pt x="1235" y="745"/>
                        <a:pt x="1235" y="743"/>
                        <a:pt x="1234" y="742"/>
                      </a:cubicBezTo>
                      <a:cubicBezTo>
                        <a:pt x="1234" y="741"/>
                        <a:pt x="1234" y="741"/>
                        <a:pt x="1234" y="741"/>
                      </a:cubicBezTo>
                      <a:cubicBezTo>
                        <a:pt x="1234" y="741"/>
                        <a:pt x="1234" y="741"/>
                        <a:pt x="1234" y="741"/>
                      </a:cubicBezTo>
                      <a:cubicBezTo>
                        <a:pt x="1234" y="740"/>
                        <a:pt x="1234" y="739"/>
                        <a:pt x="1234" y="738"/>
                      </a:cubicBezTo>
                      <a:cubicBezTo>
                        <a:pt x="1233" y="737"/>
                        <a:pt x="1233" y="735"/>
                        <a:pt x="1233" y="735"/>
                      </a:cubicBezTo>
                      <a:cubicBezTo>
                        <a:pt x="1233" y="734"/>
                        <a:pt x="1233" y="734"/>
                        <a:pt x="1233" y="734"/>
                      </a:cubicBezTo>
                      <a:cubicBezTo>
                        <a:pt x="1232" y="732"/>
                        <a:pt x="1231" y="730"/>
                        <a:pt x="1230" y="728"/>
                      </a:cubicBezTo>
                      <a:cubicBezTo>
                        <a:pt x="1230" y="728"/>
                        <a:pt x="1230" y="728"/>
                        <a:pt x="1230" y="728"/>
                      </a:cubicBezTo>
                      <a:cubicBezTo>
                        <a:pt x="1230" y="728"/>
                        <a:pt x="1230" y="728"/>
                        <a:pt x="1230" y="728"/>
                      </a:cubicBezTo>
                      <a:cubicBezTo>
                        <a:pt x="1229" y="727"/>
                        <a:pt x="1227" y="725"/>
                        <a:pt x="1226" y="723"/>
                      </a:cubicBezTo>
                      <a:cubicBezTo>
                        <a:pt x="1225" y="722"/>
                        <a:pt x="1224" y="719"/>
                        <a:pt x="1224" y="718"/>
                      </a:cubicBezTo>
                      <a:cubicBezTo>
                        <a:pt x="1224" y="718"/>
                        <a:pt x="1224" y="718"/>
                        <a:pt x="1224" y="718"/>
                      </a:cubicBezTo>
                      <a:cubicBezTo>
                        <a:pt x="1225" y="718"/>
                        <a:pt x="1225" y="717"/>
                        <a:pt x="1225" y="716"/>
                      </a:cubicBezTo>
                      <a:cubicBezTo>
                        <a:pt x="1225" y="716"/>
                        <a:pt x="1225" y="715"/>
                        <a:pt x="1224" y="715"/>
                      </a:cubicBezTo>
                      <a:cubicBezTo>
                        <a:pt x="1224" y="715"/>
                        <a:pt x="1224" y="715"/>
                        <a:pt x="1224" y="715"/>
                      </a:cubicBezTo>
                      <a:cubicBezTo>
                        <a:pt x="1224" y="714"/>
                        <a:pt x="1225" y="712"/>
                        <a:pt x="1226" y="711"/>
                      </a:cubicBezTo>
                      <a:cubicBezTo>
                        <a:pt x="1227" y="710"/>
                        <a:pt x="1228" y="708"/>
                        <a:pt x="1227" y="706"/>
                      </a:cubicBezTo>
                      <a:cubicBezTo>
                        <a:pt x="1227" y="705"/>
                        <a:pt x="1227" y="703"/>
                        <a:pt x="1228" y="702"/>
                      </a:cubicBezTo>
                      <a:cubicBezTo>
                        <a:pt x="1228" y="702"/>
                        <a:pt x="1228" y="702"/>
                        <a:pt x="1228" y="702"/>
                      </a:cubicBezTo>
                      <a:cubicBezTo>
                        <a:pt x="1228" y="702"/>
                        <a:pt x="1228" y="702"/>
                        <a:pt x="1228" y="702"/>
                      </a:cubicBezTo>
                      <a:cubicBezTo>
                        <a:pt x="1228" y="700"/>
                        <a:pt x="1230" y="698"/>
                        <a:pt x="1230" y="698"/>
                      </a:cubicBezTo>
                      <a:cubicBezTo>
                        <a:pt x="1232" y="697"/>
                        <a:pt x="1233" y="695"/>
                        <a:pt x="1233" y="694"/>
                      </a:cubicBezTo>
                      <a:cubicBezTo>
                        <a:pt x="1233" y="694"/>
                        <a:pt x="1233" y="694"/>
                        <a:pt x="1233" y="694"/>
                      </a:cubicBezTo>
                      <a:cubicBezTo>
                        <a:pt x="1234" y="694"/>
                        <a:pt x="1235" y="693"/>
                        <a:pt x="1238" y="692"/>
                      </a:cubicBezTo>
                      <a:cubicBezTo>
                        <a:pt x="1238" y="692"/>
                        <a:pt x="1238" y="692"/>
                        <a:pt x="1238" y="692"/>
                      </a:cubicBezTo>
                      <a:cubicBezTo>
                        <a:pt x="1240" y="692"/>
                        <a:pt x="1240" y="692"/>
                        <a:pt x="1240" y="692"/>
                      </a:cubicBezTo>
                      <a:cubicBezTo>
                        <a:pt x="1241" y="691"/>
                        <a:pt x="1243" y="690"/>
                        <a:pt x="1244" y="689"/>
                      </a:cubicBezTo>
                      <a:cubicBezTo>
                        <a:pt x="1245" y="688"/>
                        <a:pt x="1246" y="686"/>
                        <a:pt x="1248" y="686"/>
                      </a:cubicBezTo>
                      <a:cubicBezTo>
                        <a:pt x="1248" y="686"/>
                        <a:pt x="1248" y="686"/>
                        <a:pt x="1248" y="686"/>
                      </a:cubicBezTo>
                      <a:cubicBezTo>
                        <a:pt x="1248" y="686"/>
                        <a:pt x="1248" y="686"/>
                        <a:pt x="1248" y="686"/>
                      </a:cubicBezTo>
                      <a:cubicBezTo>
                        <a:pt x="1250" y="685"/>
                        <a:pt x="1252" y="684"/>
                        <a:pt x="1253" y="684"/>
                      </a:cubicBezTo>
                      <a:cubicBezTo>
                        <a:pt x="1253" y="684"/>
                        <a:pt x="1253" y="684"/>
                        <a:pt x="1253" y="684"/>
                      </a:cubicBezTo>
                      <a:cubicBezTo>
                        <a:pt x="1255" y="684"/>
                        <a:pt x="1256" y="685"/>
                        <a:pt x="1257" y="685"/>
                      </a:cubicBezTo>
                      <a:cubicBezTo>
                        <a:pt x="1258" y="685"/>
                        <a:pt x="1258" y="685"/>
                        <a:pt x="1258" y="685"/>
                      </a:cubicBezTo>
                      <a:cubicBezTo>
                        <a:pt x="1259" y="685"/>
                        <a:pt x="1260" y="685"/>
                        <a:pt x="1260" y="685"/>
                      </a:cubicBezTo>
                      <a:cubicBezTo>
                        <a:pt x="1260" y="684"/>
                        <a:pt x="1261" y="684"/>
                        <a:pt x="1261" y="683"/>
                      </a:cubicBezTo>
                      <a:cubicBezTo>
                        <a:pt x="1262" y="681"/>
                        <a:pt x="1262" y="679"/>
                        <a:pt x="1263" y="678"/>
                      </a:cubicBezTo>
                      <a:cubicBezTo>
                        <a:pt x="1264" y="678"/>
                        <a:pt x="1264" y="677"/>
                        <a:pt x="1264" y="676"/>
                      </a:cubicBezTo>
                      <a:cubicBezTo>
                        <a:pt x="1264" y="676"/>
                        <a:pt x="1264" y="676"/>
                        <a:pt x="1264" y="676"/>
                      </a:cubicBezTo>
                      <a:cubicBezTo>
                        <a:pt x="1264" y="675"/>
                        <a:pt x="1264" y="675"/>
                        <a:pt x="1264" y="675"/>
                      </a:cubicBezTo>
                      <a:cubicBezTo>
                        <a:pt x="1264" y="675"/>
                        <a:pt x="1265" y="675"/>
                        <a:pt x="1266" y="675"/>
                      </a:cubicBezTo>
                      <a:cubicBezTo>
                        <a:pt x="1268" y="675"/>
                        <a:pt x="1269" y="673"/>
                        <a:pt x="1269" y="671"/>
                      </a:cubicBezTo>
                      <a:cubicBezTo>
                        <a:pt x="1269" y="670"/>
                        <a:pt x="1270" y="669"/>
                        <a:pt x="1270" y="668"/>
                      </a:cubicBezTo>
                      <a:cubicBezTo>
                        <a:pt x="1270" y="667"/>
                        <a:pt x="1270" y="667"/>
                        <a:pt x="1270" y="666"/>
                      </a:cubicBezTo>
                      <a:cubicBezTo>
                        <a:pt x="1271" y="665"/>
                        <a:pt x="1271" y="665"/>
                        <a:pt x="1271" y="665"/>
                      </a:cubicBezTo>
                      <a:cubicBezTo>
                        <a:pt x="1271" y="664"/>
                        <a:pt x="1272" y="664"/>
                        <a:pt x="1272" y="664"/>
                      </a:cubicBezTo>
                      <a:cubicBezTo>
                        <a:pt x="1273" y="664"/>
                        <a:pt x="1273" y="664"/>
                        <a:pt x="1273" y="664"/>
                      </a:cubicBezTo>
                      <a:cubicBezTo>
                        <a:pt x="1273" y="663"/>
                        <a:pt x="1273" y="663"/>
                        <a:pt x="1273" y="663"/>
                      </a:cubicBezTo>
                      <a:cubicBezTo>
                        <a:pt x="1273" y="661"/>
                        <a:pt x="1273" y="661"/>
                        <a:pt x="1273" y="661"/>
                      </a:cubicBezTo>
                      <a:cubicBezTo>
                        <a:pt x="1274" y="660"/>
                        <a:pt x="1275" y="658"/>
                        <a:pt x="1276" y="655"/>
                      </a:cubicBezTo>
                      <a:cubicBezTo>
                        <a:pt x="1276" y="655"/>
                        <a:pt x="1276" y="655"/>
                        <a:pt x="1276" y="655"/>
                      </a:cubicBezTo>
                      <a:cubicBezTo>
                        <a:pt x="1276" y="654"/>
                        <a:pt x="1276" y="654"/>
                        <a:pt x="1276" y="654"/>
                      </a:cubicBezTo>
                      <a:cubicBezTo>
                        <a:pt x="1276" y="654"/>
                        <a:pt x="1276" y="653"/>
                        <a:pt x="1276" y="652"/>
                      </a:cubicBezTo>
                      <a:cubicBezTo>
                        <a:pt x="1277" y="650"/>
                        <a:pt x="1277" y="649"/>
                        <a:pt x="1277" y="648"/>
                      </a:cubicBezTo>
                      <a:cubicBezTo>
                        <a:pt x="1277" y="647"/>
                        <a:pt x="1277" y="646"/>
                        <a:pt x="1278" y="646"/>
                      </a:cubicBezTo>
                      <a:cubicBezTo>
                        <a:pt x="1278" y="646"/>
                        <a:pt x="1278" y="645"/>
                        <a:pt x="1279" y="645"/>
                      </a:cubicBezTo>
                      <a:cubicBezTo>
                        <a:pt x="1279" y="645"/>
                        <a:pt x="1279" y="645"/>
                        <a:pt x="1279" y="646"/>
                      </a:cubicBezTo>
                      <a:cubicBezTo>
                        <a:pt x="1280" y="646"/>
                        <a:pt x="1280" y="646"/>
                        <a:pt x="1281" y="646"/>
                      </a:cubicBezTo>
                      <a:cubicBezTo>
                        <a:pt x="1281" y="646"/>
                        <a:pt x="1282" y="646"/>
                        <a:pt x="1283" y="646"/>
                      </a:cubicBezTo>
                      <a:cubicBezTo>
                        <a:pt x="1284" y="646"/>
                        <a:pt x="1284" y="646"/>
                        <a:pt x="1285" y="646"/>
                      </a:cubicBezTo>
                      <a:cubicBezTo>
                        <a:pt x="1287" y="645"/>
                        <a:pt x="1287" y="645"/>
                        <a:pt x="1287" y="645"/>
                      </a:cubicBezTo>
                      <a:cubicBezTo>
                        <a:pt x="1286" y="644"/>
                        <a:pt x="1286" y="644"/>
                        <a:pt x="1286" y="644"/>
                      </a:cubicBezTo>
                      <a:cubicBezTo>
                        <a:pt x="1286" y="644"/>
                        <a:pt x="1286" y="643"/>
                        <a:pt x="1286" y="643"/>
                      </a:cubicBezTo>
                      <a:cubicBezTo>
                        <a:pt x="1285" y="641"/>
                        <a:pt x="1283" y="640"/>
                        <a:pt x="1281" y="638"/>
                      </a:cubicBezTo>
                      <a:cubicBezTo>
                        <a:pt x="1280" y="637"/>
                        <a:pt x="1280" y="637"/>
                        <a:pt x="1280" y="637"/>
                      </a:cubicBezTo>
                      <a:cubicBezTo>
                        <a:pt x="1280" y="637"/>
                        <a:pt x="1280" y="637"/>
                        <a:pt x="1280" y="636"/>
                      </a:cubicBezTo>
                      <a:cubicBezTo>
                        <a:pt x="1280" y="634"/>
                        <a:pt x="1280" y="634"/>
                        <a:pt x="1280" y="634"/>
                      </a:cubicBezTo>
                      <a:cubicBezTo>
                        <a:pt x="1278" y="635"/>
                        <a:pt x="1278" y="635"/>
                        <a:pt x="1278" y="635"/>
                      </a:cubicBezTo>
                      <a:cubicBezTo>
                        <a:pt x="1278" y="635"/>
                        <a:pt x="1277" y="635"/>
                        <a:pt x="1277" y="635"/>
                      </a:cubicBezTo>
                      <a:cubicBezTo>
                        <a:pt x="1275" y="635"/>
                        <a:pt x="1275" y="635"/>
                        <a:pt x="1275" y="635"/>
                      </a:cubicBezTo>
                      <a:cubicBezTo>
                        <a:pt x="1275" y="635"/>
                        <a:pt x="1275" y="635"/>
                        <a:pt x="1275" y="635"/>
                      </a:cubicBezTo>
                      <a:cubicBezTo>
                        <a:pt x="1274" y="635"/>
                        <a:pt x="1272" y="633"/>
                        <a:pt x="1270" y="632"/>
                      </a:cubicBezTo>
                      <a:cubicBezTo>
                        <a:pt x="1269" y="632"/>
                        <a:pt x="1266" y="630"/>
                        <a:pt x="1264" y="630"/>
                      </a:cubicBezTo>
                      <a:cubicBezTo>
                        <a:pt x="1264" y="630"/>
                        <a:pt x="1263" y="630"/>
                        <a:pt x="1263" y="631"/>
                      </a:cubicBezTo>
                      <a:cubicBezTo>
                        <a:pt x="1259" y="631"/>
                        <a:pt x="1256" y="631"/>
                        <a:pt x="1255" y="632"/>
                      </a:cubicBezTo>
                      <a:cubicBezTo>
                        <a:pt x="1254" y="632"/>
                        <a:pt x="1252" y="633"/>
                        <a:pt x="1250" y="633"/>
                      </a:cubicBezTo>
                      <a:cubicBezTo>
                        <a:pt x="1248" y="634"/>
                        <a:pt x="1247" y="634"/>
                        <a:pt x="1246" y="634"/>
                      </a:cubicBezTo>
                      <a:cubicBezTo>
                        <a:pt x="1244" y="635"/>
                        <a:pt x="1243" y="635"/>
                        <a:pt x="1242" y="635"/>
                      </a:cubicBezTo>
                      <a:cubicBezTo>
                        <a:pt x="1241" y="635"/>
                        <a:pt x="1240" y="635"/>
                        <a:pt x="1240" y="635"/>
                      </a:cubicBezTo>
                      <a:cubicBezTo>
                        <a:pt x="1239" y="634"/>
                        <a:pt x="1239" y="634"/>
                        <a:pt x="1238" y="634"/>
                      </a:cubicBezTo>
                      <a:cubicBezTo>
                        <a:pt x="1237" y="634"/>
                        <a:pt x="1236" y="634"/>
                        <a:pt x="1235" y="635"/>
                      </a:cubicBezTo>
                      <a:cubicBezTo>
                        <a:pt x="1235" y="635"/>
                        <a:pt x="1235" y="635"/>
                        <a:pt x="1235" y="635"/>
                      </a:cubicBezTo>
                      <a:cubicBezTo>
                        <a:pt x="1235" y="635"/>
                        <a:pt x="1235" y="635"/>
                        <a:pt x="1235" y="635"/>
                      </a:cubicBezTo>
                      <a:cubicBezTo>
                        <a:pt x="1235" y="635"/>
                        <a:pt x="1234" y="635"/>
                        <a:pt x="1233" y="635"/>
                      </a:cubicBezTo>
                      <a:cubicBezTo>
                        <a:pt x="1232" y="635"/>
                        <a:pt x="1231" y="635"/>
                        <a:pt x="1230" y="635"/>
                      </a:cubicBezTo>
                      <a:cubicBezTo>
                        <a:pt x="1229" y="634"/>
                        <a:pt x="1228" y="634"/>
                        <a:pt x="1226" y="634"/>
                      </a:cubicBezTo>
                      <a:cubicBezTo>
                        <a:pt x="1225" y="634"/>
                        <a:pt x="1224" y="634"/>
                        <a:pt x="1223" y="633"/>
                      </a:cubicBezTo>
                      <a:cubicBezTo>
                        <a:pt x="1223" y="633"/>
                        <a:pt x="1223" y="633"/>
                        <a:pt x="1223" y="633"/>
                      </a:cubicBezTo>
                      <a:cubicBezTo>
                        <a:pt x="1215" y="634"/>
                        <a:pt x="1215" y="634"/>
                        <a:pt x="1215" y="634"/>
                      </a:cubicBezTo>
                      <a:cubicBezTo>
                        <a:pt x="1213" y="634"/>
                        <a:pt x="1213" y="634"/>
                        <a:pt x="1213" y="634"/>
                      </a:cubicBezTo>
                      <a:cubicBezTo>
                        <a:pt x="1211" y="635"/>
                        <a:pt x="1209" y="635"/>
                        <a:pt x="1208" y="636"/>
                      </a:cubicBezTo>
                      <a:cubicBezTo>
                        <a:pt x="1206" y="637"/>
                        <a:pt x="1203" y="637"/>
                        <a:pt x="1201" y="637"/>
                      </a:cubicBezTo>
                      <a:cubicBezTo>
                        <a:pt x="1193" y="637"/>
                        <a:pt x="1193" y="637"/>
                        <a:pt x="1193" y="637"/>
                      </a:cubicBezTo>
                      <a:cubicBezTo>
                        <a:pt x="1193" y="637"/>
                        <a:pt x="1191" y="638"/>
                        <a:pt x="1190" y="638"/>
                      </a:cubicBezTo>
                      <a:cubicBezTo>
                        <a:pt x="1188" y="638"/>
                        <a:pt x="1186" y="638"/>
                        <a:pt x="1184" y="638"/>
                      </a:cubicBezTo>
                      <a:cubicBezTo>
                        <a:pt x="1182" y="639"/>
                        <a:pt x="1179" y="639"/>
                        <a:pt x="1177" y="639"/>
                      </a:cubicBezTo>
                      <a:cubicBezTo>
                        <a:pt x="1177" y="639"/>
                        <a:pt x="1177" y="639"/>
                        <a:pt x="1177" y="639"/>
                      </a:cubicBezTo>
                      <a:cubicBezTo>
                        <a:pt x="1176" y="639"/>
                        <a:pt x="1174" y="639"/>
                        <a:pt x="1174" y="639"/>
                      </a:cubicBezTo>
                      <a:cubicBezTo>
                        <a:pt x="1173" y="639"/>
                        <a:pt x="1173" y="639"/>
                        <a:pt x="1173" y="639"/>
                      </a:cubicBezTo>
                      <a:cubicBezTo>
                        <a:pt x="1173" y="639"/>
                        <a:pt x="1172" y="638"/>
                        <a:pt x="1171" y="638"/>
                      </a:cubicBezTo>
                      <a:cubicBezTo>
                        <a:pt x="1169" y="637"/>
                        <a:pt x="1168" y="637"/>
                        <a:pt x="1168" y="636"/>
                      </a:cubicBezTo>
                      <a:cubicBezTo>
                        <a:pt x="1167" y="636"/>
                        <a:pt x="1167" y="636"/>
                        <a:pt x="1167" y="636"/>
                      </a:cubicBezTo>
                      <a:cubicBezTo>
                        <a:pt x="1167" y="636"/>
                        <a:pt x="1166" y="636"/>
                        <a:pt x="1165" y="636"/>
                      </a:cubicBezTo>
                      <a:cubicBezTo>
                        <a:pt x="1164" y="636"/>
                        <a:pt x="1162" y="636"/>
                        <a:pt x="1161" y="636"/>
                      </a:cubicBezTo>
                      <a:cubicBezTo>
                        <a:pt x="1161" y="635"/>
                        <a:pt x="1161" y="635"/>
                        <a:pt x="1161" y="635"/>
                      </a:cubicBezTo>
                      <a:cubicBezTo>
                        <a:pt x="1161" y="635"/>
                        <a:pt x="1160" y="635"/>
                        <a:pt x="1159" y="635"/>
                      </a:cubicBezTo>
                      <a:cubicBezTo>
                        <a:pt x="1158" y="635"/>
                        <a:pt x="1157" y="635"/>
                        <a:pt x="1157" y="634"/>
                      </a:cubicBezTo>
                      <a:cubicBezTo>
                        <a:pt x="1157" y="634"/>
                        <a:pt x="1157" y="634"/>
                        <a:pt x="1157" y="634"/>
                      </a:cubicBezTo>
                      <a:cubicBezTo>
                        <a:pt x="1155" y="634"/>
                        <a:pt x="1155" y="634"/>
                        <a:pt x="1155" y="634"/>
                      </a:cubicBezTo>
                      <a:cubicBezTo>
                        <a:pt x="1154" y="634"/>
                        <a:pt x="1152" y="634"/>
                        <a:pt x="1150" y="633"/>
                      </a:cubicBezTo>
                      <a:cubicBezTo>
                        <a:pt x="1149" y="633"/>
                        <a:pt x="1149" y="633"/>
                        <a:pt x="1149" y="633"/>
                      </a:cubicBezTo>
                      <a:cubicBezTo>
                        <a:pt x="1149" y="633"/>
                        <a:pt x="1149" y="633"/>
                        <a:pt x="1149" y="633"/>
                      </a:cubicBezTo>
                      <a:cubicBezTo>
                        <a:pt x="1148" y="633"/>
                        <a:pt x="1145" y="632"/>
                        <a:pt x="1145" y="629"/>
                      </a:cubicBezTo>
                      <a:cubicBezTo>
                        <a:pt x="1145" y="628"/>
                        <a:pt x="1145" y="628"/>
                        <a:pt x="1145" y="628"/>
                      </a:cubicBezTo>
                      <a:cubicBezTo>
                        <a:pt x="1145" y="628"/>
                        <a:pt x="1145" y="627"/>
                        <a:pt x="1146" y="626"/>
                      </a:cubicBezTo>
                      <a:cubicBezTo>
                        <a:pt x="1146" y="625"/>
                        <a:pt x="1146" y="625"/>
                        <a:pt x="1146" y="625"/>
                      </a:cubicBezTo>
                      <a:cubicBezTo>
                        <a:pt x="1146" y="624"/>
                        <a:pt x="1146" y="624"/>
                        <a:pt x="1146" y="624"/>
                      </a:cubicBezTo>
                      <a:cubicBezTo>
                        <a:pt x="1146" y="623"/>
                        <a:pt x="1146" y="623"/>
                        <a:pt x="1146" y="623"/>
                      </a:cubicBezTo>
                      <a:cubicBezTo>
                        <a:pt x="1146" y="622"/>
                        <a:pt x="1146" y="622"/>
                        <a:pt x="1146" y="621"/>
                      </a:cubicBezTo>
                      <a:cubicBezTo>
                        <a:pt x="1147" y="620"/>
                        <a:pt x="1147" y="619"/>
                        <a:pt x="1146" y="618"/>
                      </a:cubicBezTo>
                      <a:cubicBezTo>
                        <a:pt x="1146" y="617"/>
                        <a:pt x="1146" y="615"/>
                        <a:pt x="1145" y="613"/>
                      </a:cubicBezTo>
                      <a:cubicBezTo>
                        <a:pt x="1145" y="613"/>
                        <a:pt x="1144" y="610"/>
                        <a:pt x="1143" y="609"/>
                      </a:cubicBezTo>
                      <a:cubicBezTo>
                        <a:pt x="1143" y="609"/>
                        <a:pt x="1143" y="609"/>
                        <a:pt x="1143" y="609"/>
                      </a:cubicBezTo>
                      <a:cubicBezTo>
                        <a:pt x="1143" y="607"/>
                        <a:pt x="1143" y="605"/>
                        <a:pt x="1144" y="604"/>
                      </a:cubicBezTo>
                      <a:cubicBezTo>
                        <a:pt x="1144" y="604"/>
                        <a:pt x="1144" y="604"/>
                        <a:pt x="1144" y="604"/>
                      </a:cubicBezTo>
                      <a:cubicBezTo>
                        <a:pt x="1145" y="604"/>
                        <a:pt x="1145" y="604"/>
                        <a:pt x="1145" y="604"/>
                      </a:cubicBezTo>
                      <a:cubicBezTo>
                        <a:pt x="1145" y="602"/>
                        <a:pt x="1145" y="601"/>
                        <a:pt x="1144" y="599"/>
                      </a:cubicBezTo>
                      <a:cubicBezTo>
                        <a:pt x="1144" y="599"/>
                        <a:pt x="1144" y="599"/>
                        <a:pt x="1144" y="599"/>
                      </a:cubicBezTo>
                      <a:cubicBezTo>
                        <a:pt x="1144" y="599"/>
                        <a:pt x="1144" y="599"/>
                        <a:pt x="1144" y="599"/>
                      </a:cubicBezTo>
                      <a:cubicBezTo>
                        <a:pt x="1144" y="598"/>
                        <a:pt x="1143" y="597"/>
                        <a:pt x="1142" y="596"/>
                      </a:cubicBezTo>
                      <a:cubicBezTo>
                        <a:pt x="1142" y="595"/>
                        <a:pt x="1142" y="595"/>
                        <a:pt x="1141" y="594"/>
                      </a:cubicBezTo>
                      <a:cubicBezTo>
                        <a:pt x="1141" y="592"/>
                        <a:pt x="1138" y="589"/>
                        <a:pt x="1136" y="587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4" y="586"/>
                        <a:pt x="1134" y="586"/>
                        <a:pt x="1134" y="586"/>
                      </a:cubicBezTo>
                      <a:cubicBezTo>
                        <a:pt x="1133" y="585"/>
                        <a:pt x="1133" y="585"/>
                        <a:pt x="1133" y="585"/>
                      </a:cubicBezTo>
                      <a:cubicBezTo>
                        <a:pt x="1132" y="586"/>
                        <a:pt x="1132" y="586"/>
                        <a:pt x="1132" y="586"/>
                      </a:cubicBezTo>
                      <a:cubicBezTo>
                        <a:pt x="1131" y="587"/>
                        <a:pt x="1131" y="587"/>
                        <a:pt x="1131" y="587"/>
                      </a:cubicBezTo>
                      <a:cubicBezTo>
                        <a:pt x="1131" y="591"/>
                        <a:pt x="1131" y="591"/>
                        <a:pt x="1131" y="591"/>
                      </a:cubicBezTo>
                      <a:cubicBezTo>
                        <a:pt x="1131" y="592"/>
                        <a:pt x="1131" y="592"/>
                        <a:pt x="1131" y="592"/>
                      </a:cubicBezTo>
                      <a:cubicBezTo>
                        <a:pt x="1132" y="592"/>
                        <a:pt x="1132" y="593"/>
                        <a:pt x="1132" y="594"/>
                      </a:cubicBezTo>
                      <a:cubicBezTo>
                        <a:pt x="1132" y="594"/>
                        <a:pt x="1132" y="595"/>
                        <a:pt x="1132" y="596"/>
                      </a:cubicBezTo>
                      <a:cubicBezTo>
                        <a:pt x="1131" y="596"/>
                        <a:pt x="1131" y="596"/>
                        <a:pt x="1131" y="596"/>
                      </a:cubicBezTo>
                      <a:cubicBezTo>
                        <a:pt x="1131" y="596"/>
                        <a:pt x="1131" y="596"/>
                        <a:pt x="1131" y="596"/>
                      </a:cubicBezTo>
                      <a:cubicBezTo>
                        <a:pt x="1131" y="597"/>
                        <a:pt x="1131" y="597"/>
                        <a:pt x="1131" y="597"/>
                      </a:cubicBezTo>
                      <a:cubicBezTo>
                        <a:pt x="1130" y="598"/>
                        <a:pt x="1130" y="598"/>
                        <a:pt x="1129" y="598"/>
                      </a:cubicBezTo>
                      <a:cubicBezTo>
                        <a:pt x="1129" y="598"/>
                        <a:pt x="1129" y="598"/>
                        <a:pt x="1129" y="598"/>
                      </a:cubicBezTo>
                      <a:cubicBezTo>
                        <a:pt x="1128" y="597"/>
                        <a:pt x="1127" y="597"/>
                        <a:pt x="1126" y="597"/>
                      </a:cubicBezTo>
                      <a:cubicBezTo>
                        <a:pt x="1126" y="597"/>
                        <a:pt x="1125" y="596"/>
                        <a:pt x="1124" y="596"/>
                      </a:cubicBezTo>
                      <a:cubicBezTo>
                        <a:pt x="1124" y="596"/>
                        <a:pt x="1124" y="596"/>
                        <a:pt x="1124" y="596"/>
                      </a:cubicBezTo>
                      <a:cubicBezTo>
                        <a:pt x="1119" y="596"/>
                        <a:pt x="1119" y="596"/>
                        <a:pt x="1119" y="596"/>
                      </a:cubicBezTo>
                      <a:cubicBezTo>
                        <a:pt x="1119" y="596"/>
                        <a:pt x="1119" y="596"/>
                        <a:pt x="1119" y="596"/>
                      </a:cubicBezTo>
                      <a:cubicBezTo>
                        <a:pt x="1119" y="596"/>
                        <a:pt x="1118" y="596"/>
                        <a:pt x="1118" y="596"/>
                      </a:cubicBezTo>
                      <a:cubicBezTo>
                        <a:pt x="1118" y="596"/>
                        <a:pt x="1117" y="596"/>
                        <a:pt x="1116" y="595"/>
                      </a:cubicBezTo>
                      <a:cubicBezTo>
                        <a:pt x="1115" y="595"/>
                        <a:pt x="1115" y="595"/>
                        <a:pt x="1114" y="595"/>
                      </a:cubicBezTo>
                      <a:cubicBezTo>
                        <a:pt x="1113" y="593"/>
                        <a:pt x="1112" y="591"/>
                        <a:pt x="1110" y="591"/>
                      </a:cubicBezTo>
                      <a:cubicBezTo>
                        <a:pt x="1110" y="590"/>
                        <a:pt x="1110" y="590"/>
                        <a:pt x="1110" y="590"/>
                      </a:cubicBezTo>
                      <a:cubicBezTo>
                        <a:pt x="1110" y="590"/>
                        <a:pt x="1110" y="590"/>
                        <a:pt x="1110" y="590"/>
                      </a:cubicBezTo>
                      <a:cubicBezTo>
                        <a:pt x="1108" y="590"/>
                        <a:pt x="1106" y="589"/>
                        <a:pt x="1106" y="588"/>
                      </a:cubicBezTo>
                      <a:cubicBezTo>
                        <a:pt x="1105" y="586"/>
                        <a:pt x="1105" y="586"/>
                        <a:pt x="1105" y="585"/>
                      </a:cubicBezTo>
                      <a:cubicBezTo>
                        <a:pt x="1105" y="585"/>
                        <a:pt x="1105" y="585"/>
                        <a:pt x="1105" y="585"/>
                      </a:cubicBezTo>
                      <a:cubicBezTo>
                        <a:pt x="1105" y="584"/>
                        <a:pt x="1105" y="584"/>
                        <a:pt x="1105" y="584"/>
                      </a:cubicBezTo>
                      <a:cubicBezTo>
                        <a:pt x="1105" y="584"/>
                        <a:pt x="1105" y="584"/>
                        <a:pt x="1105" y="583"/>
                      </a:cubicBezTo>
                      <a:cubicBezTo>
                        <a:pt x="1105" y="583"/>
                        <a:pt x="1105" y="583"/>
                        <a:pt x="1105" y="582"/>
                      </a:cubicBezTo>
                      <a:cubicBezTo>
                        <a:pt x="1105" y="582"/>
                        <a:pt x="1105" y="582"/>
                        <a:pt x="1105" y="582"/>
                      </a:cubicBezTo>
                      <a:cubicBezTo>
                        <a:pt x="1105" y="582"/>
                        <a:pt x="1105" y="582"/>
                        <a:pt x="1105" y="582"/>
                      </a:cubicBezTo>
                      <a:cubicBezTo>
                        <a:pt x="1105" y="581"/>
                        <a:pt x="1105" y="580"/>
                        <a:pt x="1104" y="580"/>
                      </a:cubicBezTo>
                      <a:cubicBezTo>
                        <a:pt x="1104" y="579"/>
                        <a:pt x="1103" y="579"/>
                        <a:pt x="1103" y="578"/>
                      </a:cubicBezTo>
                      <a:cubicBezTo>
                        <a:pt x="1102" y="578"/>
                        <a:pt x="1101" y="578"/>
                        <a:pt x="1101" y="577"/>
                      </a:cubicBezTo>
                      <a:cubicBezTo>
                        <a:pt x="1100" y="577"/>
                        <a:pt x="1099" y="576"/>
                        <a:pt x="1098" y="576"/>
                      </a:cubicBezTo>
                      <a:cubicBezTo>
                        <a:pt x="1097" y="576"/>
                        <a:pt x="1097" y="576"/>
                        <a:pt x="1097" y="576"/>
                      </a:cubicBezTo>
                      <a:cubicBezTo>
                        <a:pt x="1096" y="577"/>
                        <a:pt x="1096" y="577"/>
                        <a:pt x="1096" y="577"/>
                      </a:cubicBezTo>
                      <a:cubicBezTo>
                        <a:pt x="1096" y="578"/>
                        <a:pt x="1096" y="578"/>
                        <a:pt x="1096" y="578"/>
                      </a:cubicBezTo>
                      <a:cubicBezTo>
                        <a:pt x="1096" y="579"/>
                        <a:pt x="1097" y="581"/>
                        <a:pt x="1098" y="581"/>
                      </a:cubicBezTo>
                      <a:cubicBezTo>
                        <a:pt x="1099" y="582"/>
                        <a:pt x="1099" y="584"/>
                        <a:pt x="1099" y="585"/>
                      </a:cubicBezTo>
                      <a:cubicBezTo>
                        <a:pt x="1099" y="586"/>
                        <a:pt x="1098" y="586"/>
                        <a:pt x="1097" y="586"/>
                      </a:cubicBezTo>
                      <a:cubicBezTo>
                        <a:pt x="1096" y="586"/>
                        <a:pt x="1095" y="586"/>
                        <a:pt x="1095" y="586"/>
                      </a:cubicBezTo>
                      <a:cubicBezTo>
                        <a:pt x="1094" y="586"/>
                        <a:pt x="1093" y="586"/>
                        <a:pt x="1092" y="586"/>
                      </a:cubicBezTo>
                      <a:cubicBezTo>
                        <a:pt x="1091" y="586"/>
                        <a:pt x="1088" y="585"/>
                        <a:pt x="1087" y="583"/>
                      </a:cubicBezTo>
                      <a:cubicBezTo>
                        <a:pt x="1086" y="583"/>
                        <a:pt x="1086" y="583"/>
                        <a:pt x="1086" y="583"/>
                      </a:cubicBezTo>
                      <a:cubicBezTo>
                        <a:pt x="1086" y="583"/>
                        <a:pt x="1086" y="583"/>
                        <a:pt x="1086" y="583"/>
                      </a:cubicBezTo>
                      <a:cubicBezTo>
                        <a:pt x="1085" y="583"/>
                        <a:pt x="1084" y="581"/>
                        <a:pt x="1084" y="579"/>
                      </a:cubicBezTo>
                      <a:cubicBezTo>
                        <a:pt x="1084" y="578"/>
                        <a:pt x="1083" y="577"/>
                        <a:pt x="1081" y="576"/>
                      </a:cubicBezTo>
                      <a:cubicBezTo>
                        <a:pt x="1080" y="576"/>
                        <a:pt x="1077" y="574"/>
                        <a:pt x="1077" y="573"/>
                      </a:cubicBezTo>
                      <a:cubicBezTo>
                        <a:pt x="1076" y="573"/>
                        <a:pt x="1076" y="573"/>
                        <a:pt x="1076" y="573"/>
                      </a:cubicBezTo>
                      <a:cubicBezTo>
                        <a:pt x="1076" y="573"/>
                        <a:pt x="1076" y="573"/>
                        <a:pt x="1076" y="573"/>
                      </a:cubicBezTo>
                      <a:cubicBezTo>
                        <a:pt x="1075" y="573"/>
                        <a:pt x="1073" y="572"/>
                        <a:pt x="1073" y="571"/>
                      </a:cubicBezTo>
                      <a:cubicBezTo>
                        <a:pt x="1073" y="571"/>
                        <a:pt x="1073" y="571"/>
                        <a:pt x="1073" y="571"/>
                      </a:cubicBezTo>
                      <a:cubicBezTo>
                        <a:pt x="1073" y="571"/>
                        <a:pt x="1073" y="571"/>
                        <a:pt x="1073" y="571"/>
                      </a:cubicBezTo>
                      <a:cubicBezTo>
                        <a:pt x="1072" y="570"/>
                        <a:pt x="1072" y="570"/>
                        <a:pt x="1072" y="569"/>
                      </a:cubicBezTo>
                      <a:cubicBezTo>
                        <a:pt x="1071" y="569"/>
                        <a:pt x="1071" y="568"/>
                        <a:pt x="1070" y="568"/>
                      </a:cubicBezTo>
                      <a:cubicBezTo>
                        <a:pt x="1070" y="567"/>
                        <a:pt x="1069" y="567"/>
                        <a:pt x="1069" y="567"/>
                      </a:cubicBezTo>
                      <a:cubicBezTo>
                        <a:pt x="1068" y="566"/>
                        <a:pt x="1068" y="566"/>
                        <a:pt x="1068" y="566"/>
                      </a:cubicBezTo>
                      <a:cubicBezTo>
                        <a:pt x="1068" y="567"/>
                        <a:pt x="1068" y="567"/>
                        <a:pt x="1068" y="567"/>
                      </a:cubicBezTo>
                      <a:cubicBezTo>
                        <a:pt x="1067" y="567"/>
                        <a:pt x="1066" y="568"/>
                        <a:pt x="1066" y="569"/>
                      </a:cubicBezTo>
                      <a:cubicBezTo>
                        <a:pt x="1066" y="569"/>
                        <a:pt x="1066" y="570"/>
                        <a:pt x="1066" y="570"/>
                      </a:cubicBezTo>
                      <a:cubicBezTo>
                        <a:pt x="1065" y="571"/>
                        <a:pt x="1065" y="572"/>
                        <a:pt x="1065" y="573"/>
                      </a:cubicBezTo>
                      <a:cubicBezTo>
                        <a:pt x="1065" y="575"/>
                        <a:pt x="1065" y="575"/>
                        <a:pt x="1065" y="575"/>
                      </a:cubicBezTo>
                      <a:cubicBezTo>
                        <a:pt x="1069" y="575"/>
                        <a:pt x="1069" y="575"/>
                        <a:pt x="1069" y="575"/>
                      </a:cubicBezTo>
                      <a:cubicBezTo>
                        <a:pt x="1071" y="575"/>
                        <a:pt x="1072" y="576"/>
                        <a:pt x="1073" y="578"/>
                      </a:cubicBezTo>
                      <a:cubicBezTo>
                        <a:pt x="1073" y="578"/>
                        <a:pt x="1074" y="580"/>
                        <a:pt x="1071" y="583"/>
                      </a:cubicBezTo>
                      <a:cubicBezTo>
                        <a:pt x="1069" y="584"/>
                        <a:pt x="1067" y="585"/>
                        <a:pt x="1066" y="587"/>
                      </a:cubicBezTo>
                      <a:cubicBezTo>
                        <a:pt x="1066" y="588"/>
                        <a:pt x="1065" y="590"/>
                        <a:pt x="1063" y="591"/>
                      </a:cubicBezTo>
                      <a:cubicBezTo>
                        <a:pt x="1063" y="591"/>
                        <a:pt x="1061" y="592"/>
                        <a:pt x="1060" y="592"/>
                      </a:cubicBezTo>
                      <a:cubicBezTo>
                        <a:pt x="1060" y="593"/>
                        <a:pt x="1060" y="593"/>
                        <a:pt x="1060" y="593"/>
                      </a:cubicBezTo>
                      <a:cubicBezTo>
                        <a:pt x="1060" y="593"/>
                        <a:pt x="1060" y="593"/>
                        <a:pt x="1060" y="593"/>
                      </a:cubicBezTo>
                      <a:cubicBezTo>
                        <a:pt x="1059" y="594"/>
                        <a:pt x="1057" y="596"/>
                        <a:pt x="1057" y="598"/>
                      </a:cubicBezTo>
                      <a:cubicBezTo>
                        <a:pt x="1057" y="600"/>
                        <a:pt x="1056" y="603"/>
                        <a:pt x="1055" y="604"/>
                      </a:cubicBezTo>
                      <a:cubicBezTo>
                        <a:pt x="1055" y="604"/>
                        <a:pt x="1055" y="605"/>
                        <a:pt x="1055" y="607"/>
                      </a:cubicBezTo>
                      <a:cubicBezTo>
                        <a:pt x="1055" y="608"/>
                        <a:pt x="1055" y="608"/>
                        <a:pt x="1055" y="608"/>
                      </a:cubicBezTo>
                      <a:cubicBezTo>
                        <a:pt x="1055" y="608"/>
                        <a:pt x="1055" y="608"/>
                        <a:pt x="1055" y="608"/>
                      </a:cubicBezTo>
                      <a:cubicBezTo>
                        <a:pt x="1056" y="609"/>
                        <a:pt x="1056" y="610"/>
                        <a:pt x="1056" y="611"/>
                      </a:cubicBezTo>
                      <a:cubicBezTo>
                        <a:pt x="1056" y="614"/>
                        <a:pt x="1056" y="614"/>
                        <a:pt x="1056" y="614"/>
                      </a:cubicBezTo>
                      <a:cubicBezTo>
                        <a:pt x="1057" y="613"/>
                        <a:pt x="1057" y="613"/>
                        <a:pt x="1057" y="613"/>
                      </a:cubicBezTo>
                      <a:cubicBezTo>
                        <a:pt x="1058" y="613"/>
                        <a:pt x="1058" y="613"/>
                        <a:pt x="1059" y="613"/>
                      </a:cubicBezTo>
                      <a:cubicBezTo>
                        <a:pt x="1060" y="613"/>
                        <a:pt x="1060" y="613"/>
                        <a:pt x="1060" y="613"/>
                      </a:cubicBezTo>
                      <a:cubicBezTo>
                        <a:pt x="1061" y="613"/>
                        <a:pt x="1063" y="613"/>
                        <a:pt x="1063" y="613"/>
                      </a:cubicBezTo>
                      <a:cubicBezTo>
                        <a:pt x="1064" y="614"/>
                        <a:pt x="1064" y="614"/>
                        <a:pt x="1064" y="614"/>
                      </a:cubicBezTo>
                      <a:cubicBezTo>
                        <a:pt x="1064" y="614"/>
                        <a:pt x="1064" y="614"/>
                        <a:pt x="1064" y="614"/>
                      </a:cubicBezTo>
                      <a:cubicBezTo>
                        <a:pt x="1065" y="614"/>
                        <a:pt x="1068" y="615"/>
                        <a:pt x="1069" y="617"/>
                      </a:cubicBezTo>
                      <a:cubicBezTo>
                        <a:pt x="1071" y="618"/>
                        <a:pt x="1073" y="621"/>
                        <a:pt x="1074" y="623"/>
                      </a:cubicBezTo>
                      <a:cubicBezTo>
                        <a:pt x="1074" y="624"/>
                        <a:pt x="1076" y="627"/>
                        <a:pt x="1079" y="628"/>
                      </a:cubicBezTo>
                      <a:cubicBezTo>
                        <a:pt x="1080" y="628"/>
                        <a:pt x="1081" y="628"/>
                        <a:pt x="1082" y="628"/>
                      </a:cubicBezTo>
                      <a:cubicBezTo>
                        <a:pt x="1083" y="628"/>
                        <a:pt x="1084" y="628"/>
                        <a:pt x="1084" y="627"/>
                      </a:cubicBezTo>
                      <a:cubicBezTo>
                        <a:pt x="1084" y="627"/>
                        <a:pt x="1084" y="627"/>
                        <a:pt x="1084" y="627"/>
                      </a:cubicBezTo>
                      <a:cubicBezTo>
                        <a:pt x="1085" y="627"/>
                        <a:pt x="1085" y="627"/>
                        <a:pt x="1085" y="627"/>
                      </a:cubicBezTo>
                      <a:cubicBezTo>
                        <a:pt x="1086" y="627"/>
                        <a:pt x="1087" y="627"/>
                        <a:pt x="1088" y="627"/>
                      </a:cubicBezTo>
                      <a:cubicBezTo>
                        <a:pt x="1089" y="627"/>
                        <a:pt x="1090" y="627"/>
                        <a:pt x="1091" y="627"/>
                      </a:cubicBezTo>
                      <a:cubicBezTo>
                        <a:pt x="1091" y="627"/>
                        <a:pt x="1091" y="627"/>
                        <a:pt x="1091" y="627"/>
                      </a:cubicBezTo>
                      <a:cubicBezTo>
                        <a:pt x="1091" y="627"/>
                        <a:pt x="1091" y="627"/>
                        <a:pt x="1091" y="627"/>
                      </a:cubicBezTo>
                      <a:cubicBezTo>
                        <a:pt x="1093" y="627"/>
                        <a:pt x="1094" y="629"/>
                        <a:pt x="1094" y="631"/>
                      </a:cubicBezTo>
                      <a:cubicBezTo>
                        <a:pt x="1094" y="632"/>
                        <a:pt x="1096" y="635"/>
                        <a:pt x="1098" y="636"/>
                      </a:cubicBezTo>
                      <a:cubicBezTo>
                        <a:pt x="1101" y="636"/>
                        <a:pt x="1101" y="639"/>
                        <a:pt x="1101" y="640"/>
                      </a:cubicBezTo>
                      <a:cubicBezTo>
                        <a:pt x="1101" y="640"/>
                        <a:pt x="1101" y="640"/>
                        <a:pt x="1101" y="640"/>
                      </a:cubicBezTo>
                      <a:cubicBezTo>
                        <a:pt x="1101" y="640"/>
                        <a:pt x="1101" y="640"/>
                        <a:pt x="1101" y="641"/>
                      </a:cubicBezTo>
                      <a:cubicBezTo>
                        <a:pt x="1100" y="642"/>
                        <a:pt x="1099" y="642"/>
                        <a:pt x="1098" y="643"/>
                      </a:cubicBezTo>
                      <a:cubicBezTo>
                        <a:pt x="1096" y="643"/>
                        <a:pt x="1094" y="644"/>
                        <a:pt x="1093" y="645"/>
                      </a:cubicBezTo>
                      <a:cubicBezTo>
                        <a:pt x="1093" y="645"/>
                        <a:pt x="1092" y="646"/>
                        <a:pt x="1091" y="646"/>
                      </a:cubicBezTo>
                      <a:cubicBezTo>
                        <a:pt x="1090" y="646"/>
                        <a:pt x="1089" y="645"/>
                        <a:pt x="1088" y="645"/>
                      </a:cubicBezTo>
                      <a:cubicBezTo>
                        <a:pt x="1087" y="645"/>
                        <a:pt x="1086" y="644"/>
                        <a:pt x="1084" y="644"/>
                      </a:cubicBezTo>
                      <a:cubicBezTo>
                        <a:pt x="1083" y="644"/>
                        <a:pt x="1081" y="644"/>
                        <a:pt x="1080" y="644"/>
                      </a:cubicBezTo>
                      <a:cubicBezTo>
                        <a:pt x="1080" y="644"/>
                        <a:pt x="1080" y="644"/>
                        <a:pt x="1080" y="644"/>
                      </a:cubicBezTo>
                      <a:cubicBezTo>
                        <a:pt x="1080" y="644"/>
                        <a:pt x="1080" y="644"/>
                        <a:pt x="1080" y="644"/>
                      </a:cubicBezTo>
                      <a:cubicBezTo>
                        <a:pt x="1077" y="644"/>
                        <a:pt x="1076" y="645"/>
                        <a:pt x="1076" y="647"/>
                      </a:cubicBezTo>
                      <a:cubicBezTo>
                        <a:pt x="1076" y="648"/>
                        <a:pt x="1075" y="650"/>
                        <a:pt x="1075" y="651"/>
                      </a:cubicBezTo>
                      <a:cubicBezTo>
                        <a:pt x="1075" y="652"/>
                        <a:pt x="1075" y="653"/>
                        <a:pt x="1075" y="654"/>
                      </a:cubicBezTo>
                      <a:cubicBezTo>
                        <a:pt x="1074" y="655"/>
                        <a:pt x="1074" y="656"/>
                        <a:pt x="1073" y="657"/>
                      </a:cubicBezTo>
                      <a:cubicBezTo>
                        <a:pt x="1072" y="658"/>
                        <a:pt x="1072" y="659"/>
                        <a:pt x="1071" y="660"/>
                      </a:cubicBezTo>
                      <a:cubicBezTo>
                        <a:pt x="1070" y="662"/>
                        <a:pt x="1068" y="662"/>
                        <a:pt x="1067" y="662"/>
                      </a:cubicBezTo>
                      <a:cubicBezTo>
                        <a:pt x="1064" y="661"/>
                        <a:pt x="1063" y="661"/>
                        <a:pt x="1062" y="661"/>
                      </a:cubicBezTo>
                      <a:cubicBezTo>
                        <a:pt x="1061" y="661"/>
                        <a:pt x="1061" y="662"/>
                        <a:pt x="1061" y="663"/>
                      </a:cubicBezTo>
                      <a:cubicBezTo>
                        <a:pt x="1061" y="664"/>
                        <a:pt x="1060" y="666"/>
                        <a:pt x="1059" y="668"/>
                      </a:cubicBezTo>
                      <a:cubicBezTo>
                        <a:pt x="1059" y="668"/>
                        <a:pt x="1058" y="669"/>
                        <a:pt x="1058" y="669"/>
                      </a:cubicBezTo>
                      <a:cubicBezTo>
                        <a:pt x="1057" y="671"/>
                        <a:pt x="1056" y="673"/>
                        <a:pt x="1056" y="674"/>
                      </a:cubicBezTo>
                      <a:cubicBezTo>
                        <a:pt x="1056" y="674"/>
                        <a:pt x="1056" y="674"/>
                        <a:pt x="1056" y="674"/>
                      </a:cubicBezTo>
                      <a:cubicBezTo>
                        <a:pt x="1055" y="675"/>
                        <a:pt x="1055" y="677"/>
                        <a:pt x="1056" y="679"/>
                      </a:cubicBezTo>
                      <a:cubicBezTo>
                        <a:pt x="1057" y="680"/>
                        <a:pt x="1058" y="681"/>
                        <a:pt x="1058" y="681"/>
                      </a:cubicBezTo>
                      <a:cubicBezTo>
                        <a:pt x="1058" y="681"/>
                        <a:pt x="1059" y="682"/>
                        <a:pt x="1060" y="684"/>
                      </a:cubicBezTo>
                      <a:cubicBezTo>
                        <a:pt x="1060" y="684"/>
                        <a:pt x="1060" y="684"/>
                        <a:pt x="1060" y="684"/>
                      </a:cubicBezTo>
                      <a:cubicBezTo>
                        <a:pt x="1060" y="684"/>
                        <a:pt x="1060" y="684"/>
                        <a:pt x="1060" y="684"/>
                      </a:cubicBezTo>
                      <a:cubicBezTo>
                        <a:pt x="1061" y="685"/>
                        <a:pt x="1063" y="685"/>
                        <a:pt x="1064" y="685"/>
                      </a:cubicBezTo>
                      <a:cubicBezTo>
                        <a:pt x="1066" y="685"/>
                        <a:pt x="1069" y="686"/>
                        <a:pt x="1070" y="687"/>
                      </a:cubicBezTo>
                      <a:cubicBezTo>
                        <a:pt x="1070" y="687"/>
                        <a:pt x="1070" y="687"/>
                        <a:pt x="1070" y="687"/>
                      </a:cubicBezTo>
                      <a:cubicBezTo>
                        <a:pt x="1070" y="687"/>
                        <a:pt x="1070" y="687"/>
                        <a:pt x="1070" y="687"/>
                      </a:cubicBezTo>
                      <a:cubicBezTo>
                        <a:pt x="1071" y="687"/>
                        <a:pt x="1071" y="688"/>
                        <a:pt x="1072" y="688"/>
                      </a:cubicBezTo>
                      <a:cubicBezTo>
                        <a:pt x="1073" y="688"/>
                        <a:pt x="1075" y="689"/>
                        <a:pt x="1075" y="689"/>
                      </a:cubicBezTo>
                      <a:cubicBezTo>
                        <a:pt x="1075" y="689"/>
                        <a:pt x="1075" y="689"/>
                        <a:pt x="1075" y="689"/>
                      </a:cubicBezTo>
                      <a:cubicBezTo>
                        <a:pt x="1076" y="690"/>
                        <a:pt x="1076" y="690"/>
                        <a:pt x="1076" y="690"/>
                      </a:cubicBezTo>
                      <a:cubicBezTo>
                        <a:pt x="1077" y="690"/>
                        <a:pt x="1077" y="690"/>
                        <a:pt x="1078" y="691"/>
                      </a:cubicBezTo>
                      <a:cubicBezTo>
                        <a:pt x="1078" y="691"/>
                        <a:pt x="1078" y="691"/>
                        <a:pt x="1078" y="691"/>
                      </a:cubicBezTo>
                      <a:cubicBezTo>
                        <a:pt x="1078" y="691"/>
                        <a:pt x="1078" y="691"/>
                        <a:pt x="1078" y="691"/>
                      </a:cubicBezTo>
                      <a:cubicBezTo>
                        <a:pt x="1079" y="691"/>
                        <a:pt x="1079" y="691"/>
                        <a:pt x="1081" y="692"/>
                      </a:cubicBezTo>
                      <a:cubicBezTo>
                        <a:pt x="1082" y="692"/>
                        <a:pt x="1083" y="692"/>
                        <a:pt x="1085" y="692"/>
                      </a:cubicBezTo>
                      <a:cubicBezTo>
                        <a:pt x="1086" y="692"/>
                        <a:pt x="1086" y="692"/>
                        <a:pt x="1086" y="692"/>
                      </a:cubicBezTo>
                      <a:cubicBezTo>
                        <a:pt x="1088" y="692"/>
                        <a:pt x="1089" y="693"/>
                        <a:pt x="1090" y="693"/>
                      </a:cubicBezTo>
                      <a:cubicBezTo>
                        <a:pt x="1091" y="694"/>
                        <a:pt x="1092" y="697"/>
                        <a:pt x="1092" y="698"/>
                      </a:cubicBezTo>
                      <a:cubicBezTo>
                        <a:pt x="1092" y="704"/>
                        <a:pt x="1092" y="704"/>
                        <a:pt x="1092" y="704"/>
                      </a:cubicBezTo>
                      <a:cubicBezTo>
                        <a:pt x="1092" y="706"/>
                        <a:pt x="1093" y="708"/>
                        <a:pt x="1094" y="709"/>
                      </a:cubicBezTo>
                      <a:cubicBezTo>
                        <a:pt x="1094" y="710"/>
                        <a:pt x="1094" y="712"/>
                        <a:pt x="1093" y="713"/>
                      </a:cubicBezTo>
                      <a:cubicBezTo>
                        <a:pt x="1092" y="713"/>
                        <a:pt x="1091" y="715"/>
                        <a:pt x="1090" y="715"/>
                      </a:cubicBezTo>
                      <a:cubicBezTo>
                        <a:pt x="1089" y="715"/>
                        <a:pt x="1089" y="715"/>
                        <a:pt x="1089" y="715"/>
                      </a:cubicBezTo>
                      <a:cubicBezTo>
                        <a:pt x="1088" y="716"/>
                        <a:pt x="1088" y="716"/>
                        <a:pt x="1088" y="716"/>
                      </a:cubicBezTo>
                      <a:cubicBezTo>
                        <a:pt x="1088" y="716"/>
                        <a:pt x="1088" y="716"/>
                        <a:pt x="1088" y="716"/>
                      </a:cubicBezTo>
                      <a:cubicBezTo>
                        <a:pt x="1088" y="716"/>
                        <a:pt x="1087" y="717"/>
                        <a:pt x="1086" y="718"/>
                      </a:cubicBezTo>
                      <a:cubicBezTo>
                        <a:pt x="1086" y="719"/>
                        <a:pt x="1086" y="719"/>
                        <a:pt x="1086" y="719"/>
                      </a:cubicBezTo>
                      <a:cubicBezTo>
                        <a:pt x="1086" y="719"/>
                        <a:pt x="1086" y="719"/>
                        <a:pt x="1086" y="719"/>
                      </a:cubicBezTo>
                      <a:cubicBezTo>
                        <a:pt x="1086" y="720"/>
                        <a:pt x="1086" y="721"/>
                        <a:pt x="1086" y="722"/>
                      </a:cubicBezTo>
                      <a:cubicBezTo>
                        <a:pt x="1086" y="723"/>
                        <a:pt x="1085" y="724"/>
                        <a:pt x="1085" y="725"/>
                      </a:cubicBezTo>
                      <a:cubicBezTo>
                        <a:pt x="1085" y="726"/>
                        <a:pt x="1086" y="729"/>
                        <a:pt x="1087" y="730"/>
                      </a:cubicBezTo>
                      <a:cubicBezTo>
                        <a:pt x="1088" y="731"/>
                        <a:pt x="1089" y="733"/>
                        <a:pt x="1090" y="734"/>
                      </a:cubicBezTo>
                      <a:cubicBezTo>
                        <a:pt x="1090" y="734"/>
                        <a:pt x="1091" y="734"/>
                        <a:pt x="1091" y="735"/>
                      </a:cubicBezTo>
                      <a:cubicBezTo>
                        <a:pt x="1092" y="735"/>
                        <a:pt x="1093" y="736"/>
                        <a:pt x="1094" y="737"/>
                      </a:cubicBezTo>
                      <a:cubicBezTo>
                        <a:pt x="1095" y="737"/>
                        <a:pt x="1095" y="737"/>
                        <a:pt x="1095" y="737"/>
                      </a:cubicBezTo>
                      <a:cubicBezTo>
                        <a:pt x="1095" y="737"/>
                        <a:pt x="1095" y="737"/>
                        <a:pt x="1095" y="737"/>
                      </a:cubicBezTo>
                      <a:cubicBezTo>
                        <a:pt x="1096" y="738"/>
                        <a:pt x="1097" y="739"/>
                        <a:pt x="1097" y="739"/>
                      </a:cubicBezTo>
                      <a:cubicBezTo>
                        <a:pt x="1097" y="741"/>
                        <a:pt x="1097" y="741"/>
                        <a:pt x="1097" y="741"/>
                      </a:cubicBezTo>
                      <a:cubicBezTo>
                        <a:pt x="1097" y="742"/>
                        <a:pt x="1096" y="743"/>
                        <a:pt x="1096" y="744"/>
                      </a:cubicBezTo>
                      <a:cubicBezTo>
                        <a:pt x="1096" y="745"/>
                        <a:pt x="1096" y="746"/>
                        <a:pt x="1096" y="746"/>
                      </a:cubicBezTo>
                      <a:cubicBezTo>
                        <a:pt x="1095" y="746"/>
                        <a:pt x="1095" y="746"/>
                        <a:pt x="1095" y="746"/>
                      </a:cubicBezTo>
                      <a:cubicBezTo>
                        <a:pt x="1095" y="747"/>
                        <a:pt x="1095" y="747"/>
                        <a:pt x="1095" y="747"/>
                      </a:cubicBezTo>
                      <a:cubicBezTo>
                        <a:pt x="1096" y="749"/>
                        <a:pt x="1097" y="750"/>
                        <a:pt x="1098" y="750"/>
                      </a:cubicBezTo>
                      <a:cubicBezTo>
                        <a:pt x="1099" y="750"/>
                        <a:pt x="1100" y="750"/>
                        <a:pt x="1101" y="750"/>
                      </a:cubicBezTo>
                      <a:cubicBezTo>
                        <a:pt x="1102" y="750"/>
                        <a:pt x="1103" y="750"/>
                        <a:pt x="1104" y="750"/>
                      </a:cubicBezTo>
                      <a:cubicBezTo>
                        <a:pt x="1105" y="751"/>
                        <a:pt x="1106" y="751"/>
                        <a:pt x="1106" y="752"/>
                      </a:cubicBezTo>
                      <a:cubicBezTo>
                        <a:pt x="1107" y="753"/>
                        <a:pt x="1107" y="754"/>
                        <a:pt x="1106" y="754"/>
                      </a:cubicBezTo>
                      <a:cubicBezTo>
                        <a:pt x="1105" y="756"/>
                        <a:pt x="1104" y="759"/>
                        <a:pt x="1104" y="760"/>
                      </a:cubicBezTo>
                      <a:cubicBezTo>
                        <a:pt x="1104" y="762"/>
                        <a:pt x="1105" y="765"/>
                        <a:pt x="1106" y="766"/>
                      </a:cubicBezTo>
                      <a:cubicBezTo>
                        <a:pt x="1107" y="767"/>
                        <a:pt x="1107" y="768"/>
                        <a:pt x="1107" y="768"/>
                      </a:cubicBezTo>
                      <a:cubicBezTo>
                        <a:pt x="1108" y="770"/>
                        <a:pt x="1108" y="771"/>
                        <a:pt x="1109" y="771"/>
                      </a:cubicBezTo>
                      <a:cubicBezTo>
                        <a:pt x="1110" y="773"/>
                        <a:pt x="1110" y="775"/>
                        <a:pt x="1109" y="776"/>
                      </a:cubicBezTo>
                      <a:cubicBezTo>
                        <a:pt x="1108" y="778"/>
                        <a:pt x="1108" y="781"/>
                        <a:pt x="1109" y="782"/>
                      </a:cubicBezTo>
                      <a:cubicBezTo>
                        <a:pt x="1109" y="784"/>
                        <a:pt x="1110" y="786"/>
                        <a:pt x="1111" y="787"/>
                      </a:cubicBezTo>
                      <a:cubicBezTo>
                        <a:pt x="1112" y="789"/>
                        <a:pt x="1112" y="792"/>
                        <a:pt x="1112" y="793"/>
                      </a:cubicBezTo>
                      <a:cubicBezTo>
                        <a:pt x="1112" y="795"/>
                        <a:pt x="1112" y="798"/>
                        <a:pt x="1114" y="800"/>
                      </a:cubicBezTo>
                      <a:cubicBezTo>
                        <a:pt x="1115" y="802"/>
                        <a:pt x="1115" y="802"/>
                        <a:pt x="1115" y="802"/>
                      </a:cubicBezTo>
                      <a:cubicBezTo>
                        <a:pt x="1116" y="803"/>
                        <a:pt x="1116" y="804"/>
                        <a:pt x="1117" y="805"/>
                      </a:cubicBezTo>
                      <a:cubicBezTo>
                        <a:pt x="1117" y="806"/>
                        <a:pt x="1118" y="807"/>
                        <a:pt x="1118" y="807"/>
                      </a:cubicBezTo>
                      <a:cubicBezTo>
                        <a:pt x="1118" y="807"/>
                        <a:pt x="1118" y="807"/>
                        <a:pt x="1118" y="807"/>
                      </a:cubicBezTo>
                      <a:cubicBezTo>
                        <a:pt x="1118" y="808"/>
                        <a:pt x="1117" y="809"/>
                        <a:pt x="1117" y="810"/>
                      </a:cubicBezTo>
                      <a:cubicBezTo>
                        <a:pt x="1117" y="812"/>
                        <a:pt x="1117" y="814"/>
                        <a:pt x="1118" y="815"/>
                      </a:cubicBezTo>
                      <a:cubicBezTo>
                        <a:pt x="1118" y="821"/>
                        <a:pt x="1118" y="821"/>
                        <a:pt x="1118" y="821"/>
                      </a:cubicBezTo>
                      <a:cubicBezTo>
                        <a:pt x="1117" y="823"/>
                        <a:pt x="1117" y="824"/>
                        <a:pt x="1117" y="824"/>
                      </a:cubicBezTo>
                      <a:cubicBezTo>
                        <a:pt x="1115" y="823"/>
                        <a:pt x="1115" y="823"/>
                        <a:pt x="1115" y="823"/>
                      </a:cubicBezTo>
                      <a:cubicBezTo>
                        <a:pt x="1113" y="821"/>
                        <a:pt x="1112" y="820"/>
                        <a:pt x="1112" y="820"/>
                      </a:cubicBezTo>
                      <a:cubicBezTo>
                        <a:pt x="1111" y="820"/>
                        <a:pt x="1111" y="820"/>
                        <a:pt x="1111" y="820"/>
                      </a:cubicBezTo>
                      <a:cubicBezTo>
                        <a:pt x="1109" y="820"/>
                        <a:pt x="1109" y="820"/>
                        <a:pt x="1109" y="820"/>
                      </a:cubicBezTo>
                      <a:cubicBezTo>
                        <a:pt x="1110" y="822"/>
                        <a:pt x="1110" y="822"/>
                        <a:pt x="1110" y="822"/>
                      </a:cubicBezTo>
                      <a:cubicBezTo>
                        <a:pt x="1110" y="823"/>
                        <a:pt x="1110" y="823"/>
                        <a:pt x="1110" y="823"/>
                      </a:cubicBezTo>
                      <a:cubicBezTo>
                        <a:pt x="1110" y="823"/>
                        <a:pt x="1110" y="823"/>
                        <a:pt x="1110" y="823"/>
                      </a:cubicBezTo>
                      <a:cubicBezTo>
                        <a:pt x="1111" y="823"/>
                        <a:pt x="1111" y="823"/>
                        <a:pt x="1111" y="823"/>
                      </a:cubicBezTo>
                      <a:cubicBezTo>
                        <a:pt x="1111" y="823"/>
                        <a:pt x="1112" y="824"/>
                        <a:pt x="1112" y="824"/>
                      </a:cubicBezTo>
                      <a:cubicBezTo>
                        <a:pt x="1113" y="825"/>
                        <a:pt x="1113" y="825"/>
                        <a:pt x="1113" y="825"/>
                      </a:cubicBezTo>
                      <a:cubicBezTo>
                        <a:pt x="1114" y="826"/>
                        <a:pt x="1114" y="826"/>
                        <a:pt x="1115" y="827"/>
                      </a:cubicBezTo>
                      <a:cubicBezTo>
                        <a:pt x="1115" y="828"/>
                        <a:pt x="1115" y="828"/>
                        <a:pt x="1116" y="829"/>
                      </a:cubicBezTo>
                      <a:cubicBezTo>
                        <a:pt x="1116" y="829"/>
                        <a:pt x="1116" y="829"/>
                        <a:pt x="1116" y="829"/>
                      </a:cubicBezTo>
                      <a:cubicBezTo>
                        <a:pt x="1116" y="829"/>
                        <a:pt x="1116" y="829"/>
                        <a:pt x="1116" y="829"/>
                      </a:cubicBezTo>
                      <a:cubicBezTo>
                        <a:pt x="1116" y="829"/>
                        <a:pt x="1116" y="830"/>
                        <a:pt x="1117" y="831"/>
                      </a:cubicBezTo>
                      <a:cubicBezTo>
                        <a:pt x="1118" y="831"/>
                        <a:pt x="1118" y="832"/>
                        <a:pt x="1119" y="833"/>
                      </a:cubicBezTo>
                      <a:cubicBezTo>
                        <a:pt x="1119" y="833"/>
                        <a:pt x="1119" y="834"/>
                        <a:pt x="1119" y="835"/>
                      </a:cubicBezTo>
                      <a:cubicBezTo>
                        <a:pt x="1119" y="836"/>
                        <a:pt x="1119" y="837"/>
                        <a:pt x="1118" y="837"/>
                      </a:cubicBezTo>
                      <a:cubicBezTo>
                        <a:pt x="1118" y="837"/>
                        <a:pt x="1118" y="837"/>
                        <a:pt x="1118" y="837"/>
                      </a:cubicBezTo>
                      <a:cubicBezTo>
                        <a:pt x="1117" y="837"/>
                        <a:pt x="1117" y="837"/>
                        <a:pt x="1117" y="837"/>
                      </a:cubicBezTo>
                      <a:cubicBezTo>
                        <a:pt x="1117" y="838"/>
                        <a:pt x="1115" y="838"/>
                        <a:pt x="1113" y="838"/>
                      </a:cubicBezTo>
                      <a:cubicBezTo>
                        <a:pt x="1111" y="838"/>
                        <a:pt x="1110" y="836"/>
                        <a:pt x="1108" y="835"/>
                      </a:cubicBezTo>
                      <a:cubicBezTo>
                        <a:pt x="1108" y="834"/>
                        <a:pt x="1107" y="834"/>
                        <a:pt x="1107" y="834"/>
                      </a:cubicBezTo>
                      <a:cubicBezTo>
                        <a:pt x="1106" y="834"/>
                        <a:pt x="1106" y="834"/>
                        <a:pt x="1106" y="834"/>
                      </a:cubicBezTo>
                      <a:cubicBezTo>
                        <a:pt x="1105" y="835"/>
                        <a:pt x="1105" y="835"/>
                        <a:pt x="1105" y="835"/>
                      </a:cubicBezTo>
                      <a:cubicBezTo>
                        <a:pt x="1105" y="835"/>
                        <a:pt x="1105" y="836"/>
                        <a:pt x="1105" y="836"/>
                      </a:cubicBezTo>
                      <a:cubicBezTo>
                        <a:pt x="1104" y="836"/>
                        <a:pt x="1104" y="836"/>
                        <a:pt x="1104" y="836"/>
                      </a:cubicBezTo>
                      <a:cubicBezTo>
                        <a:pt x="1104" y="837"/>
                        <a:pt x="1104" y="837"/>
                        <a:pt x="1104" y="837"/>
                      </a:cubicBezTo>
                      <a:cubicBezTo>
                        <a:pt x="1103" y="837"/>
                        <a:pt x="1103" y="837"/>
                        <a:pt x="1103" y="837"/>
                      </a:cubicBezTo>
                      <a:cubicBezTo>
                        <a:pt x="1103" y="838"/>
                        <a:pt x="1103" y="838"/>
                        <a:pt x="1102" y="839"/>
                      </a:cubicBezTo>
                      <a:cubicBezTo>
                        <a:pt x="1102" y="839"/>
                        <a:pt x="1102" y="839"/>
                        <a:pt x="1102" y="839"/>
                      </a:cubicBezTo>
                      <a:cubicBezTo>
                        <a:pt x="1102" y="840"/>
                        <a:pt x="1102" y="840"/>
                        <a:pt x="1102" y="840"/>
                      </a:cubicBezTo>
                      <a:cubicBezTo>
                        <a:pt x="1102" y="841"/>
                        <a:pt x="1101" y="841"/>
                        <a:pt x="1100" y="841"/>
                      </a:cubicBezTo>
                      <a:cubicBezTo>
                        <a:pt x="1100" y="841"/>
                        <a:pt x="1100" y="841"/>
                        <a:pt x="1100" y="841"/>
                      </a:cubicBezTo>
                      <a:cubicBezTo>
                        <a:pt x="1100" y="840"/>
                        <a:pt x="1099" y="840"/>
                        <a:pt x="1098" y="838"/>
                      </a:cubicBezTo>
                      <a:cubicBezTo>
                        <a:pt x="1098" y="824"/>
                        <a:pt x="1098" y="824"/>
                        <a:pt x="1098" y="824"/>
                      </a:cubicBezTo>
                      <a:cubicBezTo>
                        <a:pt x="1098" y="824"/>
                        <a:pt x="1098" y="823"/>
                        <a:pt x="1098" y="822"/>
                      </a:cubicBezTo>
                      <a:cubicBezTo>
                        <a:pt x="1099" y="821"/>
                        <a:pt x="1099" y="821"/>
                        <a:pt x="1099" y="821"/>
                      </a:cubicBezTo>
                      <a:cubicBezTo>
                        <a:pt x="1099" y="818"/>
                        <a:pt x="1099" y="818"/>
                        <a:pt x="1099" y="818"/>
                      </a:cubicBezTo>
                      <a:cubicBezTo>
                        <a:pt x="1097" y="820"/>
                        <a:pt x="1097" y="820"/>
                        <a:pt x="1097" y="820"/>
                      </a:cubicBezTo>
                      <a:cubicBezTo>
                        <a:pt x="1096" y="820"/>
                        <a:pt x="1096" y="820"/>
                        <a:pt x="1095" y="820"/>
                      </a:cubicBezTo>
                      <a:cubicBezTo>
                        <a:pt x="1095" y="820"/>
                        <a:pt x="1095" y="820"/>
                        <a:pt x="1095" y="820"/>
                      </a:cubicBezTo>
                      <a:cubicBezTo>
                        <a:pt x="1095" y="819"/>
                        <a:pt x="1094" y="819"/>
                        <a:pt x="1094" y="818"/>
                      </a:cubicBezTo>
                      <a:cubicBezTo>
                        <a:pt x="1092" y="817"/>
                        <a:pt x="1092" y="817"/>
                        <a:pt x="1092" y="817"/>
                      </a:cubicBezTo>
                      <a:cubicBezTo>
                        <a:pt x="1092" y="818"/>
                        <a:pt x="1092" y="818"/>
                        <a:pt x="1092" y="818"/>
                      </a:cubicBezTo>
                      <a:cubicBezTo>
                        <a:pt x="1092" y="818"/>
                        <a:pt x="1092" y="818"/>
                        <a:pt x="1092" y="818"/>
                      </a:cubicBezTo>
                      <a:cubicBezTo>
                        <a:pt x="1092" y="819"/>
                        <a:pt x="1092" y="819"/>
                        <a:pt x="1091" y="820"/>
                      </a:cubicBezTo>
                      <a:cubicBezTo>
                        <a:pt x="1091" y="821"/>
                        <a:pt x="1091" y="822"/>
                        <a:pt x="1091" y="823"/>
                      </a:cubicBezTo>
                      <a:cubicBezTo>
                        <a:pt x="1091" y="824"/>
                        <a:pt x="1090" y="826"/>
                        <a:pt x="1089" y="827"/>
                      </a:cubicBezTo>
                      <a:cubicBezTo>
                        <a:pt x="1089" y="827"/>
                        <a:pt x="1089" y="827"/>
                        <a:pt x="1089" y="827"/>
                      </a:cubicBezTo>
                      <a:cubicBezTo>
                        <a:pt x="1089" y="827"/>
                        <a:pt x="1088" y="827"/>
                        <a:pt x="1088" y="826"/>
                      </a:cubicBezTo>
                      <a:cubicBezTo>
                        <a:pt x="1087" y="826"/>
                        <a:pt x="1087" y="826"/>
                        <a:pt x="1087" y="826"/>
                      </a:cubicBezTo>
                      <a:cubicBezTo>
                        <a:pt x="1086" y="826"/>
                        <a:pt x="1086" y="826"/>
                        <a:pt x="1086" y="826"/>
                      </a:cubicBezTo>
                      <a:cubicBezTo>
                        <a:pt x="1086" y="827"/>
                        <a:pt x="1086" y="827"/>
                        <a:pt x="1086" y="827"/>
                      </a:cubicBezTo>
                      <a:cubicBezTo>
                        <a:pt x="1086" y="829"/>
                        <a:pt x="1086" y="831"/>
                        <a:pt x="1085" y="832"/>
                      </a:cubicBezTo>
                      <a:cubicBezTo>
                        <a:pt x="1085" y="832"/>
                        <a:pt x="1085" y="832"/>
                        <a:pt x="1085" y="832"/>
                      </a:cubicBezTo>
                      <a:cubicBezTo>
                        <a:pt x="1085" y="835"/>
                        <a:pt x="1085" y="835"/>
                        <a:pt x="1085" y="835"/>
                      </a:cubicBezTo>
                      <a:cubicBezTo>
                        <a:pt x="1085" y="836"/>
                        <a:pt x="1085" y="836"/>
                        <a:pt x="1084" y="837"/>
                      </a:cubicBezTo>
                      <a:cubicBezTo>
                        <a:pt x="1084" y="838"/>
                        <a:pt x="1084" y="838"/>
                        <a:pt x="1084" y="839"/>
                      </a:cubicBezTo>
                      <a:cubicBezTo>
                        <a:pt x="1084" y="840"/>
                        <a:pt x="1083" y="840"/>
                        <a:pt x="1082" y="840"/>
                      </a:cubicBezTo>
                      <a:cubicBezTo>
                        <a:pt x="1082" y="840"/>
                        <a:pt x="1081" y="840"/>
                        <a:pt x="1081" y="839"/>
                      </a:cubicBezTo>
                      <a:cubicBezTo>
                        <a:pt x="1081" y="839"/>
                        <a:pt x="1081" y="838"/>
                        <a:pt x="1080" y="838"/>
                      </a:cubicBezTo>
                      <a:cubicBezTo>
                        <a:pt x="1080" y="836"/>
                        <a:pt x="1080" y="836"/>
                        <a:pt x="1079" y="835"/>
                      </a:cubicBezTo>
                      <a:cubicBezTo>
                        <a:pt x="1077" y="833"/>
                        <a:pt x="1077" y="833"/>
                        <a:pt x="1077" y="833"/>
                      </a:cubicBezTo>
                      <a:cubicBezTo>
                        <a:pt x="1077" y="836"/>
                        <a:pt x="1077" y="836"/>
                        <a:pt x="1077" y="836"/>
                      </a:cubicBezTo>
                      <a:cubicBezTo>
                        <a:pt x="1077" y="836"/>
                        <a:pt x="1077" y="836"/>
                        <a:pt x="1077" y="836"/>
                      </a:cubicBezTo>
                      <a:cubicBezTo>
                        <a:pt x="1077" y="837"/>
                        <a:pt x="1077" y="838"/>
                        <a:pt x="1076" y="839"/>
                      </a:cubicBezTo>
                      <a:cubicBezTo>
                        <a:pt x="1076" y="840"/>
                        <a:pt x="1076" y="840"/>
                        <a:pt x="1076" y="841"/>
                      </a:cubicBezTo>
                      <a:cubicBezTo>
                        <a:pt x="1076" y="844"/>
                        <a:pt x="1076" y="844"/>
                        <a:pt x="1076" y="844"/>
                      </a:cubicBezTo>
                      <a:cubicBezTo>
                        <a:pt x="1075" y="844"/>
                        <a:pt x="1075" y="844"/>
                        <a:pt x="1075" y="844"/>
                      </a:cubicBezTo>
                      <a:cubicBezTo>
                        <a:pt x="1075" y="844"/>
                        <a:pt x="1074" y="844"/>
                        <a:pt x="1074" y="843"/>
                      </a:cubicBezTo>
                      <a:cubicBezTo>
                        <a:pt x="1074" y="843"/>
                        <a:pt x="1074" y="843"/>
                        <a:pt x="1074" y="843"/>
                      </a:cubicBezTo>
                      <a:cubicBezTo>
                        <a:pt x="1074" y="843"/>
                        <a:pt x="1074" y="843"/>
                        <a:pt x="1074" y="843"/>
                      </a:cubicBezTo>
                      <a:cubicBezTo>
                        <a:pt x="1073" y="842"/>
                        <a:pt x="1072" y="841"/>
                        <a:pt x="1072" y="840"/>
                      </a:cubicBezTo>
                      <a:cubicBezTo>
                        <a:pt x="1072" y="840"/>
                        <a:pt x="1072" y="840"/>
                        <a:pt x="1072" y="840"/>
                      </a:cubicBezTo>
                      <a:cubicBezTo>
                        <a:pt x="1072" y="840"/>
                        <a:pt x="1072" y="840"/>
                        <a:pt x="1072" y="840"/>
                      </a:cubicBezTo>
                      <a:cubicBezTo>
                        <a:pt x="1071" y="839"/>
                        <a:pt x="1071" y="837"/>
                        <a:pt x="1071" y="837"/>
                      </a:cubicBezTo>
                      <a:cubicBezTo>
                        <a:pt x="1071" y="834"/>
                        <a:pt x="1071" y="833"/>
                        <a:pt x="1070" y="832"/>
                      </a:cubicBezTo>
                      <a:cubicBezTo>
                        <a:pt x="1070" y="832"/>
                        <a:pt x="1070" y="832"/>
                        <a:pt x="1070" y="832"/>
                      </a:cubicBezTo>
                      <a:cubicBezTo>
                        <a:pt x="1070" y="832"/>
                        <a:pt x="1070" y="829"/>
                        <a:pt x="1069" y="828"/>
                      </a:cubicBezTo>
                      <a:cubicBezTo>
                        <a:pt x="1068" y="827"/>
                        <a:pt x="1068" y="825"/>
                        <a:pt x="1068" y="824"/>
                      </a:cubicBezTo>
                      <a:cubicBezTo>
                        <a:pt x="1068" y="822"/>
                        <a:pt x="1068" y="821"/>
                        <a:pt x="1069" y="819"/>
                      </a:cubicBezTo>
                      <a:cubicBezTo>
                        <a:pt x="1070" y="818"/>
                        <a:pt x="1070" y="818"/>
                        <a:pt x="1070" y="815"/>
                      </a:cubicBezTo>
                      <a:cubicBezTo>
                        <a:pt x="1070" y="813"/>
                        <a:pt x="1070" y="812"/>
                        <a:pt x="1069" y="811"/>
                      </a:cubicBezTo>
                      <a:cubicBezTo>
                        <a:pt x="1068" y="810"/>
                        <a:pt x="1067" y="809"/>
                        <a:pt x="1066" y="809"/>
                      </a:cubicBezTo>
                      <a:cubicBezTo>
                        <a:pt x="1065" y="809"/>
                        <a:pt x="1065" y="809"/>
                        <a:pt x="1064" y="808"/>
                      </a:cubicBezTo>
                      <a:cubicBezTo>
                        <a:pt x="1064" y="808"/>
                        <a:pt x="1064" y="808"/>
                        <a:pt x="1064" y="808"/>
                      </a:cubicBezTo>
                      <a:cubicBezTo>
                        <a:pt x="1062" y="808"/>
                        <a:pt x="1062" y="808"/>
                        <a:pt x="1062" y="808"/>
                      </a:cubicBezTo>
                      <a:cubicBezTo>
                        <a:pt x="1061" y="808"/>
                        <a:pt x="1060" y="807"/>
                        <a:pt x="1059" y="806"/>
                      </a:cubicBezTo>
                      <a:cubicBezTo>
                        <a:pt x="1057" y="808"/>
                        <a:pt x="1057" y="808"/>
                        <a:pt x="1057" y="808"/>
                      </a:cubicBezTo>
                      <a:cubicBezTo>
                        <a:pt x="1058" y="808"/>
                        <a:pt x="1059" y="809"/>
                        <a:pt x="1059" y="810"/>
                      </a:cubicBezTo>
                      <a:cubicBezTo>
                        <a:pt x="1060" y="811"/>
                        <a:pt x="1063" y="811"/>
                        <a:pt x="1064" y="811"/>
                      </a:cubicBezTo>
                      <a:cubicBezTo>
                        <a:pt x="1065" y="811"/>
                        <a:pt x="1066" y="812"/>
                        <a:pt x="1067" y="813"/>
                      </a:cubicBezTo>
                      <a:cubicBezTo>
                        <a:pt x="1067" y="813"/>
                        <a:pt x="1067" y="813"/>
                        <a:pt x="1067" y="813"/>
                      </a:cubicBezTo>
                      <a:cubicBezTo>
                        <a:pt x="1067" y="813"/>
                        <a:pt x="1067" y="813"/>
                        <a:pt x="1067" y="813"/>
                      </a:cubicBezTo>
                      <a:cubicBezTo>
                        <a:pt x="1067" y="814"/>
                        <a:pt x="1067" y="814"/>
                        <a:pt x="1067" y="815"/>
                      </a:cubicBezTo>
                      <a:cubicBezTo>
                        <a:pt x="1067" y="815"/>
                        <a:pt x="1067" y="816"/>
                        <a:pt x="1067" y="816"/>
                      </a:cubicBezTo>
                      <a:cubicBezTo>
                        <a:pt x="1066" y="816"/>
                        <a:pt x="1066" y="816"/>
                        <a:pt x="1066" y="816"/>
                      </a:cubicBezTo>
                      <a:cubicBezTo>
                        <a:pt x="1066" y="817"/>
                        <a:pt x="1066" y="817"/>
                        <a:pt x="1066" y="817"/>
                      </a:cubicBezTo>
                      <a:cubicBezTo>
                        <a:pt x="1066" y="817"/>
                        <a:pt x="1065" y="817"/>
                        <a:pt x="1064" y="820"/>
                      </a:cubicBezTo>
                      <a:cubicBezTo>
                        <a:pt x="1064" y="820"/>
                        <a:pt x="1064" y="820"/>
                        <a:pt x="1064" y="820"/>
                      </a:cubicBezTo>
                      <a:cubicBezTo>
                        <a:pt x="1063" y="821"/>
                        <a:pt x="1061" y="823"/>
                        <a:pt x="1061" y="824"/>
                      </a:cubicBezTo>
                      <a:cubicBezTo>
                        <a:pt x="1061" y="825"/>
                        <a:pt x="1061" y="827"/>
                        <a:pt x="1060" y="828"/>
                      </a:cubicBezTo>
                      <a:cubicBezTo>
                        <a:pt x="1059" y="828"/>
                        <a:pt x="1059" y="828"/>
                        <a:pt x="1059" y="828"/>
                      </a:cubicBezTo>
                      <a:cubicBezTo>
                        <a:pt x="1059" y="828"/>
                        <a:pt x="1059" y="828"/>
                        <a:pt x="1059" y="828"/>
                      </a:cubicBezTo>
                      <a:cubicBezTo>
                        <a:pt x="1059" y="829"/>
                        <a:pt x="1058" y="830"/>
                        <a:pt x="1057" y="831"/>
                      </a:cubicBezTo>
                      <a:cubicBezTo>
                        <a:pt x="1057" y="831"/>
                        <a:pt x="1056" y="832"/>
                        <a:pt x="1056" y="833"/>
                      </a:cubicBezTo>
                      <a:cubicBezTo>
                        <a:pt x="1055" y="833"/>
                        <a:pt x="1055" y="834"/>
                        <a:pt x="1055" y="834"/>
                      </a:cubicBezTo>
                      <a:cubicBezTo>
                        <a:pt x="1054" y="834"/>
                        <a:pt x="1054" y="834"/>
                        <a:pt x="1054" y="834"/>
                      </a:cubicBezTo>
                      <a:cubicBezTo>
                        <a:pt x="1054" y="835"/>
                        <a:pt x="1054" y="835"/>
                        <a:pt x="1054" y="835"/>
                      </a:cubicBezTo>
                      <a:cubicBezTo>
                        <a:pt x="1054" y="836"/>
                        <a:pt x="1053" y="837"/>
                        <a:pt x="1051" y="837"/>
                      </a:cubicBezTo>
                      <a:cubicBezTo>
                        <a:pt x="1050" y="837"/>
                        <a:pt x="1047" y="838"/>
                        <a:pt x="1046" y="839"/>
                      </a:cubicBezTo>
                      <a:cubicBezTo>
                        <a:pt x="1044" y="838"/>
                        <a:pt x="1044" y="838"/>
                        <a:pt x="1044" y="838"/>
                      </a:cubicBezTo>
                      <a:cubicBezTo>
                        <a:pt x="1044" y="839"/>
                        <a:pt x="1044" y="839"/>
                        <a:pt x="1044" y="839"/>
                      </a:cubicBezTo>
                      <a:cubicBezTo>
                        <a:pt x="1044" y="840"/>
                        <a:pt x="1043" y="841"/>
                        <a:pt x="1043" y="841"/>
                      </a:cubicBezTo>
                      <a:cubicBezTo>
                        <a:pt x="1042" y="841"/>
                        <a:pt x="1042" y="841"/>
                        <a:pt x="1042" y="841"/>
                      </a:cubicBezTo>
                      <a:cubicBezTo>
                        <a:pt x="1041" y="841"/>
                        <a:pt x="1037" y="842"/>
                        <a:pt x="1036" y="843"/>
                      </a:cubicBezTo>
                      <a:cubicBezTo>
                        <a:pt x="1035" y="843"/>
                        <a:pt x="1034" y="843"/>
                        <a:pt x="1033" y="844"/>
                      </a:cubicBezTo>
                      <a:cubicBezTo>
                        <a:pt x="1031" y="845"/>
                        <a:pt x="1030" y="845"/>
                        <a:pt x="1029" y="845"/>
                      </a:cubicBezTo>
                      <a:cubicBezTo>
                        <a:pt x="1029" y="846"/>
                        <a:pt x="1026" y="847"/>
                        <a:pt x="1023" y="847"/>
                      </a:cubicBezTo>
                      <a:cubicBezTo>
                        <a:pt x="1022" y="847"/>
                        <a:pt x="1022" y="847"/>
                        <a:pt x="1022" y="847"/>
                      </a:cubicBezTo>
                      <a:cubicBezTo>
                        <a:pt x="1022" y="847"/>
                        <a:pt x="1022" y="847"/>
                        <a:pt x="1022" y="847"/>
                      </a:cubicBezTo>
                      <a:cubicBezTo>
                        <a:pt x="1021" y="848"/>
                        <a:pt x="1020" y="848"/>
                        <a:pt x="1020" y="848"/>
                      </a:cubicBezTo>
                      <a:cubicBezTo>
                        <a:pt x="1017" y="849"/>
                        <a:pt x="1016" y="850"/>
                        <a:pt x="1016" y="850"/>
                      </a:cubicBezTo>
                      <a:cubicBezTo>
                        <a:pt x="1015" y="851"/>
                        <a:pt x="1012" y="853"/>
                        <a:pt x="1010" y="854"/>
                      </a:cubicBezTo>
                      <a:cubicBezTo>
                        <a:pt x="1008" y="855"/>
                        <a:pt x="1005" y="859"/>
                        <a:pt x="1005" y="860"/>
                      </a:cubicBezTo>
                      <a:cubicBezTo>
                        <a:pt x="1004" y="861"/>
                        <a:pt x="1003" y="863"/>
                        <a:pt x="1002" y="864"/>
                      </a:cubicBezTo>
                      <a:cubicBezTo>
                        <a:pt x="1002" y="865"/>
                        <a:pt x="1001" y="865"/>
                        <a:pt x="1001" y="866"/>
                      </a:cubicBezTo>
                      <a:cubicBezTo>
                        <a:pt x="1000" y="866"/>
                        <a:pt x="999" y="869"/>
                        <a:pt x="999" y="871"/>
                      </a:cubicBezTo>
                      <a:cubicBezTo>
                        <a:pt x="999" y="872"/>
                        <a:pt x="1000" y="875"/>
                        <a:pt x="1001" y="877"/>
                      </a:cubicBezTo>
                      <a:cubicBezTo>
                        <a:pt x="1002" y="880"/>
                        <a:pt x="1004" y="883"/>
                        <a:pt x="1005" y="885"/>
                      </a:cubicBezTo>
                      <a:cubicBezTo>
                        <a:pt x="1006" y="886"/>
                        <a:pt x="1006" y="889"/>
                        <a:pt x="1005" y="890"/>
                      </a:cubicBezTo>
                      <a:cubicBezTo>
                        <a:pt x="1005" y="890"/>
                        <a:pt x="1005" y="890"/>
                        <a:pt x="1005" y="890"/>
                      </a:cubicBezTo>
                      <a:cubicBezTo>
                        <a:pt x="1005" y="891"/>
                        <a:pt x="1005" y="891"/>
                        <a:pt x="1005" y="891"/>
                      </a:cubicBezTo>
                      <a:cubicBezTo>
                        <a:pt x="1005" y="892"/>
                        <a:pt x="1006" y="892"/>
                        <a:pt x="1007" y="892"/>
                      </a:cubicBezTo>
                      <a:cubicBezTo>
                        <a:pt x="1008" y="893"/>
                        <a:pt x="1009" y="894"/>
                        <a:pt x="1009" y="895"/>
                      </a:cubicBezTo>
                      <a:cubicBezTo>
                        <a:pt x="1009" y="895"/>
                        <a:pt x="1009" y="895"/>
                        <a:pt x="1009" y="895"/>
                      </a:cubicBezTo>
                      <a:cubicBezTo>
                        <a:pt x="1010" y="896"/>
                        <a:pt x="1010" y="896"/>
                        <a:pt x="1010" y="896"/>
                      </a:cubicBezTo>
                      <a:cubicBezTo>
                        <a:pt x="1010" y="896"/>
                        <a:pt x="1010" y="897"/>
                        <a:pt x="1010" y="897"/>
                      </a:cubicBezTo>
                      <a:cubicBezTo>
                        <a:pt x="1009" y="897"/>
                        <a:pt x="1009" y="897"/>
                        <a:pt x="1009" y="897"/>
                      </a:cubicBezTo>
                      <a:cubicBezTo>
                        <a:pt x="1009" y="898"/>
                        <a:pt x="1009" y="898"/>
                        <a:pt x="1009" y="898"/>
                      </a:cubicBezTo>
                      <a:cubicBezTo>
                        <a:pt x="1008" y="898"/>
                        <a:pt x="1008" y="898"/>
                        <a:pt x="1008" y="898"/>
                      </a:cubicBezTo>
                      <a:cubicBezTo>
                        <a:pt x="1007" y="899"/>
                        <a:pt x="1007" y="900"/>
                        <a:pt x="1006" y="900"/>
                      </a:cubicBezTo>
                      <a:cubicBezTo>
                        <a:pt x="1006" y="900"/>
                        <a:pt x="1006" y="900"/>
                        <a:pt x="1006" y="900"/>
                      </a:cubicBezTo>
                      <a:cubicBezTo>
                        <a:pt x="1006" y="901"/>
                        <a:pt x="1006" y="901"/>
                        <a:pt x="1006" y="901"/>
                      </a:cubicBezTo>
                      <a:cubicBezTo>
                        <a:pt x="1006" y="901"/>
                        <a:pt x="1005" y="901"/>
                        <a:pt x="1004" y="902"/>
                      </a:cubicBezTo>
                      <a:cubicBezTo>
                        <a:pt x="1004" y="902"/>
                        <a:pt x="1003" y="903"/>
                        <a:pt x="1003" y="903"/>
                      </a:cubicBezTo>
                      <a:cubicBezTo>
                        <a:pt x="1003" y="903"/>
                        <a:pt x="1002" y="904"/>
                        <a:pt x="1001" y="904"/>
                      </a:cubicBezTo>
                      <a:cubicBezTo>
                        <a:pt x="1001" y="905"/>
                        <a:pt x="1000" y="905"/>
                        <a:pt x="1000" y="905"/>
                      </a:cubicBezTo>
                      <a:cubicBezTo>
                        <a:pt x="999" y="905"/>
                        <a:pt x="999" y="905"/>
                        <a:pt x="999" y="905"/>
                      </a:cubicBezTo>
                      <a:cubicBezTo>
                        <a:pt x="999" y="906"/>
                        <a:pt x="999" y="906"/>
                        <a:pt x="999" y="906"/>
                      </a:cubicBezTo>
                      <a:cubicBezTo>
                        <a:pt x="999" y="906"/>
                        <a:pt x="998" y="906"/>
                        <a:pt x="997" y="909"/>
                      </a:cubicBezTo>
                      <a:cubicBezTo>
                        <a:pt x="997" y="909"/>
                        <a:pt x="996" y="910"/>
                        <a:pt x="996" y="911"/>
                      </a:cubicBezTo>
                      <a:cubicBezTo>
                        <a:pt x="996" y="911"/>
                        <a:pt x="996" y="911"/>
                        <a:pt x="997" y="911"/>
                      </a:cubicBezTo>
                      <a:cubicBezTo>
                        <a:pt x="997" y="912"/>
                        <a:pt x="997" y="912"/>
                        <a:pt x="997" y="912"/>
                      </a:cubicBezTo>
                      <a:cubicBezTo>
                        <a:pt x="998" y="912"/>
                        <a:pt x="998" y="912"/>
                        <a:pt x="998" y="912"/>
                      </a:cubicBezTo>
                      <a:cubicBezTo>
                        <a:pt x="998" y="913"/>
                        <a:pt x="999" y="913"/>
                        <a:pt x="999" y="913"/>
                      </a:cubicBezTo>
                      <a:cubicBezTo>
                        <a:pt x="999" y="914"/>
                        <a:pt x="998" y="914"/>
                        <a:pt x="998" y="915"/>
                      </a:cubicBezTo>
                      <a:cubicBezTo>
                        <a:pt x="998" y="915"/>
                        <a:pt x="998" y="915"/>
                        <a:pt x="998" y="915"/>
                      </a:cubicBezTo>
                      <a:cubicBezTo>
                        <a:pt x="997" y="917"/>
                        <a:pt x="997" y="917"/>
                        <a:pt x="997" y="917"/>
                      </a:cubicBezTo>
                      <a:cubicBezTo>
                        <a:pt x="996" y="918"/>
                        <a:pt x="994" y="920"/>
                        <a:pt x="993" y="921"/>
                      </a:cubicBezTo>
                      <a:cubicBezTo>
                        <a:pt x="993" y="921"/>
                        <a:pt x="993" y="921"/>
                        <a:pt x="993" y="921"/>
                      </a:cubicBezTo>
                      <a:cubicBezTo>
                        <a:pt x="993" y="921"/>
                        <a:pt x="993" y="921"/>
                        <a:pt x="993" y="921"/>
                      </a:cubicBezTo>
                      <a:cubicBezTo>
                        <a:pt x="992" y="922"/>
                        <a:pt x="990" y="922"/>
                        <a:pt x="989" y="923"/>
                      </a:cubicBezTo>
                      <a:cubicBezTo>
                        <a:pt x="988" y="923"/>
                        <a:pt x="988" y="923"/>
                        <a:pt x="988" y="923"/>
                      </a:cubicBezTo>
                      <a:cubicBezTo>
                        <a:pt x="988" y="923"/>
                        <a:pt x="988" y="923"/>
                        <a:pt x="988" y="923"/>
                      </a:cubicBezTo>
                      <a:cubicBezTo>
                        <a:pt x="988" y="923"/>
                        <a:pt x="987" y="924"/>
                        <a:pt x="987" y="924"/>
                      </a:cubicBezTo>
                      <a:cubicBezTo>
                        <a:pt x="986" y="924"/>
                        <a:pt x="985" y="925"/>
                        <a:pt x="985" y="925"/>
                      </a:cubicBezTo>
                      <a:cubicBezTo>
                        <a:pt x="984" y="925"/>
                        <a:pt x="984" y="925"/>
                        <a:pt x="984" y="925"/>
                      </a:cubicBezTo>
                      <a:cubicBezTo>
                        <a:pt x="984" y="926"/>
                        <a:pt x="984" y="926"/>
                        <a:pt x="984" y="926"/>
                      </a:cubicBezTo>
                      <a:cubicBezTo>
                        <a:pt x="984" y="926"/>
                        <a:pt x="983" y="927"/>
                        <a:pt x="983" y="929"/>
                      </a:cubicBezTo>
                      <a:cubicBezTo>
                        <a:pt x="983" y="929"/>
                        <a:pt x="983" y="929"/>
                        <a:pt x="983" y="929"/>
                      </a:cubicBezTo>
                      <a:cubicBezTo>
                        <a:pt x="983" y="929"/>
                        <a:pt x="982" y="930"/>
                        <a:pt x="982" y="930"/>
                      </a:cubicBezTo>
                      <a:cubicBezTo>
                        <a:pt x="982" y="931"/>
                        <a:pt x="982" y="931"/>
                        <a:pt x="981" y="932"/>
                      </a:cubicBezTo>
                      <a:cubicBezTo>
                        <a:pt x="981" y="932"/>
                        <a:pt x="981" y="932"/>
                        <a:pt x="981" y="932"/>
                      </a:cubicBezTo>
                      <a:cubicBezTo>
                        <a:pt x="981" y="932"/>
                        <a:pt x="981" y="932"/>
                        <a:pt x="981" y="932"/>
                      </a:cubicBezTo>
                      <a:cubicBezTo>
                        <a:pt x="981" y="933"/>
                        <a:pt x="980" y="933"/>
                        <a:pt x="980" y="934"/>
                      </a:cubicBezTo>
                      <a:cubicBezTo>
                        <a:pt x="979" y="934"/>
                        <a:pt x="979" y="935"/>
                        <a:pt x="979" y="935"/>
                      </a:cubicBezTo>
                      <a:cubicBezTo>
                        <a:pt x="979" y="935"/>
                        <a:pt x="979" y="935"/>
                        <a:pt x="979" y="935"/>
                      </a:cubicBezTo>
                      <a:cubicBezTo>
                        <a:pt x="978" y="935"/>
                        <a:pt x="978" y="936"/>
                        <a:pt x="976" y="936"/>
                      </a:cubicBezTo>
                      <a:cubicBezTo>
                        <a:pt x="976" y="935"/>
                        <a:pt x="976" y="935"/>
                        <a:pt x="976" y="935"/>
                      </a:cubicBezTo>
                      <a:cubicBezTo>
                        <a:pt x="975" y="935"/>
                        <a:pt x="975" y="935"/>
                        <a:pt x="975" y="935"/>
                      </a:cubicBezTo>
                      <a:cubicBezTo>
                        <a:pt x="975" y="934"/>
                        <a:pt x="975" y="934"/>
                        <a:pt x="972" y="933"/>
                      </a:cubicBezTo>
                      <a:cubicBezTo>
                        <a:pt x="971" y="932"/>
                        <a:pt x="969" y="932"/>
                        <a:pt x="968" y="932"/>
                      </a:cubicBezTo>
                      <a:cubicBezTo>
                        <a:pt x="967" y="934"/>
                        <a:pt x="967" y="934"/>
                        <a:pt x="967" y="934"/>
                      </a:cubicBezTo>
                      <a:cubicBezTo>
                        <a:pt x="968" y="934"/>
                        <a:pt x="968" y="934"/>
                        <a:pt x="968" y="934"/>
                      </a:cubicBezTo>
                      <a:cubicBezTo>
                        <a:pt x="968" y="934"/>
                        <a:pt x="969" y="935"/>
                        <a:pt x="970" y="936"/>
                      </a:cubicBezTo>
                      <a:cubicBezTo>
                        <a:pt x="971" y="936"/>
                        <a:pt x="972" y="937"/>
                        <a:pt x="972" y="937"/>
                      </a:cubicBezTo>
                      <a:cubicBezTo>
                        <a:pt x="972" y="937"/>
                        <a:pt x="972" y="937"/>
                        <a:pt x="972" y="937"/>
                      </a:cubicBezTo>
                      <a:cubicBezTo>
                        <a:pt x="973" y="937"/>
                        <a:pt x="973" y="937"/>
                        <a:pt x="973" y="937"/>
                      </a:cubicBezTo>
                      <a:cubicBezTo>
                        <a:pt x="973" y="937"/>
                        <a:pt x="973" y="938"/>
                        <a:pt x="973" y="938"/>
                      </a:cubicBezTo>
                      <a:cubicBezTo>
                        <a:pt x="973" y="938"/>
                        <a:pt x="973" y="939"/>
                        <a:pt x="972" y="940"/>
                      </a:cubicBezTo>
                      <a:cubicBezTo>
                        <a:pt x="971" y="940"/>
                        <a:pt x="969" y="941"/>
                        <a:pt x="968" y="942"/>
                      </a:cubicBezTo>
                      <a:cubicBezTo>
                        <a:pt x="967" y="942"/>
                        <a:pt x="966" y="943"/>
                        <a:pt x="965" y="943"/>
                      </a:cubicBezTo>
                      <a:cubicBezTo>
                        <a:pt x="957" y="946"/>
                        <a:pt x="957" y="946"/>
                        <a:pt x="957" y="946"/>
                      </a:cubicBezTo>
                      <a:cubicBezTo>
                        <a:pt x="956" y="946"/>
                        <a:pt x="955" y="947"/>
                        <a:pt x="954" y="947"/>
                      </a:cubicBezTo>
                      <a:cubicBezTo>
                        <a:pt x="953" y="948"/>
                        <a:pt x="951" y="948"/>
                        <a:pt x="949" y="948"/>
                      </a:cubicBezTo>
                      <a:cubicBezTo>
                        <a:pt x="948" y="949"/>
                        <a:pt x="948" y="949"/>
                        <a:pt x="948" y="949"/>
                      </a:cubicBezTo>
                      <a:cubicBezTo>
                        <a:pt x="946" y="949"/>
                        <a:pt x="944" y="950"/>
                        <a:pt x="943" y="951"/>
                      </a:cubicBezTo>
                      <a:cubicBezTo>
                        <a:pt x="943" y="951"/>
                        <a:pt x="943" y="951"/>
                        <a:pt x="943" y="951"/>
                      </a:cubicBezTo>
                      <a:cubicBezTo>
                        <a:pt x="942" y="951"/>
                        <a:pt x="940" y="952"/>
                        <a:pt x="940" y="953"/>
                      </a:cubicBezTo>
                      <a:cubicBezTo>
                        <a:pt x="939" y="953"/>
                        <a:pt x="939" y="953"/>
                        <a:pt x="939" y="953"/>
                      </a:cubicBezTo>
                      <a:cubicBezTo>
                        <a:pt x="937" y="954"/>
                        <a:pt x="936" y="954"/>
                        <a:pt x="935" y="955"/>
                      </a:cubicBezTo>
                      <a:cubicBezTo>
                        <a:pt x="935" y="955"/>
                        <a:pt x="935" y="955"/>
                        <a:pt x="935" y="955"/>
                      </a:cubicBezTo>
                      <a:cubicBezTo>
                        <a:pt x="934" y="955"/>
                        <a:pt x="933" y="956"/>
                        <a:pt x="932" y="956"/>
                      </a:cubicBezTo>
                      <a:cubicBezTo>
                        <a:pt x="932" y="956"/>
                        <a:pt x="931" y="956"/>
                        <a:pt x="931" y="956"/>
                      </a:cubicBezTo>
                      <a:cubicBezTo>
                        <a:pt x="930" y="956"/>
                        <a:pt x="930" y="956"/>
                        <a:pt x="930" y="956"/>
                      </a:cubicBezTo>
                      <a:cubicBezTo>
                        <a:pt x="929" y="956"/>
                        <a:pt x="929" y="956"/>
                        <a:pt x="928" y="955"/>
                      </a:cubicBezTo>
                      <a:cubicBezTo>
                        <a:pt x="928" y="955"/>
                        <a:pt x="928" y="955"/>
                        <a:pt x="928" y="955"/>
                      </a:cubicBezTo>
                      <a:cubicBezTo>
                        <a:pt x="928" y="954"/>
                        <a:pt x="929" y="954"/>
                        <a:pt x="930" y="954"/>
                      </a:cubicBezTo>
                      <a:cubicBezTo>
                        <a:pt x="932" y="953"/>
                        <a:pt x="932" y="952"/>
                        <a:pt x="932" y="951"/>
                      </a:cubicBezTo>
                      <a:cubicBezTo>
                        <a:pt x="932" y="948"/>
                        <a:pt x="932" y="948"/>
                        <a:pt x="932" y="948"/>
                      </a:cubicBezTo>
                      <a:cubicBezTo>
                        <a:pt x="932" y="947"/>
                        <a:pt x="932" y="946"/>
                        <a:pt x="931" y="945"/>
                      </a:cubicBezTo>
                      <a:cubicBezTo>
                        <a:pt x="931" y="945"/>
                        <a:pt x="931" y="945"/>
                        <a:pt x="931" y="945"/>
                      </a:cubicBezTo>
                      <a:cubicBezTo>
                        <a:pt x="931" y="945"/>
                        <a:pt x="931" y="945"/>
                        <a:pt x="931" y="945"/>
                      </a:cubicBezTo>
                      <a:cubicBezTo>
                        <a:pt x="930" y="945"/>
                        <a:pt x="930" y="945"/>
                        <a:pt x="929" y="945"/>
                      </a:cubicBezTo>
                      <a:cubicBezTo>
                        <a:pt x="928" y="945"/>
                        <a:pt x="927" y="945"/>
                        <a:pt x="926" y="946"/>
                      </a:cubicBezTo>
                      <a:cubicBezTo>
                        <a:pt x="925" y="948"/>
                        <a:pt x="924" y="949"/>
                        <a:pt x="923" y="949"/>
                      </a:cubicBezTo>
                      <a:cubicBezTo>
                        <a:pt x="923" y="949"/>
                        <a:pt x="923" y="949"/>
                        <a:pt x="923" y="949"/>
                      </a:cubicBezTo>
                      <a:cubicBezTo>
                        <a:pt x="922" y="949"/>
                        <a:pt x="922" y="949"/>
                        <a:pt x="922" y="949"/>
                      </a:cubicBezTo>
                      <a:cubicBezTo>
                        <a:pt x="922" y="949"/>
                        <a:pt x="922" y="949"/>
                        <a:pt x="921" y="950"/>
                      </a:cubicBezTo>
                      <a:cubicBezTo>
                        <a:pt x="921" y="950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20" y="951"/>
                        <a:pt x="920" y="951"/>
                        <a:pt x="920" y="951"/>
                      </a:cubicBezTo>
                      <a:cubicBezTo>
                        <a:pt x="919" y="952"/>
                        <a:pt x="919" y="952"/>
                        <a:pt x="919" y="952"/>
                      </a:cubicBezTo>
                      <a:cubicBezTo>
                        <a:pt x="919" y="952"/>
                        <a:pt x="919" y="952"/>
                        <a:pt x="918" y="953"/>
                      </a:cubicBezTo>
                      <a:cubicBezTo>
                        <a:pt x="918" y="953"/>
                        <a:pt x="918" y="954"/>
                        <a:pt x="917" y="954"/>
                      </a:cubicBezTo>
                      <a:cubicBezTo>
                        <a:pt x="913" y="958"/>
                        <a:pt x="913" y="958"/>
                        <a:pt x="913" y="958"/>
                      </a:cubicBezTo>
                      <a:cubicBezTo>
                        <a:pt x="911" y="960"/>
                        <a:pt x="910" y="961"/>
                        <a:pt x="910" y="962"/>
                      </a:cubicBezTo>
                      <a:cubicBezTo>
                        <a:pt x="910" y="963"/>
                        <a:pt x="911" y="964"/>
                        <a:pt x="912" y="964"/>
                      </a:cubicBezTo>
                      <a:cubicBezTo>
                        <a:pt x="912" y="964"/>
                        <a:pt x="913" y="964"/>
                        <a:pt x="913" y="964"/>
                      </a:cubicBezTo>
                      <a:cubicBezTo>
                        <a:pt x="914" y="964"/>
                        <a:pt x="914" y="964"/>
                        <a:pt x="914" y="964"/>
                      </a:cubicBezTo>
                      <a:cubicBezTo>
                        <a:pt x="914" y="962"/>
                        <a:pt x="914" y="962"/>
                        <a:pt x="914" y="962"/>
                      </a:cubicBezTo>
                      <a:cubicBezTo>
                        <a:pt x="914" y="962"/>
                        <a:pt x="915" y="960"/>
                        <a:pt x="916" y="959"/>
                      </a:cubicBezTo>
                      <a:cubicBezTo>
                        <a:pt x="916" y="958"/>
                        <a:pt x="918" y="957"/>
                        <a:pt x="920" y="957"/>
                      </a:cubicBezTo>
                      <a:cubicBezTo>
                        <a:pt x="920" y="957"/>
                        <a:pt x="920" y="957"/>
                        <a:pt x="920" y="957"/>
                      </a:cubicBezTo>
                      <a:cubicBezTo>
                        <a:pt x="920" y="957"/>
                        <a:pt x="920" y="957"/>
                        <a:pt x="920" y="957"/>
                      </a:cubicBezTo>
                      <a:cubicBezTo>
                        <a:pt x="921" y="957"/>
                        <a:pt x="921" y="957"/>
                        <a:pt x="922" y="957"/>
                      </a:cubicBezTo>
                      <a:cubicBezTo>
                        <a:pt x="922" y="957"/>
                        <a:pt x="922" y="957"/>
                        <a:pt x="923" y="957"/>
                      </a:cubicBezTo>
                      <a:cubicBezTo>
                        <a:pt x="923" y="957"/>
                        <a:pt x="923" y="957"/>
                        <a:pt x="923" y="957"/>
                      </a:cubicBezTo>
                      <a:cubicBezTo>
                        <a:pt x="923" y="957"/>
                        <a:pt x="923" y="957"/>
                        <a:pt x="923" y="957"/>
                      </a:cubicBezTo>
                      <a:cubicBezTo>
                        <a:pt x="923" y="958"/>
                        <a:pt x="924" y="958"/>
                        <a:pt x="924" y="959"/>
                      </a:cubicBezTo>
                      <a:cubicBezTo>
                        <a:pt x="924" y="960"/>
                        <a:pt x="923" y="961"/>
                        <a:pt x="922" y="961"/>
                      </a:cubicBezTo>
                      <a:cubicBezTo>
                        <a:pt x="920" y="961"/>
                        <a:pt x="919" y="961"/>
                        <a:pt x="919" y="962"/>
                      </a:cubicBezTo>
                      <a:cubicBezTo>
                        <a:pt x="919" y="962"/>
                        <a:pt x="919" y="962"/>
                        <a:pt x="919" y="962"/>
                      </a:cubicBezTo>
                      <a:cubicBezTo>
                        <a:pt x="918" y="963"/>
                        <a:pt x="917" y="964"/>
                        <a:pt x="916" y="965"/>
                      </a:cubicBezTo>
                      <a:cubicBezTo>
                        <a:pt x="915" y="966"/>
                        <a:pt x="914" y="967"/>
                        <a:pt x="913" y="968"/>
                      </a:cubicBezTo>
                      <a:cubicBezTo>
                        <a:pt x="913" y="968"/>
                        <a:pt x="913" y="968"/>
                        <a:pt x="913" y="968"/>
                      </a:cubicBezTo>
                      <a:cubicBezTo>
                        <a:pt x="913" y="968"/>
                        <a:pt x="913" y="968"/>
                        <a:pt x="913" y="968"/>
                      </a:cubicBezTo>
                      <a:cubicBezTo>
                        <a:pt x="912" y="968"/>
                        <a:pt x="912" y="969"/>
                        <a:pt x="912" y="969"/>
                      </a:cubicBezTo>
                      <a:cubicBezTo>
                        <a:pt x="911" y="970"/>
                        <a:pt x="911" y="971"/>
                        <a:pt x="910" y="971"/>
                      </a:cubicBezTo>
                      <a:cubicBezTo>
                        <a:pt x="910" y="971"/>
                        <a:pt x="909" y="972"/>
                        <a:pt x="908" y="973"/>
                      </a:cubicBezTo>
                      <a:cubicBezTo>
                        <a:pt x="907" y="974"/>
                        <a:pt x="905" y="975"/>
                        <a:pt x="904" y="976"/>
                      </a:cubicBezTo>
                      <a:cubicBezTo>
                        <a:pt x="901" y="978"/>
                        <a:pt x="899" y="981"/>
                        <a:pt x="897" y="982"/>
                      </a:cubicBezTo>
                      <a:cubicBezTo>
                        <a:pt x="897" y="983"/>
                        <a:pt x="896" y="983"/>
                        <a:pt x="896" y="983"/>
                      </a:cubicBezTo>
                      <a:cubicBezTo>
                        <a:pt x="896" y="983"/>
                        <a:pt x="896" y="983"/>
                        <a:pt x="896" y="983"/>
                      </a:cubicBezTo>
                      <a:cubicBezTo>
                        <a:pt x="895" y="984"/>
                        <a:pt x="895" y="984"/>
                        <a:pt x="895" y="984"/>
                      </a:cubicBezTo>
                      <a:cubicBezTo>
                        <a:pt x="895" y="985"/>
                        <a:pt x="894" y="986"/>
                        <a:pt x="893" y="987"/>
                      </a:cubicBezTo>
                      <a:cubicBezTo>
                        <a:pt x="891" y="987"/>
                        <a:pt x="890" y="990"/>
                        <a:pt x="890" y="991"/>
                      </a:cubicBezTo>
                      <a:cubicBezTo>
                        <a:pt x="890" y="993"/>
                        <a:pt x="890" y="993"/>
                        <a:pt x="890" y="994"/>
                      </a:cubicBezTo>
                      <a:cubicBezTo>
                        <a:pt x="889" y="994"/>
                        <a:pt x="889" y="994"/>
                        <a:pt x="889" y="994"/>
                      </a:cubicBezTo>
                      <a:cubicBezTo>
                        <a:pt x="889" y="995"/>
                        <a:pt x="889" y="995"/>
                        <a:pt x="889" y="995"/>
                      </a:cubicBezTo>
                      <a:cubicBezTo>
                        <a:pt x="889" y="995"/>
                        <a:pt x="888" y="997"/>
                        <a:pt x="886" y="999"/>
                      </a:cubicBezTo>
                      <a:cubicBezTo>
                        <a:pt x="884" y="1000"/>
                        <a:pt x="882" y="1003"/>
                        <a:pt x="882" y="1005"/>
                      </a:cubicBezTo>
                      <a:cubicBezTo>
                        <a:pt x="881" y="1005"/>
                        <a:pt x="881" y="1005"/>
                        <a:pt x="881" y="1005"/>
                      </a:cubicBezTo>
                      <a:cubicBezTo>
                        <a:pt x="879" y="1007"/>
                        <a:pt x="878" y="1008"/>
                        <a:pt x="877" y="1010"/>
                      </a:cubicBezTo>
                      <a:cubicBezTo>
                        <a:pt x="877" y="1010"/>
                        <a:pt x="877" y="1010"/>
                        <a:pt x="877" y="1010"/>
                      </a:cubicBezTo>
                      <a:cubicBezTo>
                        <a:pt x="875" y="1012"/>
                        <a:pt x="873" y="1014"/>
                        <a:pt x="872" y="1016"/>
                      </a:cubicBezTo>
                      <a:cubicBezTo>
                        <a:pt x="870" y="1018"/>
                        <a:pt x="868" y="1021"/>
                        <a:pt x="866" y="1022"/>
                      </a:cubicBezTo>
                      <a:cubicBezTo>
                        <a:pt x="865" y="1023"/>
                        <a:pt x="865" y="1023"/>
                        <a:pt x="865" y="1023"/>
                      </a:cubicBezTo>
                      <a:cubicBezTo>
                        <a:pt x="865" y="1023"/>
                        <a:pt x="865" y="1023"/>
                        <a:pt x="865" y="1023"/>
                      </a:cubicBezTo>
                      <a:cubicBezTo>
                        <a:pt x="864" y="1024"/>
                        <a:pt x="863" y="1025"/>
                        <a:pt x="862" y="1026"/>
                      </a:cubicBezTo>
                      <a:cubicBezTo>
                        <a:pt x="861" y="1027"/>
                        <a:pt x="860" y="1030"/>
                        <a:pt x="859" y="1031"/>
                      </a:cubicBezTo>
                      <a:cubicBezTo>
                        <a:pt x="858" y="1033"/>
                        <a:pt x="857" y="1035"/>
                        <a:pt x="856" y="1036"/>
                      </a:cubicBezTo>
                      <a:cubicBezTo>
                        <a:pt x="855" y="1037"/>
                        <a:pt x="853" y="1037"/>
                        <a:pt x="851" y="1038"/>
                      </a:cubicBezTo>
                      <a:cubicBezTo>
                        <a:pt x="851" y="1039"/>
                        <a:pt x="851" y="1039"/>
                        <a:pt x="851" y="1039"/>
                      </a:cubicBezTo>
                      <a:cubicBezTo>
                        <a:pt x="851" y="1039"/>
                        <a:pt x="851" y="1039"/>
                        <a:pt x="851" y="1039"/>
                      </a:cubicBezTo>
                      <a:cubicBezTo>
                        <a:pt x="851" y="1039"/>
                        <a:pt x="849" y="1040"/>
                        <a:pt x="848" y="1040"/>
                      </a:cubicBezTo>
                      <a:cubicBezTo>
                        <a:pt x="847" y="1040"/>
                        <a:pt x="846" y="1041"/>
                        <a:pt x="845" y="1041"/>
                      </a:cubicBezTo>
                      <a:cubicBezTo>
                        <a:pt x="842" y="1042"/>
                        <a:pt x="838" y="1044"/>
                        <a:pt x="835" y="1046"/>
                      </a:cubicBezTo>
                      <a:cubicBezTo>
                        <a:pt x="833" y="1047"/>
                        <a:pt x="830" y="1049"/>
                        <a:pt x="828" y="1051"/>
                      </a:cubicBezTo>
                      <a:cubicBezTo>
                        <a:pt x="827" y="1052"/>
                        <a:pt x="825" y="1053"/>
                        <a:pt x="823" y="1055"/>
                      </a:cubicBezTo>
                      <a:cubicBezTo>
                        <a:pt x="823" y="1055"/>
                        <a:pt x="823" y="1055"/>
                        <a:pt x="823" y="1055"/>
                      </a:cubicBezTo>
                      <a:cubicBezTo>
                        <a:pt x="823" y="1055"/>
                        <a:pt x="823" y="1055"/>
                        <a:pt x="823" y="1055"/>
                      </a:cubicBezTo>
                      <a:cubicBezTo>
                        <a:pt x="823" y="1056"/>
                        <a:pt x="822" y="1057"/>
                        <a:pt x="821" y="1058"/>
                      </a:cubicBezTo>
                      <a:cubicBezTo>
                        <a:pt x="820" y="1059"/>
                        <a:pt x="819" y="1060"/>
                        <a:pt x="819" y="1061"/>
                      </a:cubicBezTo>
                      <a:cubicBezTo>
                        <a:pt x="818" y="1062"/>
                        <a:pt x="818" y="1063"/>
                        <a:pt x="817" y="1064"/>
                      </a:cubicBezTo>
                      <a:cubicBezTo>
                        <a:pt x="816" y="1065"/>
                        <a:pt x="816" y="1066"/>
                        <a:pt x="815" y="1067"/>
                      </a:cubicBezTo>
                      <a:cubicBezTo>
                        <a:pt x="814" y="1068"/>
                        <a:pt x="812" y="1070"/>
                        <a:pt x="812" y="1072"/>
                      </a:cubicBezTo>
                      <a:cubicBezTo>
                        <a:pt x="808" y="1075"/>
                        <a:pt x="808" y="1075"/>
                        <a:pt x="808" y="1075"/>
                      </a:cubicBezTo>
                      <a:cubicBezTo>
                        <a:pt x="807" y="1077"/>
                        <a:pt x="805" y="1078"/>
                        <a:pt x="804" y="1079"/>
                      </a:cubicBezTo>
                      <a:cubicBezTo>
                        <a:pt x="803" y="1079"/>
                        <a:pt x="802" y="1080"/>
                        <a:pt x="801" y="1080"/>
                      </a:cubicBezTo>
                      <a:cubicBezTo>
                        <a:pt x="799" y="1081"/>
                        <a:pt x="798" y="1082"/>
                        <a:pt x="797" y="1082"/>
                      </a:cubicBezTo>
                      <a:cubicBezTo>
                        <a:pt x="795" y="1083"/>
                        <a:pt x="792" y="1085"/>
                        <a:pt x="791" y="1086"/>
                      </a:cubicBezTo>
                      <a:cubicBezTo>
                        <a:pt x="789" y="1087"/>
                        <a:pt x="789" y="1087"/>
                        <a:pt x="789" y="1087"/>
                      </a:cubicBezTo>
                      <a:cubicBezTo>
                        <a:pt x="788" y="1088"/>
                        <a:pt x="786" y="1089"/>
                        <a:pt x="784" y="1089"/>
                      </a:cubicBezTo>
                      <a:cubicBezTo>
                        <a:pt x="781" y="1090"/>
                        <a:pt x="778" y="1092"/>
                        <a:pt x="776" y="1093"/>
                      </a:cubicBezTo>
                      <a:cubicBezTo>
                        <a:pt x="773" y="1094"/>
                        <a:pt x="771" y="1095"/>
                        <a:pt x="770" y="1096"/>
                      </a:cubicBezTo>
                      <a:cubicBezTo>
                        <a:pt x="769" y="1097"/>
                        <a:pt x="768" y="1098"/>
                        <a:pt x="767" y="1099"/>
                      </a:cubicBezTo>
                      <a:cubicBezTo>
                        <a:pt x="766" y="1099"/>
                        <a:pt x="765" y="1100"/>
                        <a:pt x="764" y="1101"/>
                      </a:cubicBezTo>
                      <a:cubicBezTo>
                        <a:pt x="763" y="1101"/>
                        <a:pt x="763" y="1101"/>
                        <a:pt x="763" y="1101"/>
                      </a:cubicBezTo>
                      <a:cubicBezTo>
                        <a:pt x="763" y="1101"/>
                        <a:pt x="763" y="1101"/>
                        <a:pt x="763" y="1101"/>
                      </a:cubicBezTo>
                      <a:cubicBezTo>
                        <a:pt x="763" y="1101"/>
                        <a:pt x="763" y="1102"/>
                        <a:pt x="762" y="1102"/>
                      </a:cubicBezTo>
                      <a:cubicBezTo>
                        <a:pt x="760" y="1104"/>
                        <a:pt x="758" y="1106"/>
                        <a:pt x="757" y="1108"/>
                      </a:cubicBezTo>
                      <a:cubicBezTo>
                        <a:pt x="757" y="1108"/>
                        <a:pt x="757" y="1108"/>
                        <a:pt x="757" y="1108"/>
                      </a:cubicBezTo>
                      <a:cubicBezTo>
                        <a:pt x="755" y="1111"/>
                        <a:pt x="754" y="1113"/>
                        <a:pt x="754" y="1115"/>
                      </a:cubicBezTo>
                      <a:cubicBezTo>
                        <a:pt x="754" y="1116"/>
                        <a:pt x="754" y="1117"/>
                        <a:pt x="755" y="1118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6" y="1119"/>
                        <a:pt x="756" y="1119"/>
                        <a:pt x="756" y="1119"/>
                      </a:cubicBezTo>
                      <a:cubicBezTo>
                        <a:pt x="757" y="1120"/>
                        <a:pt x="757" y="1120"/>
                        <a:pt x="757" y="1121"/>
                      </a:cubicBezTo>
                      <a:cubicBezTo>
                        <a:pt x="757" y="1121"/>
                        <a:pt x="758" y="1122"/>
                        <a:pt x="758" y="1122"/>
                      </a:cubicBezTo>
                      <a:cubicBezTo>
                        <a:pt x="758" y="1125"/>
                        <a:pt x="758" y="1125"/>
                        <a:pt x="758" y="1125"/>
                      </a:cubicBezTo>
                      <a:cubicBezTo>
                        <a:pt x="758" y="1126"/>
                        <a:pt x="758" y="1126"/>
                        <a:pt x="758" y="1126"/>
                      </a:cubicBezTo>
                      <a:cubicBezTo>
                        <a:pt x="758" y="1127"/>
                        <a:pt x="758" y="1127"/>
                        <a:pt x="758" y="1127"/>
                      </a:cubicBezTo>
                      <a:cubicBezTo>
                        <a:pt x="757" y="1129"/>
                        <a:pt x="757" y="1130"/>
                        <a:pt x="757" y="1130"/>
                      </a:cubicBezTo>
                      <a:cubicBezTo>
                        <a:pt x="757" y="1130"/>
                        <a:pt x="757" y="1131"/>
                        <a:pt x="756" y="1132"/>
                      </a:cubicBezTo>
                      <a:cubicBezTo>
                        <a:pt x="756" y="1132"/>
                        <a:pt x="756" y="1132"/>
                        <a:pt x="756" y="1132"/>
                      </a:cubicBezTo>
                      <a:cubicBezTo>
                        <a:pt x="756" y="1132"/>
                        <a:pt x="756" y="1132"/>
                        <a:pt x="756" y="1132"/>
                      </a:cubicBezTo>
                      <a:cubicBezTo>
                        <a:pt x="756" y="1133"/>
                        <a:pt x="755" y="1135"/>
                        <a:pt x="753" y="1136"/>
                      </a:cubicBezTo>
                      <a:cubicBezTo>
                        <a:pt x="753" y="1136"/>
                        <a:pt x="753" y="1136"/>
                        <a:pt x="753" y="1136"/>
                      </a:cubicBezTo>
                      <a:cubicBezTo>
                        <a:pt x="753" y="1136"/>
                        <a:pt x="753" y="1136"/>
                        <a:pt x="753" y="1136"/>
                      </a:cubicBezTo>
                      <a:cubicBezTo>
                        <a:pt x="753" y="1136"/>
                        <a:pt x="752" y="1137"/>
                        <a:pt x="751" y="1137"/>
                      </a:cubicBezTo>
                      <a:cubicBezTo>
                        <a:pt x="750" y="1138"/>
                        <a:pt x="749" y="1138"/>
                        <a:pt x="749" y="1138"/>
                      </a:cubicBezTo>
                      <a:cubicBezTo>
                        <a:pt x="748" y="1139"/>
                        <a:pt x="747" y="1139"/>
                        <a:pt x="746" y="1140"/>
                      </a:cubicBezTo>
                      <a:cubicBezTo>
                        <a:pt x="745" y="1141"/>
                        <a:pt x="743" y="1141"/>
                        <a:pt x="743" y="1142"/>
                      </a:cubicBezTo>
                      <a:cubicBezTo>
                        <a:pt x="741" y="1142"/>
                        <a:pt x="741" y="1142"/>
                        <a:pt x="741" y="1142"/>
                      </a:cubicBezTo>
                      <a:cubicBezTo>
                        <a:pt x="739" y="1143"/>
                        <a:pt x="736" y="1144"/>
                        <a:pt x="734" y="1145"/>
                      </a:cubicBezTo>
                      <a:cubicBezTo>
                        <a:pt x="731" y="1146"/>
                        <a:pt x="728" y="1147"/>
                        <a:pt x="727" y="1148"/>
                      </a:cubicBezTo>
                      <a:cubicBezTo>
                        <a:pt x="725" y="1149"/>
                        <a:pt x="723" y="1149"/>
                        <a:pt x="723" y="1149"/>
                      </a:cubicBezTo>
                      <a:cubicBezTo>
                        <a:pt x="720" y="1149"/>
                        <a:pt x="720" y="1149"/>
                        <a:pt x="720" y="1149"/>
                      </a:cubicBezTo>
                      <a:cubicBezTo>
                        <a:pt x="720" y="1149"/>
                        <a:pt x="719" y="1149"/>
                        <a:pt x="718" y="1148"/>
                      </a:cubicBezTo>
                      <a:cubicBezTo>
                        <a:pt x="717" y="1148"/>
                        <a:pt x="716" y="1148"/>
                        <a:pt x="715" y="1148"/>
                      </a:cubicBezTo>
                      <a:cubicBezTo>
                        <a:pt x="715" y="1148"/>
                        <a:pt x="715" y="1148"/>
                        <a:pt x="715" y="1148"/>
                      </a:cubicBezTo>
                      <a:cubicBezTo>
                        <a:pt x="710" y="1148"/>
                        <a:pt x="710" y="1148"/>
                        <a:pt x="710" y="1148"/>
                      </a:cubicBezTo>
                      <a:cubicBezTo>
                        <a:pt x="709" y="1148"/>
                        <a:pt x="708" y="1148"/>
                        <a:pt x="707" y="1147"/>
                      </a:cubicBezTo>
                      <a:cubicBezTo>
                        <a:pt x="706" y="1147"/>
                        <a:pt x="706" y="1147"/>
                        <a:pt x="705" y="1147"/>
                      </a:cubicBezTo>
                      <a:cubicBezTo>
                        <a:pt x="703" y="1147"/>
                        <a:pt x="701" y="1147"/>
                        <a:pt x="701" y="1148"/>
                      </a:cubicBezTo>
                      <a:cubicBezTo>
                        <a:pt x="700" y="1148"/>
                        <a:pt x="700" y="1148"/>
                        <a:pt x="700" y="1148"/>
                      </a:cubicBezTo>
                      <a:cubicBezTo>
                        <a:pt x="700" y="1148"/>
                        <a:pt x="700" y="1148"/>
                        <a:pt x="700" y="1148"/>
                      </a:cubicBezTo>
                      <a:cubicBezTo>
                        <a:pt x="700" y="1148"/>
                        <a:pt x="699" y="1149"/>
                        <a:pt x="699" y="1150"/>
                      </a:cubicBezTo>
                      <a:cubicBezTo>
                        <a:pt x="699" y="1150"/>
                        <a:pt x="698" y="1151"/>
                        <a:pt x="698" y="1151"/>
                      </a:cubicBezTo>
                      <a:cubicBezTo>
                        <a:pt x="698" y="1151"/>
                        <a:pt x="698" y="1151"/>
                        <a:pt x="698" y="1151"/>
                      </a:cubicBezTo>
                      <a:cubicBezTo>
                        <a:pt x="698" y="1152"/>
                        <a:pt x="697" y="1153"/>
                        <a:pt x="696" y="1155"/>
                      </a:cubicBezTo>
                      <a:cubicBezTo>
                        <a:pt x="696" y="1156"/>
                        <a:pt x="695" y="1157"/>
                        <a:pt x="695" y="1158"/>
                      </a:cubicBezTo>
                      <a:cubicBezTo>
                        <a:pt x="694" y="1159"/>
                        <a:pt x="694" y="1159"/>
                        <a:pt x="694" y="1160"/>
                      </a:cubicBezTo>
                      <a:cubicBezTo>
                        <a:pt x="693" y="1162"/>
                        <a:pt x="692" y="1165"/>
                        <a:pt x="692" y="1167"/>
                      </a:cubicBezTo>
                      <a:cubicBezTo>
                        <a:pt x="691" y="1169"/>
                        <a:pt x="689" y="1171"/>
                        <a:pt x="688" y="1172"/>
                      </a:cubicBezTo>
                      <a:cubicBezTo>
                        <a:pt x="686" y="1173"/>
                        <a:pt x="684" y="1175"/>
                        <a:pt x="684" y="1176"/>
                      </a:cubicBezTo>
                      <a:cubicBezTo>
                        <a:pt x="684" y="1176"/>
                        <a:pt x="684" y="1176"/>
                        <a:pt x="684" y="1176"/>
                      </a:cubicBezTo>
                      <a:cubicBezTo>
                        <a:pt x="683" y="1178"/>
                        <a:pt x="683" y="1179"/>
                        <a:pt x="683" y="1179"/>
                      </a:cubicBezTo>
                      <a:cubicBezTo>
                        <a:pt x="682" y="1180"/>
                        <a:pt x="682" y="1180"/>
                        <a:pt x="682" y="1180"/>
                      </a:cubicBezTo>
                      <a:cubicBezTo>
                        <a:pt x="681" y="1181"/>
                        <a:pt x="680" y="1182"/>
                        <a:pt x="680" y="1182"/>
                      </a:cubicBezTo>
                      <a:cubicBezTo>
                        <a:pt x="679" y="1182"/>
                        <a:pt x="679" y="1181"/>
                        <a:pt x="678" y="1181"/>
                      </a:cubicBezTo>
                      <a:cubicBezTo>
                        <a:pt x="678" y="1181"/>
                        <a:pt x="677" y="1181"/>
                        <a:pt x="677" y="1181"/>
                      </a:cubicBezTo>
                      <a:cubicBezTo>
                        <a:pt x="677" y="1181"/>
                        <a:pt x="677" y="1181"/>
                        <a:pt x="677" y="1181"/>
                      </a:cubicBezTo>
                      <a:cubicBezTo>
                        <a:pt x="676" y="1180"/>
                        <a:pt x="675" y="1180"/>
                        <a:pt x="675" y="1180"/>
                      </a:cubicBezTo>
                      <a:cubicBezTo>
                        <a:pt x="674" y="1180"/>
                        <a:pt x="674" y="1180"/>
                        <a:pt x="674" y="1180"/>
                      </a:cubicBezTo>
                      <a:cubicBezTo>
                        <a:pt x="672" y="1181"/>
                        <a:pt x="672" y="1181"/>
                        <a:pt x="672" y="1181"/>
                      </a:cubicBezTo>
                      <a:cubicBezTo>
                        <a:pt x="672" y="1179"/>
                        <a:pt x="672" y="1179"/>
                        <a:pt x="672" y="1179"/>
                      </a:cubicBezTo>
                      <a:cubicBezTo>
                        <a:pt x="672" y="1178"/>
                        <a:pt x="672" y="1177"/>
                        <a:pt x="672" y="1176"/>
                      </a:cubicBezTo>
                      <a:cubicBezTo>
                        <a:pt x="672" y="1176"/>
                        <a:pt x="672" y="1176"/>
                        <a:pt x="671" y="1175"/>
                      </a:cubicBezTo>
                      <a:cubicBezTo>
                        <a:pt x="671" y="1175"/>
                        <a:pt x="671" y="1175"/>
                        <a:pt x="671" y="1175"/>
                      </a:cubicBezTo>
                      <a:cubicBezTo>
                        <a:pt x="671" y="1175"/>
                        <a:pt x="671" y="1175"/>
                        <a:pt x="671" y="1175"/>
                      </a:cubicBezTo>
                      <a:cubicBezTo>
                        <a:pt x="670" y="1174"/>
                        <a:pt x="669" y="1173"/>
                        <a:pt x="669" y="1173"/>
                      </a:cubicBezTo>
                      <a:cubicBezTo>
                        <a:pt x="667" y="1173"/>
                        <a:pt x="664" y="1173"/>
                        <a:pt x="662" y="1174"/>
                      </a:cubicBezTo>
                      <a:cubicBezTo>
                        <a:pt x="659" y="1175"/>
                        <a:pt x="656" y="1176"/>
                        <a:pt x="654" y="1177"/>
                      </a:cubicBezTo>
                      <a:cubicBezTo>
                        <a:pt x="654" y="1177"/>
                        <a:pt x="654" y="1178"/>
                        <a:pt x="653" y="1178"/>
                      </a:cubicBezTo>
                      <a:cubicBezTo>
                        <a:pt x="651" y="1179"/>
                        <a:pt x="650" y="1179"/>
                        <a:pt x="648" y="1181"/>
                      </a:cubicBezTo>
                      <a:cubicBezTo>
                        <a:pt x="646" y="1182"/>
                        <a:pt x="644" y="1184"/>
                        <a:pt x="642" y="1186"/>
                      </a:cubicBezTo>
                      <a:cubicBezTo>
                        <a:pt x="640" y="1189"/>
                        <a:pt x="639" y="1192"/>
                        <a:pt x="639" y="1194"/>
                      </a:cubicBezTo>
                      <a:cubicBezTo>
                        <a:pt x="638" y="1196"/>
                        <a:pt x="637" y="1199"/>
                        <a:pt x="635" y="1200"/>
                      </a:cubicBezTo>
                      <a:cubicBezTo>
                        <a:pt x="634" y="1201"/>
                        <a:pt x="633" y="1203"/>
                        <a:pt x="632" y="1206"/>
                      </a:cubicBezTo>
                      <a:cubicBezTo>
                        <a:pt x="632" y="1207"/>
                        <a:pt x="632" y="1207"/>
                        <a:pt x="632" y="1207"/>
                      </a:cubicBezTo>
                      <a:cubicBezTo>
                        <a:pt x="632" y="1207"/>
                        <a:pt x="632" y="1207"/>
                        <a:pt x="632" y="1207"/>
                      </a:cubicBezTo>
                      <a:cubicBezTo>
                        <a:pt x="632" y="1207"/>
                        <a:pt x="632" y="1209"/>
                        <a:pt x="632" y="1209"/>
                      </a:cubicBezTo>
                      <a:cubicBezTo>
                        <a:pt x="632" y="1210"/>
                        <a:pt x="632" y="1212"/>
                        <a:pt x="632" y="1212"/>
                      </a:cubicBezTo>
                      <a:cubicBezTo>
                        <a:pt x="632" y="1212"/>
                        <a:pt x="632" y="1212"/>
                        <a:pt x="632" y="1212"/>
                      </a:cubicBezTo>
                      <a:cubicBezTo>
                        <a:pt x="631" y="1213"/>
                        <a:pt x="630" y="1216"/>
                        <a:pt x="630" y="1218"/>
                      </a:cubicBezTo>
                      <a:cubicBezTo>
                        <a:pt x="630" y="1225"/>
                        <a:pt x="630" y="1225"/>
                        <a:pt x="630" y="1225"/>
                      </a:cubicBezTo>
                      <a:cubicBezTo>
                        <a:pt x="630" y="1227"/>
                        <a:pt x="630" y="1228"/>
                        <a:pt x="631" y="1230"/>
                      </a:cubicBezTo>
                      <a:cubicBezTo>
                        <a:pt x="631" y="1231"/>
                        <a:pt x="631" y="1232"/>
                        <a:pt x="631" y="1233"/>
                      </a:cubicBezTo>
                      <a:cubicBezTo>
                        <a:pt x="631" y="1233"/>
                        <a:pt x="631" y="1233"/>
                        <a:pt x="631" y="1233"/>
                      </a:cubicBezTo>
                      <a:cubicBezTo>
                        <a:pt x="631" y="1233"/>
                        <a:pt x="631" y="1233"/>
                        <a:pt x="631" y="1233"/>
                      </a:cubicBezTo>
                      <a:cubicBezTo>
                        <a:pt x="632" y="1235"/>
                        <a:pt x="632" y="1236"/>
                        <a:pt x="632" y="1238"/>
                      </a:cubicBezTo>
                      <a:cubicBezTo>
                        <a:pt x="632" y="1239"/>
                        <a:pt x="632" y="1239"/>
                        <a:pt x="632" y="1239"/>
                      </a:cubicBezTo>
                      <a:cubicBezTo>
                        <a:pt x="632" y="1240"/>
                        <a:pt x="632" y="1240"/>
                        <a:pt x="632" y="1240"/>
                      </a:cubicBezTo>
                      <a:cubicBezTo>
                        <a:pt x="633" y="1240"/>
                        <a:pt x="633" y="1240"/>
                        <a:pt x="633" y="1240"/>
                      </a:cubicBezTo>
                      <a:cubicBezTo>
                        <a:pt x="633" y="1240"/>
                        <a:pt x="633" y="1240"/>
                        <a:pt x="633" y="1240"/>
                      </a:cubicBezTo>
                      <a:cubicBezTo>
                        <a:pt x="633" y="1241"/>
                        <a:pt x="633" y="1241"/>
                        <a:pt x="634" y="1242"/>
                      </a:cubicBezTo>
                      <a:cubicBezTo>
                        <a:pt x="634" y="1242"/>
                        <a:pt x="634" y="1242"/>
                        <a:pt x="635" y="1243"/>
                      </a:cubicBezTo>
                      <a:cubicBezTo>
                        <a:pt x="635" y="1244"/>
                        <a:pt x="636" y="1244"/>
                        <a:pt x="635" y="1246"/>
                      </a:cubicBezTo>
                      <a:cubicBezTo>
                        <a:pt x="635" y="1246"/>
                        <a:pt x="635" y="1246"/>
                        <a:pt x="635" y="1246"/>
                      </a:cubicBezTo>
                      <a:cubicBezTo>
                        <a:pt x="635" y="1248"/>
                        <a:pt x="635" y="1248"/>
                        <a:pt x="635" y="1248"/>
                      </a:cubicBezTo>
                      <a:cubicBezTo>
                        <a:pt x="635" y="1248"/>
                        <a:pt x="635" y="1248"/>
                        <a:pt x="635" y="1248"/>
                      </a:cubicBezTo>
                      <a:cubicBezTo>
                        <a:pt x="636" y="1248"/>
                        <a:pt x="636" y="1248"/>
                        <a:pt x="636" y="1248"/>
                      </a:cubicBezTo>
                      <a:cubicBezTo>
                        <a:pt x="636" y="1249"/>
                        <a:pt x="637" y="1250"/>
                        <a:pt x="637" y="1252"/>
                      </a:cubicBezTo>
                      <a:cubicBezTo>
                        <a:pt x="637" y="1252"/>
                        <a:pt x="637" y="1252"/>
                        <a:pt x="637" y="1252"/>
                      </a:cubicBezTo>
                      <a:cubicBezTo>
                        <a:pt x="637" y="1257"/>
                        <a:pt x="637" y="1257"/>
                        <a:pt x="637" y="1257"/>
                      </a:cubicBezTo>
                      <a:cubicBezTo>
                        <a:pt x="637" y="1259"/>
                        <a:pt x="636" y="1260"/>
                        <a:pt x="634" y="1261"/>
                      </a:cubicBezTo>
                      <a:cubicBezTo>
                        <a:pt x="634" y="1261"/>
                        <a:pt x="634" y="1261"/>
                        <a:pt x="634" y="1261"/>
                      </a:cubicBezTo>
                      <a:cubicBezTo>
                        <a:pt x="634" y="1262"/>
                        <a:pt x="634" y="1262"/>
                        <a:pt x="634" y="1262"/>
                      </a:cubicBezTo>
                      <a:cubicBezTo>
                        <a:pt x="633" y="1264"/>
                        <a:pt x="632" y="1265"/>
                        <a:pt x="632" y="1266"/>
                      </a:cubicBezTo>
                      <a:cubicBezTo>
                        <a:pt x="632" y="1267"/>
                        <a:pt x="632" y="1267"/>
                        <a:pt x="632" y="1267"/>
                      </a:cubicBezTo>
                      <a:cubicBezTo>
                        <a:pt x="633" y="1267"/>
                        <a:pt x="633" y="1267"/>
                        <a:pt x="633" y="1267"/>
                      </a:cubicBezTo>
                      <a:cubicBezTo>
                        <a:pt x="633" y="1268"/>
                        <a:pt x="633" y="1268"/>
                        <a:pt x="633" y="1268"/>
                      </a:cubicBezTo>
                      <a:cubicBezTo>
                        <a:pt x="633" y="1268"/>
                        <a:pt x="634" y="1269"/>
                        <a:pt x="634" y="1272"/>
                      </a:cubicBezTo>
                      <a:cubicBezTo>
                        <a:pt x="634" y="1272"/>
                        <a:pt x="634" y="1274"/>
                        <a:pt x="634" y="1275"/>
                      </a:cubicBezTo>
                      <a:cubicBezTo>
                        <a:pt x="635" y="1276"/>
                        <a:pt x="635" y="1277"/>
                        <a:pt x="635" y="1278"/>
                      </a:cubicBezTo>
                      <a:cubicBezTo>
                        <a:pt x="635" y="1278"/>
                        <a:pt x="635" y="1278"/>
                        <a:pt x="635" y="1278"/>
                      </a:cubicBezTo>
                      <a:cubicBezTo>
                        <a:pt x="635" y="1279"/>
                        <a:pt x="635" y="1279"/>
                        <a:pt x="635" y="1279"/>
                      </a:cubicBezTo>
                      <a:cubicBezTo>
                        <a:pt x="636" y="1279"/>
                        <a:pt x="636" y="1280"/>
                        <a:pt x="636" y="1280"/>
                      </a:cubicBezTo>
                      <a:cubicBezTo>
                        <a:pt x="637" y="1281"/>
                        <a:pt x="637" y="1282"/>
                        <a:pt x="638" y="1283"/>
                      </a:cubicBezTo>
                      <a:cubicBezTo>
                        <a:pt x="638" y="1283"/>
                        <a:pt x="638" y="1283"/>
                        <a:pt x="638" y="1283"/>
                      </a:cubicBezTo>
                      <a:cubicBezTo>
                        <a:pt x="638" y="1284"/>
                        <a:pt x="639" y="1286"/>
                        <a:pt x="640" y="1288"/>
                      </a:cubicBezTo>
                      <a:cubicBezTo>
                        <a:pt x="640" y="1288"/>
                        <a:pt x="640" y="1288"/>
                        <a:pt x="640" y="1288"/>
                      </a:cubicBezTo>
                      <a:cubicBezTo>
                        <a:pt x="640" y="1288"/>
                        <a:pt x="640" y="1288"/>
                        <a:pt x="640" y="1288"/>
                      </a:cubicBezTo>
                      <a:cubicBezTo>
                        <a:pt x="640" y="1288"/>
                        <a:pt x="640" y="1289"/>
                        <a:pt x="640" y="1290"/>
                      </a:cubicBezTo>
                      <a:cubicBezTo>
                        <a:pt x="640" y="1290"/>
                        <a:pt x="640" y="1291"/>
                        <a:pt x="640" y="1292"/>
                      </a:cubicBezTo>
                      <a:cubicBezTo>
                        <a:pt x="640" y="1292"/>
                        <a:pt x="640" y="1292"/>
                        <a:pt x="640" y="1292"/>
                      </a:cubicBezTo>
                      <a:cubicBezTo>
                        <a:pt x="640" y="1292"/>
                        <a:pt x="640" y="1292"/>
                        <a:pt x="640" y="1292"/>
                      </a:cubicBezTo>
                      <a:cubicBezTo>
                        <a:pt x="640" y="1293"/>
                        <a:pt x="639" y="1294"/>
                        <a:pt x="639" y="1295"/>
                      </a:cubicBezTo>
                      <a:cubicBezTo>
                        <a:pt x="639" y="1295"/>
                        <a:pt x="639" y="1296"/>
                        <a:pt x="639" y="1296"/>
                      </a:cubicBezTo>
                      <a:cubicBezTo>
                        <a:pt x="639" y="1296"/>
                        <a:pt x="639" y="1297"/>
                        <a:pt x="639" y="1297"/>
                      </a:cubicBezTo>
                      <a:cubicBezTo>
                        <a:pt x="639" y="1298"/>
                        <a:pt x="640" y="1299"/>
                        <a:pt x="640" y="1300"/>
                      </a:cubicBezTo>
                      <a:cubicBezTo>
                        <a:pt x="640" y="1300"/>
                        <a:pt x="640" y="1300"/>
                        <a:pt x="640" y="1300"/>
                      </a:cubicBezTo>
                      <a:cubicBezTo>
                        <a:pt x="640" y="1301"/>
                        <a:pt x="640" y="1301"/>
                        <a:pt x="640" y="1301"/>
                      </a:cubicBezTo>
                      <a:cubicBezTo>
                        <a:pt x="640" y="1301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40" y="1302"/>
                        <a:pt x="640" y="1302"/>
                        <a:pt x="640" y="1302"/>
                      </a:cubicBezTo>
                      <a:cubicBezTo>
                        <a:pt x="639" y="1302"/>
                        <a:pt x="639" y="1301"/>
                        <a:pt x="639" y="1301"/>
                      </a:cubicBezTo>
                      <a:cubicBezTo>
                        <a:pt x="638" y="1301"/>
                        <a:pt x="638" y="1301"/>
                        <a:pt x="638" y="1301"/>
                      </a:cubicBezTo>
                      <a:cubicBezTo>
                        <a:pt x="638" y="1300"/>
                        <a:pt x="638" y="1300"/>
                        <a:pt x="638" y="1300"/>
                      </a:cubicBezTo>
                      <a:cubicBezTo>
                        <a:pt x="634" y="1297"/>
                        <a:pt x="634" y="1297"/>
                        <a:pt x="634" y="1297"/>
                      </a:cubicBezTo>
                      <a:cubicBezTo>
                        <a:pt x="633" y="1298"/>
                        <a:pt x="633" y="1298"/>
                        <a:pt x="633" y="1298"/>
                      </a:cubicBezTo>
                      <a:cubicBezTo>
                        <a:pt x="633" y="1299"/>
                        <a:pt x="633" y="1299"/>
                        <a:pt x="633" y="1299"/>
                      </a:cubicBezTo>
                      <a:cubicBezTo>
                        <a:pt x="633" y="1299"/>
                        <a:pt x="633" y="1299"/>
                        <a:pt x="632" y="1299"/>
                      </a:cubicBezTo>
                      <a:cubicBezTo>
                        <a:pt x="632" y="1299"/>
                        <a:pt x="632" y="1299"/>
                        <a:pt x="632" y="1299"/>
                      </a:cubicBezTo>
                      <a:cubicBezTo>
                        <a:pt x="632" y="1299"/>
                        <a:pt x="632" y="1299"/>
                        <a:pt x="632" y="1299"/>
                      </a:cubicBezTo>
                      <a:cubicBezTo>
                        <a:pt x="630" y="1299"/>
                        <a:pt x="630" y="1299"/>
                        <a:pt x="630" y="1299"/>
                      </a:cubicBezTo>
                      <a:cubicBezTo>
                        <a:pt x="630" y="1300"/>
                        <a:pt x="630" y="1300"/>
                        <a:pt x="630" y="1300"/>
                      </a:cubicBezTo>
                      <a:cubicBezTo>
                        <a:pt x="630" y="1301"/>
                        <a:pt x="631" y="1302"/>
                        <a:pt x="632" y="1303"/>
                      </a:cubicBezTo>
                      <a:cubicBezTo>
                        <a:pt x="632" y="1303"/>
                        <a:pt x="632" y="1303"/>
                        <a:pt x="632" y="1303"/>
                      </a:cubicBezTo>
                      <a:cubicBezTo>
                        <a:pt x="633" y="1304"/>
                        <a:pt x="633" y="1304"/>
                        <a:pt x="633" y="1304"/>
                      </a:cubicBezTo>
                      <a:cubicBezTo>
                        <a:pt x="634" y="1304"/>
                        <a:pt x="635" y="1305"/>
                        <a:pt x="636" y="1305"/>
                      </a:cubicBezTo>
                      <a:cubicBezTo>
                        <a:pt x="637" y="1305"/>
                        <a:pt x="638" y="1305"/>
                        <a:pt x="638" y="1306"/>
                      </a:cubicBezTo>
                      <a:cubicBezTo>
                        <a:pt x="639" y="1306"/>
                        <a:pt x="639" y="1306"/>
                        <a:pt x="639" y="1306"/>
                      </a:cubicBezTo>
                      <a:cubicBezTo>
                        <a:pt x="639" y="1306"/>
                        <a:pt x="639" y="1306"/>
                        <a:pt x="639" y="1306"/>
                      </a:cubicBezTo>
                      <a:cubicBezTo>
                        <a:pt x="640" y="1307"/>
                        <a:pt x="641" y="1308"/>
                        <a:pt x="642" y="1309"/>
                      </a:cubicBezTo>
                      <a:cubicBezTo>
                        <a:pt x="643" y="1310"/>
                        <a:pt x="643" y="1310"/>
                        <a:pt x="643" y="1310"/>
                      </a:cubicBezTo>
                      <a:cubicBezTo>
                        <a:pt x="645" y="1312"/>
                        <a:pt x="646" y="1315"/>
                        <a:pt x="645" y="1317"/>
                      </a:cubicBezTo>
                      <a:cubicBezTo>
                        <a:pt x="645" y="1317"/>
                        <a:pt x="645" y="1317"/>
                        <a:pt x="645" y="1317"/>
                      </a:cubicBezTo>
                      <a:cubicBezTo>
                        <a:pt x="645" y="1317"/>
                        <a:pt x="645" y="1317"/>
                        <a:pt x="645" y="1317"/>
                      </a:cubicBezTo>
                      <a:cubicBezTo>
                        <a:pt x="645" y="1319"/>
                        <a:pt x="644" y="1322"/>
                        <a:pt x="643" y="1325"/>
                      </a:cubicBezTo>
                      <a:cubicBezTo>
                        <a:pt x="643" y="1327"/>
                        <a:pt x="642" y="1329"/>
                        <a:pt x="641" y="1331"/>
                      </a:cubicBezTo>
                      <a:cubicBezTo>
                        <a:pt x="641" y="1331"/>
                        <a:pt x="641" y="1331"/>
                        <a:pt x="641" y="1331"/>
                      </a:cubicBezTo>
                      <a:cubicBezTo>
                        <a:pt x="641" y="1338"/>
                        <a:pt x="641" y="1338"/>
                        <a:pt x="641" y="1338"/>
                      </a:cubicBezTo>
                      <a:cubicBezTo>
                        <a:pt x="641" y="1340"/>
                        <a:pt x="641" y="1341"/>
                        <a:pt x="640" y="1343"/>
                      </a:cubicBezTo>
                      <a:cubicBezTo>
                        <a:pt x="640" y="1344"/>
                        <a:pt x="640" y="1345"/>
                        <a:pt x="640" y="1346"/>
                      </a:cubicBezTo>
                      <a:cubicBezTo>
                        <a:pt x="640" y="1346"/>
                        <a:pt x="640" y="1347"/>
                        <a:pt x="640" y="1348"/>
                      </a:cubicBezTo>
                      <a:cubicBezTo>
                        <a:pt x="639" y="1349"/>
                        <a:pt x="639" y="1350"/>
                        <a:pt x="639" y="1350"/>
                      </a:cubicBezTo>
                      <a:cubicBezTo>
                        <a:pt x="639" y="1352"/>
                        <a:pt x="638" y="1353"/>
                        <a:pt x="638" y="1355"/>
                      </a:cubicBezTo>
                      <a:cubicBezTo>
                        <a:pt x="637" y="1356"/>
                        <a:pt x="637" y="1356"/>
                        <a:pt x="637" y="1357"/>
                      </a:cubicBezTo>
                      <a:cubicBezTo>
                        <a:pt x="636" y="1358"/>
                        <a:pt x="636" y="1359"/>
                        <a:pt x="636" y="1360"/>
                      </a:cubicBezTo>
                      <a:cubicBezTo>
                        <a:pt x="635" y="1363"/>
                        <a:pt x="634" y="1365"/>
                        <a:pt x="633" y="1365"/>
                      </a:cubicBezTo>
                      <a:cubicBezTo>
                        <a:pt x="633" y="1366"/>
                        <a:pt x="632" y="1367"/>
                        <a:pt x="631" y="1369"/>
                      </a:cubicBezTo>
                      <a:cubicBezTo>
                        <a:pt x="631" y="1369"/>
                        <a:pt x="631" y="1370"/>
                        <a:pt x="630" y="1371"/>
                      </a:cubicBezTo>
                      <a:cubicBezTo>
                        <a:pt x="630" y="1372"/>
                        <a:pt x="628" y="1375"/>
                        <a:pt x="626" y="1376"/>
                      </a:cubicBezTo>
                      <a:cubicBezTo>
                        <a:pt x="626" y="1376"/>
                        <a:pt x="626" y="1376"/>
                        <a:pt x="626" y="1376"/>
                      </a:cubicBezTo>
                      <a:cubicBezTo>
                        <a:pt x="626" y="1376"/>
                        <a:pt x="626" y="1376"/>
                        <a:pt x="626" y="1376"/>
                      </a:cubicBezTo>
                      <a:cubicBezTo>
                        <a:pt x="625" y="1378"/>
                        <a:pt x="623" y="1380"/>
                        <a:pt x="623" y="1381"/>
                      </a:cubicBezTo>
                      <a:cubicBezTo>
                        <a:pt x="622" y="1381"/>
                        <a:pt x="621" y="1383"/>
                        <a:pt x="621" y="1384"/>
                      </a:cubicBezTo>
                      <a:cubicBezTo>
                        <a:pt x="620" y="1386"/>
                        <a:pt x="620" y="1386"/>
                        <a:pt x="620" y="1386"/>
                      </a:cubicBezTo>
                      <a:cubicBezTo>
                        <a:pt x="621" y="1386"/>
                        <a:pt x="621" y="1386"/>
                        <a:pt x="621" y="1386"/>
                      </a:cubicBezTo>
                      <a:cubicBezTo>
                        <a:pt x="620" y="1389"/>
                        <a:pt x="618" y="1392"/>
                        <a:pt x="617" y="1393"/>
                      </a:cubicBezTo>
                      <a:cubicBezTo>
                        <a:pt x="617" y="1393"/>
                        <a:pt x="617" y="1393"/>
                        <a:pt x="617" y="1393"/>
                      </a:cubicBezTo>
                      <a:cubicBezTo>
                        <a:pt x="616" y="1394"/>
                        <a:pt x="616" y="1394"/>
                        <a:pt x="616" y="1394"/>
                      </a:cubicBezTo>
                      <a:cubicBezTo>
                        <a:pt x="616" y="1395"/>
                        <a:pt x="615" y="1396"/>
                        <a:pt x="615" y="1398"/>
                      </a:cubicBezTo>
                      <a:cubicBezTo>
                        <a:pt x="614" y="1396"/>
                        <a:pt x="614" y="1396"/>
                        <a:pt x="614" y="1396"/>
                      </a:cubicBezTo>
                      <a:cubicBezTo>
                        <a:pt x="614" y="1400"/>
                        <a:pt x="614" y="1400"/>
                        <a:pt x="614" y="1400"/>
                      </a:cubicBezTo>
                      <a:cubicBezTo>
                        <a:pt x="614" y="1402"/>
                        <a:pt x="613" y="1405"/>
                        <a:pt x="612" y="1407"/>
                      </a:cubicBezTo>
                      <a:cubicBezTo>
                        <a:pt x="612" y="1407"/>
                        <a:pt x="611" y="1408"/>
                        <a:pt x="611" y="1410"/>
                      </a:cubicBezTo>
                      <a:cubicBezTo>
                        <a:pt x="611" y="1410"/>
                        <a:pt x="611" y="1411"/>
                        <a:pt x="610" y="1412"/>
                      </a:cubicBezTo>
                      <a:cubicBezTo>
                        <a:pt x="610" y="1413"/>
                        <a:pt x="610" y="1413"/>
                        <a:pt x="610" y="1413"/>
                      </a:cubicBezTo>
                      <a:cubicBezTo>
                        <a:pt x="610" y="1418"/>
                        <a:pt x="610" y="1418"/>
                        <a:pt x="610" y="1418"/>
                      </a:cubicBezTo>
                      <a:cubicBezTo>
                        <a:pt x="611" y="1418"/>
                        <a:pt x="611" y="1418"/>
                        <a:pt x="611" y="1418"/>
                      </a:cubicBezTo>
                      <a:cubicBezTo>
                        <a:pt x="611" y="1419"/>
                        <a:pt x="612" y="1421"/>
                        <a:pt x="612" y="1422"/>
                      </a:cubicBezTo>
                      <a:cubicBezTo>
                        <a:pt x="612" y="1422"/>
                        <a:pt x="612" y="1422"/>
                        <a:pt x="612" y="1422"/>
                      </a:cubicBezTo>
                      <a:cubicBezTo>
                        <a:pt x="612" y="1422"/>
                        <a:pt x="612" y="1422"/>
                        <a:pt x="612" y="1422"/>
                      </a:cubicBezTo>
                      <a:cubicBezTo>
                        <a:pt x="613" y="1423"/>
                        <a:pt x="613" y="1424"/>
                        <a:pt x="613" y="1424"/>
                      </a:cubicBezTo>
                      <a:cubicBezTo>
                        <a:pt x="613" y="1424"/>
                        <a:pt x="613" y="1426"/>
                        <a:pt x="614" y="1428"/>
                      </a:cubicBezTo>
                      <a:cubicBezTo>
                        <a:pt x="614" y="1429"/>
                        <a:pt x="614" y="1430"/>
                        <a:pt x="615" y="1430"/>
                      </a:cubicBezTo>
                      <a:cubicBezTo>
                        <a:pt x="615" y="1431"/>
                        <a:pt x="615" y="1432"/>
                        <a:pt x="615" y="1432"/>
                      </a:cubicBezTo>
                      <a:cubicBezTo>
                        <a:pt x="615" y="1432"/>
                        <a:pt x="615" y="1433"/>
                        <a:pt x="615" y="1433"/>
                      </a:cubicBezTo>
                      <a:cubicBezTo>
                        <a:pt x="616" y="1434"/>
                        <a:pt x="616" y="1435"/>
                        <a:pt x="616" y="1436"/>
                      </a:cubicBezTo>
                      <a:cubicBezTo>
                        <a:pt x="616" y="1444"/>
                        <a:pt x="616" y="1444"/>
                        <a:pt x="616" y="1444"/>
                      </a:cubicBezTo>
                      <a:cubicBezTo>
                        <a:pt x="616" y="1444"/>
                        <a:pt x="616" y="1444"/>
                        <a:pt x="616" y="1444"/>
                      </a:cubicBezTo>
                      <a:cubicBezTo>
                        <a:pt x="617" y="1449"/>
                        <a:pt x="617" y="1449"/>
                        <a:pt x="617" y="1449"/>
                      </a:cubicBezTo>
                      <a:cubicBezTo>
                        <a:pt x="616" y="1449"/>
                        <a:pt x="616" y="1449"/>
                        <a:pt x="616" y="1449"/>
                      </a:cubicBezTo>
                      <a:cubicBezTo>
                        <a:pt x="616" y="1450"/>
                        <a:pt x="616" y="1450"/>
                        <a:pt x="616" y="1450"/>
                      </a:cubicBezTo>
                      <a:cubicBezTo>
                        <a:pt x="616" y="1450"/>
                        <a:pt x="616" y="1450"/>
                        <a:pt x="616" y="1450"/>
                      </a:cubicBezTo>
                      <a:cubicBezTo>
                        <a:pt x="615" y="1451"/>
                        <a:pt x="615" y="1451"/>
                        <a:pt x="615" y="1451"/>
                      </a:cubicBezTo>
                      <a:cubicBezTo>
                        <a:pt x="615" y="1460"/>
                        <a:pt x="615" y="1460"/>
                        <a:pt x="615" y="1460"/>
                      </a:cubicBezTo>
                      <a:cubicBezTo>
                        <a:pt x="615" y="1461"/>
                        <a:pt x="614" y="1463"/>
                        <a:pt x="614" y="1465"/>
                      </a:cubicBezTo>
                      <a:cubicBezTo>
                        <a:pt x="614" y="1466"/>
                        <a:pt x="615" y="1467"/>
                        <a:pt x="615" y="1468"/>
                      </a:cubicBezTo>
                      <a:cubicBezTo>
                        <a:pt x="615" y="1469"/>
                        <a:pt x="615" y="1470"/>
                        <a:pt x="615" y="1470"/>
                      </a:cubicBezTo>
                      <a:cubicBezTo>
                        <a:pt x="615" y="1471"/>
                        <a:pt x="616" y="1472"/>
                        <a:pt x="616" y="1473"/>
                      </a:cubicBezTo>
                      <a:cubicBezTo>
                        <a:pt x="616" y="1474"/>
                        <a:pt x="616" y="1475"/>
                        <a:pt x="616" y="1475"/>
                      </a:cubicBezTo>
                      <a:cubicBezTo>
                        <a:pt x="616" y="1481"/>
                        <a:pt x="616" y="1481"/>
                        <a:pt x="616" y="1481"/>
                      </a:cubicBezTo>
                      <a:cubicBezTo>
                        <a:pt x="616" y="1483"/>
                        <a:pt x="615" y="1485"/>
                        <a:pt x="615" y="1486"/>
                      </a:cubicBezTo>
                      <a:cubicBezTo>
                        <a:pt x="615" y="1486"/>
                        <a:pt x="615" y="1486"/>
                        <a:pt x="615" y="1486"/>
                      </a:cubicBezTo>
                      <a:cubicBezTo>
                        <a:pt x="614" y="1487"/>
                        <a:pt x="613" y="1487"/>
                        <a:pt x="612" y="1487"/>
                      </a:cubicBezTo>
                      <a:cubicBezTo>
                        <a:pt x="612" y="1487"/>
                        <a:pt x="611" y="1487"/>
                        <a:pt x="610" y="1486"/>
                      </a:cubicBezTo>
                      <a:cubicBezTo>
                        <a:pt x="610" y="1486"/>
                        <a:pt x="610" y="1486"/>
                        <a:pt x="610" y="1486"/>
                      </a:cubicBezTo>
                      <a:cubicBezTo>
                        <a:pt x="610" y="1485"/>
                        <a:pt x="610" y="1485"/>
                        <a:pt x="610" y="1485"/>
                      </a:cubicBezTo>
                      <a:cubicBezTo>
                        <a:pt x="609" y="1485"/>
                        <a:pt x="609" y="1485"/>
                        <a:pt x="609" y="1485"/>
                      </a:cubicBezTo>
                      <a:cubicBezTo>
                        <a:pt x="608" y="1485"/>
                        <a:pt x="608" y="1485"/>
                        <a:pt x="608" y="1485"/>
                      </a:cubicBezTo>
                      <a:cubicBezTo>
                        <a:pt x="603" y="1485"/>
                        <a:pt x="603" y="1485"/>
                        <a:pt x="603" y="1485"/>
                      </a:cubicBezTo>
                      <a:cubicBezTo>
                        <a:pt x="605" y="1487"/>
                        <a:pt x="605" y="1487"/>
                        <a:pt x="605" y="1487"/>
                      </a:cubicBezTo>
                      <a:cubicBezTo>
                        <a:pt x="606" y="1487"/>
                        <a:pt x="606" y="1487"/>
                        <a:pt x="606" y="1488"/>
                      </a:cubicBezTo>
                      <a:cubicBezTo>
                        <a:pt x="605" y="1488"/>
                        <a:pt x="605" y="1488"/>
                        <a:pt x="605" y="1488"/>
                      </a:cubicBezTo>
                      <a:cubicBezTo>
                        <a:pt x="604" y="1488"/>
                        <a:pt x="604" y="1488"/>
                        <a:pt x="604" y="1488"/>
                      </a:cubicBezTo>
                      <a:cubicBezTo>
                        <a:pt x="603" y="1488"/>
                        <a:pt x="602" y="1488"/>
                        <a:pt x="601" y="1487"/>
                      </a:cubicBezTo>
                      <a:cubicBezTo>
                        <a:pt x="601" y="1487"/>
                        <a:pt x="601" y="1487"/>
                        <a:pt x="601" y="1487"/>
                      </a:cubicBezTo>
                      <a:cubicBezTo>
                        <a:pt x="601" y="1487"/>
                        <a:pt x="601" y="1487"/>
                        <a:pt x="601" y="1487"/>
                      </a:cubicBezTo>
                      <a:cubicBezTo>
                        <a:pt x="600" y="1486"/>
                        <a:pt x="599" y="1486"/>
                        <a:pt x="598" y="1485"/>
                      </a:cubicBezTo>
                      <a:cubicBezTo>
                        <a:pt x="598" y="1485"/>
                        <a:pt x="598" y="1485"/>
                        <a:pt x="598" y="1485"/>
                      </a:cubicBezTo>
                      <a:cubicBezTo>
                        <a:pt x="597" y="1485"/>
                        <a:pt x="597" y="1485"/>
                        <a:pt x="597" y="1485"/>
                      </a:cubicBezTo>
                      <a:cubicBezTo>
                        <a:pt x="597" y="1484"/>
                        <a:pt x="596" y="1484"/>
                        <a:pt x="596" y="1484"/>
                      </a:cubicBezTo>
                      <a:cubicBezTo>
                        <a:pt x="595" y="1483"/>
                        <a:pt x="595" y="1483"/>
                        <a:pt x="595" y="1483"/>
                      </a:cubicBezTo>
                      <a:cubicBezTo>
                        <a:pt x="594" y="1484"/>
                        <a:pt x="594" y="1484"/>
                        <a:pt x="594" y="1484"/>
                      </a:cubicBezTo>
                      <a:cubicBezTo>
                        <a:pt x="593" y="1485"/>
                        <a:pt x="593" y="1485"/>
                        <a:pt x="591" y="1485"/>
                      </a:cubicBezTo>
                      <a:cubicBezTo>
                        <a:pt x="589" y="1485"/>
                        <a:pt x="588" y="1485"/>
                        <a:pt x="587" y="1486"/>
                      </a:cubicBezTo>
                      <a:cubicBezTo>
                        <a:pt x="585" y="1486"/>
                        <a:pt x="584" y="1487"/>
                        <a:pt x="584" y="1488"/>
                      </a:cubicBezTo>
                      <a:cubicBezTo>
                        <a:pt x="583" y="1488"/>
                        <a:pt x="583" y="1488"/>
                        <a:pt x="583" y="1488"/>
                      </a:cubicBezTo>
                      <a:cubicBezTo>
                        <a:pt x="583" y="1489"/>
                        <a:pt x="583" y="1489"/>
                        <a:pt x="583" y="1489"/>
                      </a:cubicBezTo>
                      <a:cubicBezTo>
                        <a:pt x="583" y="1490"/>
                        <a:pt x="582" y="1492"/>
                        <a:pt x="581" y="1493"/>
                      </a:cubicBezTo>
                      <a:cubicBezTo>
                        <a:pt x="581" y="1493"/>
                        <a:pt x="581" y="1493"/>
                        <a:pt x="581" y="1493"/>
                      </a:cubicBezTo>
                      <a:cubicBezTo>
                        <a:pt x="581" y="1493"/>
                        <a:pt x="581" y="1493"/>
                        <a:pt x="581" y="1493"/>
                      </a:cubicBezTo>
                      <a:cubicBezTo>
                        <a:pt x="581" y="1494"/>
                        <a:pt x="581" y="1494"/>
                        <a:pt x="580" y="1494"/>
                      </a:cubicBezTo>
                      <a:cubicBezTo>
                        <a:pt x="580" y="1495"/>
                        <a:pt x="580" y="1496"/>
                        <a:pt x="580" y="1496"/>
                      </a:cubicBezTo>
                      <a:cubicBezTo>
                        <a:pt x="580" y="1498"/>
                        <a:pt x="580" y="1500"/>
                        <a:pt x="579" y="1501"/>
                      </a:cubicBezTo>
                      <a:cubicBezTo>
                        <a:pt x="579" y="1502"/>
                        <a:pt x="579" y="1502"/>
                        <a:pt x="578" y="1503"/>
                      </a:cubicBezTo>
                      <a:cubicBezTo>
                        <a:pt x="578" y="1505"/>
                        <a:pt x="577" y="1506"/>
                        <a:pt x="577" y="1506"/>
                      </a:cubicBezTo>
                      <a:cubicBezTo>
                        <a:pt x="576" y="1507"/>
                        <a:pt x="576" y="1507"/>
                        <a:pt x="576" y="1507"/>
                      </a:cubicBezTo>
                      <a:cubicBezTo>
                        <a:pt x="576" y="1507"/>
                        <a:pt x="576" y="1507"/>
                        <a:pt x="576" y="1507"/>
                      </a:cubicBezTo>
                      <a:cubicBezTo>
                        <a:pt x="576" y="1508"/>
                        <a:pt x="574" y="1510"/>
                        <a:pt x="572" y="1512"/>
                      </a:cubicBezTo>
                      <a:cubicBezTo>
                        <a:pt x="572" y="1512"/>
                        <a:pt x="572" y="1512"/>
                        <a:pt x="572" y="1512"/>
                      </a:cubicBezTo>
                      <a:cubicBezTo>
                        <a:pt x="572" y="1512"/>
                        <a:pt x="572" y="1512"/>
                        <a:pt x="572" y="1512"/>
                      </a:cubicBezTo>
                      <a:cubicBezTo>
                        <a:pt x="571" y="1513"/>
                        <a:pt x="570" y="1516"/>
                        <a:pt x="568" y="1518"/>
                      </a:cubicBezTo>
                      <a:cubicBezTo>
                        <a:pt x="566" y="1519"/>
                        <a:pt x="564" y="1521"/>
                        <a:pt x="564" y="1523"/>
                      </a:cubicBezTo>
                      <a:cubicBezTo>
                        <a:pt x="564" y="1523"/>
                        <a:pt x="563" y="1524"/>
                        <a:pt x="562" y="1526"/>
                      </a:cubicBezTo>
                      <a:cubicBezTo>
                        <a:pt x="562" y="1527"/>
                        <a:pt x="562" y="1527"/>
                        <a:pt x="562" y="1528"/>
                      </a:cubicBezTo>
                      <a:cubicBezTo>
                        <a:pt x="561" y="1530"/>
                        <a:pt x="560" y="1532"/>
                        <a:pt x="560" y="1534"/>
                      </a:cubicBezTo>
                      <a:cubicBezTo>
                        <a:pt x="560" y="1535"/>
                        <a:pt x="561" y="1537"/>
                        <a:pt x="562" y="1538"/>
                      </a:cubicBezTo>
                      <a:cubicBezTo>
                        <a:pt x="563" y="1538"/>
                        <a:pt x="563" y="1538"/>
                        <a:pt x="563" y="1538"/>
                      </a:cubicBezTo>
                      <a:cubicBezTo>
                        <a:pt x="563" y="1538"/>
                        <a:pt x="563" y="1538"/>
                        <a:pt x="563" y="1538"/>
                      </a:cubicBezTo>
                      <a:cubicBezTo>
                        <a:pt x="563" y="1538"/>
                        <a:pt x="564" y="1539"/>
                        <a:pt x="566" y="1540"/>
                      </a:cubicBezTo>
                      <a:cubicBezTo>
                        <a:pt x="567" y="1540"/>
                        <a:pt x="567" y="1540"/>
                        <a:pt x="568" y="1541"/>
                      </a:cubicBezTo>
                      <a:cubicBezTo>
                        <a:pt x="570" y="1541"/>
                        <a:pt x="572" y="1542"/>
                        <a:pt x="574" y="1542"/>
                      </a:cubicBezTo>
                      <a:cubicBezTo>
                        <a:pt x="581" y="1542"/>
                        <a:pt x="581" y="1542"/>
                        <a:pt x="581" y="1542"/>
                      </a:cubicBezTo>
                      <a:cubicBezTo>
                        <a:pt x="583" y="1542"/>
                        <a:pt x="584" y="1542"/>
                        <a:pt x="585" y="1543"/>
                      </a:cubicBezTo>
                      <a:cubicBezTo>
                        <a:pt x="587" y="1543"/>
                        <a:pt x="587" y="1543"/>
                        <a:pt x="587" y="1543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6" y="1544"/>
                        <a:pt x="586" y="1544"/>
                        <a:pt x="586" y="1544"/>
                      </a:cubicBezTo>
                      <a:cubicBezTo>
                        <a:pt x="587" y="1545"/>
                        <a:pt x="588" y="1546"/>
                        <a:pt x="589" y="1547"/>
                      </a:cubicBezTo>
                      <a:cubicBezTo>
                        <a:pt x="589" y="1547"/>
                        <a:pt x="589" y="1547"/>
                        <a:pt x="589" y="1547"/>
                      </a:cubicBezTo>
                      <a:cubicBezTo>
                        <a:pt x="589" y="1547"/>
                        <a:pt x="589" y="1547"/>
                        <a:pt x="589" y="1547"/>
                      </a:cubicBezTo>
                      <a:cubicBezTo>
                        <a:pt x="589" y="1548"/>
                        <a:pt x="590" y="1549"/>
                        <a:pt x="590" y="1550"/>
                      </a:cubicBezTo>
                      <a:cubicBezTo>
                        <a:pt x="590" y="1552"/>
                        <a:pt x="590" y="1552"/>
                        <a:pt x="590" y="1552"/>
                      </a:cubicBezTo>
                      <a:cubicBezTo>
                        <a:pt x="589" y="1552"/>
                        <a:pt x="588" y="1551"/>
                        <a:pt x="587" y="1550"/>
                      </a:cubicBezTo>
                      <a:cubicBezTo>
                        <a:pt x="587" y="1550"/>
                        <a:pt x="587" y="1550"/>
                        <a:pt x="587" y="1550"/>
                      </a:cubicBezTo>
                      <a:cubicBezTo>
                        <a:pt x="586" y="1550"/>
                        <a:pt x="586" y="1550"/>
                        <a:pt x="586" y="1550"/>
                      </a:cubicBezTo>
                      <a:cubicBezTo>
                        <a:pt x="586" y="1550"/>
                        <a:pt x="585" y="1549"/>
                        <a:pt x="585" y="1549"/>
                      </a:cubicBezTo>
                      <a:cubicBezTo>
                        <a:pt x="584" y="1549"/>
                        <a:pt x="583" y="1548"/>
                        <a:pt x="582" y="1548"/>
                      </a:cubicBezTo>
                      <a:cubicBezTo>
                        <a:pt x="581" y="1548"/>
                        <a:pt x="581" y="1548"/>
                        <a:pt x="581" y="1548"/>
                      </a:cubicBezTo>
                      <a:cubicBezTo>
                        <a:pt x="581" y="1548"/>
                        <a:pt x="581" y="1548"/>
                        <a:pt x="581" y="1548"/>
                      </a:cubicBezTo>
                      <a:cubicBezTo>
                        <a:pt x="581" y="1547"/>
                        <a:pt x="578" y="1546"/>
                        <a:pt x="576" y="1546"/>
                      </a:cubicBezTo>
                      <a:cubicBezTo>
                        <a:pt x="575" y="1546"/>
                        <a:pt x="573" y="1546"/>
                        <a:pt x="571" y="1546"/>
                      </a:cubicBezTo>
                      <a:cubicBezTo>
                        <a:pt x="570" y="1546"/>
                        <a:pt x="560" y="1546"/>
                        <a:pt x="560" y="1546"/>
                      </a:cubicBezTo>
                      <a:cubicBezTo>
                        <a:pt x="560" y="1546"/>
                        <a:pt x="560" y="1546"/>
                        <a:pt x="560" y="1546"/>
                      </a:cubicBezTo>
                      <a:cubicBezTo>
                        <a:pt x="560" y="1546"/>
                        <a:pt x="560" y="1546"/>
                        <a:pt x="560" y="1546"/>
                      </a:cubicBezTo>
                      <a:cubicBezTo>
                        <a:pt x="559" y="1546"/>
                        <a:pt x="557" y="1547"/>
                        <a:pt x="555" y="1547"/>
                      </a:cubicBezTo>
                      <a:cubicBezTo>
                        <a:pt x="553" y="1548"/>
                        <a:pt x="552" y="1548"/>
                        <a:pt x="550" y="1549"/>
                      </a:cubicBezTo>
                      <a:cubicBezTo>
                        <a:pt x="550" y="1549"/>
                        <a:pt x="549" y="1549"/>
                        <a:pt x="548" y="1549"/>
                      </a:cubicBezTo>
                      <a:cubicBezTo>
                        <a:pt x="545" y="1550"/>
                        <a:pt x="544" y="1551"/>
                        <a:pt x="543" y="1551"/>
                      </a:cubicBezTo>
                      <a:cubicBezTo>
                        <a:pt x="542" y="1552"/>
                        <a:pt x="541" y="1552"/>
                        <a:pt x="540" y="1553"/>
                      </a:cubicBezTo>
                      <a:cubicBezTo>
                        <a:pt x="539" y="1553"/>
                        <a:pt x="538" y="1554"/>
                        <a:pt x="537" y="1554"/>
                      </a:cubicBezTo>
                      <a:cubicBezTo>
                        <a:pt x="535" y="1554"/>
                        <a:pt x="531" y="1555"/>
                        <a:pt x="528" y="1556"/>
                      </a:cubicBezTo>
                      <a:cubicBezTo>
                        <a:pt x="526" y="1557"/>
                        <a:pt x="523" y="1558"/>
                        <a:pt x="521" y="1560"/>
                      </a:cubicBezTo>
                      <a:cubicBezTo>
                        <a:pt x="520" y="1561"/>
                        <a:pt x="519" y="1562"/>
                        <a:pt x="518" y="1564"/>
                      </a:cubicBezTo>
                      <a:cubicBezTo>
                        <a:pt x="517" y="1565"/>
                        <a:pt x="516" y="1566"/>
                        <a:pt x="516" y="1567"/>
                      </a:cubicBezTo>
                      <a:cubicBezTo>
                        <a:pt x="515" y="1567"/>
                        <a:pt x="515" y="1567"/>
                        <a:pt x="515" y="1567"/>
                      </a:cubicBezTo>
                      <a:cubicBezTo>
                        <a:pt x="515" y="1568"/>
                        <a:pt x="515" y="1568"/>
                        <a:pt x="515" y="1568"/>
                      </a:cubicBezTo>
                      <a:cubicBezTo>
                        <a:pt x="515" y="1568"/>
                        <a:pt x="515" y="1570"/>
                        <a:pt x="515" y="1572"/>
                      </a:cubicBezTo>
                      <a:cubicBezTo>
                        <a:pt x="515" y="1572"/>
                        <a:pt x="515" y="1572"/>
                        <a:pt x="515" y="1572"/>
                      </a:cubicBezTo>
                      <a:cubicBezTo>
                        <a:pt x="515" y="1572"/>
                        <a:pt x="515" y="1572"/>
                        <a:pt x="515" y="1572"/>
                      </a:cubicBezTo>
                      <a:cubicBezTo>
                        <a:pt x="515" y="1573"/>
                        <a:pt x="515" y="1575"/>
                        <a:pt x="513" y="1577"/>
                      </a:cubicBezTo>
                      <a:cubicBezTo>
                        <a:pt x="512" y="1578"/>
                        <a:pt x="511" y="1579"/>
                        <a:pt x="511" y="1580"/>
                      </a:cubicBezTo>
                      <a:cubicBezTo>
                        <a:pt x="511" y="1580"/>
                        <a:pt x="511" y="1580"/>
                        <a:pt x="511" y="1580"/>
                      </a:cubicBezTo>
                      <a:cubicBezTo>
                        <a:pt x="511" y="1581"/>
                        <a:pt x="511" y="1581"/>
                        <a:pt x="511" y="1581"/>
                      </a:cubicBezTo>
                      <a:cubicBezTo>
                        <a:pt x="512" y="1582"/>
                        <a:pt x="512" y="1584"/>
                        <a:pt x="512" y="1586"/>
                      </a:cubicBezTo>
                      <a:cubicBezTo>
                        <a:pt x="512" y="1588"/>
                        <a:pt x="511" y="1591"/>
                        <a:pt x="510" y="1593"/>
                      </a:cubicBezTo>
                      <a:cubicBezTo>
                        <a:pt x="508" y="1595"/>
                        <a:pt x="505" y="1596"/>
                        <a:pt x="503" y="1597"/>
                      </a:cubicBezTo>
                      <a:cubicBezTo>
                        <a:pt x="503" y="1597"/>
                        <a:pt x="503" y="1597"/>
                        <a:pt x="503" y="1597"/>
                      </a:cubicBezTo>
                      <a:cubicBezTo>
                        <a:pt x="503" y="1597"/>
                        <a:pt x="503" y="1597"/>
                        <a:pt x="503" y="1597"/>
                      </a:cubicBezTo>
                      <a:cubicBezTo>
                        <a:pt x="503" y="1598"/>
                        <a:pt x="501" y="1599"/>
                        <a:pt x="500" y="1599"/>
                      </a:cubicBezTo>
                      <a:cubicBezTo>
                        <a:pt x="499" y="1600"/>
                        <a:pt x="497" y="1601"/>
                        <a:pt x="496" y="1602"/>
                      </a:cubicBezTo>
                      <a:cubicBezTo>
                        <a:pt x="493" y="1604"/>
                        <a:pt x="491" y="1605"/>
                        <a:pt x="490" y="1606"/>
                      </a:cubicBezTo>
                      <a:cubicBezTo>
                        <a:pt x="489" y="1606"/>
                        <a:pt x="488" y="1607"/>
                        <a:pt x="487" y="1607"/>
                      </a:cubicBezTo>
                      <a:cubicBezTo>
                        <a:pt x="486" y="1608"/>
                        <a:pt x="485" y="1608"/>
                        <a:pt x="484" y="1609"/>
                      </a:cubicBezTo>
                      <a:cubicBezTo>
                        <a:pt x="482" y="1609"/>
                        <a:pt x="481" y="1609"/>
                        <a:pt x="479" y="1610"/>
                      </a:cubicBezTo>
                      <a:cubicBezTo>
                        <a:pt x="479" y="1610"/>
                        <a:pt x="479" y="1610"/>
                        <a:pt x="479" y="1610"/>
                      </a:cubicBezTo>
                      <a:cubicBezTo>
                        <a:pt x="478" y="1611"/>
                        <a:pt x="478" y="1611"/>
                        <a:pt x="478" y="1611"/>
                      </a:cubicBezTo>
                      <a:cubicBezTo>
                        <a:pt x="477" y="1612"/>
                        <a:pt x="475" y="1612"/>
                        <a:pt x="472" y="161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9525">
                  <a:solidFill>
                    <a:srgbClr val="FFFFFF">
                      <a:alpha val="70980"/>
                    </a:srgbClr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67636534-63DE-AD86-749D-4DCB85660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0979" y="2246476"/>
                  <a:ext cx="52457" cy="50513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4" y="6"/>
                    </a:cxn>
                    <a:cxn ang="0">
                      <a:pos x="2" y="10"/>
                    </a:cxn>
                    <a:cxn ang="0">
                      <a:pos x="1" y="14"/>
                    </a:cxn>
                    <a:cxn ang="0">
                      <a:pos x="1" y="18"/>
                    </a:cxn>
                    <a:cxn ang="0">
                      <a:pos x="7" y="20"/>
                    </a:cxn>
                    <a:cxn ang="0">
                      <a:pos x="14" y="22"/>
                    </a:cxn>
                    <a:cxn ang="0">
                      <a:pos x="20" y="20"/>
                    </a:cxn>
                    <a:cxn ang="0">
                      <a:pos x="23" y="18"/>
                    </a:cxn>
                    <a:cxn ang="0">
                      <a:pos x="23" y="13"/>
                    </a:cxn>
                    <a:cxn ang="0">
                      <a:pos x="22" y="4"/>
                    </a:cxn>
                    <a:cxn ang="0">
                      <a:pos x="20" y="2"/>
                    </a:cxn>
                    <a:cxn ang="0">
                      <a:pos x="15" y="1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23" h="22">
                      <a:moveTo>
                        <a:pt x="8" y="1"/>
                      </a:moveTo>
                      <a:cubicBezTo>
                        <a:pt x="7" y="2"/>
                        <a:pt x="5" y="4"/>
                        <a:pt x="4" y="6"/>
                      </a:cubicBezTo>
                      <a:cubicBezTo>
                        <a:pt x="4" y="6"/>
                        <a:pt x="3" y="9"/>
                        <a:pt x="2" y="10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6"/>
                        <a:pt x="0" y="18"/>
                        <a:pt x="1" y="18"/>
                      </a:cubicBezTo>
                      <a:cubicBezTo>
                        <a:pt x="2" y="19"/>
                        <a:pt x="4" y="20"/>
                        <a:pt x="7" y="20"/>
                      </a:cubicBezTo>
                      <a:cubicBezTo>
                        <a:pt x="9" y="21"/>
                        <a:pt x="12" y="22"/>
                        <a:pt x="14" y="22"/>
                      </a:cubicBezTo>
                      <a:cubicBezTo>
                        <a:pt x="17" y="22"/>
                        <a:pt x="20" y="21"/>
                        <a:pt x="20" y="20"/>
                      </a:cubicBezTo>
                      <a:cubicBezTo>
                        <a:pt x="22" y="19"/>
                        <a:pt x="23" y="18"/>
                        <a:pt x="23" y="18"/>
                      </a:cubicBezTo>
                      <a:cubicBezTo>
                        <a:pt x="23" y="18"/>
                        <a:pt x="23" y="15"/>
                        <a:pt x="23" y="13"/>
                      </a:cubicBezTo>
                      <a:cubicBezTo>
                        <a:pt x="23" y="9"/>
                        <a:pt x="23" y="6"/>
                        <a:pt x="22" y="4"/>
                      </a:cubicBezTo>
                      <a:cubicBezTo>
                        <a:pt x="21" y="3"/>
                        <a:pt x="20" y="2"/>
                        <a:pt x="20" y="2"/>
                      </a:cubicBezTo>
                      <a:cubicBezTo>
                        <a:pt x="20" y="2"/>
                        <a:pt x="18" y="1"/>
                        <a:pt x="15" y="1"/>
                      </a:cubicBezTo>
                      <a:cubicBezTo>
                        <a:pt x="12" y="0"/>
                        <a:pt x="9" y="0"/>
                        <a:pt x="8" y="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F40DC6A1-2EF1-E776-20B9-D26FB21E6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240" y="3556920"/>
                  <a:ext cx="584793" cy="876219"/>
                </a:xfrm>
                <a:custGeom>
                  <a:avLst/>
                  <a:gdLst/>
                  <a:ahLst/>
                  <a:cxnLst>
                    <a:cxn ang="0">
                      <a:pos x="62" y="325"/>
                    </a:cxn>
                    <a:cxn ang="0">
                      <a:pos x="74" y="345"/>
                    </a:cxn>
                    <a:cxn ang="0">
                      <a:pos x="100" y="362"/>
                    </a:cxn>
                    <a:cxn ang="0">
                      <a:pos x="116" y="369"/>
                    </a:cxn>
                    <a:cxn ang="0">
                      <a:pos x="135" y="377"/>
                    </a:cxn>
                    <a:cxn ang="0">
                      <a:pos x="157" y="371"/>
                    </a:cxn>
                    <a:cxn ang="0">
                      <a:pos x="187" y="368"/>
                    </a:cxn>
                    <a:cxn ang="0">
                      <a:pos x="204" y="353"/>
                    </a:cxn>
                    <a:cxn ang="0">
                      <a:pos x="189" y="346"/>
                    </a:cxn>
                    <a:cxn ang="0">
                      <a:pos x="198" y="323"/>
                    </a:cxn>
                    <a:cxn ang="0">
                      <a:pos x="218" y="314"/>
                    </a:cxn>
                    <a:cxn ang="0">
                      <a:pos x="238" y="316"/>
                    </a:cxn>
                    <a:cxn ang="0">
                      <a:pos x="248" y="307"/>
                    </a:cxn>
                    <a:cxn ang="0">
                      <a:pos x="251" y="286"/>
                    </a:cxn>
                    <a:cxn ang="0">
                      <a:pos x="240" y="271"/>
                    </a:cxn>
                    <a:cxn ang="0">
                      <a:pos x="223" y="256"/>
                    </a:cxn>
                    <a:cxn ang="0">
                      <a:pos x="206" y="260"/>
                    </a:cxn>
                    <a:cxn ang="0">
                      <a:pos x="189" y="260"/>
                    </a:cxn>
                    <a:cxn ang="0">
                      <a:pos x="167" y="261"/>
                    </a:cxn>
                    <a:cxn ang="0">
                      <a:pos x="161" y="246"/>
                    </a:cxn>
                    <a:cxn ang="0">
                      <a:pos x="173" y="247"/>
                    </a:cxn>
                    <a:cxn ang="0">
                      <a:pos x="186" y="243"/>
                    </a:cxn>
                    <a:cxn ang="0">
                      <a:pos x="183" y="232"/>
                    </a:cxn>
                    <a:cxn ang="0">
                      <a:pos x="160" y="230"/>
                    </a:cxn>
                    <a:cxn ang="0">
                      <a:pos x="152" y="209"/>
                    </a:cxn>
                    <a:cxn ang="0">
                      <a:pos x="156" y="190"/>
                    </a:cxn>
                    <a:cxn ang="0">
                      <a:pos x="174" y="178"/>
                    </a:cxn>
                    <a:cxn ang="0">
                      <a:pos x="172" y="155"/>
                    </a:cxn>
                    <a:cxn ang="0">
                      <a:pos x="184" y="141"/>
                    </a:cxn>
                    <a:cxn ang="0">
                      <a:pos x="196" y="124"/>
                    </a:cxn>
                    <a:cxn ang="0">
                      <a:pos x="193" y="100"/>
                    </a:cxn>
                    <a:cxn ang="0">
                      <a:pos x="194" y="68"/>
                    </a:cxn>
                    <a:cxn ang="0">
                      <a:pos x="202" y="50"/>
                    </a:cxn>
                    <a:cxn ang="0">
                      <a:pos x="207" y="29"/>
                    </a:cxn>
                    <a:cxn ang="0">
                      <a:pos x="199" y="10"/>
                    </a:cxn>
                    <a:cxn ang="0">
                      <a:pos x="184" y="7"/>
                    </a:cxn>
                    <a:cxn ang="0">
                      <a:pos x="166" y="27"/>
                    </a:cxn>
                    <a:cxn ang="0">
                      <a:pos x="154" y="39"/>
                    </a:cxn>
                    <a:cxn ang="0">
                      <a:pos x="134" y="52"/>
                    </a:cxn>
                    <a:cxn ang="0">
                      <a:pos x="114" y="62"/>
                    </a:cxn>
                    <a:cxn ang="0">
                      <a:pos x="91" y="61"/>
                    </a:cxn>
                    <a:cxn ang="0">
                      <a:pos x="89" y="82"/>
                    </a:cxn>
                    <a:cxn ang="0">
                      <a:pos x="64" y="85"/>
                    </a:cxn>
                    <a:cxn ang="0">
                      <a:pos x="43" y="96"/>
                    </a:cxn>
                    <a:cxn ang="0">
                      <a:pos x="17" y="109"/>
                    </a:cxn>
                    <a:cxn ang="0">
                      <a:pos x="23" y="136"/>
                    </a:cxn>
                    <a:cxn ang="0">
                      <a:pos x="9" y="148"/>
                    </a:cxn>
                    <a:cxn ang="0">
                      <a:pos x="13" y="169"/>
                    </a:cxn>
                    <a:cxn ang="0">
                      <a:pos x="3" y="194"/>
                    </a:cxn>
                    <a:cxn ang="0">
                      <a:pos x="3" y="205"/>
                    </a:cxn>
                    <a:cxn ang="0">
                      <a:pos x="13" y="218"/>
                    </a:cxn>
                    <a:cxn ang="0">
                      <a:pos x="19" y="245"/>
                    </a:cxn>
                    <a:cxn ang="0">
                      <a:pos x="27" y="266"/>
                    </a:cxn>
                    <a:cxn ang="0">
                      <a:pos x="28" y="283"/>
                    </a:cxn>
                    <a:cxn ang="0">
                      <a:pos x="40" y="315"/>
                    </a:cxn>
                  </a:cxnLst>
                  <a:rect l="0" t="0" r="r" b="b"/>
                  <a:pathLst>
                    <a:path w="254" h="381">
                      <a:moveTo>
                        <a:pt x="46" y="317"/>
                      </a:moveTo>
                      <a:cubicBezTo>
                        <a:pt x="47" y="317"/>
                        <a:pt x="48" y="319"/>
                        <a:pt x="49" y="319"/>
                      </a:cubicBezTo>
                      <a:cubicBezTo>
                        <a:pt x="51" y="319"/>
                        <a:pt x="53" y="321"/>
                        <a:pt x="53" y="322"/>
                      </a:cubicBezTo>
                      <a:cubicBezTo>
                        <a:pt x="53" y="322"/>
                        <a:pt x="55" y="323"/>
                        <a:pt x="57" y="323"/>
                      </a:cubicBezTo>
                      <a:cubicBezTo>
                        <a:pt x="59" y="323"/>
                        <a:pt x="62" y="324"/>
                        <a:pt x="62" y="325"/>
                      </a:cubicBezTo>
                      <a:cubicBezTo>
                        <a:pt x="62" y="327"/>
                        <a:pt x="64" y="328"/>
                        <a:pt x="65" y="329"/>
                      </a:cubicBezTo>
                      <a:cubicBezTo>
                        <a:pt x="66" y="330"/>
                        <a:pt x="66" y="332"/>
                        <a:pt x="66" y="333"/>
                      </a:cubicBezTo>
                      <a:cubicBezTo>
                        <a:pt x="66" y="335"/>
                        <a:pt x="67" y="338"/>
                        <a:pt x="67" y="338"/>
                      </a:cubicBezTo>
                      <a:cubicBezTo>
                        <a:pt x="67" y="338"/>
                        <a:pt x="69" y="340"/>
                        <a:pt x="70" y="341"/>
                      </a:cubicBezTo>
                      <a:cubicBezTo>
                        <a:pt x="71" y="342"/>
                        <a:pt x="73" y="344"/>
                        <a:pt x="74" y="345"/>
                      </a:cubicBezTo>
                      <a:cubicBezTo>
                        <a:pt x="75" y="346"/>
                        <a:pt x="76" y="348"/>
                        <a:pt x="78" y="349"/>
                      </a:cubicBezTo>
                      <a:cubicBezTo>
                        <a:pt x="80" y="350"/>
                        <a:pt x="83" y="352"/>
                        <a:pt x="84" y="352"/>
                      </a:cubicBezTo>
                      <a:cubicBezTo>
                        <a:pt x="85" y="352"/>
                        <a:pt x="88" y="355"/>
                        <a:pt x="89" y="357"/>
                      </a:cubicBezTo>
                      <a:cubicBezTo>
                        <a:pt x="91" y="358"/>
                        <a:pt x="93" y="361"/>
                        <a:pt x="93" y="361"/>
                      </a:cubicBezTo>
                      <a:cubicBezTo>
                        <a:pt x="95" y="361"/>
                        <a:pt x="98" y="362"/>
                        <a:pt x="100" y="362"/>
                      </a:cubicBezTo>
                      <a:cubicBezTo>
                        <a:pt x="102" y="363"/>
                        <a:pt x="104" y="363"/>
                        <a:pt x="106" y="362"/>
                      </a:cubicBezTo>
                      <a:cubicBezTo>
                        <a:pt x="107" y="362"/>
                        <a:pt x="109" y="362"/>
                        <a:pt x="109" y="363"/>
                      </a:cubicBezTo>
                      <a:cubicBezTo>
                        <a:pt x="109" y="364"/>
                        <a:pt x="110" y="364"/>
                        <a:pt x="110" y="365"/>
                      </a:cubicBezTo>
                      <a:cubicBezTo>
                        <a:pt x="111" y="366"/>
                        <a:pt x="113" y="367"/>
                        <a:pt x="113" y="368"/>
                      </a:cubicBezTo>
                      <a:cubicBezTo>
                        <a:pt x="113" y="369"/>
                        <a:pt x="115" y="369"/>
                        <a:pt x="116" y="369"/>
                      </a:cubicBezTo>
                      <a:cubicBezTo>
                        <a:pt x="117" y="370"/>
                        <a:pt x="119" y="371"/>
                        <a:pt x="119" y="371"/>
                      </a:cubicBezTo>
                      <a:cubicBezTo>
                        <a:pt x="119" y="372"/>
                        <a:pt x="121" y="373"/>
                        <a:pt x="123" y="373"/>
                      </a:cubicBezTo>
                      <a:cubicBezTo>
                        <a:pt x="124" y="373"/>
                        <a:pt x="126" y="374"/>
                        <a:pt x="127" y="376"/>
                      </a:cubicBezTo>
                      <a:cubicBezTo>
                        <a:pt x="128" y="377"/>
                        <a:pt x="129" y="377"/>
                        <a:pt x="130" y="377"/>
                      </a:cubicBezTo>
                      <a:cubicBezTo>
                        <a:pt x="132" y="376"/>
                        <a:pt x="134" y="377"/>
                        <a:pt x="135" y="377"/>
                      </a:cubicBezTo>
                      <a:cubicBezTo>
                        <a:pt x="136" y="378"/>
                        <a:pt x="137" y="380"/>
                        <a:pt x="139" y="380"/>
                      </a:cubicBezTo>
                      <a:cubicBezTo>
                        <a:pt x="141" y="380"/>
                        <a:pt x="144" y="381"/>
                        <a:pt x="144" y="381"/>
                      </a:cubicBezTo>
                      <a:cubicBezTo>
                        <a:pt x="145" y="381"/>
                        <a:pt x="148" y="380"/>
                        <a:pt x="149" y="380"/>
                      </a:cubicBezTo>
                      <a:cubicBezTo>
                        <a:pt x="151" y="380"/>
                        <a:pt x="152" y="379"/>
                        <a:pt x="152" y="377"/>
                      </a:cubicBezTo>
                      <a:cubicBezTo>
                        <a:pt x="152" y="375"/>
                        <a:pt x="155" y="373"/>
                        <a:pt x="157" y="371"/>
                      </a:cubicBezTo>
                      <a:cubicBezTo>
                        <a:pt x="159" y="370"/>
                        <a:pt x="162" y="369"/>
                        <a:pt x="164" y="369"/>
                      </a:cubicBezTo>
                      <a:cubicBezTo>
                        <a:pt x="166" y="370"/>
                        <a:pt x="170" y="371"/>
                        <a:pt x="172" y="371"/>
                      </a:cubicBezTo>
                      <a:cubicBezTo>
                        <a:pt x="175" y="370"/>
                        <a:pt x="178" y="370"/>
                        <a:pt x="179" y="371"/>
                      </a:cubicBezTo>
                      <a:cubicBezTo>
                        <a:pt x="181" y="371"/>
                        <a:pt x="183" y="372"/>
                        <a:pt x="185" y="371"/>
                      </a:cubicBezTo>
                      <a:cubicBezTo>
                        <a:pt x="185" y="371"/>
                        <a:pt x="187" y="369"/>
                        <a:pt x="187" y="368"/>
                      </a:cubicBezTo>
                      <a:cubicBezTo>
                        <a:pt x="188" y="367"/>
                        <a:pt x="189" y="365"/>
                        <a:pt x="191" y="364"/>
                      </a:cubicBezTo>
                      <a:cubicBezTo>
                        <a:pt x="192" y="363"/>
                        <a:pt x="193" y="362"/>
                        <a:pt x="195" y="362"/>
                      </a:cubicBezTo>
                      <a:cubicBezTo>
                        <a:pt x="197" y="362"/>
                        <a:pt x="199" y="362"/>
                        <a:pt x="200" y="361"/>
                      </a:cubicBezTo>
                      <a:cubicBezTo>
                        <a:pt x="201" y="360"/>
                        <a:pt x="203" y="358"/>
                        <a:pt x="204" y="357"/>
                      </a:cubicBezTo>
                      <a:cubicBezTo>
                        <a:pt x="205" y="355"/>
                        <a:pt x="205" y="354"/>
                        <a:pt x="204" y="353"/>
                      </a:cubicBezTo>
                      <a:cubicBezTo>
                        <a:pt x="203" y="352"/>
                        <a:pt x="201" y="351"/>
                        <a:pt x="199" y="350"/>
                      </a:cubicBezTo>
                      <a:cubicBezTo>
                        <a:pt x="198" y="350"/>
                        <a:pt x="195" y="351"/>
                        <a:pt x="193" y="351"/>
                      </a:cubicBezTo>
                      <a:cubicBezTo>
                        <a:pt x="192" y="351"/>
                        <a:pt x="191" y="351"/>
                        <a:pt x="190" y="351"/>
                      </a:cubicBezTo>
                      <a:cubicBezTo>
                        <a:pt x="189" y="351"/>
                        <a:pt x="188" y="350"/>
                        <a:pt x="187" y="349"/>
                      </a:cubicBezTo>
                      <a:cubicBezTo>
                        <a:pt x="186" y="348"/>
                        <a:pt x="187" y="346"/>
                        <a:pt x="189" y="346"/>
                      </a:cubicBezTo>
                      <a:cubicBezTo>
                        <a:pt x="190" y="344"/>
                        <a:pt x="193" y="343"/>
                        <a:pt x="194" y="342"/>
                      </a:cubicBezTo>
                      <a:cubicBezTo>
                        <a:pt x="196" y="341"/>
                        <a:pt x="197" y="339"/>
                        <a:pt x="198" y="338"/>
                      </a:cubicBezTo>
                      <a:cubicBezTo>
                        <a:pt x="198" y="336"/>
                        <a:pt x="198" y="334"/>
                        <a:pt x="198" y="333"/>
                      </a:cubicBezTo>
                      <a:cubicBezTo>
                        <a:pt x="198" y="333"/>
                        <a:pt x="198" y="330"/>
                        <a:pt x="197" y="328"/>
                      </a:cubicBezTo>
                      <a:cubicBezTo>
                        <a:pt x="197" y="327"/>
                        <a:pt x="197" y="324"/>
                        <a:pt x="198" y="323"/>
                      </a:cubicBezTo>
                      <a:cubicBezTo>
                        <a:pt x="198" y="322"/>
                        <a:pt x="200" y="322"/>
                        <a:pt x="203" y="322"/>
                      </a:cubicBezTo>
                      <a:cubicBezTo>
                        <a:pt x="204" y="321"/>
                        <a:pt x="206" y="321"/>
                        <a:pt x="207" y="320"/>
                      </a:cubicBezTo>
                      <a:cubicBezTo>
                        <a:pt x="208" y="319"/>
                        <a:pt x="209" y="317"/>
                        <a:pt x="209" y="316"/>
                      </a:cubicBezTo>
                      <a:cubicBezTo>
                        <a:pt x="209" y="315"/>
                        <a:pt x="210" y="314"/>
                        <a:pt x="212" y="313"/>
                      </a:cubicBezTo>
                      <a:cubicBezTo>
                        <a:pt x="212" y="312"/>
                        <a:pt x="215" y="312"/>
                        <a:pt x="218" y="314"/>
                      </a:cubicBezTo>
                      <a:cubicBezTo>
                        <a:pt x="220" y="314"/>
                        <a:pt x="222" y="314"/>
                        <a:pt x="223" y="314"/>
                      </a:cubicBezTo>
                      <a:cubicBezTo>
                        <a:pt x="224" y="314"/>
                        <a:pt x="226" y="314"/>
                        <a:pt x="227" y="315"/>
                      </a:cubicBezTo>
                      <a:cubicBezTo>
                        <a:pt x="228" y="316"/>
                        <a:pt x="229" y="317"/>
                        <a:pt x="230" y="317"/>
                      </a:cubicBezTo>
                      <a:cubicBezTo>
                        <a:pt x="231" y="317"/>
                        <a:pt x="234" y="317"/>
                        <a:pt x="235" y="318"/>
                      </a:cubicBezTo>
                      <a:cubicBezTo>
                        <a:pt x="237" y="319"/>
                        <a:pt x="238" y="317"/>
                        <a:pt x="238" y="316"/>
                      </a:cubicBezTo>
                      <a:cubicBezTo>
                        <a:pt x="239" y="313"/>
                        <a:pt x="240" y="310"/>
                        <a:pt x="241" y="310"/>
                      </a:cubicBezTo>
                      <a:cubicBezTo>
                        <a:pt x="241" y="310"/>
                        <a:pt x="243" y="310"/>
                        <a:pt x="244" y="310"/>
                      </a:cubicBezTo>
                      <a:cubicBezTo>
                        <a:pt x="245" y="311"/>
                        <a:pt x="246" y="312"/>
                        <a:pt x="248" y="312"/>
                      </a:cubicBezTo>
                      <a:cubicBezTo>
                        <a:pt x="249" y="312"/>
                        <a:pt x="250" y="312"/>
                        <a:pt x="249" y="311"/>
                      </a:cubicBezTo>
                      <a:cubicBezTo>
                        <a:pt x="249" y="309"/>
                        <a:pt x="249" y="308"/>
                        <a:pt x="248" y="307"/>
                      </a:cubicBezTo>
                      <a:cubicBezTo>
                        <a:pt x="248" y="306"/>
                        <a:pt x="248" y="304"/>
                        <a:pt x="249" y="303"/>
                      </a:cubicBezTo>
                      <a:cubicBezTo>
                        <a:pt x="250" y="302"/>
                        <a:pt x="251" y="300"/>
                        <a:pt x="251" y="298"/>
                      </a:cubicBezTo>
                      <a:cubicBezTo>
                        <a:pt x="251" y="297"/>
                        <a:pt x="251" y="295"/>
                        <a:pt x="251" y="293"/>
                      </a:cubicBezTo>
                      <a:cubicBezTo>
                        <a:pt x="252" y="292"/>
                        <a:pt x="253" y="290"/>
                        <a:pt x="253" y="289"/>
                      </a:cubicBezTo>
                      <a:cubicBezTo>
                        <a:pt x="254" y="288"/>
                        <a:pt x="253" y="287"/>
                        <a:pt x="251" y="286"/>
                      </a:cubicBezTo>
                      <a:cubicBezTo>
                        <a:pt x="250" y="286"/>
                        <a:pt x="248" y="286"/>
                        <a:pt x="247" y="286"/>
                      </a:cubicBezTo>
                      <a:cubicBezTo>
                        <a:pt x="246" y="286"/>
                        <a:pt x="245" y="285"/>
                        <a:pt x="245" y="284"/>
                      </a:cubicBezTo>
                      <a:cubicBezTo>
                        <a:pt x="244" y="283"/>
                        <a:pt x="243" y="282"/>
                        <a:pt x="243" y="280"/>
                      </a:cubicBezTo>
                      <a:cubicBezTo>
                        <a:pt x="242" y="278"/>
                        <a:pt x="242" y="276"/>
                        <a:pt x="243" y="274"/>
                      </a:cubicBezTo>
                      <a:cubicBezTo>
                        <a:pt x="243" y="272"/>
                        <a:pt x="241" y="271"/>
                        <a:pt x="240" y="271"/>
                      </a:cubicBezTo>
                      <a:cubicBezTo>
                        <a:pt x="238" y="272"/>
                        <a:pt x="234" y="271"/>
                        <a:pt x="233" y="270"/>
                      </a:cubicBezTo>
                      <a:cubicBezTo>
                        <a:pt x="232" y="270"/>
                        <a:pt x="230" y="268"/>
                        <a:pt x="229" y="268"/>
                      </a:cubicBezTo>
                      <a:cubicBezTo>
                        <a:pt x="227" y="267"/>
                        <a:pt x="227" y="265"/>
                        <a:pt x="227" y="264"/>
                      </a:cubicBezTo>
                      <a:cubicBezTo>
                        <a:pt x="228" y="262"/>
                        <a:pt x="227" y="260"/>
                        <a:pt x="227" y="259"/>
                      </a:cubicBezTo>
                      <a:cubicBezTo>
                        <a:pt x="226" y="257"/>
                        <a:pt x="224" y="256"/>
                        <a:pt x="223" y="256"/>
                      </a:cubicBezTo>
                      <a:cubicBezTo>
                        <a:pt x="222" y="255"/>
                        <a:pt x="220" y="255"/>
                        <a:pt x="219" y="256"/>
                      </a:cubicBezTo>
                      <a:cubicBezTo>
                        <a:pt x="218" y="256"/>
                        <a:pt x="217" y="255"/>
                        <a:pt x="217" y="254"/>
                      </a:cubicBezTo>
                      <a:cubicBezTo>
                        <a:pt x="217" y="253"/>
                        <a:pt x="215" y="252"/>
                        <a:pt x="214" y="253"/>
                      </a:cubicBezTo>
                      <a:cubicBezTo>
                        <a:pt x="213" y="253"/>
                        <a:pt x="211" y="254"/>
                        <a:pt x="210" y="255"/>
                      </a:cubicBezTo>
                      <a:cubicBezTo>
                        <a:pt x="210" y="257"/>
                        <a:pt x="207" y="259"/>
                        <a:pt x="206" y="260"/>
                      </a:cubicBezTo>
                      <a:cubicBezTo>
                        <a:pt x="203" y="261"/>
                        <a:pt x="201" y="262"/>
                        <a:pt x="200" y="262"/>
                      </a:cubicBezTo>
                      <a:cubicBezTo>
                        <a:pt x="199" y="263"/>
                        <a:pt x="197" y="264"/>
                        <a:pt x="196" y="265"/>
                      </a:cubicBezTo>
                      <a:cubicBezTo>
                        <a:pt x="194" y="265"/>
                        <a:pt x="192" y="266"/>
                        <a:pt x="191" y="266"/>
                      </a:cubicBezTo>
                      <a:cubicBezTo>
                        <a:pt x="191" y="266"/>
                        <a:pt x="190" y="265"/>
                        <a:pt x="190" y="264"/>
                      </a:cubicBezTo>
                      <a:cubicBezTo>
                        <a:pt x="190" y="263"/>
                        <a:pt x="190" y="261"/>
                        <a:pt x="189" y="260"/>
                      </a:cubicBezTo>
                      <a:cubicBezTo>
                        <a:pt x="189" y="258"/>
                        <a:pt x="188" y="258"/>
                        <a:pt x="187" y="258"/>
                      </a:cubicBezTo>
                      <a:cubicBezTo>
                        <a:pt x="186" y="257"/>
                        <a:pt x="183" y="257"/>
                        <a:pt x="182" y="257"/>
                      </a:cubicBezTo>
                      <a:cubicBezTo>
                        <a:pt x="181" y="256"/>
                        <a:pt x="178" y="256"/>
                        <a:pt x="176" y="255"/>
                      </a:cubicBezTo>
                      <a:cubicBezTo>
                        <a:pt x="174" y="255"/>
                        <a:pt x="173" y="255"/>
                        <a:pt x="173" y="257"/>
                      </a:cubicBezTo>
                      <a:cubicBezTo>
                        <a:pt x="172" y="259"/>
                        <a:pt x="170" y="261"/>
                        <a:pt x="167" y="261"/>
                      </a:cubicBezTo>
                      <a:cubicBezTo>
                        <a:pt x="165" y="262"/>
                        <a:pt x="164" y="261"/>
                        <a:pt x="164" y="260"/>
                      </a:cubicBezTo>
                      <a:cubicBezTo>
                        <a:pt x="165" y="258"/>
                        <a:pt x="165" y="256"/>
                        <a:pt x="165" y="255"/>
                      </a:cubicBezTo>
                      <a:cubicBezTo>
                        <a:pt x="165" y="253"/>
                        <a:pt x="165" y="251"/>
                        <a:pt x="165" y="251"/>
                      </a:cubicBezTo>
                      <a:cubicBezTo>
                        <a:pt x="164" y="251"/>
                        <a:pt x="163" y="249"/>
                        <a:pt x="163" y="248"/>
                      </a:cubicBezTo>
                      <a:cubicBezTo>
                        <a:pt x="163" y="247"/>
                        <a:pt x="162" y="246"/>
                        <a:pt x="161" y="246"/>
                      </a:cubicBezTo>
                      <a:cubicBezTo>
                        <a:pt x="161" y="245"/>
                        <a:pt x="160" y="243"/>
                        <a:pt x="159" y="241"/>
                      </a:cubicBezTo>
                      <a:cubicBezTo>
                        <a:pt x="158" y="240"/>
                        <a:pt x="159" y="239"/>
                        <a:pt x="160" y="239"/>
                      </a:cubicBezTo>
                      <a:cubicBezTo>
                        <a:pt x="162" y="240"/>
                        <a:pt x="164" y="240"/>
                        <a:pt x="164" y="242"/>
                      </a:cubicBezTo>
                      <a:cubicBezTo>
                        <a:pt x="164" y="243"/>
                        <a:pt x="165" y="245"/>
                        <a:pt x="167" y="245"/>
                      </a:cubicBezTo>
                      <a:cubicBezTo>
                        <a:pt x="168" y="245"/>
                        <a:pt x="171" y="246"/>
                        <a:pt x="173" y="247"/>
                      </a:cubicBezTo>
                      <a:cubicBezTo>
                        <a:pt x="174" y="247"/>
                        <a:pt x="177" y="247"/>
                        <a:pt x="178" y="247"/>
                      </a:cubicBezTo>
                      <a:cubicBezTo>
                        <a:pt x="180" y="247"/>
                        <a:pt x="181" y="248"/>
                        <a:pt x="181" y="249"/>
                      </a:cubicBezTo>
                      <a:cubicBezTo>
                        <a:pt x="181" y="250"/>
                        <a:pt x="183" y="251"/>
                        <a:pt x="184" y="251"/>
                      </a:cubicBezTo>
                      <a:cubicBezTo>
                        <a:pt x="186" y="251"/>
                        <a:pt x="187" y="250"/>
                        <a:pt x="186" y="248"/>
                      </a:cubicBezTo>
                      <a:cubicBezTo>
                        <a:pt x="186" y="247"/>
                        <a:pt x="186" y="244"/>
                        <a:pt x="186" y="243"/>
                      </a:cubicBezTo>
                      <a:cubicBezTo>
                        <a:pt x="186" y="242"/>
                        <a:pt x="187" y="241"/>
                        <a:pt x="188" y="241"/>
                      </a:cubicBezTo>
                      <a:cubicBezTo>
                        <a:pt x="189" y="241"/>
                        <a:pt x="190" y="239"/>
                        <a:pt x="191" y="237"/>
                      </a:cubicBezTo>
                      <a:cubicBezTo>
                        <a:pt x="192" y="236"/>
                        <a:pt x="192" y="234"/>
                        <a:pt x="192" y="232"/>
                      </a:cubicBezTo>
                      <a:cubicBezTo>
                        <a:pt x="191" y="231"/>
                        <a:pt x="190" y="230"/>
                        <a:pt x="188" y="232"/>
                      </a:cubicBezTo>
                      <a:cubicBezTo>
                        <a:pt x="187" y="233"/>
                        <a:pt x="184" y="233"/>
                        <a:pt x="183" y="232"/>
                      </a:cubicBezTo>
                      <a:cubicBezTo>
                        <a:pt x="181" y="231"/>
                        <a:pt x="179" y="231"/>
                        <a:pt x="177" y="230"/>
                      </a:cubicBezTo>
                      <a:cubicBezTo>
                        <a:pt x="176" y="230"/>
                        <a:pt x="173" y="230"/>
                        <a:pt x="171" y="232"/>
                      </a:cubicBezTo>
                      <a:cubicBezTo>
                        <a:pt x="170" y="233"/>
                        <a:pt x="168" y="234"/>
                        <a:pt x="167" y="234"/>
                      </a:cubicBezTo>
                      <a:cubicBezTo>
                        <a:pt x="165" y="234"/>
                        <a:pt x="163" y="234"/>
                        <a:pt x="163" y="234"/>
                      </a:cubicBezTo>
                      <a:cubicBezTo>
                        <a:pt x="161" y="233"/>
                        <a:pt x="160" y="231"/>
                        <a:pt x="160" y="230"/>
                      </a:cubicBezTo>
                      <a:cubicBezTo>
                        <a:pt x="160" y="229"/>
                        <a:pt x="160" y="228"/>
                        <a:pt x="160" y="227"/>
                      </a:cubicBezTo>
                      <a:cubicBezTo>
                        <a:pt x="160" y="226"/>
                        <a:pt x="160" y="225"/>
                        <a:pt x="161" y="224"/>
                      </a:cubicBezTo>
                      <a:cubicBezTo>
                        <a:pt x="161" y="223"/>
                        <a:pt x="160" y="222"/>
                        <a:pt x="158" y="221"/>
                      </a:cubicBezTo>
                      <a:cubicBezTo>
                        <a:pt x="157" y="220"/>
                        <a:pt x="154" y="218"/>
                        <a:pt x="153" y="216"/>
                      </a:cubicBezTo>
                      <a:cubicBezTo>
                        <a:pt x="152" y="214"/>
                        <a:pt x="151" y="211"/>
                        <a:pt x="152" y="209"/>
                      </a:cubicBezTo>
                      <a:cubicBezTo>
                        <a:pt x="153" y="208"/>
                        <a:pt x="154" y="205"/>
                        <a:pt x="154" y="203"/>
                      </a:cubicBezTo>
                      <a:cubicBezTo>
                        <a:pt x="155" y="201"/>
                        <a:pt x="155" y="199"/>
                        <a:pt x="156" y="197"/>
                      </a:cubicBezTo>
                      <a:cubicBezTo>
                        <a:pt x="157" y="197"/>
                        <a:pt x="156" y="195"/>
                        <a:pt x="155" y="195"/>
                      </a:cubicBezTo>
                      <a:cubicBezTo>
                        <a:pt x="153" y="194"/>
                        <a:pt x="153" y="193"/>
                        <a:pt x="153" y="192"/>
                      </a:cubicBezTo>
                      <a:cubicBezTo>
                        <a:pt x="153" y="191"/>
                        <a:pt x="155" y="190"/>
                        <a:pt x="156" y="190"/>
                      </a:cubicBezTo>
                      <a:cubicBezTo>
                        <a:pt x="158" y="191"/>
                        <a:pt x="160" y="191"/>
                        <a:pt x="161" y="191"/>
                      </a:cubicBezTo>
                      <a:cubicBezTo>
                        <a:pt x="163" y="191"/>
                        <a:pt x="167" y="192"/>
                        <a:pt x="168" y="193"/>
                      </a:cubicBezTo>
                      <a:cubicBezTo>
                        <a:pt x="170" y="193"/>
                        <a:pt x="171" y="191"/>
                        <a:pt x="172" y="189"/>
                      </a:cubicBezTo>
                      <a:cubicBezTo>
                        <a:pt x="172" y="188"/>
                        <a:pt x="173" y="185"/>
                        <a:pt x="174" y="184"/>
                      </a:cubicBezTo>
                      <a:cubicBezTo>
                        <a:pt x="175" y="183"/>
                        <a:pt x="174" y="181"/>
                        <a:pt x="174" y="178"/>
                      </a:cubicBezTo>
                      <a:cubicBezTo>
                        <a:pt x="173" y="176"/>
                        <a:pt x="171" y="173"/>
                        <a:pt x="171" y="172"/>
                      </a:cubicBezTo>
                      <a:cubicBezTo>
                        <a:pt x="170" y="173"/>
                        <a:pt x="169" y="170"/>
                        <a:pt x="169" y="167"/>
                      </a:cubicBezTo>
                      <a:cubicBezTo>
                        <a:pt x="169" y="166"/>
                        <a:pt x="169" y="162"/>
                        <a:pt x="169" y="160"/>
                      </a:cubicBezTo>
                      <a:cubicBezTo>
                        <a:pt x="169" y="158"/>
                        <a:pt x="170" y="156"/>
                        <a:pt x="171" y="156"/>
                      </a:cubicBezTo>
                      <a:cubicBezTo>
                        <a:pt x="172" y="156"/>
                        <a:pt x="172" y="156"/>
                        <a:pt x="172" y="155"/>
                      </a:cubicBezTo>
                      <a:cubicBezTo>
                        <a:pt x="172" y="154"/>
                        <a:pt x="172" y="152"/>
                        <a:pt x="172" y="150"/>
                      </a:cubicBezTo>
                      <a:cubicBezTo>
                        <a:pt x="172" y="150"/>
                        <a:pt x="172" y="147"/>
                        <a:pt x="172" y="145"/>
                      </a:cubicBezTo>
                      <a:cubicBezTo>
                        <a:pt x="172" y="145"/>
                        <a:pt x="173" y="143"/>
                        <a:pt x="174" y="142"/>
                      </a:cubicBezTo>
                      <a:cubicBezTo>
                        <a:pt x="175" y="141"/>
                        <a:pt x="178" y="141"/>
                        <a:pt x="179" y="141"/>
                      </a:cubicBezTo>
                      <a:cubicBezTo>
                        <a:pt x="180" y="141"/>
                        <a:pt x="182" y="141"/>
                        <a:pt x="184" y="141"/>
                      </a:cubicBezTo>
                      <a:cubicBezTo>
                        <a:pt x="185" y="141"/>
                        <a:pt x="187" y="141"/>
                        <a:pt x="188" y="141"/>
                      </a:cubicBezTo>
                      <a:cubicBezTo>
                        <a:pt x="189" y="141"/>
                        <a:pt x="191" y="141"/>
                        <a:pt x="192" y="141"/>
                      </a:cubicBezTo>
                      <a:cubicBezTo>
                        <a:pt x="194" y="141"/>
                        <a:pt x="195" y="139"/>
                        <a:pt x="195" y="136"/>
                      </a:cubicBezTo>
                      <a:cubicBezTo>
                        <a:pt x="195" y="134"/>
                        <a:pt x="196" y="131"/>
                        <a:pt x="195" y="130"/>
                      </a:cubicBezTo>
                      <a:cubicBezTo>
                        <a:pt x="195" y="128"/>
                        <a:pt x="195" y="125"/>
                        <a:pt x="196" y="124"/>
                      </a:cubicBezTo>
                      <a:cubicBezTo>
                        <a:pt x="197" y="124"/>
                        <a:pt x="197" y="121"/>
                        <a:pt x="195" y="119"/>
                      </a:cubicBezTo>
                      <a:cubicBezTo>
                        <a:pt x="194" y="118"/>
                        <a:pt x="191" y="115"/>
                        <a:pt x="188" y="114"/>
                      </a:cubicBezTo>
                      <a:cubicBezTo>
                        <a:pt x="186" y="113"/>
                        <a:pt x="185" y="111"/>
                        <a:pt x="187" y="110"/>
                      </a:cubicBezTo>
                      <a:cubicBezTo>
                        <a:pt x="189" y="109"/>
                        <a:pt x="191" y="108"/>
                        <a:pt x="192" y="106"/>
                      </a:cubicBezTo>
                      <a:cubicBezTo>
                        <a:pt x="192" y="105"/>
                        <a:pt x="193" y="103"/>
                        <a:pt x="193" y="100"/>
                      </a:cubicBezTo>
                      <a:cubicBezTo>
                        <a:pt x="193" y="98"/>
                        <a:pt x="193" y="95"/>
                        <a:pt x="193" y="93"/>
                      </a:cubicBezTo>
                      <a:cubicBezTo>
                        <a:pt x="194" y="91"/>
                        <a:pt x="194" y="88"/>
                        <a:pt x="194" y="86"/>
                      </a:cubicBezTo>
                      <a:cubicBezTo>
                        <a:pt x="194" y="85"/>
                        <a:pt x="195" y="82"/>
                        <a:pt x="195" y="80"/>
                      </a:cubicBezTo>
                      <a:cubicBezTo>
                        <a:pt x="195" y="78"/>
                        <a:pt x="194" y="75"/>
                        <a:pt x="194" y="74"/>
                      </a:cubicBezTo>
                      <a:cubicBezTo>
                        <a:pt x="193" y="72"/>
                        <a:pt x="193" y="70"/>
                        <a:pt x="194" y="68"/>
                      </a:cubicBezTo>
                      <a:cubicBezTo>
                        <a:pt x="195" y="66"/>
                        <a:pt x="196" y="63"/>
                        <a:pt x="198" y="62"/>
                      </a:cubicBezTo>
                      <a:cubicBezTo>
                        <a:pt x="199" y="60"/>
                        <a:pt x="203" y="58"/>
                        <a:pt x="203" y="57"/>
                      </a:cubicBezTo>
                      <a:cubicBezTo>
                        <a:pt x="205" y="55"/>
                        <a:pt x="207" y="53"/>
                        <a:pt x="207" y="52"/>
                      </a:cubicBezTo>
                      <a:cubicBezTo>
                        <a:pt x="207" y="51"/>
                        <a:pt x="207" y="51"/>
                        <a:pt x="205" y="51"/>
                      </a:cubicBezTo>
                      <a:cubicBezTo>
                        <a:pt x="204" y="51"/>
                        <a:pt x="203" y="51"/>
                        <a:pt x="202" y="50"/>
                      </a:cubicBezTo>
                      <a:cubicBezTo>
                        <a:pt x="200" y="49"/>
                        <a:pt x="198" y="48"/>
                        <a:pt x="197" y="47"/>
                      </a:cubicBezTo>
                      <a:cubicBezTo>
                        <a:pt x="196" y="47"/>
                        <a:pt x="196" y="44"/>
                        <a:pt x="197" y="42"/>
                      </a:cubicBezTo>
                      <a:cubicBezTo>
                        <a:pt x="198" y="41"/>
                        <a:pt x="199" y="38"/>
                        <a:pt x="200" y="36"/>
                      </a:cubicBezTo>
                      <a:cubicBezTo>
                        <a:pt x="201" y="35"/>
                        <a:pt x="203" y="34"/>
                        <a:pt x="204" y="33"/>
                      </a:cubicBezTo>
                      <a:cubicBezTo>
                        <a:pt x="206" y="32"/>
                        <a:pt x="207" y="30"/>
                        <a:pt x="207" y="29"/>
                      </a:cubicBezTo>
                      <a:cubicBezTo>
                        <a:pt x="207" y="28"/>
                        <a:pt x="206" y="26"/>
                        <a:pt x="205" y="25"/>
                      </a:cubicBezTo>
                      <a:cubicBezTo>
                        <a:pt x="205" y="24"/>
                        <a:pt x="204" y="23"/>
                        <a:pt x="204" y="21"/>
                      </a:cubicBezTo>
                      <a:cubicBezTo>
                        <a:pt x="205" y="20"/>
                        <a:pt x="205" y="18"/>
                        <a:pt x="205" y="17"/>
                      </a:cubicBezTo>
                      <a:cubicBezTo>
                        <a:pt x="205" y="15"/>
                        <a:pt x="204" y="13"/>
                        <a:pt x="203" y="12"/>
                      </a:cubicBezTo>
                      <a:cubicBezTo>
                        <a:pt x="202" y="10"/>
                        <a:pt x="200" y="9"/>
                        <a:pt x="199" y="10"/>
                      </a:cubicBezTo>
                      <a:cubicBezTo>
                        <a:pt x="198" y="11"/>
                        <a:pt x="196" y="10"/>
                        <a:pt x="195" y="9"/>
                      </a:cubicBezTo>
                      <a:cubicBezTo>
                        <a:pt x="194" y="9"/>
                        <a:pt x="193" y="7"/>
                        <a:pt x="192" y="6"/>
                      </a:cubicBezTo>
                      <a:cubicBezTo>
                        <a:pt x="191" y="5"/>
                        <a:pt x="190" y="4"/>
                        <a:pt x="190" y="2"/>
                      </a:cubicBezTo>
                      <a:cubicBezTo>
                        <a:pt x="190" y="0"/>
                        <a:pt x="188" y="0"/>
                        <a:pt x="187" y="2"/>
                      </a:cubicBezTo>
                      <a:cubicBezTo>
                        <a:pt x="185" y="4"/>
                        <a:pt x="184" y="5"/>
                        <a:pt x="184" y="7"/>
                      </a:cubicBezTo>
                      <a:cubicBezTo>
                        <a:pt x="184" y="9"/>
                        <a:pt x="184" y="10"/>
                        <a:pt x="183" y="10"/>
                      </a:cubicBezTo>
                      <a:cubicBezTo>
                        <a:pt x="182" y="9"/>
                        <a:pt x="181" y="11"/>
                        <a:pt x="178" y="11"/>
                      </a:cubicBezTo>
                      <a:cubicBezTo>
                        <a:pt x="176" y="13"/>
                        <a:pt x="173" y="16"/>
                        <a:pt x="171" y="17"/>
                      </a:cubicBezTo>
                      <a:cubicBezTo>
                        <a:pt x="168" y="18"/>
                        <a:pt x="167" y="21"/>
                        <a:pt x="167" y="22"/>
                      </a:cubicBezTo>
                      <a:cubicBezTo>
                        <a:pt x="167" y="24"/>
                        <a:pt x="166" y="26"/>
                        <a:pt x="166" y="27"/>
                      </a:cubicBezTo>
                      <a:cubicBezTo>
                        <a:pt x="166" y="29"/>
                        <a:pt x="165" y="30"/>
                        <a:pt x="165" y="31"/>
                      </a:cubicBezTo>
                      <a:cubicBezTo>
                        <a:pt x="164" y="32"/>
                        <a:pt x="162" y="32"/>
                        <a:pt x="161" y="31"/>
                      </a:cubicBezTo>
                      <a:cubicBezTo>
                        <a:pt x="160" y="31"/>
                        <a:pt x="159" y="32"/>
                        <a:pt x="159" y="33"/>
                      </a:cubicBezTo>
                      <a:cubicBezTo>
                        <a:pt x="159" y="35"/>
                        <a:pt x="158" y="37"/>
                        <a:pt x="157" y="37"/>
                      </a:cubicBezTo>
                      <a:cubicBezTo>
                        <a:pt x="156" y="37"/>
                        <a:pt x="155" y="38"/>
                        <a:pt x="154" y="39"/>
                      </a:cubicBezTo>
                      <a:cubicBezTo>
                        <a:pt x="153" y="40"/>
                        <a:pt x="152" y="42"/>
                        <a:pt x="150" y="43"/>
                      </a:cubicBezTo>
                      <a:cubicBezTo>
                        <a:pt x="149" y="44"/>
                        <a:pt x="146" y="44"/>
                        <a:pt x="144" y="42"/>
                      </a:cubicBezTo>
                      <a:cubicBezTo>
                        <a:pt x="143" y="41"/>
                        <a:pt x="140" y="42"/>
                        <a:pt x="138" y="43"/>
                      </a:cubicBezTo>
                      <a:cubicBezTo>
                        <a:pt x="136" y="44"/>
                        <a:pt x="134" y="46"/>
                        <a:pt x="134" y="46"/>
                      </a:cubicBezTo>
                      <a:cubicBezTo>
                        <a:pt x="134" y="48"/>
                        <a:pt x="134" y="51"/>
                        <a:pt x="134" y="52"/>
                      </a:cubicBezTo>
                      <a:cubicBezTo>
                        <a:pt x="134" y="54"/>
                        <a:pt x="134" y="57"/>
                        <a:pt x="136" y="58"/>
                      </a:cubicBezTo>
                      <a:cubicBezTo>
                        <a:pt x="137" y="59"/>
                        <a:pt x="136" y="60"/>
                        <a:pt x="135" y="60"/>
                      </a:cubicBezTo>
                      <a:cubicBezTo>
                        <a:pt x="133" y="60"/>
                        <a:pt x="130" y="60"/>
                        <a:pt x="128" y="60"/>
                      </a:cubicBezTo>
                      <a:cubicBezTo>
                        <a:pt x="126" y="60"/>
                        <a:pt x="122" y="60"/>
                        <a:pt x="122" y="61"/>
                      </a:cubicBezTo>
                      <a:cubicBezTo>
                        <a:pt x="120" y="61"/>
                        <a:pt x="116" y="62"/>
                        <a:pt x="114" y="62"/>
                      </a:cubicBezTo>
                      <a:cubicBezTo>
                        <a:pt x="111" y="62"/>
                        <a:pt x="107" y="61"/>
                        <a:pt x="105" y="62"/>
                      </a:cubicBezTo>
                      <a:cubicBezTo>
                        <a:pt x="104" y="61"/>
                        <a:pt x="102" y="60"/>
                        <a:pt x="101" y="60"/>
                      </a:cubicBezTo>
                      <a:cubicBezTo>
                        <a:pt x="100" y="59"/>
                        <a:pt x="98" y="57"/>
                        <a:pt x="97" y="56"/>
                      </a:cubicBezTo>
                      <a:cubicBezTo>
                        <a:pt x="96" y="54"/>
                        <a:pt x="94" y="54"/>
                        <a:pt x="93" y="56"/>
                      </a:cubicBezTo>
                      <a:cubicBezTo>
                        <a:pt x="91" y="57"/>
                        <a:pt x="90" y="59"/>
                        <a:pt x="91" y="61"/>
                      </a:cubicBezTo>
                      <a:cubicBezTo>
                        <a:pt x="91" y="62"/>
                        <a:pt x="91" y="64"/>
                        <a:pt x="92" y="66"/>
                      </a:cubicBezTo>
                      <a:cubicBezTo>
                        <a:pt x="93" y="67"/>
                        <a:pt x="93" y="69"/>
                        <a:pt x="93" y="70"/>
                      </a:cubicBezTo>
                      <a:cubicBezTo>
                        <a:pt x="93" y="71"/>
                        <a:pt x="93" y="74"/>
                        <a:pt x="94" y="75"/>
                      </a:cubicBezTo>
                      <a:cubicBezTo>
                        <a:pt x="95" y="76"/>
                        <a:pt x="95" y="78"/>
                        <a:pt x="94" y="80"/>
                      </a:cubicBezTo>
                      <a:cubicBezTo>
                        <a:pt x="93" y="81"/>
                        <a:pt x="91" y="83"/>
                        <a:pt x="89" y="82"/>
                      </a:cubicBezTo>
                      <a:cubicBezTo>
                        <a:pt x="87" y="82"/>
                        <a:pt x="83" y="82"/>
                        <a:pt x="82" y="82"/>
                      </a:cubicBezTo>
                      <a:cubicBezTo>
                        <a:pt x="80" y="82"/>
                        <a:pt x="77" y="83"/>
                        <a:pt x="75" y="83"/>
                      </a:cubicBezTo>
                      <a:cubicBezTo>
                        <a:pt x="74" y="82"/>
                        <a:pt x="73" y="84"/>
                        <a:pt x="72" y="84"/>
                      </a:cubicBezTo>
                      <a:cubicBezTo>
                        <a:pt x="71" y="86"/>
                        <a:pt x="69" y="87"/>
                        <a:pt x="67" y="87"/>
                      </a:cubicBezTo>
                      <a:cubicBezTo>
                        <a:pt x="67" y="87"/>
                        <a:pt x="65" y="85"/>
                        <a:pt x="64" y="85"/>
                      </a:cubicBezTo>
                      <a:cubicBezTo>
                        <a:pt x="63" y="84"/>
                        <a:pt x="60" y="82"/>
                        <a:pt x="58" y="82"/>
                      </a:cubicBezTo>
                      <a:cubicBezTo>
                        <a:pt x="57" y="82"/>
                        <a:pt x="55" y="84"/>
                        <a:pt x="54" y="86"/>
                      </a:cubicBezTo>
                      <a:cubicBezTo>
                        <a:pt x="52" y="87"/>
                        <a:pt x="51" y="90"/>
                        <a:pt x="51" y="91"/>
                      </a:cubicBezTo>
                      <a:cubicBezTo>
                        <a:pt x="51" y="93"/>
                        <a:pt x="49" y="94"/>
                        <a:pt x="48" y="94"/>
                      </a:cubicBezTo>
                      <a:cubicBezTo>
                        <a:pt x="47" y="94"/>
                        <a:pt x="45" y="95"/>
                        <a:pt x="43" y="96"/>
                      </a:cubicBezTo>
                      <a:cubicBezTo>
                        <a:pt x="42" y="97"/>
                        <a:pt x="39" y="99"/>
                        <a:pt x="37" y="100"/>
                      </a:cubicBezTo>
                      <a:cubicBezTo>
                        <a:pt x="35" y="102"/>
                        <a:pt x="33" y="103"/>
                        <a:pt x="32" y="102"/>
                      </a:cubicBezTo>
                      <a:cubicBezTo>
                        <a:pt x="31" y="101"/>
                        <a:pt x="28" y="101"/>
                        <a:pt x="26" y="102"/>
                      </a:cubicBezTo>
                      <a:cubicBezTo>
                        <a:pt x="24" y="102"/>
                        <a:pt x="20" y="103"/>
                        <a:pt x="18" y="104"/>
                      </a:cubicBezTo>
                      <a:cubicBezTo>
                        <a:pt x="15" y="106"/>
                        <a:pt x="15" y="108"/>
                        <a:pt x="17" y="109"/>
                      </a:cubicBezTo>
                      <a:cubicBezTo>
                        <a:pt x="20" y="110"/>
                        <a:pt x="20" y="113"/>
                        <a:pt x="19" y="114"/>
                      </a:cubicBezTo>
                      <a:cubicBezTo>
                        <a:pt x="18" y="116"/>
                        <a:pt x="20" y="118"/>
                        <a:pt x="21" y="119"/>
                      </a:cubicBezTo>
                      <a:cubicBezTo>
                        <a:pt x="24" y="119"/>
                        <a:pt x="27" y="121"/>
                        <a:pt x="27" y="123"/>
                      </a:cubicBezTo>
                      <a:cubicBezTo>
                        <a:pt x="28" y="124"/>
                        <a:pt x="28" y="127"/>
                        <a:pt x="27" y="129"/>
                      </a:cubicBezTo>
                      <a:cubicBezTo>
                        <a:pt x="26" y="130"/>
                        <a:pt x="24" y="134"/>
                        <a:pt x="23" y="136"/>
                      </a:cubicBezTo>
                      <a:cubicBezTo>
                        <a:pt x="22" y="137"/>
                        <a:pt x="22" y="141"/>
                        <a:pt x="21" y="142"/>
                      </a:cubicBezTo>
                      <a:cubicBezTo>
                        <a:pt x="21" y="144"/>
                        <a:pt x="20" y="147"/>
                        <a:pt x="19" y="147"/>
                      </a:cubicBezTo>
                      <a:cubicBezTo>
                        <a:pt x="19" y="148"/>
                        <a:pt x="17" y="148"/>
                        <a:pt x="15" y="149"/>
                      </a:cubicBezTo>
                      <a:cubicBezTo>
                        <a:pt x="14" y="149"/>
                        <a:pt x="12" y="149"/>
                        <a:pt x="12" y="149"/>
                      </a:cubicBezTo>
                      <a:cubicBezTo>
                        <a:pt x="11" y="148"/>
                        <a:pt x="9" y="148"/>
                        <a:pt x="9" y="148"/>
                      </a:cubicBezTo>
                      <a:cubicBezTo>
                        <a:pt x="8" y="149"/>
                        <a:pt x="7" y="150"/>
                        <a:pt x="6" y="151"/>
                      </a:cubicBezTo>
                      <a:cubicBezTo>
                        <a:pt x="5" y="152"/>
                        <a:pt x="6" y="154"/>
                        <a:pt x="8" y="155"/>
                      </a:cubicBezTo>
                      <a:cubicBezTo>
                        <a:pt x="10" y="154"/>
                        <a:pt x="12" y="156"/>
                        <a:pt x="13" y="158"/>
                      </a:cubicBezTo>
                      <a:cubicBezTo>
                        <a:pt x="13" y="159"/>
                        <a:pt x="13" y="161"/>
                        <a:pt x="12" y="162"/>
                      </a:cubicBezTo>
                      <a:cubicBezTo>
                        <a:pt x="12" y="163"/>
                        <a:pt x="12" y="166"/>
                        <a:pt x="13" y="169"/>
                      </a:cubicBezTo>
                      <a:cubicBezTo>
                        <a:pt x="14" y="172"/>
                        <a:pt x="14" y="175"/>
                        <a:pt x="13" y="176"/>
                      </a:cubicBezTo>
                      <a:cubicBezTo>
                        <a:pt x="12" y="176"/>
                        <a:pt x="11" y="177"/>
                        <a:pt x="11" y="178"/>
                      </a:cubicBezTo>
                      <a:cubicBezTo>
                        <a:pt x="11" y="179"/>
                        <a:pt x="10" y="182"/>
                        <a:pt x="10" y="183"/>
                      </a:cubicBezTo>
                      <a:cubicBezTo>
                        <a:pt x="11" y="185"/>
                        <a:pt x="10" y="188"/>
                        <a:pt x="9" y="188"/>
                      </a:cubicBezTo>
                      <a:cubicBezTo>
                        <a:pt x="8" y="189"/>
                        <a:pt x="5" y="192"/>
                        <a:pt x="3" y="194"/>
                      </a:cubicBezTo>
                      <a:cubicBezTo>
                        <a:pt x="1" y="196"/>
                        <a:pt x="0" y="198"/>
                        <a:pt x="1" y="199"/>
                      </a:cubicBezTo>
                      <a:cubicBezTo>
                        <a:pt x="1" y="199"/>
                        <a:pt x="1" y="199"/>
                        <a:pt x="2" y="199"/>
                      </a:cubicBezTo>
                      <a:cubicBezTo>
                        <a:pt x="4" y="200"/>
                        <a:pt x="4" y="200"/>
                        <a:pt x="2" y="201"/>
                      </a:cubicBezTo>
                      <a:cubicBezTo>
                        <a:pt x="1" y="202"/>
                        <a:pt x="0" y="203"/>
                        <a:pt x="0" y="204"/>
                      </a:cubicBezTo>
                      <a:cubicBezTo>
                        <a:pt x="0" y="205"/>
                        <a:pt x="2" y="205"/>
                        <a:pt x="3" y="205"/>
                      </a:cubicBezTo>
                      <a:cubicBezTo>
                        <a:pt x="4" y="206"/>
                        <a:pt x="6" y="207"/>
                        <a:pt x="7" y="209"/>
                      </a:cubicBezTo>
                      <a:cubicBezTo>
                        <a:pt x="8" y="210"/>
                        <a:pt x="9" y="211"/>
                        <a:pt x="9" y="212"/>
                      </a:cubicBezTo>
                      <a:cubicBezTo>
                        <a:pt x="9" y="213"/>
                        <a:pt x="9" y="214"/>
                        <a:pt x="10" y="214"/>
                      </a:cubicBezTo>
                      <a:cubicBezTo>
                        <a:pt x="11" y="214"/>
                        <a:pt x="11" y="215"/>
                        <a:pt x="11" y="215"/>
                      </a:cubicBezTo>
                      <a:cubicBezTo>
                        <a:pt x="11" y="216"/>
                        <a:pt x="11" y="218"/>
                        <a:pt x="13" y="218"/>
                      </a:cubicBezTo>
                      <a:cubicBezTo>
                        <a:pt x="14" y="218"/>
                        <a:pt x="14" y="220"/>
                        <a:pt x="14" y="221"/>
                      </a:cubicBezTo>
                      <a:cubicBezTo>
                        <a:pt x="14" y="223"/>
                        <a:pt x="15" y="226"/>
                        <a:pt x="15" y="227"/>
                      </a:cubicBezTo>
                      <a:cubicBezTo>
                        <a:pt x="15" y="229"/>
                        <a:pt x="15" y="231"/>
                        <a:pt x="15" y="233"/>
                      </a:cubicBezTo>
                      <a:cubicBezTo>
                        <a:pt x="16" y="235"/>
                        <a:pt x="17" y="238"/>
                        <a:pt x="18" y="240"/>
                      </a:cubicBezTo>
                      <a:cubicBezTo>
                        <a:pt x="19" y="241"/>
                        <a:pt x="19" y="244"/>
                        <a:pt x="19" y="245"/>
                      </a:cubicBezTo>
                      <a:cubicBezTo>
                        <a:pt x="19" y="247"/>
                        <a:pt x="20" y="248"/>
                        <a:pt x="21" y="249"/>
                      </a:cubicBezTo>
                      <a:cubicBezTo>
                        <a:pt x="22" y="250"/>
                        <a:pt x="24" y="252"/>
                        <a:pt x="24" y="253"/>
                      </a:cubicBezTo>
                      <a:cubicBezTo>
                        <a:pt x="25" y="255"/>
                        <a:pt x="25" y="257"/>
                        <a:pt x="25" y="258"/>
                      </a:cubicBezTo>
                      <a:cubicBezTo>
                        <a:pt x="25" y="259"/>
                        <a:pt x="25" y="261"/>
                        <a:pt x="26" y="262"/>
                      </a:cubicBezTo>
                      <a:cubicBezTo>
                        <a:pt x="26" y="263"/>
                        <a:pt x="27" y="265"/>
                        <a:pt x="27" y="266"/>
                      </a:cubicBezTo>
                      <a:cubicBezTo>
                        <a:pt x="27" y="267"/>
                        <a:pt x="27" y="268"/>
                        <a:pt x="27" y="270"/>
                      </a:cubicBezTo>
                      <a:cubicBezTo>
                        <a:pt x="27" y="271"/>
                        <a:pt x="27" y="273"/>
                        <a:pt x="27" y="273"/>
                      </a:cubicBezTo>
                      <a:cubicBezTo>
                        <a:pt x="27" y="274"/>
                        <a:pt x="28" y="275"/>
                        <a:pt x="28" y="276"/>
                      </a:cubicBezTo>
                      <a:cubicBezTo>
                        <a:pt x="28" y="276"/>
                        <a:pt x="28" y="277"/>
                        <a:pt x="28" y="278"/>
                      </a:cubicBezTo>
                      <a:cubicBezTo>
                        <a:pt x="28" y="279"/>
                        <a:pt x="28" y="281"/>
                        <a:pt x="28" y="283"/>
                      </a:cubicBezTo>
                      <a:cubicBezTo>
                        <a:pt x="29" y="285"/>
                        <a:pt x="29" y="289"/>
                        <a:pt x="30" y="290"/>
                      </a:cubicBezTo>
                      <a:cubicBezTo>
                        <a:pt x="30" y="293"/>
                        <a:pt x="30" y="296"/>
                        <a:pt x="31" y="298"/>
                      </a:cubicBezTo>
                      <a:cubicBezTo>
                        <a:pt x="31" y="300"/>
                        <a:pt x="31" y="303"/>
                        <a:pt x="32" y="305"/>
                      </a:cubicBezTo>
                      <a:cubicBezTo>
                        <a:pt x="32" y="307"/>
                        <a:pt x="32" y="307"/>
                        <a:pt x="32" y="307"/>
                      </a:cubicBezTo>
                      <a:cubicBezTo>
                        <a:pt x="33" y="311"/>
                        <a:pt x="37" y="314"/>
                        <a:pt x="40" y="315"/>
                      </a:cubicBezTo>
                      <a:cubicBezTo>
                        <a:pt x="42" y="315"/>
                        <a:pt x="45" y="316"/>
                        <a:pt x="46" y="31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950C3502-029E-7215-DDE7-FA2663EAF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0812" y="3894973"/>
                  <a:ext cx="85484" cy="114627"/>
                </a:xfrm>
                <a:custGeom>
                  <a:avLst/>
                  <a:gdLst/>
                  <a:ahLst/>
                  <a:cxnLst>
                    <a:cxn ang="0">
                      <a:pos x="33" y="42"/>
                    </a:cxn>
                    <a:cxn ang="0">
                      <a:pos x="34" y="36"/>
                    </a:cxn>
                    <a:cxn ang="0">
                      <a:pos x="35" y="31"/>
                    </a:cxn>
                    <a:cxn ang="0">
                      <a:pos x="37" y="29"/>
                    </a:cxn>
                    <a:cxn ang="0">
                      <a:pos x="37" y="22"/>
                    </a:cxn>
                    <a:cxn ang="0">
                      <a:pos x="36" y="15"/>
                    </a:cxn>
                    <a:cxn ang="0">
                      <a:pos x="37" y="11"/>
                    </a:cxn>
                    <a:cxn ang="0">
                      <a:pos x="32" y="8"/>
                    </a:cxn>
                    <a:cxn ang="0">
                      <a:pos x="25" y="7"/>
                    </a:cxn>
                    <a:cxn ang="0">
                      <a:pos x="19" y="7"/>
                    </a:cxn>
                    <a:cxn ang="0">
                      <a:pos x="15" y="5"/>
                    </a:cxn>
                    <a:cxn ang="0">
                      <a:pos x="13" y="1"/>
                    </a:cxn>
                    <a:cxn ang="0">
                      <a:pos x="5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5" y="13"/>
                    </a:cxn>
                    <a:cxn ang="0">
                      <a:pos x="6" y="19"/>
                    </a:cxn>
                    <a:cxn ang="0">
                      <a:pos x="9" y="23"/>
                    </a:cxn>
                    <a:cxn ang="0">
                      <a:pos x="12" y="28"/>
                    </a:cxn>
                    <a:cxn ang="0">
                      <a:pos x="14" y="34"/>
                    </a:cxn>
                    <a:cxn ang="0">
                      <a:pos x="13" y="39"/>
                    </a:cxn>
                    <a:cxn ang="0">
                      <a:pos x="15" y="41"/>
                    </a:cxn>
                    <a:cxn ang="0">
                      <a:pos x="17" y="44"/>
                    </a:cxn>
                    <a:cxn ang="0">
                      <a:pos x="18" y="47"/>
                    </a:cxn>
                    <a:cxn ang="0">
                      <a:pos x="19" y="49"/>
                    </a:cxn>
                    <a:cxn ang="0">
                      <a:pos x="20" y="50"/>
                    </a:cxn>
                    <a:cxn ang="0">
                      <a:pos x="26" y="47"/>
                    </a:cxn>
                    <a:cxn ang="0">
                      <a:pos x="33" y="42"/>
                    </a:cxn>
                  </a:cxnLst>
                  <a:rect l="0" t="0" r="r" b="b"/>
                  <a:pathLst>
                    <a:path w="38" h="50">
                      <a:moveTo>
                        <a:pt x="33" y="42"/>
                      </a:moveTo>
                      <a:cubicBezTo>
                        <a:pt x="33" y="41"/>
                        <a:pt x="34" y="38"/>
                        <a:pt x="34" y="36"/>
                      </a:cubicBezTo>
                      <a:cubicBezTo>
                        <a:pt x="34" y="35"/>
                        <a:pt x="35" y="32"/>
                        <a:pt x="35" y="31"/>
                      </a:cubicBezTo>
                      <a:cubicBezTo>
                        <a:pt x="35" y="31"/>
                        <a:pt x="36" y="30"/>
                        <a:pt x="37" y="29"/>
                      </a:cubicBezTo>
                      <a:cubicBezTo>
                        <a:pt x="38" y="28"/>
                        <a:pt x="38" y="25"/>
                        <a:pt x="37" y="22"/>
                      </a:cubicBezTo>
                      <a:cubicBezTo>
                        <a:pt x="36" y="20"/>
                        <a:pt x="36" y="16"/>
                        <a:pt x="36" y="15"/>
                      </a:cubicBezTo>
                      <a:cubicBezTo>
                        <a:pt x="37" y="15"/>
                        <a:pt x="37" y="12"/>
                        <a:pt x="37" y="11"/>
                      </a:cubicBezTo>
                      <a:cubicBezTo>
                        <a:pt x="36" y="9"/>
                        <a:pt x="34" y="8"/>
                        <a:pt x="32" y="8"/>
                      </a:cubicBezTo>
                      <a:cubicBezTo>
                        <a:pt x="29" y="7"/>
                        <a:pt x="26" y="7"/>
                        <a:pt x="25" y="7"/>
                      </a:cubicBezTo>
                      <a:cubicBezTo>
                        <a:pt x="23" y="8"/>
                        <a:pt x="21" y="8"/>
                        <a:pt x="19" y="7"/>
                      </a:cubicBezTo>
                      <a:cubicBezTo>
                        <a:pt x="17" y="7"/>
                        <a:pt x="15" y="6"/>
                        <a:pt x="15" y="5"/>
                      </a:cubicBezTo>
                      <a:cubicBezTo>
                        <a:pt x="15" y="3"/>
                        <a:pt x="13" y="2"/>
                        <a:pt x="13" y="1"/>
                      </a:cubicBezTo>
                      <a:cubicBezTo>
                        <a:pt x="11" y="1"/>
                        <a:pt x="7" y="0"/>
                        <a:pt x="5" y="0"/>
                      </a:cubicBezTo>
                      <a:cubicBezTo>
                        <a:pt x="2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4"/>
                        <a:pt x="1" y="6"/>
                        <a:pt x="2" y="8"/>
                      </a:cubicBezTo>
                      <a:cubicBezTo>
                        <a:pt x="3" y="9"/>
                        <a:pt x="4" y="11"/>
                        <a:pt x="5" y="13"/>
                      </a:cubicBezTo>
                      <a:cubicBezTo>
                        <a:pt x="5" y="15"/>
                        <a:pt x="6" y="17"/>
                        <a:pt x="6" y="19"/>
                      </a:cubicBezTo>
                      <a:cubicBezTo>
                        <a:pt x="7" y="19"/>
                        <a:pt x="8" y="22"/>
                        <a:pt x="9" y="23"/>
                      </a:cubicBezTo>
                      <a:cubicBezTo>
                        <a:pt x="10" y="24"/>
                        <a:pt x="11" y="27"/>
                        <a:pt x="12" y="28"/>
                      </a:cubicBezTo>
                      <a:cubicBezTo>
                        <a:pt x="13" y="29"/>
                        <a:pt x="14" y="32"/>
                        <a:pt x="14" y="34"/>
                      </a:cubicBezTo>
                      <a:cubicBezTo>
                        <a:pt x="14" y="35"/>
                        <a:pt x="14" y="38"/>
                        <a:pt x="13" y="39"/>
                      </a:cubicBezTo>
                      <a:cubicBezTo>
                        <a:pt x="13" y="40"/>
                        <a:pt x="14" y="40"/>
                        <a:pt x="15" y="41"/>
                      </a:cubicBezTo>
                      <a:cubicBezTo>
                        <a:pt x="16" y="42"/>
                        <a:pt x="17" y="43"/>
                        <a:pt x="17" y="44"/>
                      </a:cubicBezTo>
                      <a:cubicBezTo>
                        <a:pt x="18" y="44"/>
                        <a:pt x="18" y="45"/>
                        <a:pt x="18" y="47"/>
                      </a:cubicBezTo>
                      <a:cubicBezTo>
                        <a:pt x="18" y="48"/>
                        <a:pt x="18" y="49"/>
                        <a:pt x="19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50"/>
                        <a:pt x="25" y="49"/>
                        <a:pt x="26" y="47"/>
                      </a:cubicBezTo>
                      <a:cubicBezTo>
                        <a:pt x="29" y="45"/>
                        <a:pt x="32" y="42"/>
                        <a:pt x="33" y="4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4" name="Freeform 8">
                  <a:extLst>
                    <a:ext uri="{FF2B5EF4-FFF2-40B4-BE49-F238E27FC236}">
                      <a16:creationId xmlns:a16="http://schemas.microsoft.com/office/drawing/2014/main" id="{266B23B2-9E0B-21AD-8505-387FC03B5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729" y="2547615"/>
                  <a:ext cx="193312" cy="230226"/>
                </a:xfrm>
                <a:custGeom>
                  <a:avLst/>
                  <a:gdLst/>
                  <a:ahLst/>
                  <a:cxnLst>
                    <a:cxn ang="0">
                      <a:pos x="74" y="4"/>
                    </a:cxn>
                    <a:cxn ang="0">
                      <a:pos x="74" y="1"/>
                    </a:cxn>
                    <a:cxn ang="0">
                      <a:pos x="69" y="5"/>
                    </a:cxn>
                    <a:cxn ang="0">
                      <a:pos x="63" y="10"/>
                    </a:cxn>
                    <a:cxn ang="0">
                      <a:pos x="56" y="13"/>
                    </a:cxn>
                    <a:cxn ang="0">
                      <a:pos x="50" y="12"/>
                    </a:cxn>
                    <a:cxn ang="0">
                      <a:pos x="42" y="12"/>
                    </a:cxn>
                    <a:cxn ang="0">
                      <a:pos x="37" y="13"/>
                    </a:cxn>
                    <a:cxn ang="0">
                      <a:pos x="36" y="15"/>
                    </a:cxn>
                    <a:cxn ang="0">
                      <a:pos x="34" y="21"/>
                    </a:cxn>
                    <a:cxn ang="0">
                      <a:pos x="29" y="27"/>
                    </a:cxn>
                    <a:cxn ang="0">
                      <a:pos x="23" y="28"/>
                    </a:cxn>
                    <a:cxn ang="0">
                      <a:pos x="18" y="28"/>
                    </a:cxn>
                    <a:cxn ang="0">
                      <a:pos x="14" y="35"/>
                    </a:cxn>
                    <a:cxn ang="0">
                      <a:pos x="12" y="40"/>
                    </a:cxn>
                    <a:cxn ang="0">
                      <a:pos x="10" y="45"/>
                    </a:cxn>
                    <a:cxn ang="0">
                      <a:pos x="9" y="51"/>
                    </a:cxn>
                    <a:cxn ang="0">
                      <a:pos x="6" y="54"/>
                    </a:cxn>
                    <a:cxn ang="0">
                      <a:pos x="4" y="56"/>
                    </a:cxn>
                    <a:cxn ang="0">
                      <a:pos x="2" y="62"/>
                    </a:cxn>
                    <a:cxn ang="0">
                      <a:pos x="2" y="67"/>
                    </a:cxn>
                    <a:cxn ang="0">
                      <a:pos x="2" y="75"/>
                    </a:cxn>
                    <a:cxn ang="0">
                      <a:pos x="1" y="83"/>
                    </a:cxn>
                    <a:cxn ang="0">
                      <a:pos x="0" y="89"/>
                    </a:cxn>
                    <a:cxn ang="0">
                      <a:pos x="0" y="93"/>
                    </a:cxn>
                    <a:cxn ang="0">
                      <a:pos x="3" y="95"/>
                    </a:cxn>
                    <a:cxn ang="0">
                      <a:pos x="8" y="96"/>
                    </a:cxn>
                    <a:cxn ang="0">
                      <a:pos x="13" y="97"/>
                    </a:cxn>
                    <a:cxn ang="0">
                      <a:pos x="18" y="97"/>
                    </a:cxn>
                    <a:cxn ang="0">
                      <a:pos x="18" y="96"/>
                    </a:cxn>
                    <a:cxn ang="0">
                      <a:pos x="20" y="95"/>
                    </a:cxn>
                    <a:cxn ang="0">
                      <a:pos x="24" y="98"/>
                    </a:cxn>
                    <a:cxn ang="0">
                      <a:pos x="29" y="100"/>
                    </a:cxn>
                    <a:cxn ang="0">
                      <a:pos x="35" y="98"/>
                    </a:cxn>
                    <a:cxn ang="0">
                      <a:pos x="38" y="97"/>
                    </a:cxn>
                    <a:cxn ang="0">
                      <a:pos x="43" y="98"/>
                    </a:cxn>
                    <a:cxn ang="0">
                      <a:pos x="49" y="100"/>
                    </a:cxn>
                    <a:cxn ang="0">
                      <a:pos x="57" y="100"/>
                    </a:cxn>
                    <a:cxn ang="0">
                      <a:pos x="61" y="101"/>
                    </a:cxn>
                    <a:cxn ang="0">
                      <a:pos x="64" y="100"/>
                    </a:cxn>
                    <a:cxn ang="0">
                      <a:pos x="65" y="94"/>
                    </a:cxn>
                    <a:cxn ang="0">
                      <a:pos x="66" y="88"/>
                    </a:cxn>
                    <a:cxn ang="0">
                      <a:pos x="68" y="80"/>
                    </a:cxn>
                    <a:cxn ang="0">
                      <a:pos x="71" y="71"/>
                    </a:cxn>
                    <a:cxn ang="0">
                      <a:pos x="75" y="61"/>
                    </a:cxn>
                    <a:cxn ang="0">
                      <a:pos x="81" y="51"/>
                    </a:cxn>
                    <a:cxn ang="0">
                      <a:pos x="84" y="43"/>
                    </a:cxn>
                    <a:cxn ang="0">
                      <a:pos x="82" y="36"/>
                    </a:cxn>
                    <a:cxn ang="0">
                      <a:pos x="78" y="29"/>
                    </a:cxn>
                    <a:cxn ang="0">
                      <a:pos x="77" y="22"/>
                    </a:cxn>
                    <a:cxn ang="0">
                      <a:pos x="81" y="16"/>
                    </a:cxn>
                    <a:cxn ang="0">
                      <a:pos x="82" y="14"/>
                    </a:cxn>
                    <a:cxn ang="0">
                      <a:pos x="79" y="11"/>
                    </a:cxn>
                    <a:cxn ang="0">
                      <a:pos x="74" y="4"/>
                    </a:cxn>
                  </a:cxnLst>
                  <a:rect l="0" t="0" r="r" b="b"/>
                  <a:pathLst>
                    <a:path w="84" h="101">
                      <a:moveTo>
                        <a:pt x="74" y="4"/>
                      </a:moveTo>
                      <a:cubicBezTo>
                        <a:pt x="75" y="2"/>
                        <a:pt x="74" y="0"/>
                        <a:pt x="74" y="1"/>
                      </a:cubicBezTo>
                      <a:cubicBezTo>
                        <a:pt x="73" y="3"/>
                        <a:pt x="70" y="4"/>
                        <a:pt x="69" y="5"/>
                      </a:cubicBezTo>
                      <a:cubicBezTo>
                        <a:pt x="67" y="7"/>
                        <a:pt x="65" y="9"/>
                        <a:pt x="63" y="10"/>
                      </a:cubicBezTo>
                      <a:cubicBezTo>
                        <a:pt x="61" y="12"/>
                        <a:pt x="58" y="13"/>
                        <a:pt x="56" y="13"/>
                      </a:cubicBezTo>
                      <a:cubicBezTo>
                        <a:pt x="55" y="13"/>
                        <a:pt x="52" y="13"/>
                        <a:pt x="50" y="12"/>
                      </a:cubicBezTo>
                      <a:cubicBezTo>
                        <a:pt x="47" y="12"/>
                        <a:pt x="45" y="12"/>
                        <a:pt x="42" y="12"/>
                      </a:cubicBezTo>
                      <a:cubicBezTo>
                        <a:pt x="40" y="11"/>
                        <a:pt x="38" y="12"/>
                        <a:pt x="37" y="13"/>
                      </a:cubicBezTo>
                      <a:cubicBezTo>
                        <a:pt x="36" y="13"/>
                        <a:pt x="36" y="14"/>
                        <a:pt x="36" y="15"/>
                      </a:cubicBezTo>
                      <a:cubicBezTo>
                        <a:pt x="37" y="16"/>
                        <a:pt x="36" y="19"/>
                        <a:pt x="34" y="21"/>
                      </a:cubicBezTo>
                      <a:cubicBezTo>
                        <a:pt x="32" y="23"/>
                        <a:pt x="30" y="26"/>
                        <a:pt x="29" y="27"/>
                      </a:cubicBezTo>
                      <a:cubicBezTo>
                        <a:pt x="28" y="29"/>
                        <a:pt x="25" y="30"/>
                        <a:pt x="23" y="28"/>
                      </a:cubicBezTo>
                      <a:cubicBezTo>
                        <a:pt x="21" y="27"/>
                        <a:pt x="19" y="27"/>
                        <a:pt x="18" y="28"/>
                      </a:cubicBezTo>
                      <a:cubicBezTo>
                        <a:pt x="16" y="30"/>
                        <a:pt x="15" y="33"/>
                        <a:pt x="14" y="35"/>
                      </a:cubicBezTo>
                      <a:cubicBezTo>
                        <a:pt x="13" y="37"/>
                        <a:pt x="12" y="39"/>
                        <a:pt x="12" y="40"/>
                      </a:cubicBezTo>
                      <a:cubicBezTo>
                        <a:pt x="11" y="41"/>
                        <a:pt x="10" y="44"/>
                        <a:pt x="10" y="45"/>
                      </a:cubicBezTo>
                      <a:cubicBezTo>
                        <a:pt x="10" y="48"/>
                        <a:pt x="9" y="50"/>
                        <a:pt x="9" y="51"/>
                      </a:cubicBezTo>
                      <a:cubicBezTo>
                        <a:pt x="8" y="53"/>
                        <a:pt x="7" y="54"/>
                        <a:pt x="6" y="54"/>
                      </a:cubicBezTo>
                      <a:cubicBezTo>
                        <a:pt x="5" y="54"/>
                        <a:pt x="4" y="55"/>
                        <a:pt x="4" y="56"/>
                      </a:cubicBezTo>
                      <a:cubicBezTo>
                        <a:pt x="3" y="58"/>
                        <a:pt x="3" y="61"/>
                        <a:pt x="2" y="62"/>
                      </a:cubicBezTo>
                      <a:cubicBezTo>
                        <a:pt x="2" y="63"/>
                        <a:pt x="2" y="66"/>
                        <a:pt x="2" y="67"/>
                      </a:cubicBezTo>
                      <a:cubicBezTo>
                        <a:pt x="3" y="70"/>
                        <a:pt x="3" y="73"/>
                        <a:pt x="2" y="75"/>
                      </a:cubicBezTo>
                      <a:cubicBezTo>
                        <a:pt x="2" y="78"/>
                        <a:pt x="1" y="81"/>
                        <a:pt x="1" y="83"/>
                      </a:cubicBezTo>
                      <a:cubicBezTo>
                        <a:pt x="1" y="84"/>
                        <a:pt x="1" y="87"/>
                        <a:pt x="0" y="89"/>
                      </a:cubicBezTo>
                      <a:cubicBezTo>
                        <a:pt x="0" y="89"/>
                        <a:pt x="0" y="91"/>
                        <a:pt x="0" y="93"/>
                      </a:cubicBezTo>
                      <a:cubicBezTo>
                        <a:pt x="0" y="94"/>
                        <a:pt x="2" y="94"/>
                        <a:pt x="3" y="95"/>
                      </a:cubicBezTo>
                      <a:cubicBezTo>
                        <a:pt x="5" y="95"/>
                        <a:pt x="7" y="96"/>
                        <a:pt x="8" y="96"/>
                      </a:cubicBezTo>
                      <a:cubicBezTo>
                        <a:pt x="9" y="96"/>
                        <a:pt x="11" y="97"/>
                        <a:pt x="13" y="97"/>
                      </a:cubicBezTo>
                      <a:cubicBezTo>
                        <a:pt x="16" y="97"/>
                        <a:pt x="18" y="97"/>
                        <a:pt x="18" y="97"/>
                      </a:cubicBezTo>
                      <a:cubicBezTo>
                        <a:pt x="18" y="97"/>
                        <a:pt x="18" y="97"/>
                        <a:pt x="18" y="96"/>
                      </a:cubicBezTo>
                      <a:cubicBezTo>
                        <a:pt x="18" y="95"/>
                        <a:pt x="19" y="94"/>
                        <a:pt x="20" y="95"/>
                      </a:cubicBezTo>
                      <a:cubicBezTo>
                        <a:pt x="21" y="95"/>
                        <a:pt x="23" y="96"/>
                        <a:pt x="24" y="98"/>
                      </a:cubicBezTo>
                      <a:cubicBezTo>
                        <a:pt x="25" y="99"/>
                        <a:pt x="28" y="100"/>
                        <a:pt x="29" y="100"/>
                      </a:cubicBezTo>
                      <a:cubicBezTo>
                        <a:pt x="31" y="99"/>
                        <a:pt x="33" y="99"/>
                        <a:pt x="35" y="98"/>
                      </a:cubicBezTo>
                      <a:cubicBezTo>
                        <a:pt x="36" y="97"/>
                        <a:pt x="37" y="97"/>
                        <a:pt x="38" y="97"/>
                      </a:cubicBezTo>
                      <a:cubicBezTo>
                        <a:pt x="39" y="97"/>
                        <a:pt x="42" y="98"/>
                        <a:pt x="43" y="98"/>
                      </a:cubicBezTo>
                      <a:cubicBezTo>
                        <a:pt x="45" y="100"/>
                        <a:pt x="47" y="100"/>
                        <a:pt x="49" y="100"/>
                      </a:cubicBezTo>
                      <a:cubicBezTo>
                        <a:pt x="52" y="100"/>
                        <a:pt x="55" y="100"/>
                        <a:pt x="57" y="100"/>
                      </a:cubicBezTo>
                      <a:cubicBezTo>
                        <a:pt x="57" y="100"/>
                        <a:pt x="60" y="101"/>
                        <a:pt x="61" y="101"/>
                      </a:cubicBezTo>
                      <a:cubicBezTo>
                        <a:pt x="62" y="101"/>
                        <a:pt x="63" y="101"/>
                        <a:pt x="64" y="100"/>
                      </a:cubicBezTo>
                      <a:cubicBezTo>
                        <a:pt x="64" y="99"/>
                        <a:pt x="65" y="96"/>
                        <a:pt x="65" y="94"/>
                      </a:cubicBezTo>
                      <a:cubicBezTo>
                        <a:pt x="65" y="93"/>
                        <a:pt x="66" y="89"/>
                        <a:pt x="66" y="88"/>
                      </a:cubicBezTo>
                      <a:cubicBezTo>
                        <a:pt x="66" y="85"/>
                        <a:pt x="67" y="82"/>
                        <a:pt x="68" y="80"/>
                      </a:cubicBezTo>
                      <a:cubicBezTo>
                        <a:pt x="69" y="78"/>
                        <a:pt x="70" y="73"/>
                        <a:pt x="71" y="71"/>
                      </a:cubicBezTo>
                      <a:cubicBezTo>
                        <a:pt x="72" y="67"/>
                        <a:pt x="73" y="63"/>
                        <a:pt x="75" y="61"/>
                      </a:cubicBezTo>
                      <a:cubicBezTo>
                        <a:pt x="77" y="58"/>
                        <a:pt x="80" y="54"/>
                        <a:pt x="81" y="51"/>
                      </a:cubicBezTo>
                      <a:cubicBezTo>
                        <a:pt x="82" y="49"/>
                        <a:pt x="83" y="45"/>
                        <a:pt x="84" y="43"/>
                      </a:cubicBezTo>
                      <a:cubicBezTo>
                        <a:pt x="84" y="41"/>
                        <a:pt x="84" y="38"/>
                        <a:pt x="82" y="36"/>
                      </a:cubicBezTo>
                      <a:cubicBezTo>
                        <a:pt x="81" y="33"/>
                        <a:pt x="79" y="30"/>
                        <a:pt x="78" y="29"/>
                      </a:cubicBezTo>
                      <a:cubicBezTo>
                        <a:pt x="77" y="27"/>
                        <a:pt x="76" y="24"/>
                        <a:pt x="77" y="22"/>
                      </a:cubicBezTo>
                      <a:cubicBezTo>
                        <a:pt x="77" y="20"/>
                        <a:pt x="79" y="18"/>
                        <a:pt x="81" y="16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83" y="13"/>
                        <a:pt x="81" y="12"/>
                        <a:pt x="79" y="11"/>
                      </a:cubicBezTo>
                      <a:cubicBezTo>
                        <a:pt x="76" y="10"/>
                        <a:pt x="75" y="7"/>
                        <a:pt x="74" y="4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5" name="Freeform 9">
                  <a:extLst>
                    <a:ext uri="{FF2B5EF4-FFF2-40B4-BE49-F238E27FC236}">
                      <a16:creationId xmlns:a16="http://schemas.microsoft.com/office/drawing/2014/main" id="{44725804-1935-3B6C-0AD1-38F820965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1248" y="2237732"/>
                  <a:ext cx="739249" cy="516794"/>
                </a:xfrm>
                <a:custGeom>
                  <a:avLst/>
                  <a:gdLst/>
                  <a:ahLst/>
                  <a:cxnLst>
                    <a:cxn ang="0">
                      <a:pos x="148" y="225"/>
                    </a:cxn>
                    <a:cxn ang="0">
                      <a:pos x="165" y="222"/>
                    </a:cxn>
                    <a:cxn ang="0">
                      <a:pos x="173" y="210"/>
                    </a:cxn>
                    <a:cxn ang="0">
                      <a:pos x="188" y="209"/>
                    </a:cxn>
                    <a:cxn ang="0">
                      <a:pos x="189" y="191"/>
                    </a:cxn>
                    <a:cxn ang="0">
                      <a:pos x="196" y="179"/>
                    </a:cxn>
                    <a:cxn ang="0">
                      <a:pos x="203" y="162"/>
                    </a:cxn>
                    <a:cxn ang="0">
                      <a:pos x="203" y="144"/>
                    </a:cxn>
                    <a:cxn ang="0">
                      <a:pos x="217" y="130"/>
                    </a:cxn>
                    <a:cxn ang="0">
                      <a:pos x="227" y="123"/>
                    </a:cxn>
                    <a:cxn ang="0">
                      <a:pos x="230" y="108"/>
                    </a:cxn>
                    <a:cxn ang="0">
                      <a:pos x="238" y="91"/>
                    </a:cxn>
                    <a:cxn ang="0">
                      <a:pos x="252" y="79"/>
                    </a:cxn>
                    <a:cxn ang="0">
                      <a:pos x="270" y="64"/>
                    </a:cxn>
                    <a:cxn ang="0">
                      <a:pos x="286" y="54"/>
                    </a:cxn>
                    <a:cxn ang="0">
                      <a:pos x="299" y="42"/>
                    </a:cxn>
                    <a:cxn ang="0">
                      <a:pos x="315" y="39"/>
                    </a:cxn>
                    <a:cxn ang="0">
                      <a:pos x="322" y="28"/>
                    </a:cxn>
                    <a:cxn ang="0">
                      <a:pos x="313" y="18"/>
                    </a:cxn>
                    <a:cxn ang="0">
                      <a:pos x="317" y="4"/>
                    </a:cxn>
                    <a:cxn ang="0">
                      <a:pos x="306" y="0"/>
                    </a:cxn>
                    <a:cxn ang="0">
                      <a:pos x="287" y="9"/>
                    </a:cxn>
                    <a:cxn ang="0">
                      <a:pos x="272" y="15"/>
                    </a:cxn>
                    <a:cxn ang="0">
                      <a:pos x="255" y="24"/>
                    </a:cxn>
                    <a:cxn ang="0">
                      <a:pos x="236" y="30"/>
                    </a:cxn>
                    <a:cxn ang="0">
                      <a:pos x="224" y="42"/>
                    </a:cxn>
                    <a:cxn ang="0">
                      <a:pos x="211" y="61"/>
                    </a:cxn>
                    <a:cxn ang="0">
                      <a:pos x="192" y="69"/>
                    </a:cxn>
                    <a:cxn ang="0">
                      <a:pos x="176" y="71"/>
                    </a:cxn>
                    <a:cxn ang="0">
                      <a:pos x="162" y="68"/>
                    </a:cxn>
                    <a:cxn ang="0">
                      <a:pos x="144" y="73"/>
                    </a:cxn>
                    <a:cxn ang="0">
                      <a:pos x="121" y="84"/>
                    </a:cxn>
                    <a:cxn ang="0">
                      <a:pos x="103" y="90"/>
                    </a:cxn>
                    <a:cxn ang="0">
                      <a:pos x="88" y="90"/>
                    </a:cxn>
                    <a:cxn ang="0">
                      <a:pos x="70" y="92"/>
                    </a:cxn>
                    <a:cxn ang="0">
                      <a:pos x="40" y="92"/>
                    </a:cxn>
                    <a:cxn ang="0">
                      <a:pos x="27" y="97"/>
                    </a:cxn>
                    <a:cxn ang="0">
                      <a:pos x="13" y="102"/>
                    </a:cxn>
                    <a:cxn ang="0">
                      <a:pos x="10" y="119"/>
                    </a:cxn>
                    <a:cxn ang="0">
                      <a:pos x="1" y="132"/>
                    </a:cxn>
                    <a:cxn ang="0">
                      <a:pos x="11" y="145"/>
                    </a:cxn>
                    <a:cxn ang="0">
                      <a:pos x="12" y="159"/>
                    </a:cxn>
                    <a:cxn ang="0">
                      <a:pos x="13" y="170"/>
                    </a:cxn>
                    <a:cxn ang="0">
                      <a:pos x="21" y="152"/>
                    </a:cxn>
                    <a:cxn ang="0">
                      <a:pos x="33" y="140"/>
                    </a:cxn>
                    <a:cxn ang="0">
                      <a:pos x="50" y="139"/>
                    </a:cxn>
                    <a:cxn ang="0">
                      <a:pos x="71" y="138"/>
                    </a:cxn>
                    <a:cxn ang="0">
                      <a:pos x="85" y="144"/>
                    </a:cxn>
                    <a:cxn ang="0">
                      <a:pos x="98" y="137"/>
                    </a:cxn>
                    <a:cxn ang="0">
                      <a:pos x="108" y="135"/>
                    </a:cxn>
                    <a:cxn ang="0">
                      <a:pos x="124" y="126"/>
                    </a:cxn>
                    <a:cxn ang="0">
                      <a:pos x="135" y="130"/>
                    </a:cxn>
                    <a:cxn ang="0">
                      <a:pos x="134" y="142"/>
                    </a:cxn>
                    <a:cxn ang="0">
                      <a:pos x="149" y="142"/>
                    </a:cxn>
                    <a:cxn ang="0">
                      <a:pos x="162" y="146"/>
                    </a:cxn>
                    <a:cxn ang="0">
                      <a:pos x="162" y="157"/>
                    </a:cxn>
                    <a:cxn ang="0">
                      <a:pos x="169" y="168"/>
                    </a:cxn>
                    <a:cxn ang="0">
                      <a:pos x="150" y="180"/>
                    </a:cxn>
                    <a:cxn ang="0">
                      <a:pos x="153" y="189"/>
                    </a:cxn>
                    <a:cxn ang="0">
                      <a:pos x="144" y="194"/>
                    </a:cxn>
                    <a:cxn ang="0">
                      <a:pos x="140" y="209"/>
                    </a:cxn>
                  </a:cxnLst>
                  <a:rect l="0" t="0" r="r" b="b"/>
                  <a:pathLst>
                    <a:path w="323" h="226">
                      <a:moveTo>
                        <a:pt x="146" y="217"/>
                      </a:moveTo>
                      <a:cubicBezTo>
                        <a:pt x="147" y="218"/>
                        <a:pt x="147" y="220"/>
                        <a:pt x="146" y="221"/>
                      </a:cubicBezTo>
                      <a:cubicBezTo>
                        <a:pt x="145" y="222"/>
                        <a:pt x="146" y="224"/>
                        <a:pt x="148" y="225"/>
                      </a:cubicBezTo>
                      <a:cubicBezTo>
                        <a:pt x="149" y="225"/>
                        <a:pt x="151" y="226"/>
                        <a:pt x="154" y="226"/>
                      </a:cubicBezTo>
                      <a:cubicBezTo>
                        <a:pt x="156" y="226"/>
                        <a:pt x="159" y="226"/>
                        <a:pt x="161" y="226"/>
                      </a:cubicBezTo>
                      <a:cubicBezTo>
                        <a:pt x="162" y="225"/>
                        <a:pt x="165" y="223"/>
                        <a:pt x="165" y="222"/>
                      </a:cubicBezTo>
                      <a:cubicBezTo>
                        <a:pt x="166" y="221"/>
                        <a:pt x="166" y="219"/>
                        <a:pt x="167" y="218"/>
                      </a:cubicBezTo>
                      <a:cubicBezTo>
                        <a:pt x="167" y="217"/>
                        <a:pt x="169" y="215"/>
                        <a:pt x="170" y="214"/>
                      </a:cubicBezTo>
                      <a:cubicBezTo>
                        <a:pt x="171" y="212"/>
                        <a:pt x="172" y="210"/>
                        <a:pt x="173" y="210"/>
                      </a:cubicBezTo>
                      <a:cubicBezTo>
                        <a:pt x="173" y="210"/>
                        <a:pt x="174" y="210"/>
                        <a:pt x="176" y="211"/>
                      </a:cubicBezTo>
                      <a:cubicBezTo>
                        <a:pt x="177" y="213"/>
                        <a:pt x="181" y="214"/>
                        <a:pt x="182" y="214"/>
                      </a:cubicBezTo>
                      <a:cubicBezTo>
                        <a:pt x="185" y="214"/>
                        <a:pt x="188" y="212"/>
                        <a:pt x="188" y="209"/>
                      </a:cubicBezTo>
                      <a:cubicBezTo>
                        <a:pt x="189" y="207"/>
                        <a:pt x="189" y="204"/>
                        <a:pt x="188" y="202"/>
                      </a:cubicBezTo>
                      <a:cubicBezTo>
                        <a:pt x="188" y="200"/>
                        <a:pt x="188" y="197"/>
                        <a:pt x="188" y="196"/>
                      </a:cubicBezTo>
                      <a:cubicBezTo>
                        <a:pt x="189" y="195"/>
                        <a:pt x="189" y="192"/>
                        <a:pt x="189" y="191"/>
                      </a:cubicBezTo>
                      <a:cubicBezTo>
                        <a:pt x="189" y="189"/>
                        <a:pt x="191" y="188"/>
                        <a:pt x="192" y="188"/>
                      </a:cubicBezTo>
                      <a:cubicBezTo>
                        <a:pt x="193" y="188"/>
                        <a:pt x="194" y="187"/>
                        <a:pt x="195" y="185"/>
                      </a:cubicBezTo>
                      <a:cubicBezTo>
                        <a:pt x="195" y="185"/>
                        <a:pt x="196" y="182"/>
                        <a:pt x="196" y="179"/>
                      </a:cubicBezTo>
                      <a:cubicBezTo>
                        <a:pt x="195" y="178"/>
                        <a:pt x="196" y="175"/>
                        <a:pt x="197" y="174"/>
                      </a:cubicBezTo>
                      <a:cubicBezTo>
                        <a:pt x="198" y="173"/>
                        <a:pt x="199" y="171"/>
                        <a:pt x="200" y="169"/>
                      </a:cubicBezTo>
                      <a:cubicBezTo>
                        <a:pt x="201" y="167"/>
                        <a:pt x="202" y="164"/>
                        <a:pt x="203" y="162"/>
                      </a:cubicBezTo>
                      <a:cubicBezTo>
                        <a:pt x="204" y="161"/>
                        <a:pt x="204" y="158"/>
                        <a:pt x="204" y="156"/>
                      </a:cubicBezTo>
                      <a:cubicBezTo>
                        <a:pt x="203" y="155"/>
                        <a:pt x="202" y="152"/>
                        <a:pt x="201" y="151"/>
                      </a:cubicBezTo>
                      <a:cubicBezTo>
                        <a:pt x="201" y="148"/>
                        <a:pt x="200" y="145"/>
                        <a:pt x="203" y="144"/>
                      </a:cubicBezTo>
                      <a:cubicBezTo>
                        <a:pt x="205" y="142"/>
                        <a:pt x="207" y="139"/>
                        <a:pt x="208" y="138"/>
                      </a:cubicBezTo>
                      <a:cubicBezTo>
                        <a:pt x="208" y="136"/>
                        <a:pt x="211" y="133"/>
                        <a:pt x="212" y="132"/>
                      </a:cubicBezTo>
                      <a:cubicBezTo>
                        <a:pt x="214" y="131"/>
                        <a:pt x="216" y="130"/>
                        <a:pt x="217" y="130"/>
                      </a:cubicBezTo>
                      <a:cubicBezTo>
                        <a:pt x="219" y="130"/>
                        <a:pt x="220" y="128"/>
                        <a:pt x="220" y="126"/>
                      </a:cubicBezTo>
                      <a:cubicBezTo>
                        <a:pt x="220" y="125"/>
                        <a:pt x="221" y="124"/>
                        <a:pt x="223" y="123"/>
                      </a:cubicBezTo>
                      <a:cubicBezTo>
                        <a:pt x="224" y="123"/>
                        <a:pt x="226" y="123"/>
                        <a:pt x="227" y="123"/>
                      </a:cubicBezTo>
                      <a:cubicBezTo>
                        <a:pt x="228" y="123"/>
                        <a:pt x="230" y="121"/>
                        <a:pt x="230" y="119"/>
                      </a:cubicBezTo>
                      <a:cubicBezTo>
                        <a:pt x="231" y="118"/>
                        <a:pt x="231" y="115"/>
                        <a:pt x="230" y="113"/>
                      </a:cubicBezTo>
                      <a:cubicBezTo>
                        <a:pt x="229" y="112"/>
                        <a:pt x="229" y="109"/>
                        <a:pt x="230" y="108"/>
                      </a:cubicBezTo>
                      <a:cubicBezTo>
                        <a:pt x="230" y="106"/>
                        <a:pt x="232" y="102"/>
                        <a:pt x="234" y="101"/>
                      </a:cubicBezTo>
                      <a:cubicBezTo>
                        <a:pt x="235" y="99"/>
                        <a:pt x="236" y="96"/>
                        <a:pt x="237" y="95"/>
                      </a:cubicBezTo>
                      <a:cubicBezTo>
                        <a:pt x="237" y="93"/>
                        <a:pt x="237" y="91"/>
                        <a:pt x="238" y="91"/>
                      </a:cubicBezTo>
                      <a:cubicBezTo>
                        <a:pt x="240" y="90"/>
                        <a:pt x="242" y="89"/>
                        <a:pt x="243" y="88"/>
                      </a:cubicBezTo>
                      <a:cubicBezTo>
                        <a:pt x="244" y="87"/>
                        <a:pt x="245" y="85"/>
                        <a:pt x="246" y="84"/>
                      </a:cubicBezTo>
                      <a:cubicBezTo>
                        <a:pt x="247" y="83"/>
                        <a:pt x="250" y="81"/>
                        <a:pt x="252" y="79"/>
                      </a:cubicBezTo>
                      <a:cubicBezTo>
                        <a:pt x="255" y="77"/>
                        <a:pt x="259" y="75"/>
                        <a:pt x="260" y="74"/>
                      </a:cubicBezTo>
                      <a:cubicBezTo>
                        <a:pt x="261" y="73"/>
                        <a:pt x="264" y="71"/>
                        <a:pt x="266" y="69"/>
                      </a:cubicBezTo>
                      <a:cubicBezTo>
                        <a:pt x="267" y="68"/>
                        <a:pt x="268" y="65"/>
                        <a:pt x="270" y="64"/>
                      </a:cubicBezTo>
                      <a:cubicBezTo>
                        <a:pt x="271" y="63"/>
                        <a:pt x="274" y="62"/>
                        <a:pt x="275" y="62"/>
                      </a:cubicBezTo>
                      <a:cubicBezTo>
                        <a:pt x="276" y="62"/>
                        <a:pt x="278" y="61"/>
                        <a:pt x="280" y="59"/>
                      </a:cubicBezTo>
                      <a:cubicBezTo>
                        <a:pt x="281" y="58"/>
                        <a:pt x="284" y="55"/>
                        <a:pt x="286" y="54"/>
                      </a:cubicBezTo>
                      <a:cubicBezTo>
                        <a:pt x="289" y="52"/>
                        <a:pt x="292" y="50"/>
                        <a:pt x="293" y="49"/>
                      </a:cubicBezTo>
                      <a:cubicBezTo>
                        <a:pt x="295" y="48"/>
                        <a:pt x="297" y="47"/>
                        <a:pt x="298" y="46"/>
                      </a:cubicBezTo>
                      <a:cubicBezTo>
                        <a:pt x="298" y="45"/>
                        <a:pt x="299" y="43"/>
                        <a:pt x="299" y="42"/>
                      </a:cubicBezTo>
                      <a:cubicBezTo>
                        <a:pt x="299" y="42"/>
                        <a:pt x="300" y="41"/>
                        <a:pt x="302" y="42"/>
                      </a:cubicBezTo>
                      <a:cubicBezTo>
                        <a:pt x="303" y="42"/>
                        <a:pt x="306" y="42"/>
                        <a:pt x="308" y="42"/>
                      </a:cubicBezTo>
                      <a:cubicBezTo>
                        <a:pt x="310" y="41"/>
                        <a:pt x="313" y="40"/>
                        <a:pt x="315" y="39"/>
                      </a:cubicBezTo>
                      <a:cubicBezTo>
                        <a:pt x="315" y="39"/>
                        <a:pt x="317" y="39"/>
                        <a:pt x="318" y="38"/>
                      </a:cubicBezTo>
                      <a:cubicBezTo>
                        <a:pt x="320" y="38"/>
                        <a:pt x="322" y="36"/>
                        <a:pt x="322" y="34"/>
                      </a:cubicBezTo>
                      <a:cubicBezTo>
                        <a:pt x="323" y="32"/>
                        <a:pt x="323" y="30"/>
                        <a:pt x="322" y="28"/>
                      </a:cubicBezTo>
                      <a:cubicBezTo>
                        <a:pt x="322" y="27"/>
                        <a:pt x="320" y="27"/>
                        <a:pt x="319" y="27"/>
                      </a:cubicBezTo>
                      <a:cubicBezTo>
                        <a:pt x="318" y="27"/>
                        <a:pt x="316" y="25"/>
                        <a:pt x="315" y="23"/>
                      </a:cubicBezTo>
                      <a:cubicBezTo>
                        <a:pt x="313" y="22"/>
                        <a:pt x="313" y="19"/>
                        <a:pt x="313" y="18"/>
                      </a:cubicBezTo>
                      <a:cubicBezTo>
                        <a:pt x="312" y="17"/>
                        <a:pt x="312" y="14"/>
                        <a:pt x="313" y="13"/>
                      </a:cubicBezTo>
                      <a:cubicBezTo>
                        <a:pt x="312" y="12"/>
                        <a:pt x="313" y="10"/>
                        <a:pt x="314" y="8"/>
                      </a:cubicBezTo>
                      <a:cubicBezTo>
                        <a:pt x="315" y="7"/>
                        <a:pt x="316" y="6"/>
                        <a:pt x="317" y="4"/>
                      </a:cubicBezTo>
                      <a:cubicBezTo>
                        <a:pt x="317" y="3"/>
                        <a:pt x="317" y="1"/>
                        <a:pt x="316" y="1"/>
                      </a:cubicBezTo>
                      <a:cubicBezTo>
                        <a:pt x="316" y="0"/>
                        <a:pt x="314" y="0"/>
                        <a:pt x="312" y="0"/>
                      </a:cubicBezTo>
                      <a:cubicBezTo>
                        <a:pt x="311" y="0"/>
                        <a:pt x="308" y="0"/>
                        <a:pt x="306" y="0"/>
                      </a:cubicBezTo>
                      <a:cubicBezTo>
                        <a:pt x="304" y="0"/>
                        <a:pt x="302" y="1"/>
                        <a:pt x="301" y="3"/>
                      </a:cubicBezTo>
                      <a:cubicBezTo>
                        <a:pt x="300" y="4"/>
                        <a:pt x="297" y="7"/>
                        <a:pt x="295" y="7"/>
                      </a:cubicBezTo>
                      <a:cubicBezTo>
                        <a:pt x="293" y="8"/>
                        <a:pt x="289" y="9"/>
                        <a:pt x="287" y="9"/>
                      </a:cubicBezTo>
                      <a:cubicBezTo>
                        <a:pt x="287" y="9"/>
                        <a:pt x="284" y="9"/>
                        <a:pt x="282" y="10"/>
                      </a:cubicBezTo>
                      <a:cubicBezTo>
                        <a:pt x="280" y="11"/>
                        <a:pt x="279" y="12"/>
                        <a:pt x="277" y="12"/>
                      </a:cubicBezTo>
                      <a:cubicBezTo>
                        <a:pt x="276" y="13"/>
                        <a:pt x="273" y="14"/>
                        <a:pt x="272" y="15"/>
                      </a:cubicBezTo>
                      <a:cubicBezTo>
                        <a:pt x="271" y="15"/>
                        <a:pt x="268" y="16"/>
                        <a:pt x="265" y="17"/>
                      </a:cubicBezTo>
                      <a:cubicBezTo>
                        <a:pt x="263" y="17"/>
                        <a:pt x="260" y="19"/>
                        <a:pt x="259" y="20"/>
                      </a:cubicBezTo>
                      <a:cubicBezTo>
                        <a:pt x="258" y="21"/>
                        <a:pt x="256" y="22"/>
                        <a:pt x="255" y="24"/>
                      </a:cubicBezTo>
                      <a:cubicBezTo>
                        <a:pt x="255" y="25"/>
                        <a:pt x="252" y="26"/>
                        <a:pt x="250" y="27"/>
                      </a:cubicBezTo>
                      <a:cubicBezTo>
                        <a:pt x="248" y="28"/>
                        <a:pt x="246" y="29"/>
                        <a:pt x="243" y="30"/>
                      </a:cubicBezTo>
                      <a:cubicBezTo>
                        <a:pt x="240" y="31"/>
                        <a:pt x="238" y="31"/>
                        <a:pt x="236" y="30"/>
                      </a:cubicBezTo>
                      <a:cubicBezTo>
                        <a:pt x="234" y="30"/>
                        <a:pt x="232" y="31"/>
                        <a:pt x="232" y="32"/>
                      </a:cubicBezTo>
                      <a:cubicBezTo>
                        <a:pt x="232" y="34"/>
                        <a:pt x="231" y="36"/>
                        <a:pt x="230" y="37"/>
                      </a:cubicBezTo>
                      <a:cubicBezTo>
                        <a:pt x="228" y="38"/>
                        <a:pt x="225" y="40"/>
                        <a:pt x="224" y="42"/>
                      </a:cubicBezTo>
                      <a:cubicBezTo>
                        <a:pt x="222" y="43"/>
                        <a:pt x="220" y="46"/>
                        <a:pt x="218" y="48"/>
                      </a:cubicBezTo>
                      <a:cubicBezTo>
                        <a:pt x="217" y="49"/>
                        <a:pt x="216" y="52"/>
                        <a:pt x="214" y="54"/>
                      </a:cubicBezTo>
                      <a:cubicBezTo>
                        <a:pt x="213" y="56"/>
                        <a:pt x="212" y="58"/>
                        <a:pt x="211" y="61"/>
                      </a:cubicBezTo>
                      <a:cubicBezTo>
                        <a:pt x="210" y="62"/>
                        <a:pt x="208" y="65"/>
                        <a:pt x="205" y="66"/>
                      </a:cubicBezTo>
                      <a:cubicBezTo>
                        <a:pt x="202" y="68"/>
                        <a:pt x="199" y="69"/>
                        <a:pt x="197" y="69"/>
                      </a:cubicBezTo>
                      <a:cubicBezTo>
                        <a:pt x="196" y="69"/>
                        <a:pt x="193" y="70"/>
                        <a:pt x="192" y="69"/>
                      </a:cubicBezTo>
                      <a:cubicBezTo>
                        <a:pt x="191" y="69"/>
                        <a:pt x="188" y="69"/>
                        <a:pt x="187" y="69"/>
                      </a:cubicBezTo>
                      <a:cubicBezTo>
                        <a:pt x="185" y="69"/>
                        <a:pt x="184" y="70"/>
                        <a:pt x="182" y="70"/>
                      </a:cubicBezTo>
                      <a:cubicBezTo>
                        <a:pt x="180" y="71"/>
                        <a:pt x="177" y="71"/>
                        <a:pt x="176" y="71"/>
                      </a:cubicBezTo>
                      <a:cubicBezTo>
                        <a:pt x="175" y="71"/>
                        <a:pt x="172" y="71"/>
                        <a:pt x="169" y="71"/>
                      </a:cubicBezTo>
                      <a:cubicBezTo>
                        <a:pt x="168" y="71"/>
                        <a:pt x="166" y="71"/>
                        <a:pt x="166" y="70"/>
                      </a:cubicBezTo>
                      <a:cubicBezTo>
                        <a:pt x="166" y="69"/>
                        <a:pt x="164" y="69"/>
                        <a:pt x="162" y="68"/>
                      </a:cubicBezTo>
                      <a:cubicBezTo>
                        <a:pt x="160" y="68"/>
                        <a:pt x="158" y="68"/>
                        <a:pt x="157" y="68"/>
                      </a:cubicBezTo>
                      <a:cubicBezTo>
                        <a:pt x="156" y="68"/>
                        <a:pt x="154" y="69"/>
                        <a:pt x="153" y="70"/>
                      </a:cubicBezTo>
                      <a:cubicBezTo>
                        <a:pt x="152" y="71"/>
                        <a:pt x="148" y="72"/>
                        <a:pt x="144" y="73"/>
                      </a:cubicBezTo>
                      <a:cubicBezTo>
                        <a:pt x="140" y="75"/>
                        <a:pt x="135" y="77"/>
                        <a:pt x="130" y="78"/>
                      </a:cubicBezTo>
                      <a:cubicBezTo>
                        <a:pt x="127" y="80"/>
                        <a:pt x="123" y="81"/>
                        <a:pt x="122" y="83"/>
                      </a:cubicBezTo>
                      <a:cubicBezTo>
                        <a:pt x="122" y="83"/>
                        <a:pt x="122" y="83"/>
                        <a:pt x="121" y="84"/>
                      </a:cubicBezTo>
                      <a:cubicBezTo>
                        <a:pt x="119" y="85"/>
                        <a:pt x="117" y="86"/>
                        <a:pt x="115" y="86"/>
                      </a:cubicBezTo>
                      <a:cubicBezTo>
                        <a:pt x="113" y="86"/>
                        <a:pt x="111" y="87"/>
                        <a:pt x="109" y="88"/>
                      </a:cubicBezTo>
                      <a:cubicBezTo>
                        <a:pt x="107" y="89"/>
                        <a:pt x="104" y="90"/>
                        <a:pt x="103" y="90"/>
                      </a:cubicBezTo>
                      <a:cubicBezTo>
                        <a:pt x="102" y="90"/>
                        <a:pt x="99" y="90"/>
                        <a:pt x="97" y="89"/>
                      </a:cubicBezTo>
                      <a:cubicBezTo>
                        <a:pt x="95" y="89"/>
                        <a:pt x="94" y="88"/>
                        <a:pt x="93" y="87"/>
                      </a:cubicBezTo>
                      <a:cubicBezTo>
                        <a:pt x="92" y="87"/>
                        <a:pt x="90" y="88"/>
                        <a:pt x="88" y="90"/>
                      </a:cubicBezTo>
                      <a:cubicBezTo>
                        <a:pt x="87" y="92"/>
                        <a:pt x="86" y="93"/>
                        <a:pt x="84" y="93"/>
                      </a:cubicBezTo>
                      <a:cubicBezTo>
                        <a:pt x="82" y="92"/>
                        <a:pt x="79" y="91"/>
                        <a:pt x="78" y="91"/>
                      </a:cubicBezTo>
                      <a:cubicBezTo>
                        <a:pt x="76" y="91"/>
                        <a:pt x="72" y="91"/>
                        <a:pt x="70" y="92"/>
                      </a:cubicBezTo>
                      <a:cubicBezTo>
                        <a:pt x="68" y="93"/>
                        <a:pt x="62" y="94"/>
                        <a:pt x="60" y="95"/>
                      </a:cubicBezTo>
                      <a:cubicBezTo>
                        <a:pt x="56" y="95"/>
                        <a:pt x="52" y="95"/>
                        <a:pt x="49" y="94"/>
                      </a:cubicBezTo>
                      <a:cubicBezTo>
                        <a:pt x="45" y="94"/>
                        <a:pt x="42" y="93"/>
                        <a:pt x="40" y="92"/>
                      </a:cubicBezTo>
                      <a:cubicBezTo>
                        <a:pt x="38" y="91"/>
                        <a:pt x="36" y="91"/>
                        <a:pt x="34" y="91"/>
                      </a:cubicBezTo>
                      <a:cubicBezTo>
                        <a:pt x="33" y="92"/>
                        <a:pt x="30" y="92"/>
                        <a:pt x="29" y="93"/>
                      </a:cubicBezTo>
                      <a:cubicBezTo>
                        <a:pt x="29" y="94"/>
                        <a:pt x="28" y="96"/>
                        <a:pt x="27" y="97"/>
                      </a:cubicBezTo>
                      <a:cubicBezTo>
                        <a:pt x="26" y="97"/>
                        <a:pt x="24" y="99"/>
                        <a:pt x="21" y="99"/>
                      </a:cubicBezTo>
                      <a:cubicBezTo>
                        <a:pt x="20" y="100"/>
                        <a:pt x="16" y="101"/>
                        <a:pt x="14" y="101"/>
                      </a:cubicBezTo>
                      <a:cubicBezTo>
                        <a:pt x="13" y="102"/>
                        <a:pt x="13" y="102"/>
                        <a:pt x="13" y="102"/>
                      </a:cubicBezTo>
                      <a:cubicBezTo>
                        <a:pt x="12" y="102"/>
                        <a:pt x="12" y="104"/>
                        <a:pt x="12" y="106"/>
                      </a:cubicBezTo>
                      <a:cubicBezTo>
                        <a:pt x="13" y="109"/>
                        <a:pt x="13" y="111"/>
                        <a:pt x="12" y="113"/>
                      </a:cubicBezTo>
                      <a:cubicBezTo>
                        <a:pt x="11" y="115"/>
                        <a:pt x="10" y="117"/>
                        <a:pt x="10" y="119"/>
                      </a:cubicBezTo>
                      <a:cubicBezTo>
                        <a:pt x="10" y="121"/>
                        <a:pt x="8" y="122"/>
                        <a:pt x="7" y="124"/>
                      </a:cubicBezTo>
                      <a:cubicBezTo>
                        <a:pt x="5" y="125"/>
                        <a:pt x="3" y="128"/>
                        <a:pt x="1" y="129"/>
                      </a:cubicBezTo>
                      <a:cubicBezTo>
                        <a:pt x="0" y="132"/>
                        <a:pt x="0" y="133"/>
                        <a:pt x="1" y="132"/>
                      </a:cubicBezTo>
                      <a:cubicBezTo>
                        <a:pt x="1" y="132"/>
                        <a:pt x="1" y="132"/>
                        <a:pt x="3" y="133"/>
                      </a:cubicBezTo>
                      <a:cubicBezTo>
                        <a:pt x="5" y="135"/>
                        <a:pt x="8" y="138"/>
                        <a:pt x="8" y="140"/>
                      </a:cubicBezTo>
                      <a:cubicBezTo>
                        <a:pt x="9" y="142"/>
                        <a:pt x="10" y="144"/>
                        <a:pt x="11" y="145"/>
                      </a:cubicBezTo>
                      <a:cubicBezTo>
                        <a:pt x="12" y="147"/>
                        <a:pt x="12" y="148"/>
                        <a:pt x="11" y="150"/>
                      </a:cubicBezTo>
                      <a:cubicBezTo>
                        <a:pt x="10" y="151"/>
                        <a:pt x="10" y="154"/>
                        <a:pt x="10" y="155"/>
                      </a:cubicBezTo>
                      <a:cubicBezTo>
                        <a:pt x="11" y="156"/>
                        <a:pt x="12" y="159"/>
                        <a:pt x="12" y="159"/>
                      </a:cubicBezTo>
                      <a:cubicBezTo>
                        <a:pt x="13" y="161"/>
                        <a:pt x="13" y="163"/>
                        <a:pt x="13" y="164"/>
                      </a:cubicBezTo>
                      <a:cubicBezTo>
                        <a:pt x="14" y="165"/>
                        <a:pt x="13" y="167"/>
                        <a:pt x="13" y="169"/>
                      </a:cubicBezTo>
                      <a:cubicBezTo>
                        <a:pt x="13" y="170"/>
                        <a:pt x="13" y="170"/>
                        <a:pt x="13" y="170"/>
                      </a:cubicBezTo>
                      <a:cubicBezTo>
                        <a:pt x="13" y="171"/>
                        <a:pt x="15" y="170"/>
                        <a:pt x="18" y="166"/>
                      </a:cubicBezTo>
                      <a:cubicBezTo>
                        <a:pt x="19" y="163"/>
                        <a:pt x="21" y="159"/>
                        <a:pt x="21" y="158"/>
                      </a:cubicBezTo>
                      <a:cubicBezTo>
                        <a:pt x="21" y="156"/>
                        <a:pt x="21" y="153"/>
                        <a:pt x="21" y="152"/>
                      </a:cubicBezTo>
                      <a:cubicBezTo>
                        <a:pt x="20" y="151"/>
                        <a:pt x="21" y="148"/>
                        <a:pt x="22" y="147"/>
                      </a:cubicBezTo>
                      <a:cubicBezTo>
                        <a:pt x="23" y="146"/>
                        <a:pt x="25" y="144"/>
                        <a:pt x="25" y="143"/>
                      </a:cubicBezTo>
                      <a:cubicBezTo>
                        <a:pt x="27" y="142"/>
                        <a:pt x="30" y="140"/>
                        <a:pt x="33" y="140"/>
                      </a:cubicBezTo>
                      <a:cubicBezTo>
                        <a:pt x="34" y="139"/>
                        <a:pt x="38" y="138"/>
                        <a:pt x="40" y="138"/>
                      </a:cubicBezTo>
                      <a:cubicBezTo>
                        <a:pt x="41" y="137"/>
                        <a:pt x="43" y="137"/>
                        <a:pt x="44" y="137"/>
                      </a:cubicBezTo>
                      <a:cubicBezTo>
                        <a:pt x="46" y="137"/>
                        <a:pt x="49" y="138"/>
                        <a:pt x="50" y="139"/>
                      </a:cubicBezTo>
                      <a:cubicBezTo>
                        <a:pt x="53" y="140"/>
                        <a:pt x="56" y="140"/>
                        <a:pt x="58" y="140"/>
                      </a:cubicBezTo>
                      <a:cubicBezTo>
                        <a:pt x="60" y="139"/>
                        <a:pt x="64" y="139"/>
                        <a:pt x="66" y="138"/>
                      </a:cubicBezTo>
                      <a:cubicBezTo>
                        <a:pt x="66" y="138"/>
                        <a:pt x="69" y="138"/>
                        <a:pt x="71" y="138"/>
                      </a:cubicBezTo>
                      <a:cubicBezTo>
                        <a:pt x="73" y="138"/>
                        <a:pt x="75" y="138"/>
                        <a:pt x="75" y="140"/>
                      </a:cubicBezTo>
                      <a:cubicBezTo>
                        <a:pt x="75" y="142"/>
                        <a:pt x="78" y="143"/>
                        <a:pt x="80" y="143"/>
                      </a:cubicBezTo>
                      <a:cubicBezTo>
                        <a:pt x="83" y="142"/>
                        <a:pt x="84" y="142"/>
                        <a:pt x="85" y="144"/>
                      </a:cubicBezTo>
                      <a:cubicBezTo>
                        <a:pt x="86" y="147"/>
                        <a:pt x="88" y="147"/>
                        <a:pt x="89" y="146"/>
                      </a:cubicBezTo>
                      <a:cubicBezTo>
                        <a:pt x="90" y="145"/>
                        <a:pt x="92" y="143"/>
                        <a:pt x="92" y="141"/>
                      </a:cubicBezTo>
                      <a:cubicBezTo>
                        <a:pt x="93" y="141"/>
                        <a:pt x="96" y="139"/>
                        <a:pt x="98" y="137"/>
                      </a:cubicBezTo>
                      <a:cubicBezTo>
                        <a:pt x="99" y="136"/>
                        <a:pt x="101" y="134"/>
                        <a:pt x="102" y="133"/>
                      </a:cubicBezTo>
                      <a:cubicBezTo>
                        <a:pt x="103" y="132"/>
                        <a:pt x="105" y="132"/>
                        <a:pt x="106" y="133"/>
                      </a:cubicBezTo>
                      <a:cubicBezTo>
                        <a:pt x="107" y="134"/>
                        <a:pt x="108" y="135"/>
                        <a:pt x="108" y="135"/>
                      </a:cubicBezTo>
                      <a:cubicBezTo>
                        <a:pt x="109" y="134"/>
                        <a:pt x="111" y="133"/>
                        <a:pt x="113" y="132"/>
                      </a:cubicBezTo>
                      <a:cubicBezTo>
                        <a:pt x="115" y="132"/>
                        <a:pt x="117" y="130"/>
                        <a:pt x="119" y="128"/>
                      </a:cubicBezTo>
                      <a:cubicBezTo>
                        <a:pt x="121" y="127"/>
                        <a:pt x="124" y="126"/>
                        <a:pt x="124" y="126"/>
                      </a:cubicBezTo>
                      <a:cubicBezTo>
                        <a:pt x="125" y="126"/>
                        <a:pt x="129" y="126"/>
                        <a:pt x="132" y="125"/>
                      </a:cubicBezTo>
                      <a:cubicBezTo>
                        <a:pt x="135" y="124"/>
                        <a:pt x="137" y="125"/>
                        <a:pt x="136" y="126"/>
                      </a:cubicBezTo>
                      <a:cubicBezTo>
                        <a:pt x="135" y="128"/>
                        <a:pt x="135" y="129"/>
                        <a:pt x="135" y="130"/>
                      </a:cubicBezTo>
                      <a:cubicBezTo>
                        <a:pt x="135" y="132"/>
                        <a:pt x="135" y="134"/>
                        <a:pt x="135" y="134"/>
                      </a:cubicBezTo>
                      <a:cubicBezTo>
                        <a:pt x="135" y="134"/>
                        <a:pt x="134" y="136"/>
                        <a:pt x="134" y="138"/>
                      </a:cubicBezTo>
                      <a:cubicBezTo>
                        <a:pt x="134" y="139"/>
                        <a:pt x="134" y="141"/>
                        <a:pt x="134" y="142"/>
                      </a:cubicBezTo>
                      <a:cubicBezTo>
                        <a:pt x="134" y="144"/>
                        <a:pt x="136" y="145"/>
                        <a:pt x="137" y="144"/>
                      </a:cubicBezTo>
                      <a:cubicBezTo>
                        <a:pt x="138" y="144"/>
                        <a:pt x="141" y="143"/>
                        <a:pt x="142" y="142"/>
                      </a:cubicBezTo>
                      <a:cubicBezTo>
                        <a:pt x="144" y="141"/>
                        <a:pt x="147" y="141"/>
                        <a:pt x="149" y="142"/>
                      </a:cubicBezTo>
                      <a:cubicBezTo>
                        <a:pt x="150" y="142"/>
                        <a:pt x="152" y="143"/>
                        <a:pt x="152" y="144"/>
                      </a:cubicBezTo>
                      <a:cubicBezTo>
                        <a:pt x="153" y="145"/>
                        <a:pt x="155" y="146"/>
                        <a:pt x="157" y="146"/>
                      </a:cubicBezTo>
                      <a:cubicBezTo>
                        <a:pt x="159" y="146"/>
                        <a:pt x="161" y="146"/>
                        <a:pt x="162" y="146"/>
                      </a:cubicBezTo>
                      <a:cubicBezTo>
                        <a:pt x="163" y="146"/>
                        <a:pt x="163" y="148"/>
                        <a:pt x="162" y="149"/>
                      </a:cubicBezTo>
                      <a:cubicBezTo>
                        <a:pt x="161" y="151"/>
                        <a:pt x="160" y="152"/>
                        <a:pt x="160" y="154"/>
                      </a:cubicBezTo>
                      <a:cubicBezTo>
                        <a:pt x="160" y="155"/>
                        <a:pt x="160" y="157"/>
                        <a:pt x="162" y="157"/>
                      </a:cubicBezTo>
                      <a:cubicBezTo>
                        <a:pt x="163" y="157"/>
                        <a:pt x="165" y="159"/>
                        <a:pt x="167" y="160"/>
                      </a:cubicBezTo>
                      <a:cubicBezTo>
                        <a:pt x="168" y="161"/>
                        <a:pt x="169" y="162"/>
                        <a:pt x="169" y="164"/>
                      </a:cubicBezTo>
                      <a:cubicBezTo>
                        <a:pt x="170" y="166"/>
                        <a:pt x="170" y="167"/>
                        <a:pt x="169" y="168"/>
                      </a:cubicBezTo>
                      <a:cubicBezTo>
                        <a:pt x="168" y="169"/>
                        <a:pt x="165" y="171"/>
                        <a:pt x="163" y="172"/>
                      </a:cubicBezTo>
                      <a:cubicBezTo>
                        <a:pt x="162" y="173"/>
                        <a:pt x="159" y="174"/>
                        <a:pt x="157" y="175"/>
                      </a:cubicBezTo>
                      <a:cubicBezTo>
                        <a:pt x="155" y="176"/>
                        <a:pt x="153" y="179"/>
                        <a:pt x="150" y="180"/>
                      </a:cubicBezTo>
                      <a:cubicBezTo>
                        <a:pt x="147" y="181"/>
                        <a:pt x="146" y="182"/>
                        <a:pt x="147" y="183"/>
                      </a:cubicBezTo>
                      <a:cubicBezTo>
                        <a:pt x="147" y="183"/>
                        <a:pt x="147" y="183"/>
                        <a:pt x="148" y="184"/>
                      </a:cubicBezTo>
                      <a:cubicBezTo>
                        <a:pt x="150" y="186"/>
                        <a:pt x="152" y="187"/>
                        <a:pt x="153" y="189"/>
                      </a:cubicBezTo>
                      <a:cubicBezTo>
                        <a:pt x="154" y="191"/>
                        <a:pt x="154" y="191"/>
                        <a:pt x="152" y="192"/>
                      </a:cubicBezTo>
                      <a:cubicBezTo>
                        <a:pt x="150" y="192"/>
                        <a:pt x="147" y="192"/>
                        <a:pt x="147" y="192"/>
                      </a:cubicBezTo>
                      <a:cubicBezTo>
                        <a:pt x="145" y="191"/>
                        <a:pt x="144" y="193"/>
                        <a:pt x="144" y="194"/>
                      </a:cubicBezTo>
                      <a:cubicBezTo>
                        <a:pt x="144" y="196"/>
                        <a:pt x="143" y="199"/>
                        <a:pt x="143" y="201"/>
                      </a:cubicBezTo>
                      <a:cubicBezTo>
                        <a:pt x="142" y="204"/>
                        <a:pt x="141" y="206"/>
                        <a:pt x="140" y="207"/>
                      </a:cubicBezTo>
                      <a:cubicBezTo>
                        <a:pt x="140" y="209"/>
                        <a:pt x="140" y="209"/>
                        <a:pt x="140" y="209"/>
                      </a:cubicBezTo>
                      <a:cubicBezTo>
                        <a:pt x="140" y="209"/>
                        <a:pt x="140" y="210"/>
                        <a:pt x="142" y="212"/>
                      </a:cubicBezTo>
                      <a:cubicBezTo>
                        <a:pt x="144" y="213"/>
                        <a:pt x="145" y="215"/>
                        <a:pt x="146" y="21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6" name="Freeform 10">
                  <a:extLst>
                    <a:ext uri="{FF2B5EF4-FFF2-40B4-BE49-F238E27FC236}">
                      <a16:creationId xmlns:a16="http://schemas.microsoft.com/office/drawing/2014/main" id="{FC40AE37-D677-4999-277D-B12DE4AFB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0102" y="2722471"/>
                  <a:ext cx="140856" cy="204969"/>
                </a:xfrm>
                <a:custGeom>
                  <a:avLst/>
                  <a:gdLst/>
                  <a:ahLst/>
                  <a:cxnLst>
                    <a:cxn ang="0">
                      <a:pos x="59" y="37"/>
                    </a:cxn>
                    <a:cxn ang="0">
                      <a:pos x="60" y="33"/>
                    </a:cxn>
                    <a:cxn ang="0">
                      <a:pos x="60" y="27"/>
                    </a:cxn>
                    <a:cxn ang="0">
                      <a:pos x="59" y="20"/>
                    </a:cxn>
                    <a:cxn ang="0">
                      <a:pos x="56" y="15"/>
                    </a:cxn>
                    <a:cxn ang="0">
                      <a:pos x="54" y="11"/>
                    </a:cxn>
                    <a:cxn ang="0">
                      <a:pos x="54" y="7"/>
                    </a:cxn>
                    <a:cxn ang="0">
                      <a:pos x="51" y="2"/>
                    </a:cxn>
                    <a:cxn ang="0">
                      <a:pos x="47" y="1"/>
                    </a:cxn>
                    <a:cxn ang="0">
                      <a:pos x="46" y="2"/>
                    </a:cxn>
                    <a:cxn ang="0">
                      <a:pos x="45" y="7"/>
                    </a:cxn>
                    <a:cxn ang="0">
                      <a:pos x="42" y="11"/>
                    </a:cxn>
                    <a:cxn ang="0">
                      <a:pos x="40" y="12"/>
                    </a:cxn>
                    <a:cxn ang="0">
                      <a:pos x="39" y="14"/>
                    </a:cxn>
                    <a:cxn ang="0">
                      <a:pos x="37" y="19"/>
                    </a:cxn>
                    <a:cxn ang="0">
                      <a:pos x="33" y="21"/>
                    </a:cxn>
                    <a:cxn ang="0">
                      <a:pos x="29" y="20"/>
                    </a:cxn>
                    <a:cxn ang="0">
                      <a:pos x="24" y="22"/>
                    </a:cxn>
                    <a:cxn ang="0">
                      <a:pos x="20" y="25"/>
                    </a:cxn>
                    <a:cxn ang="0">
                      <a:pos x="14" y="28"/>
                    </a:cxn>
                    <a:cxn ang="0">
                      <a:pos x="9" y="30"/>
                    </a:cxn>
                    <a:cxn ang="0">
                      <a:pos x="6" y="34"/>
                    </a:cxn>
                    <a:cxn ang="0">
                      <a:pos x="4" y="38"/>
                    </a:cxn>
                    <a:cxn ang="0">
                      <a:pos x="3" y="42"/>
                    </a:cxn>
                    <a:cxn ang="0">
                      <a:pos x="2" y="47"/>
                    </a:cxn>
                    <a:cxn ang="0">
                      <a:pos x="0" y="51"/>
                    </a:cxn>
                    <a:cxn ang="0">
                      <a:pos x="0" y="54"/>
                    </a:cxn>
                    <a:cxn ang="0">
                      <a:pos x="2" y="59"/>
                    </a:cxn>
                    <a:cxn ang="0">
                      <a:pos x="6" y="64"/>
                    </a:cxn>
                    <a:cxn ang="0">
                      <a:pos x="9" y="71"/>
                    </a:cxn>
                    <a:cxn ang="0">
                      <a:pos x="10" y="77"/>
                    </a:cxn>
                    <a:cxn ang="0">
                      <a:pos x="12" y="82"/>
                    </a:cxn>
                    <a:cxn ang="0">
                      <a:pos x="14" y="82"/>
                    </a:cxn>
                    <a:cxn ang="0">
                      <a:pos x="19" y="80"/>
                    </a:cxn>
                    <a:cxn ang="0">
                      <a:pos x="22" y="84"/>
                    </a:cxn>
                    <a:cxn ang="0">
                      <a:pos x="25" y="89"/>
                    </a:cxn>
                    <a:cxn ang="0">
                      <a:pos x="31" y="87"/>
                    </a:cxn>
                    <a:cxn ang="0">
                      <a:pos x="36" y="82"/>
                    </a:cxn>
                    <a:cxn ang="0">
                      <a:pos x="35" y="76"/>
                    </a:cxn>
                    <a:cxn ang="0">
                      <a:pos x="35" y="71"/>
                    </a:cxn>
                    <a:cxn ang="0">
                      <a:pos x="35" y="67"/>
                    </a:cxn>
                    <a:cxn ang="0">
                      <a:pos x="40" y="62"/>
                    </a:cxn>
                    <a:cxn ang="0">
                      <a:pos x="42" y="57"/>
                    </a:cxn>
                    <a:cxn ang="0">
                      <a:pos x="42" y="50"/>
                    </a:cxn>
                    <a:cxn ang="0">
                      <a:pos x="44" y="48"/>
                    </a:cxn>
                    <a:cxn ang="0">
                      <a:pos x="48" y="48"/>
                    </a:cxn>
                    <a:cxn ang="0">
                      <a:pos x="50" y="45"/>
                    </a:cxn>
                    <a:cxn ang="0">
                      <a:pos x="55" y="45"/>
                    </a:cxn>
                    <a:cxn ang="0">
                      <a:pos x="56" y="46"/>
                    </a:cxn>
                    <a:cxn ang="0">
                      <a:pos x="57" y="42"/>
                    </a:cxn>
                    <a:cxn ang="0">
                      <a:pos x="59" y="37"/>
                    </a:cxn>
                  </a:cxnLst>
                  <a:rect l="0" t="0" r="r" b="b"/>
                  <a:pathLst>
                    <a:path w="61" h="89">
                      <a:moveTo>
                        <a:pt x="59" y="37"/>
                      </a:moveTo>
                      <a:cubicBezTo>
                        <a:pt x="60" y="36"/>
                        <a:pt x="61" y="35"/>
                        <a:pt x="60" y="33"/>
                      </a:cubicBezTo>
                      <a:cubicBezTo>
                        <a:pt x="60" y="31"/>
                        <a:pt x="60" y="29"/>
                        <a:pt x="60" y="27"/>
                      </a:cubicBezTo>
                      <a:cubicBezTo>
                        <a:pt x="60" y="25"/>
                        <a:pt x="59" y="22"/>
                        <a:pt x="59" y="20"/>
                      </a:cubicBezTo>
                      <a:cubicBezTo>
                        <a:pt x="59" y="18"/>
                        <a:pt x="57" y="15"/>
                        <a:pt x="56" y="15"/>
                      </a:cubicBezTo>
                      <a:cubicBezTo>
                        <a:pt x="54" y="14"/>
                        <a:pt x="54" y="12"/>
                        <a:pt x="54" y="11"/>
                      </a:cubicBezTo>
                      <a:cubicBezTo>
                        <a:pt x="55" y="10"/>
                        <a:pt x="55" y="8"/>
                        <a:pt x="54" y="7"/>
                      </a:cubicBezTo>
                      <a:cubicBezTo>
                        <a:pt x="53" y="5"/>
                        <a:pt x="53" y="3"/>
                        <a:pt x="51" y="2"/>
                      </a:cubicBezTo>
                      <a:cubicBezTo>
                        <a:pt x="49" y="0"/>
                        <a:pt x="48" y="0"/>
                        <a:pt x="47" y="1"/>
                      </a:cubicBezTo>
                      <a:cubicBezTo>
                        <a:pt x="47" y="1"/>
                        <a:pt x="47" y="1"/>
                        <a:pt x="46" y="2"/>
                      </a:cubicBezTo>
                      <a:cubicBezTo>
                        <a:pt x="46" y="3"/>
                        <a:pt x="45" y="6"/>
                        <a:pt x="45" y="7"/>
                      </a:cubicBezTo>
                      <a:cubicBezTo>
                        <a:pt x="45" y="9"/>
                        <a:pt x="44" y="11"/>
                        <a:pt x="42" y="11"/>
                      </a:cubicBezTo>
                      <a:cubicBezTo>
                        <a:pt x="40" y="11"/>
                        <a:pt x="39" y="11"/>
                        <a:pt x="40" y="12"/>
                      </a:cubicBezTo>
                      <a:cubicBezTo>
                        <a:pt x="40" y="13"/>
                        <a:pt x="40" y="13"/>
                        <a:pt x="39" y="14"/>
                      </a:cubicBezTo>
                      <a:cubicBezTo>
                        <a:pt x="38" y="15"/>
                        <a:pt x="38" y="17"/>
                        <a:pt x="37" y="19"/>
                      </a:cubicBezTo>
                      <a:cubicBezTo>
                        <a:pt x="37" y="21"/>
                        <a:pt x="35" y="22"/>
                        <a:pt x="33" y="21"/>
                      </a:cubicBezTo>
                      <a:cubicBezTo>
                        <a:pt x="31" y="20"/>
                        <a:pt x="30" y="20"/>
                        <a:pt x="29" y="20"/>
                      </a:cubicBezTo>
                      <a:cubicBezTo>
                        <a:pt x="28" y="20"/>
                        <a:pt x="26" y="21"/>
                        <a:pt x="24" y="22"/>
                      </a:cubicBezTo>
                      <a:cubicBezTo>
                        <a:pt x="22" y="22"/>
                        <a:pt x="21" y="24"/>
                        <a:pt x="20" y="25"/>
                      </a:cubicBezTo>
                      <a:cubicBezTo>
                        <a:pt x="19" y="27"/>
                        <a:pt x="16" y="27"/>
                        <a:pt x="14" y="28"/>
                      </a:cubicBezTo>
                      <a:cubicBezTo>
                        <a:pt x="12" y="28"/>
                        <a:pt x="10" y="29"/>
                        <a:pt x="9" y="30"/>
                      </a:cubicBezTo>
                      <a:cubicBezTo>
                        <a:pt x="9" y="31"/>
                        <a:pt x="8" y="33"/>
                        <a:pt x="6" y="34"/>
                      </a:cubicBezTo>
                      <a:cubicBezTo>
                        <a:pt x="6" y="34"/>
                        <a:pt x="4" y="36"/>
                        <a:pt x="4" y="38"/>
                      </a:cubicBezTo>
                      <a:cubicBezTo>
                        <a:pt x="3" y="39"/>
                        <a:pt x="3" y="41"/>
                        <a:pt x="3" y="42"/>
                      </a:cubicBezTo>
                      <a:cubicBezTo>
                        <a:pt x="4" y="44"/>
                        <a:pt x="3" y="46"/>
                        <a:pt x="2" y="47"/>
                      </a:cubicBezTo>
                      <a:cubicBezTo>
                        <a:pt x="1" y="48"/>
                        <a:pt x="0" y="50"/>
                        <a:pt x="0" y="51"/>
                      </a:cubicBezTo>
                      <a:cubicBezTo>
                        <a:pt x="1" y="51"/>
                        <a:pt x="1" y="53"/>
                        <a:pt x="0" y="54"/>
                      </a:cubicBezTo>
                      <a:cubicBezTo>
                        <a:pt x="0" y="55"/>
                        <a:pt x="1" y="57"/>
                        <a:pt x="2" y="59"/>
                      </a:cubicBezTo>
                      <a:cubicBezTo>
                        <a:pt x="3" y="61"/>
                        <a:pt x="5" y="63"/>
                        <a:pt x="6" y="64"/>
                      </a:cubicBezTo>
                      <a:cubicBezTo>
                        <a:pt x="7" y="66"/>
                        <a:pt x="8" y="68"/>
                        <a:pt x="9" y="71"/>
                      </a:cubicBezTo>
                      <a:cubicBezTo>
                        <a:pt x="10" y="72"/>
                        <a:pt x="10" y="76"/>
                        <a:pt x="10" y="77"/>
                      </a:cubicBezTo>
                      <a:cubicBezTo>
                        <a:pt x="11" y="79"/>
                        <a:pt x="11" y="81"/>
                        <a:pt x="12" y="82"/>
                      </a:cubicBezTo>
                      <a:cubicBezTo>
                        <a:pt x="13" y="83"/>
                        <a:pt x="14" y="83"/>
                        <a:pt x="14" y="82"/>
                      </a:cubicBezTo>
                      <a:cubicBezTo>
                        <a:pt x="15" y="80"/>
                        <a:pt x="17" y="79"/>
                        <a:pt x="19" y="80"/>
                      </a:cubicBezTo>
                      <a:cubicBezTo>
                        <a:pt x="20" y="80"/>
                        <a:pt x="22" y="82"/>
                        <a:pt x="22" y="84"/>
                      </a:cubicBezTo>
                      <a:cubicBezTo>
                        <a:pt x="23" y="86"/>
                        <a:pt x="24" y="88"/>
                        <a:pt x="25" y="89"/>
                      </a:cubicBezTo>
                      <a:cubicBezTo>
                        <a:pt x="26" y="89"/>
                        <a:pt x="28" y="88"/>
                        <a:pt x="31" y="87"/>
                      </a:cubicBezTo>
                      <a:cubicBezTo>
                        <a:pt x="33" y="85"/>
                        <a:pt x="35" y="84"/>
                        <a:pt x="36" y="82"/>
                      </a:cubicBezTo>
                      <a:cubicBezTo>
                        <a:pt x="36" y="80"/>
                        <a:pt x="35" y="78"/>
                        <a:pt x="35" y="76"/>
                      </a:cubicBezTo>
                      <a:cubicBezTo>
                        <a:pt x="35" y="74"/>
                        <a:pt x="35" y="72"/>
                        <a:pt x="35" y="71"/>
                      </a:cubicBezTo>
                      <a:cubicBezTo>
                        <a:pt x="35" y="70"/>
                        <a:pt x="35" y="68"/>
                        <a:pt x="35" y="67"/>
                      </a:cubicBezTo>
                      <a:cubicBezTo>
                        <a:pt x="36" y="65"/>
                        <a:pt x="38" y="63"/>
                        <a:pt x="40" y="62"/>
                      </a:cubicBezTo>
                      <a:cubicBezTo>
                        <a:pt x="41" y="61"/>
                        <a:pt x="42" y="59"/>
                        <a:pt x="42" y="57"/>
                      </a:cubicBezTo>
                      <a:cubicBezTo>
                        <a:pt x="42" y="55"/>
                        <a:pt x="42" y="52"/>
                        <a:pt x="42" y="50"/>
                      </a:cubicBezTo>
                      <a:cubicBezTo>
                        <a:pt x="41" y="48"/>
                        <a:pt x="43" y="47"/>
                        <a:pt x="44" y="48"/>
                      </a:cubicBezTo>
                      <a:cubicBezTo>
                        <a:pt x="46" y="48"/>
                        <a:pt x="48" y="49"/>
                        <a:pt x="48" y="48"/>
                      </a:cubicBezTo>
                      <a:cubicBezTo>
                        <a:pt x="49" y="48"/>
                        <a:pt x="50" y="47"/>
                        <a:pt x="50" y="45"/>
                      </a:cubicBezTo>
                      <a:cubicBezTo>
                        <a:pt x="51" y="44"/>
                        <a:pt x="53" y="44"/>
                        <a:pt x="55" y="45"/>
                      </a:cubicBezTo>
                      <a:cubicBezTo>
                        <a:pt x="56" y="46"/>
                        <a:pt x="56" y="46"/>
                        <a:pt x="56" y="46"/>
                      </a:cubicBezTo>
                      <a:cubicBezTo>
                        <a:pt x="57" y="47"/>
                        <a:pt x="57" y="45"/>
                        <a:pt x="57" y="42"/>
                      </a:cubicBezTo>
                      <a:cubicBezTo>
                        <a:pt x="58" y="40"/>
                        <a:pt x="58" y="37"/>
                        <a:pt x="59" y="3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7" name="Freeform 11">
                  <a:extLst>
                    <a:ext uri="{FF2B5EF4-FFF2-40B4-BE49-F238E27FC236}">
                      <a16:creationId xmlns:a16="http://schemas.microsoft.com/office/drawing/2014/main" id="{7DAEC03A-350D-6223-57AC-48F252288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2215" y="2722471"/>
                  <a:ext cx="143769" cy="307939"/>
                </a:xfrm>
                <a:custGeom>
                  <a:avLst/>
                  <a:gdLst/>
                  <a:ahLst/>
                  <a:cxnLst>
                    <a:cxn ang="0">
                      <a:pos x="40" y="20"/>
                    </a:cxn>
                    <a:cxn ang="0">
                      <a:pos x="38" y="13"/>
                    </a:cxn>
                    <a:cxn ang="0">
                      <a:pos x="34" y="4"/>
                    </a:cxn>
                    <a:cxn ang="0">
                      <a:pos x="24" y="0"/>
                    </a:cxn>
                    <a:cxn ang="0">
                      <a:pos x="19" y="8"/>
                    </a:cxn>
                    <a:cxn ang="0">
                      <a:pos x="13" y="16"/>
                    </a:cxn>
                    <a:cxn ang="0">
                      <a:pos x="2" y="20"/>
                    </a:cxn>
                    <a:cxn ang="0">
                      <a:pos x="3" y="33"/>
                    </a:cxn>
                    <a:cxn ang="0">
                      <a:pos x="0" y="43"/>
                    </a:cxn>
                    <a:cxn ang="0">
                      <a:pos x="1" y="49"/>
                    </a:cxn>
                    <a:cxn ang="0">
                      <a:pos x="5" y="58"/>
                    </a:cxn>
                    <a:cxn ang="0">
                      <a:pos x="7" y="70"/>
                    </a:cxn>
                    <a:cxn ang="0">
                      <a:pos x="10" y="83"/>
                    </a:cxn>
                    <a:cxn ang="0">
                      <a:pos x="14" y="92"/>
                    </a:cxn>
                    <a:cxn ang="0">
                      <a:pos x="19" y="106"/>
                    </a:cxn>
                    <a:cxn ang="0">
                      <a:pos x="23" y="118"/>
                    </a:cxn>
                    <a:cxn ang="0">
                      <a:pos x="26" y="132"/>
                    </a:cxn>
                    <a:cxn ang="0">
                      <a:pos x="28" y="134"/>
                    </a:cxn>
                    <a:cxn ang="0">
                      <a:pos x="32" y="128"/>
                    </a:cxn>
                    <a:cxn ang="0">
                      <a:pos x="41" y="134"/>
                    </a:cxn>
                    <a:cxn ang="0">
                      <a:pos x="49" y="131"/>
                    </a:cxn>
                    <a:cxn ang="0">
                      <a:pos x="52" y="124"/>
                    </a:cxn>
                    <a:cxn ang="0">
                      <a:pos x="56" y="115"/>
                    </a:cxn>
                    <a:cxn ang="0">
                      <a:pos x="49" y="102"/>
                    </a:cxn>
                    <a:cxn ang="0">
                      <a:pos x="48" y="85"/>
                    </a:cxn>
                    <a:cxn ang="0">
                      <a:pos x="55" y="78"/>
                    </a:cxn>
                    <a:cxn ang="0">
                      <a:pos x="61" y="73"/>
                    </a:cxn>
                    <a:cxn ang="0">
                      <a:pos x="62" y="60"/>
                    </a:cxn>
                    <a:cxn ang="0">
                      <a:pos x="61" y="42"/>
                    </a:cxn>
                    <a:cxn ang="0">
                      <a:pos x="57" y="29"/>
                    </a:cxn>
                    <a:cxn ang="0">
                      <a:pos x="55" y="23"/>
                    </a:cxn>
                    <a:cxn ang="0">
                      <a:pos x="45" y="20"/>
                    </a:cxn>
                  </a:cxnLst>
                  <a:rect l="0" t="0" r="r" b="b"/>
                  <a:pathLst>
                    <a:path w="62" h="135">
                      <a:moveTo>
                        <a:pt x="45" y="20"/>
                      </a:moveTo>
                      <a:cubicBezTo>
                        <a:pt x="44" y="20"/>
                        <a:pt x="42" y="20"/>
                        <a:pt x="40" y="20"/>
                      </a:cubicBezTo>
                      <a:cubicBezTo>
                        <a:pt x="39" y="19"/>
                        <a:pt x="38" y="18"/>
                        <a:pt x="38" y="17"/>
                      </a:cubicBezTo>
                      <a:cubicBezTo>
                        <a:pt x="38" y="15"/>
                        <a:pt x="38" y="14"/>
                        <a:pt x="38" y="13"/>
                      </a:cubicBezTo>
                      <a:cubicBezTo>
                        <a:pt x="38" y="11"/>
                        <a:pt x="38" y="9"/>
                        <a:pt x="38" y="7"/>
                      </a:cubicBezTo>
                      <a:cubicBezTo>
                        <a:pt x="38" y="5"/>
                        <a:pt x="37" y="4"/>
                        <a:pt x="34" y="4"/>
                      </a:cubicBezTo>
                      <a:cubicBezTo>
                        <a:pt x="32" y="4"/>
                        <a:pt x="28" y="3"/>
                        <a:pt x="28" y="1"/>
                      </a:cubicBezTo>
                      <a:cubicBezTo>
                        <a:pt x="26" y="0"/>
                        <a:pt x="24" y="0"/>
                        <a:pt x="24" y="0"/>
                      </a:cubicBezTo>
                      <a:cubicBezTo>
                        <a:pt x="23" y="1"/>
                        <a:pt x="22" y="2"/>
                        <a:pt x="21" y="4"/>
                      </a:cubicBezTo>
                      <a:cubicBezTo>
                        <a:pt x="20" y="5"/>
                        <a:pt x="19" y="7"/>
                        <a:pt x="19" y="8"/>
                      </a:cubicBezTo>
                      <a:cubicBezTo>
                        <a:pt x="18" y="9"/>
                        <a:pt x="17" y="11"/>
                        <a:pt x="16" y="13"/>
                      </a:cubicBezTo>
                      <a:cubicBezTo>
                        <a:pt x="16" y="13"/>
                        <a:pt x="13" y="15"/>
                        <a:pt x="13" y="16"/>
                      </a:cubicBezTo>
                      <a:cubicBezTo>
                        <a:pt x="11" y="16"/>
                        <a:pt x="7" y="16"/>
                        <a:pt x="5" y="16"/>
                      </a:cubicBezTo>
                      <a:cubicBezTo>
                        <a:pt x="3" y="16"/>
                        <a:pt x="2" y="18"/>
                        <a:pt x="2" y="20"/>
                      </a:cubicBezTo>
                      <a:cubicBezTo>
                        <a:pt x="2" y="22"/>
                        <a:pt x="3" y="25"/>
                        <a:pt x="3" y="27"/>
                      </a:cubicBezTo>
                      <a:cubicBezTo>
                        <a:pt x="3" y="29"/>
                        <a:pt x="3" y="32"/>
                        <a:pt x="3" y="33"/>
                      </a:cubicBezTo>
                      <a:cubicBezTo>
                        <a:pt x="4" y="35"/>
                        <a:pt x="3" y="37"/>
                        <a:pt x="2" y="37"/>
                      </a:cubicBezTo>
                      <a:cubicBezTo>
                        <a:pt x="1" y="38"/>
                        <a:pt x="1" y="40"/>
                        <a:pt x="0" y="43"/>
                      </a:cubicBezTo>
                      <a:cubicBezTo>
                        <a:pt x="0" y="45"/>
                        <a:pt x="0" y="48"/>
                        <a:pt x="0" y="48"/>
                      </a:cubicBezTo>
                      <a:cubicBezTo>
                        <a:pt x="0" y="48"/>
                        <a:pt x="0" y="48"/>
                        <a:pt x="1" y="49"/>
                      </a:cubicBezTo>
                      <a:cubicBezTo>
                        <a:pt x="2" y="50"/>
                        <a:pt x="2" y="52"/>
                        <a:pt x="3" y="54"/>
                      </a:cubicBezTo>
                      <a:cubicBezTo>
                        <a:pt x="3" y="54"/>
                        <a:pt x="4" y="57"/>
                        <a:pt x="5" y="58"/>
                      </a:cubicBezTo>
                      <a:cubicBezTo>
                        <a:pt x="6" y="59"/>
                        <a:pt x="6" y="62"/>
                        <a:pt x="7" y="63"/>
                      </a:cubicBezTo>
                      <a:cubicBezTo>
                        <a:pt x="7" y="65"/>
                        <a:pt x="7" y="68"/>
                        <a:pt x="7" y="70"/>
                      </a:cubicBezTo>
                      <a:cubicBezTo>
                        <a:pt x="7" y="72"/>
                        <a:pt x="7" y="75"/>
                        <a:pt x="8" y="77"/>
                      </a:cubicBezTo>
                      <a:cubicBezTo>
                        <a:pt x="8" y="79"/>
                        <a:pt x="9" y="81"/>
                        <a:pt x="10" y="83"/>
                      </a:cubicBezTo>
                      <a:cubicBezTo>
                        <a:pt x="10" y="85"/>
                        <a:pt x="11" y="87"/>
                        <a:pt x="12" y="88"/>
                      </a:cubicBezTo>
                      <a:cubicBezTo>
                        <a:pt x="13" y="89"/>
                        <a:pt x="14" y="91"/>
                        <a:pt x="14" y="92"/>
                      </a:cubicBezTo>
                      <a:cubicBezTo>
                        <a:pt x="14" y="94"/>
                        <a:pt x="16" y="97"/>
                        <a:pt x="17" y="99"/>
                      </a:cubicBezTo>
                      <a:cubicBezTo>
                        <a:pt x="18" y="101"/>
                        <a:pt x="19" y="104"/>
                        <a:pt x="19" y="106"/>
                      </a:cubicBezTo>
                      <a:cubicBezTo>
                        <a:pt x="19" y="107"/>
                        <a:pt x="20" y="110"/>
                        <a:pt x="21" y="112"/>
                      </a:cubicBezTo>
                      <a:cubicBezTo>
                        <a:pt x="22" y="113"/>
                        <a:pt x="23" y="116"/>
                        <a:pt x="23" y="118"/>
                      </a:cubicBezTo>
                      <a:cubicBezTo>
                        <a:pt x="23" y="120"/>
                        <a:pt x="23" y="123"/>
                        <a:pt x="24" y="124"/>
                      </a:cubicBezTo>
                      <a:cubicBezTo>
                        <a:pt x="24" y="126"/>
                        <a:pt x="25" y="129"/>
                        <a:pt x="26" y="132"/>
                      </a:cubicBezTo>
                      <a:cubicBezTo>
                        <a:pt x="27" y="134"/>
                        <a:pt x="27" y="134"/>
                        <a:pt x="27" y="134"/>
                      </a:cubicBezTo>
                      <a:cubicBezTo>
                        <a:pt x="27" y="135"/>
                        <a:pt x="28" y="135"/>
                        <a:pt x="28" y="134"/>
                      </a:cubicBezTo>
                      <a:cubicBezTo>
                        <a:pt x="28" y="134"/>
                        <a:pt x="28" y="134"/>
                        <a:pt x="29" y="133"/>
                      </a:cubicBezTo>
                      <a:cubicBezTo>
                        <a:pt x="30" y="131"/>
                        <a:pt x="32" y="129"/>
                        <a:pt x="32" y="128"/>
                      </a:cubicBezTo>
                      <a:cubicBezTo>
                        <a:pt x="33" y="128"/>
                        <a:pt x="35" y="129"/>
                        <a:pt x="37" y="131"/>
                      </a:cubicBezTo>
                      <a:cubicBezTo>
                        <a:pt x="39" y="132"/>
                        <a:pt x="41" y="133"/>
                        <a:pt x="41" y="134"/>
                      </a:cubicBezTo>
                      <a:cubicBezTo>
                        <a:pt x="41" y="135"/>
                        <a:pt x="43" y="135"/>
                        <a:pt x="45" y="135"/>
                      </a:cubicBezTo>
                      <a:cubicBezTo>
                        <a:pt x="47" y="134"/>
                        <a:pt x="48" y="132"/>
                        <a:pt x="49" y="131"/>
                      </a:cubicBezTo>
                      <a:cubicBezTo>
                        <a:pt x="49" y="130"/>
                        <a:pt x="49" y="128"/>
                        <a:pt x="49" y="126"/>
                      </a:cubicBezTo>
                      <a:cubicBezTo>
                        <a:pt x="50" y="125"/>
                        <a:pt x="51" y="124"/>
                        <a:pt x="52" y="124"/>
                      </a:cubicBezTo>
                      <a:cubicBezTo>
                        <a:pt x="53" y="123"/>
                        <a:pt x="54" y="122"/>
                        <a:pt x="55" y="121"/>
                      </a:cubicBezTo>
                      <a:cubicBezTo>
                        <a:pt x="56" y="119"/>
                        <a:pt x="56" y="118"/>
                        <a:pt x="56" y="115"/>
                      </a:cubicBezTo>
                      <a:cubicBezTo>
                        <a:pt x="56" y="113"/>
                        <a:pt x="54" y="111"/>
                        <a:pt x="53" y="109"/>
                      </a:cubicBezTo>
                      <a:cubicBezTo>
                        <a:pt x="51" y="108"/>
                        <a:pt x="50" y="104"/>
                        <a:pt x="49" y="102"/>
                      </a:cubicBezTo>
                      <a:cubicBezTo>
                        <a:pt x="49" y="99"/>
                        <a:pt x="49" y="95"/>
                        <a:pt x="49" y="93"/>
                      </a:cubicBezTo>
                      <a:cubicBezTo>
                        <a:pt x="49" y="91"/>
                        <a:pt x="48" y="87"/>
                        <a:pt x="48" y="85"/>
                      </a:cubicBezTo>
                      <a:cubicBezTo>
                        <a:pt x="48" y="82"/>
                        <a:pt x="49" y="80"/>
                        <a:pt x="50" y="79"/>
                      </a:cubicBezTo>
                      <a:cubicBezTo>
                        <a:pt x="52" y="78"/>
                        <a:pt x="53" y="77"/>
                        <a:pt x="55" y="78"/>
                      </a:cubicBezTo>
                      <a:cubicBezTo>
                        <a:pt x="57" y="78"/>
                        <a:pt x="59" y="78"/>
                        <a:pt x="60" y="78"/>
                      </a:cubicBezTo>
                      <a:cubicBezTo>
                        <a:pt x="61" y="77"/>
                        <a:pt x="61" y="75"/>
                        <a:pt x="61" y="73"/>
                      </a:cubicBezTo>
                      <a:cubicBezTo>
                        <a:pt x="61" y="72"/>
                        <a:pt x="61" y="69"/>
                        <a:pt x="62" y="67"/>
                      </a:cubicBezTo>
                      <a:cubicBezTo>
                        <a:pt x="62" y="66"/>
                        <a:pt x="62" y="62"/>
                        <a:pt x="62" y="60"/>
                      </a:cubicBezTo>
                      <a:cubicBezTo>
                        <a:pt x="62" y="58"/>
                        <a:pt x="62" y="54"/>
                        <a:pt x="62" y="50"/>
                      </a:cubicBezTo>
                      <a:cubicBezTo>
                        <a:pt x="61" y="47"/>
                        <a:pt x="61" y="44"/>
                        <a:pt x="61" y="42"/>
                      </a:cubicBezTo>
                      <a:cubicBezTo>
                        <a:pt x="61" y="40"/>
                        <a:pt x="60" y="37"/>
                        <a:pt x="59" y="35"/>
                      </a:cubicBezTo>
                      <a:cubicBezTo>
                        <a:pt x="58" y="33"/>
                        <a:pt x="57" y="30"/>
                        <a:pt x="57" y="29"/>
                      </a:cubicBezTo>
                      <a:cubicBezTo>
                        <a:pt x="56" y="28"/>
                        <a:pt x="56" y="25"/>
                        <a:pt x="56" y="24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55" y="22"/>
                        <a:pt x="53" y="21"/>
                        <a:pt x="50" y="21"/>
                      </a:cubicBezTo>
                      <a:cubicBezTo>
                        <a:pt x="48" y="21"/>
                        <a:pt x="46" y="20"/>
                        <a:pt x="45" y="2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8" name="Freeform 12">
                  <a:extLst>
                    <a:ext uri="{FF2B5EF4-FFF2-40B4-BE49-F238E27FC236}">
                      <a16:creationId xmlns:a16="http://schemas.microsoft.com/office/drawing/2014/main" id="{5F7893F5-B914-C5B7-1C43-86A086CBE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728" y="2357218"/>
                  <a:ext cx="209826" cy="257426"/>
                </a:xfrm>
                <a:custGeom>
                  <a:avLst/>
                  <a:gdLst/>
                  <a:ahLst/>
                  <a:cxnLst>
                    <a:cxn ang="0">
                      <a:pos x="87" y="16"/>
                    </a:cxn>
                    <a:cxn ang="0">
                      <a:pos x="87" y="11"/>
                    </a:cxn>
                    <a:cxn ang="0">
                      <a:pos x="89" y="4"/>
                    </a:cxn>
                    <a:cxn ang="0">
                      <a:pos x="86" y="1"/>
                    </a:cxn>
                    <a:cxn ang="0">
                      <a:pos x="80" y="7"/>
                    </a:cxn>
                    <a:cxn ang="0">
                      <a:pos x="75" y="10"/>
                    </a:cxn>
                    <a:cxn ang="0">
                      <a:pos x="70" y="12"/>
                    </a:cxn>
                    <a:cxn ang="0">
                      <a:pos x="66" y="17"/>
                    </a:cxn>
                    <a:cxn ang="0">
                      <a:pos x="60" y="22"/>
                    </a:cxn>
                    <a:cxn ang="0">
                      <a:pos x="53" y="27"/>
                    </a:cxn>
                    <a:cxn ang="0">
                      <a:pos x="46" y="32"/>
                    </a:cxn>
                    <a:cxn ang="0">
                      <a:pos x="43" y="36"/>
                    </a:cxn>
                    <a:cxn ang="0">
                      <a:pos x="38" y="39"/>
                    </a:cxn>
                    <a:cxn ang="0">
                      <a:pos x="37" y="42"/>
                    </a:cxn>
                    <a:cxn ang="0">
                      <a:pos x="34" y="48"/>
                    </a:cxn>
                    <a:cxn ang="0">
                      <a:pos x="30" y="55"/>
                    </a:cxn>
                    <a:cxn ang="0">
                      <a:pos x="30" y="61"/>
                    </a:cxn>
                    <a:cxn ang="0">
                      <a:pos x="30" y="67"/>
                    </a:cxn>
                    <a:cxn ang="0">
                      <a:pos x="27" y="71"/>
                    </a:cxn>
                    <a:cxn ang="0">
                      <a:pos x="23" y="71"/>
                    </a:cxn>
                    <a:cxn ang="0">
                      <a:pos x="20" y="74"/>
                    </a:cxn>
                    <a:cxn ang="0">
                      <a:pos x="17" y="78"/>
                    </a:cxn>
                    <a:cxn ang="0">
                      <a:pos x="12" y="80"/>
                    </a:cxn>
                    <a:cxn ang="0">
                      <a:pos x="8" y="85"/>
                    </a:cxn>
                    <a:cxn ang="0">
                      <a:pos x="3" y="91"/>
                    </a:cxn>
                    <a:cxn ang="0">
                      <a:pos x="1" y="98"/>
                    </a:cxn>
                    <a:cxn ang="0">
                      <a:pos x="4" y="104"/>
                    </a:cxn>
                    <a:cxn ang="0">
                      <a:pos x="9" y="110"/>
                    </a:cxn>
                    <a:cxn ang="0">
                      <a:pos x="14" y="109"/>
                    </a:cxn>
                    <a:cxn ang="0">
                      <a:pos x="19" y="103"/>
                    </a:cxn>
                    <a:cxn ang="0">
                      <a:pos x="21" y="97"/>
                    </a:cxn>
                    <a:cxn ang="0">
                      <a:pos x="22" y="94"/>
                    </a:cxn>
                    <a:cxn ang="0">
                      <a:pos x="27" y="93"/>
                    </a:cxn>
                    <a:cxn ang="0">
                      <a:pos x="35" y="94"/>
                    </a:cxn>
                    <a:cxn ang="0">
                      <a:pos x="42" y="95"/>
                    </a:cxn>
                    <a:cxn ang="0">
                      <a:pos x="48" y="92"/>
                    </a:cxn>
                    <a:cxn ang="0">
                      <a:pos x="54" y="87"/>
                    </a:cxn>
                    <a:cxn ang="0">
                      <a:pos x="59" y="82"/>
                    </a:cxn>
                    <a:cxn ang="0">
                      <a:pos x="60" y="86"/>
                    </a:cxn>
                    <a:cxn ang="0">
                      <a:pos x="64" y="92"/>
                    </a:cxn>
                    <a:cxn ang="0">
                      <a:pos x="70" y="92"/>
                    </a:cxn>
                    <a:cxn ang="0">
                      <a:pos x="71" y="91"/>
                    </a:cxn>
                    <a:cxn ang="0">
                      <a:pos x="77" y="85"/>
                    </a:cxn>
                    <a:cxn ang="0">
                      <a:pos x="80" y="79"/>
                    </a:cxn>
                    <a:cxn ang="0">
                      <a:pos x="84" y="73"/>
                    </a:cxn>
                    <a:cxn ang="0">
                      <a:pos x="86" y="66"/>
                    </a:cxn>
                    <a:cxn ang="0">
                      <a:pos x="88" y="60"/>
                    </a:cxn>
                    <a:cxn ang="0">
                      <a:pos x="86" y="54"/>
                    </a:cxn>
                    <a:cxn ang="0">
                      <a:pos x="83" y="45"/>
                    </a:cxn>
                    <a:cxn ang="0">
                      <a:pos x="82" y="37"/>
                    </a:cxn>
                    <a:cxn ang="0">
                      <a:pos x="82" y="32"/>
                    </a:cxn>
                    <a:cxn ang="0">
                      <a:pos x="85" y="28"/>
                    </a:cxn>
                    <a:cxn ang="0">
                      <a:pos x="89" y="25"/>
                    </a:cxn>
                    <a:cxn ang="0">
                      <a:pos x="91" y="25"/>
                    </a:cxn>
                    <a:cxn ang="0">
                      <a:pos x="89" y="22"/>
                    </a:cxn>
                    <a:cxn ang="0">
                      <a:pos x="87" y="16"/>
                    </a:cxn>
                  </a:cxnLst>
                  <a:rect l="0" t="0" r="r" b="b"/>
                  <a:pathLst>
                    <a:path w="91" h="112">
                      <a:moveTo>
                        <a:pt x="87" y="16"/>
                      </a:moveTo>
                      <a:cubicBezTo>
                        <a:pt x="87" y="14"/>
                        <a:pt x="87" y="12"/>
                        <a:pt x="87" y="11"/>
                      </a:cubicBezTo>
                      <a:cubicBezTo>
                        <a:pt x="87" y="10"/>
                        <a:pt x="87" y="7"/>
                        <a:pt x="89" y="4"/>
                      </a:cubicBezTo>
                      <a:cubicBezTo>
                        <a:pt x="90" y="1"/>
                        <a:pt x="89" y="0"/>
                        <a:pt x="86" y="1"/>
                      </a:cubicBezTo>
                      <a:cubicBezTo>
                        <a:pt x="85" y="3"/>
                        <a:pt x="81" y="6"/>
                        <a:pt x="80" y="7"/>
                      </a:cubicBezTo>
                      <a:cubicBezTo>
                        <a:pt x="78" y="8"/>
                        <a:pt x="77" y="10"/>
                        <a:pt x="75" y="10"/>
                      </a:cubicBezTo>
                      <a:cubicBezTo>
                        <a:pt x="74" y="10"/>
                        <a:pt x="71" y="11"/>
                        <a:pt x="70" y="12"/>
                      </a:cubicBezTo>
                      <a:cubicBezTo>
                        <a:pt x="69" y="13"/>
                        <a:pt x="67" y="15"/>
                        <a:pt x="66" y="17"/>
                      </a:cubicBezTo>
                      <a:cubicBezTo>
                        <a:pt x="64" y="19"/>
                        <a:pt x="62" y="21"/>
                        <a:pt x="60" y="22"/>
                      </a:cubicBezTo>
                      <a:cubicBezTo>
                        <a:pt x="59" y="22"/>
                        <a:pt x="55" y="25"/>
                        <a:pt x="53" y="27"/>
                      </a:cubicBezTo>
                      <a:cubicBezTo>
                        <a:pt x="50" y="29"/>
                        <a:pt x="47" y="30"/>
                        <a:pt x="46" y="32"/>
                      </a:cubicBezTo>
                      <a:cubicBezTo>
                        <a:pt x="46" y="33"/>
                        <a:pt x="44" y="35"/>
                        <a:pt x="43" y="36"/>
                      </a:cubicBezTo>
                      <a:cubicBezTo>
                        <a:pt x="42" y="37"/>
                        <a:pt x="40" y="38"/>
                        <a:pt x="38" y="39"/>
                      </a:cubicBezTo>
                      <a:cubicBezTo>
                        <a:pt x="38" y="39"/>
                        <a:pt x="37" y="41"/>
                        <a:pt x="37" y="42"/>
                      </a:cubicBezTo>
                      <a:cubicBezTo>
                        <a:pt x="36" y="44"/>
                        <a:pt x="35" y="47"/>
                        <a:pt x="34" y="48"/>
                      </a:cubicBezTo>
                      <a:cubicBezTo>
                        <a:pt x="32" y="50"/>
                        <a:pt x="31" y="54"/>
                        <a:pt x="30" y="55"/>
                      </a:cubicBezTo>
                      <a:cubicBezTo>
                        <a:pt x="29" y="57"/>
                        <a:pt x="29" y="60"/>
                        <a:pt x="30" y="61"/>
                      </a:cubicBezTo>
                      <a:cubicBezTo>
                        <a:pt x="31" y="63"/>
                        <a:pt x="31" y="65"/>
                        <a:pt x="30" y="67"/>
                      </a:cubicBezTo>
                      <a:cubicBezTo>
                        <a:pt x="30" y="69"/>
                        <a:pt x="28" y="71"/>
                        <a:pt x="27" y="71"/>
                      </a:cubicBezTo>
                      <a:cubicBezTo>
                        <a:pt x="26" y="71"/>
                        <a:pt x="24" y="71"/>
                        <a:pt x="23" y="71"/>
                      </a:cubicBezTo>
                      <a:cubicBezTo>
                        <a:pt x="21" y="72"/>
                        <a:pt x="20" y="72"/>
                        <a:pt x="20" y="74"/>
                      </a:cubicBezTo>
                      <a:cubicBezTo>
                        <a:pt x="20" y="76"/>
                        <a:pt x="19" y="78"/>
                        <a:pt x="17" y="78"/>
                      </a:cubicBezTo>
                      <a:cubicBezTo>
                        <a:pt x="16" y="78"/>
                        <a:pt x="14" y="79"/>
                        <a:pt x="12" y="80"/>
                      </a:cubicBezTo>
                      <a:cubicBezTo>
                        <a:pt x="11" y="81"/>
                        <a:pt x="8" y="84"/>
                        <a:pt x="8" y="85"/>
                      </a:cubicBezTo>
                      <a:cubicBezTo>
                        <a:pt x="7" y="87"/>
                        <a:pt x="5" y="90"/>
                        <a:pt x="3" y="91"/>
                      </a:cubicBezTo>
                      <a:cubicBezTo>
                        <a:pt x="0" y="93"/>
                        <a:pt x="0" y="96"/>
                        <a:pt x="1" y="98"/>
                      </a:cubicBezTo>
                      <a:cubicBezTo>
                        <a:pt x="2" y="100"/>
                        <a:pt x="3" y="102"/>
                        <a:pt x="4" y="104"/>
                      </a:cubicBezTo>
                      <a:cubicBezTo>
                        <a:pt x="4" y="106"/>
                        <a:pt x="7" y="108"/>
                        <a:pt x="9" y="110"/>
                      </a:cubicBezTo>
                      <a:cubicBezTo>
                        <a:pt x="10" y="112"/>
                        <a:pt x="13" y="111"/>
                        <a:pt x="14" y="109"/>
                      </a:cubicBezTo>
                      <a:cubicBezTo>
                        <a:pt x="16" y="107"/>
                        <a:pt x="18" y="105"/>
                        <a:pt x="19" y="103"/>
                      </a:cubicBezTo>
                      <a:cubicBezTo>
                        <a:pt x="21" y="100"/>
                        <a:pt x="22" y="98"/>
                        <a:pt x="21" y="97"/>
                      </a:cubicBezTo>
                      <a:cubicBezTo>
                        <a:pt x="21" y="96"/>
                        <a:pt x="21" y="94"/>
                        <a:pt x="22" y="94"/>
                      </a:cubicBezTo>
                      <a:cubicBezTo>
                        <a:pt x="23" y="94"/>
                        <a:pt x="26" y="93"/>
                        <a:pt x="27" y="93"/>
                      </a:cubicBezTo>
                      <a:cubicBezTo>
                        <a:pt x="30" y="93"/>
                        <a:pt x="33" y="94"/>
                        <a:pt x="35" y="94"/>
                      </a:cubicBezTo>
                      <a:cubicBezTo>
                        <a:pt x="37" y="95"/>
                        <a:pt x="40" y="95"/>
                        <a:pt x="42" y="95"/>
                      </a:cubicBezTo>
                      <a:cubicBezTo>
                        <a:pt x="44" y="95"/>
                        <a:pt x="46" y="94"/>
                        <a:pt x="48" y="92"/>
                      </a:cubicBezTo>
                      <a:cubicBezTo>
                        <a:pt x="50" y="91"/>
                        <a:pt x="52" y="89"/>
                        <a:pt x="54" y="87"/>
                      </a:cubicBezTo>
                      <a:cubicBezTo>
                        <a:pt x="55" y="86"/>
                        <a:pt x="58" y="84"/>
                        <a:pt x="59" y="82"/>
                      </a:cubicBezTo>
                      <a:cubicBezTo>
                        <a:pt x="60" y="82"/>
                        <a:pt x="60" y="83"/>
                        <a:pt x="60" y="86"/>
                      </a:cubicBezTo>
                      <a:cubicBezTo>
                        <a:pt x="60" y="88"/>
                        <a:pt x="61" y="92"/>
                        <a:pt x="64" y="92"/>
                      </a:cubicBezTo>
                      <a:cubicBezTo>
                        <a:pt x="66" y="93"/>
                        <a:pt x="69" y="93"/>
                        <a:pt x="70" y="92"/>
                      </a:cubicBezTo>
                      <a:cubicBezTo>
                        <a:pt x="70" y="92"/>
                        <a:pt x="70" y="92"/>
                        <a:pt x="71" y="91"/>
                      </a:cubicBezTo>
                      <a:cubicBezTo>
                        <a:pt x="73" y="90"/>
                        <a:pt x="76" y="87"/>
                        <a:pt x="77" y="85"/>
                      </a:cubicBezTo>
                      <a:cubicBezTo>
                        <a:pt x="77" y="84"/>
                        <a:pt x="79" y="81"/>
                        <a:pt x="80" y="79"/>
                      </a:cubicBezTo>
                      <a:cubicBezTo>
                        <a:pt x="81" y="77"/>
                        <a:pt x="83" y="74"/>
                        <a:pt x="84" y="73"/>
                      </a:cubicBezTo>
                      <a:cubicBezTo>
                        <a:pt x="85" y="71"/>
                        <a:pt x="86" y="67"/>
                        <a:pt x="86" y="66"/>
                      </a:cubicBezTo>
                      <a:cubicBezTo>
                        <a:pt x="87" y="63"/>
                        <a:pt x="87" y="61"/>
                        <a:pt x="88" y="60"/>
                      </a:cubicBezTo>
                      <a:cubicBezTo>
                        <a:pt x="88" y="59"/>
                        <a:pt x="87" y="56"/>
                        <a:pt x="86" y="54"/>
                      </a:cubicBezTo>
                      <a:cubicBezTo>
                        <a:pt x="85" y="51"/>
                        <a:pt x="84" y="47"/>
                        <a:pt x="83" y="45"/>
                      </a:cubicBezTo>
                      <a:cubicBezTo>
                        <a:pt x="83" y="41"/>
                        <a:pt x="82" y="38"/>
                        <a:pt x="82" y="37"/>
                      </a:cubicBezTo>
                      <a:cubicBezTo>
                        <a:pt x="81" y="35"/>
                        <a:pt x="81" y="33"/>
                        <a:pt x="82" y="32"/>
                      </a:cubicBezTo>
                      <a:cubicBezTo>
                        <a:pt x="82" y="31"/>
                        <a:pt x="83" y="29"/>
                        <a:pt x="85" y="28"/>
                      </a:cubicBezTo>
                      <a:cubicBezTo>
                        <a:pt x="87" y="27"/>
                        <a:pt x="89" y="25"/>
                        <a:pt x="89" y="25"/>
                      </a:cubicBezTo>
                      <a:cubicBezTo>
                        <a:pt x="91" y="25"/>
                        <a:pt x="91" y="25"/>
                        <a:pt x="91" y="25"/>
                      </a:cubicBezTo>
                      <a:cubicBezTo>
                        <a:pt x="91" y="25"/>
                        <a:pt x="91" y="23"/>
                        <a:pt x="89" y="22"/>
                      </a:cubicBezTo>
                      <a:cubicBezTo>
                        <a:pt x="88" y="21"/>
                        <a:pt x="87" y="18"/>
                        <a:pt x="87" y="1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D13CB501-670B-4ED0-F97B-6F9DC0C0F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1759" y="2056078"/>
                  <a:ext cx="671250" cy="365254"/>
                </a:xfrm>
                <a:custGeom>
                  <a:avLst/>
                  <a:gdLst/>
                  <a:ahLst/>
                  <a:cxnLst>
                    <a:cxn ang="0">
                      <a:pos x="287" y="60"/>
                    </a:cxn>
                    <a:cxn ang="0">
                      <a:pos x="278" y="53"/>
                    </a:cxn>
                    <a:cxn ang="0">
                      <a:pos x="261" y="54"/>
                    </a:cxn>
                    <a:cxn ang="0">
                      <a:pos x="241" y="55"/>
                    </a:cxn>
                    <a:cxn ang="0">
                      <a:pos x="237" y="49"/>
                    </a:cxn>
                    <a:cxn ang="0">
                      <a:pos x="245" y="37"/>
                    </a:cxn>
                    <a:cxn ang="0">
                      <a:pos x="239" y="21"/>
                    </a:cxn>
                    <a:cxn ang="0">
                      <a:pos x="229" y="27"/>
                    </a:cxn>
                    <a:cxn ang="0">
                      <a:pos x="224" y="17"/>
                    </a:cxn>
                    <a:cxn ang="0">
                      <a:pos x="230" y="9"/>
                    </a:cxn>
                    <a:cxn ang="0">
                      <a:pos x="220" y="4"/>
                    </a:cxn>
                    <a:cxn ang="0">
                      <a:pos x="209" y="3"/>
                    </a:cxn>
                    <a:cxn ang="0">
                      <a:pos x="191" y="16"/>
                    </a:cxn>
                    <a:cxn ang="0">
                      <a:pos x="181" y="26"/>
                    </a:cxn>
                    <a:cxn ang="0">
                      <a:pos x="161" y="22"/>
                    </a:cxn>
                    <a:cxn ang="0">
                      <a:pos x="145" y="17"/>
                    </a:cxn>
                    <a:cxn ang="0">
                      <a:pos x="130" y="26"/>
                    </a:cxn>
                    <a:cxn ang="0">
                      <a:pos x="118" y="38"/>
                    </a:cxn>
                    <a:cxn ang="0">
                      <a:pos x="110" y="48"/>
                    </a:cxn>
                    <a:cxn ang="0">
                      <a:pos x="99" y="55"/>
                    </a:cxn>
                    <a:cxn ang="0">
                      <a:pos x="77" y="65"/>
                    </a:cxn>
                    <a:cxn ang="0">
                      <a:pos x="64" y="83"/>
                    </a:cxn>
                    <a:cxn ang="0">
                      <a:pos x="52" y="95"/>
                    </a:cxn>
                    <a:cxn ang="0">
                      <a:pos x="46" y="107"/>
                    </a:cxn>
                    <a:cxn ang="0">
                      <a:pos x="33" y="110"/>
                    </a:cxn>
                    <a:cxn ang="0">
                      <a:pos x="22" y="114"/>
                    </a:cxn>
                    <a:cxn ang="0">
                      <a:pos x="5" y="116"/>
                    </a:cxn>
                    <a:cxn ang="0">
                      <a:pos x="1" y="120"/>
                    </a:cxn>
                    <a:cxn ang="0">
                      <a:pos x="7" y="132"/>
                    </a:cxn>
                    <a:cxn ang="0">
                      <a:pos x="23" y="135"/>
                    </a:cxn>
                    <a:cxn ang="0">
                      <a:pos x="23" y="150"/>
                    </a:cxn>
                    <a:cxn ang="0">
                      <a:pos x="34" y="157"/>
                    </a:cxn>
                    <a:cxn ang="0">
                      <a:pos x="61" y="147"/>
                    </a:cxn>
                    <a:cxn ang="0">
                      <a:pos x="73" y="150"/>
                    </a:cxn>
                    <a:cxn ang="0">
                      <a:pos x="91" y="148"/>
                    </a:cxn>
                    <a:cxn ang="0">
                      <a:pos x="109" y="145"/>
                    </a:cxn>
                    <a:cxn ang="0">
                      <a:pos x="122" y="127"/>
                    </a:cxn>
                    <a:cxn ang="0">
                      <a:pos x="136" y="111"/>
                    </a:cxn>
                    <a:cxn ang="0">
                      <a:pos x="154" y="106"/>
                    </a:cxn>
                    <a:cxn ang="0">
                      <a:pos x="169" y="96"/>
                    </a:cxn>
                    <a:cxn ang="0">
                      <a:pos x="186" y="89"/>
                    </a:cxn>
                    <a:cxn ang="0">
                      <a:pos x="204" y="82"/>
                    </a:cxn>
                    <a:cxn ang="0">
                      <a:pos x="219" y="79"/>
                    </a:cxn>
                    <a:cxn ang="0">
                      <a:pos x="216" y="92"/>
                    </a:cxn>
                    <a:cxn ang="0">
                      <a:pos x="222" y="106"/>
                    </a:cxn>
                    <a:cxn ang="0">
                      <a:pos x="222" y="117"/>
                    </a:cxn>
                    <a:cxn ang="0">
                      <a:pos x="206" y="121"/>
                    </a:cxn>
                    <a:cxn ang="0">
                      <a:pos x="197" y="128"/>
                    </a:cxn>
                    <a:cxn ang="0">
                      <a:pos x="190" y="147"/>
                    </a:cxn>
                    <a:cxn ang="0">
                      <a:pos x="198" y="155"/>
                    </a:cxn>
                    <a:cxn ang="0">
                      <a:pos x="208" y="144"/>
                    </a:cxn>
                    <a:cxn ang="0">
                      <a:pos x="221" y="134"/>
                    </a:cxn>
                    <a:cxn ang="0">
                      <a:pos x="236" y="118"/>
                    </a:cxn>
                    <a:cxn ang="0">
                      <a:pos x="258" y="111"/>
                    </a:cxn>
                    <a:cxn ang="0">
                      <a:pos x="271" y="117"/>
                    </a:cxn>
                    <a:cxn ang="0">
                      <a:pos x="285" y="119"/>
                    </a:cxn>
                    <a:cxn ang="0">
                      <a:pos x="271" y="102"/>
                    </a:cxn>
                    <a:cxn ang="0">
                      <a:pos x="276" y="85"/>
                    </a:cxn>
                    <a:cxn ang="0">
                      <a:pos x="292" y="73"/>
                    </a:cxn>
                  </a:cxnLst>
                  <a:rect l="0" t="0" r="r" b="b"/>
                  <a:pathLst>
                    <a:path w="292" h="159">
                      <a:moveTo>
                        <a:pt x="289" y="68"/>
                      </a:moveTo>
                      <a:cubicBezTo>
                        <a:pt x="288" y="67"/>
                        <a:pt x="287" y="64"/>
                        <a:pt x="287" y="63"/>
                      </a:cubicBezTo>
                      <a:cubicBezTo>
                        <a:pt x="287" y="60"/>
                        <a:pt x="287" y="60"/>
                        <a:pt x="287" y="60"/>
                      </a:cubicBezTo>
                      <a:cubicBezTo>
                        <a:pt x="287" y="59"/>
                        <a:pt x="287" y="58"/>
                        <a:pt x="286" y="57"/>
                      </a:cubicBezTo>
                      <a:cubicBezTo>
                        <a:pt x="286" y="57"/>
                        <a:pt x="286" y="57"/>
                        <a:pt x="283" y="57"/>
                      </a:cubicBezTo>
                      <a:cubicBezTo>
                        <a:pt x="282" y="55"/>
                        <a:pt x="279" y="53"/>
                        <a:pt x="278" y="53"/>
                      </a:cubicBezTo>
                      <a:cubicBezTo>
                        <a:pt x="276" y="52"/>
                        <a:pt x="273" y="52"/>
                        <a:pt x="273" y="53"/>
                      </a:cubicBezTo>
                      <a:cubicBezTo>
                        <a:pt x="271" y="54"/>
                        <a:pt x="268" y="55"/>
                        <a:pt x="266" y="55"/>
                      </a:cubicBezTo>
                      <a:cubicBezTo>
                        <a:pt x="265" y="54"/>
                        <a:pt x="262" y="54"/>
                        <a:pt x="261" y="54"/>
                      </a:cubicBezTo>
                      <a:cubicBezTo>
                        <a:pt x="259" y="54"/>
                        <a:pt x="256" y="53"/>
                        <a:pt x="254" y="52"/>
                      </a:cubicBezTo>
                      <a:cubicBezTo>
                        <a:pt x="252" y="51"/>
                        <a:pt x="249" y="51"/>
                        <a:pt x="248" y="52"/>
                      </a:cubicBezTo>
                      <a:cubicBezTo>
                        <a:pt x="246" y="53"/>
                        <a:pt x="243" y="54"/>
                        <a:pt x="241" y="55"/>
                      </a:cubicBezTo>
                      <a:cubicBezTo>
                        <a:pt x="240" y="56"/>
                        <a:pt x="238" y="56"/>
                        <a:pt x="237" y="56"/>
                      </a:cubicBezTo>
                      <a:cubicBezTo>
                        <a:pt x="236" y="55"/>
                        <a:pt x="235" y="54"/>
                        <a:pt x="236" y="53"/>
                      </a:cubicBezTo>
                      <a:cubicBezTo>
                        <a:pt x="236" y="52"/>
                        <a:pt x="236" y="50"/>
                        <a:pt x="237" y="49"/>
                      </a:cubicBezTo>
                      <a:cubicBezTo>
                        <a:pt x="237" y="49"/>
                        <a:pt x="238" y="46"/>
                        <a:pt x="239" y="45"/>
                      </a:cubicBezTo>
                      <a:cubicBezTo>
                        <a:pt x="240" y="43"/>
                        <a:pt x="241" y="42"/>
                        <a:pt x="241" y="41"/>
                      </a:cubicBezTo>
                      <a:cubicBezTo>
                        <a:pt x="242" y="39"/>
                        <a:pt x="244" y="37"/>
                        <a:pt x="245" y="37"/>
                      </a:cubicBezTo>
                      <a:cubicBezTo>
                        <a:pt x="246" y="36"/>
                        <a:pt x="246" y="35"/>
                        <a:pt x="246" y="33"/>
                      </a:cubicBezTo>
                      <a:cubicBezTo>
                        <a:pt x="245" y="32"/>
                        <a:pt x="244" y="30"/>
                        <a:pt x="243" y="28"/>
                      </a:cubicBezTo>
                      <a:cubicBezTo>
                        <a:pt x="242" y="26"/>
                        <a:pt x="240" y="24"/>
                        <a:pt x="239" y="21"/>
                      </a:cubicBezTo>
                      <a:cubicBezTo>
                        <a:pt x="238" y="20"/>
                        <a:pt x="237" y="19"/>
                        <a:pt x="236" y="20"/>
                      </a:cubicBezTo>
                      <a:cubicBezTo>
                        <a:pt x="235" y="21"/>
                        <a:pt x="233" y="22"/>
                        <a:pt x="232" y="22"/>
                      </a:cubicBezTo>
                      <a:cubicBezTo>
                        <a:pt x="230" y="23"/>
                        <a:pt x="229" y="25"/>
                        <a:pt x="229" y="27"/>
                      </a:cubicBezTo>
                      <a:cubicBezTo>
                        <a:pt x="228" y="28"/>
                        <a:pt x="226" y="28"/>
                        <a:pt x="225" y="27"/>
                      </a:cubicBezTo>
                      <a:cubicBezTo>
                        <a:pt x="225" y="26"/>
                        <a:pt x="223" y="23"/>
                        <a:pt x="223" y="23"/>
                      </a:cubicBezTo>
                      <a:cubicBezTo>
                        <a:pt x="222" y="21"/>
                        <a:pt x="223" y="19"/>
                        <a:pt x="224" y="17"/>
                      </a:cubicBezTo>
                      <a:cubicBezTo>
                        <a:pt x="225" y="17"/>
                        <a:pt x="227" y="15"/>
                        <a:pt x="229" y="13"/>
                      </a:cubicBezTo>
                      <a:cubicBezTo>
                        <a:pt x="231" y="12"/>
                        <a:pt x="232" y="11"/>
                        <a:pt x="232" y="11"/>
                      </a:cubicBezTo>
                      <a:cubicBezTo>
                        <a:pt x="232" y="10"/>
                        <a:pt x="231" y="9"/>
                        <a:pt x="230" y="9"/>
                      </a:cubicBezTo>
                      <a:cubicBezTo>
                        <a:pt x="229" y="9"/>
                        <a:pt x="228" y="9"/>
                        <a:pt x="226" y="9"/>
                      </a:cubicBezTo>
                      <a:cubicBezTo>
                        <a:pt x="225" y="9"/>
                        <a:pt x="223" y="8"/>
                        <a:pt x="222" y="7"/>
                      </a:cubicBezTo>
                      <a:cubicBezTo>
                        <a:pt x="221" y="7"/>
                        <a:pt x="220" y="5"/>
                        <a:pt x="220" y="4"/>
                      </a:cubicBezTo>
                      <a:cubicBezTo>
                        <a:pt x="219" y="3"/>
                        <a:pt x="219" y="2"/>
                        <a:pt x="217" y="1"/>
                      </a:cubicBezTo>
                      <a:cubicBezTo>
                        <a:pt x="216" y="0"/>
                        <a:pt x="214" y="0"/>
                        <a:pt x="213" y="1"/>
                      </a:cubicBezTo>
                      <a:cubicBezTo>
                        <a:pt x="211" y="2"/>
                        <a:pt x="210" y="3"/>
                        <a:pt x="209" y="3"/>
                      </a:cubicBezTo>
                      <a:cubicBezTo>
                        <a:pt x="207" y="4"/>
                        <a:pt x="205" y="5"/>
                        <a:pt x="204" y="5"/>
                      </a:cubicBezTo>
                      <a:cubicBezTo>
                        <a:pt x="203" y="6"/>
                        <a:pt x="201" y="8"/>
                        <a:pt x="198" y="10"/>
                      </a:cubicBezTo>
                      <a:cubicBezTo>
                        <a:pt x="195" y="11"/>
                        <a:pt x="192" y="14"/>
                        <a:pt x="191" y="16"/>
                      </a:cubicBezTo>
                      <a:cubicBezTo>
                        <a:pt x="190" y="17"/>
                        <a:pt x="190" y="19"/>
                        <a:pt x="189" y="21"/>
                      </a:cubicBezTo>
                      <a:cubicBezTo>
                        <a:pt x="189" y="23"/>
                        <a:pt x="188" y="24"/>
                        <a:pt x="188" y="25"/>
                      </a:cubicBezTo>
                      <a:cubicBezTo>
                        <a:pt x="186" y="27"/>
                        <a:pt x="183" y="27"/>
                        <a:pt x="181" y="26"/>
                      </a:cubicBezTo>
                      <a:cubicBezTo>
                        <a:pt x="180" y="26"/>
                        <a:pt x="177" y="25"/>
                        <a:pt x="176" y="25"/>
                      </a:cubicBezTo>
                      <a:cubicBezTo>
                        <a:pt x="174" y="25"/>
                        <a:pt x="172" y="24"/>
                        <a:pt x="170" y="23"/>
                      </a:cubicBezTo>
                      <a:cubicBezTo>
                        <a:pt x="168" y="22"/>
                        <a:pt x="164" y="22"/>
                        <a:pt x="161" y="22"/>
                      </a:cubicBezTo>
                      <a:cubicBezTo>
                        <a:pt x="158" y="22"/>
                        <a:pt x="155" y="22"/>
                        <a:pt x="154" y="21"/>
                      </a:cubicBezTo>
                      <a:cubicBezTo>
                        <a:pt x="153" y="20"/>
                        <a:pt x="150" y="18"/>
                        <a:pt x="149" y="18"/>
                      </a:cubicBezTo>
                      <a:cubicBezTo>
                        <a:pt x="147" y="18"/>
                        <a:pt x="146" y="17"/>
                        <a:pt x="145" y="17"/>
                      </a:cubicBezTo>
                      <a:cubicBezTo>
                        <a:pt x="144" y="17"/>
                        <a:pt x="143" y="18"/>
                        <a:pt x="142" y="19"/>
                      </a:cubicBezTo>
                      <a:cubicBezTo>
                        <a:pt x="141" y="20"/>
                        <a:pt x="139" y="21"/>
                        <a:pt x="138" y="21"/>
                      </a:cubicBezTo>
                      <a:cubicBezTo>
                        <a:pt x="136" y="22"/>
                        <a:pt x="132" y="24"/>
                        <a:pt x="130" y="26"/>
                      </a:cubicBezTo>
                      <a:cubicBezTo>
                        <a:pt x="127" y="28"/>
                        <a:pt x="125" y="29"/>
                        <a:pt x="124" y="31"/>
                      </a:cubicBezTo>
                      <a:cubicBezTo>
                        <a:pt x="124" y="32"/>
                        <a:pt x="124" y="34"/>
                        <a:pt x="123" y="35"/>
                      </a:cubicBezTo>
                      <a:cubicBezTo>
                        <a:pt x="122" y="37"/>
                        <a:pt x="120" y="38"/>
                        <a:pt x="118" y="38"/>
                      </a:cubicBezTo>
                      <a:cubicBezTo>
                        <a:pt x="117" y="38"/>
                        <a:pt x="116" y="40"/>
                        <a:pt x="116" y="42"/>
                      </a:cubicBezTo>
                      <a:cubicBezTo>
                        <a:pt x="116" y="44"/>
                        <a:pt x="116" y="46"/>
                        <a:pt x="114" y="46"/>
                      </a:cubicBezTo>
                      <a:cubicBezTo>
                        <a:pt x="112" y="46"/>
                        <a:pt x="110" y="47"/>
                        <a:pt x="110" y="48"/>
                      </a:cubicBezTo>
                      <a:cubicBezTo>
                        <a:pt x="110" y="49"/>
                        <a:pt x="109" y="51"/>
                        <a:pt x="108" y="51"/>
                      </a:cubicBezTo>
                      <a:cubicBezTo>
                        <a:pt x="107" y="51"/>
                        <a:pt x="105" y="52"/>
                        <a:pt x="104" y="53"/>
                      </a:cubicBezTo>
                      <a:cubicBezTo>
                        <a:pt x="103" y="54"/>
                        <a:pt x="101" y="55"/>
                        <a:pt x="99" y="55"/>
                      </a:cubicBezTo>
                      <a:cubicBezTo>
                        <a:pt x="97" y="55"/>
                        <a:pt x="93" y="56"/>
                        <a:pt x="90" y="56"/>
                      </a:cubicBezTo>
                      <a:cubicBezTo>
                        <a:pt x="86" y="57"/>
                        <a:pt x="82" y="58"/>
                        <a:pt x="80" y="60"/>
                      </a:cubicBezTo>
                      <a:cubicBezTo>
                        <a:pt x="78" y="62"/>
                        <a:pt x="77" y="64"/>
                        <a:pt x="77" y="65"/>
                      </a:cubicBezTo>
                      <a:cubicBezTo>
                        <a:pt x="76" y="67"/>
                        <a:pt x="76" y="69"/>
                        <a:pt x="75" y="71"/>
                      </a:cubicBezTo>
                      <a:cubicBezTo>
                        <a:pt x="75" y="73"/>
                        <a:pt x="72" y="76"/>
                        <a:pt x="70" y="77"/>
                      </a:cubicBezTo>
                      <a:cubicBezTo>
                        <a:pt x="69" y="80"/>
                        <a:pt x="66" y="82"/>
                        <a:pt x="64" y="83"/>
                      </a:cubicBezTo>
                      <a:cubicBezTo>
                        <a:pt x="63" y="85"/>
                        <a:pt x="61" y="86"/>
                        <a:pt x="59" y="87"/>
                      </a:cubicBezTo>
                      <a:cubicBezTo>
                        <a:pt x="57" y="88"/>
                        <a:pt x="55" y="89"/>
                        <a:pt x="54" y="90"/>
                      </a:cubicBezTo>
                      <a:cubicBezTo>
                        <a:pt x="53" y="92"/>
                        <a:pt x="52" y="94"/>
                        <a:pt x="52" y="95"/>
                      </a:cubicBezTo>
                      <a:cubicBezTo>
                        <a:pt x="53" y="95"/>
                        <a:pt x="54" y="97"/>
                        <a:pt x="54" y="99"/>
                      </a:cubicBezTo>
                      <a:cubicBezTo>
                        <a:pt x="54" y="100"/>
                        <a:pt x="53" y="101"/>
                        <a:pt x="51" y="103"/>
                      </a:cubicBezTo>
                      <a:cubicBezTo>
                        <a:pt x="49" y="104"/>
                        <a:pt x="47" y="106"/>
                        <a:pt x="46" y="107"/>
                      </a:cubicBezTo>
                      <a:cubicBezTo>
                        <a:pt x="44" y="108"/>
                        <a:pt x="42" y="108"/>
                        <a:pt x="40" y="109"/>
                      </a:cubicBezTo>
                      <a:cubicBezTo>
                        <a:pt x="40" y="108"/>
                        <a:pt x="38" y="108"/>
                        <a:pt x="37" y="109"/>
                      </a:cubicBezTo>
                      <a:cubicBezTo>
                        <a:pt x="36" y="110"/>
                        <a:pt x="35" y="110"/>
                        <a:pt x="33" y="110"/>
                      </a:cubicBezTo>
                      <a:cubicBezTo>
                        <a:pt x="32" y="109"/>
                        <a:pt x="31" y="109"/>
                        <a:pt x="31" y="110"/>
                      </a:cubicBezTo>
                      <a:cubicBezTo>
                        <a:pt x="30" y="110"/>
                        <a:pt x="29" y="111"/>
                        <a:pt x="28" y="111"/>
                      </a:cubicBezTo>
                      <a:cubicBezTo>
                        <a:pt x="26" y="111"/>
                        <a:pt x="24" y="112"/>
                        <a:pt x="22" y="114"/>
                      </a:cubicBezTo>
                      <a:cubicBezTo>
                        <a:pt x="20" y="115"/>
                        <a:pt x="17" y="117"/>
                        <a:pt x="16" y="117"/>
                      </a:cubicBezTo>
                      <a:cubicBezTo>
                        <a:pt x="15" y="118"/>
                        <a:pt x="12" y="117"/>
                        <a:pt x="11" y="117"/>
                      </a:cubicBezTo>
                      <a:cubicBezTo>
                        <a:pt x="9" y="116"/>
                        <a:pt x="7" y="116"/>
                        <a:pt x="5" y="116"/>
                      </a:cubicBezTo>
                      <a:cubicBezTo>
                        <a:pt x="3" y="116"/>
                        <a:pt x="3" y="116"/>
                        <a:pt x="3" y="116"/>
                      </a:cubicBezTo>
                      <a:cubicBezTo>
                        <a:pt x="2" y="117"/>
                        <a:pt x="1" y="117"/>
                        <a:pt x="1" y="118"/>
                      </a:cubicBezTo>
                      <a:cubicBezTo>
                        <a:pt x="1" y="118"/>
                        <a:pt x="1" y="118"/>
                        <a:pt x="1" y="120"/>
                      </a:cubicBezTo>
                      <a:cubicBezTo>
                        <a:pt x="1" y="121"/>
                        <a:pt x="0" y="124"/>
                        <a:pt x="0" y="125"/>
                      </a:cubicBezTo>
                      <a:cubicBezTo>
                        <a:pt x="0" y="126"/>
                        <a:pt x="1" y="128"/>
                        <a:pt x="2" y="130"/>
                      </a:cubicBezTo>
                      <a:cubicBezTo>
                        <a:pt x="3" y="131"/>
                        <a:pt x="6" y="132"/>
                        <a:pt x="7" y="132"/>
                      </a:cubicBezTo>
                      <a:cubicBezTo>
                        <a:pt x="9" y="133"/>
                        <a:pt x="11" y="133"/>
                        <a:pt x="12" y="133"/>
                      </a:cubicBezTo>
                      <a:cubicBezTo>
                        <a:pt x="14" y="133"/>
                        <a:pt x="17" y="132"/>
                        <a:pt x="18" y="132"/>
                      </a:cubicBezTo>
                      <a:cubicBezTo>
                        <a:pt x="20" y="132"/>
                        <a:pt x="22" y="134"/>
                        <a:pt x="23" y="135"/>
                      </a:cubicBezTo>
                      <a:cubicBezTo>
                        <a:pt x="25" y="137"/>
                        <a:pt x="25" y="139"/>
                        <a:pt x="25" y="140"/>
                      </a:cubicBezTo>
                      <a:cubicBezTo>
                        <a:pt x="25" y="141"/>
                        <a:pt x="25" y="144"/>
                        <a:pt x="24" y="145"/>
                      </a:cubicBezTo>
                      <a:cubicBezTo>
                        <a:pt x="23" y="147"/>
                        <a:pt x="23" y="150"/>
                        <a:pt x="23" y="150"/>
                      </a:cubicBezTo>
                      <a:cubicBezTo>
                        <a:pt x="23" y="151"/>
                        <a:pt x="24" y="154"/>
                        <a:pt x="26" y="155"/>
                      </a:cubicBezTo>
                      <a:cubicBezTo>
                        <a:pt x="27" y="156"/>
                        <a:pt x="27" y="156"/>
                        <a:pt x="27" y="156"/>
                      </a:cubicBezTo>
                      <a:cubicBezTo>
                        <a:pt x="28" y="158"/>
                        <a:pt x="30" y="159"/>
                        <a:pt x="34" y="157"/>
                      </a:cubicBezTo>
                      <a:cubicBezTo>
                        <a:pt x="38" y="156"/>
                        <a:pt x="44" y="154"/>
                        <a:pt x="48" y="152"/>
                      </a:cubicBezTo>
                      <a:cubicBezTo>
                        <a:pt x="52" y="151"/>
                        <a:pt x="55" y="150"/>
                        <a:pt x="57" y="149"/>
                      </a:cubicBezTo>
                      <a:cubicBezTo>
                        <a:pt x="58" y="148"/>
                        <a:pt x="60" y="147"/>
                        <a:pt x="61" y="147"/>
                      </a:cubicBezTo>
                      <a:cubicBezTo>
                        <a:pt x="61" y="147"/>
                        <a:pt x="64" y="147"/>
                        <a:pt x="66" y="147"/>
                      </a:cubicBezTo>
                      <a:cubicBezTo>
                        <a:pt x="68" y="148"/>
                        <a:pt x="69" y="148"/>
                        <a:pt x="69" y="149"/>
                      </a:cubicBezTo>
                      <a:cubicBezTo>
                        <a:pt x="69" y="150"/>
                        <a:pt x="71" y="150"/>
                        <a:pt x="73" y="150"/>
                      </a:cubicBezTo>
                      <a:cubicBezTo>
                        <a:pt x="76" y="150"/>
                        <a:pt x="78" y="150"/>
                        <a:pt x="79" y="150"/>
                      </a:cubicBezTo>
                      <a:cubicBezTo>
                        <a:pt x="81" y="150"/>
                        <a:pt x="84" y="150"/>
                        <a:pt x="85" y="149"/>
                      </a:cubicBezTo>
                      <a:cubicBezTo>
                        <a:pt x="87" y="149"/>
                        <a:pt x="89" y="148"/>
                        <a:pt x="91" y="148"/>
                      </a:cubicBezTo>
                      <a:cubicBezTo>
                        <a:pt x="92" y="148"/>
                        <a:pt x="94" y="148"/>
                        <a:pt x="95" y="148"/>
                      </a:cubicBezTo>
                      <a:cubicBezTo>
                        <a:pt x="97" y="149"/>
                        <a:pt x="100" y="149"/>
                        <a:pt x="101" y="148"/>
                      </a:cubicBezTo>
                      <a:cubicBezTo>
                        <a:pt x="102" y="148"/>
                        <a:pt x="106" y="147"/>
                        <a:pt x="109" y="145"/>
                      </a:cubicBezTo>
                      <a:cubicBezTo>
                        <a:pt x="111" y="144"/>
                        <a:pt x="114" y="141"/>
                        <a:pt x="115" y="140"/>
                      </a:cubicBezTo>
                      <a:cubicBezTo>
                        <a:pt x="116" y="137"/>
                        <a:pt x="117" y="135"/>
                        <a:pt x="117" y="133"/>
                      </a:cubicBezTo>
                      <a:cubicBezTo>
                        <a:pt x="119" y="131"/>
                        <a:pt x="121" y="129"/>
                        <a:pt x="122" y="127"/>
                      </a:cubicBezTo>
                      <a:cubicBezTo>
                        <a:pt x="124" y="125"/>
                        <a:pt x="125" y="122"/>
                        <a:pt x="127" y="121"/>
                      </a:cubicBezTo>
                      <a:cubicBezTo>
                        <a:pt x="129" y="119"/>
                        <a:pt x="132" y="117"/>
                        <a:pt x="133" y="116"/>
                      </a:cubicBezTo>
                      <a:cubicBezTo>
                        <a:pt x="134" y="115"/>
                        <a:pt x="136" y="113"/>
                        <a:pt x="136" y="111"/>
                      </a:cubicBezTo>
                      <a:cubicBezTo>
                        <a:pt x="136" y="110"/>
                        <a:pt x="138" y="109"/>
                        <a:pt x="139" y="109"/>
                      </a:cubicBezTo>
                      <a:cubicBezTo>
                        <a:pt x="141" y="110"/>
                        <a:pt x="144" y="110"/>
                        <a:pt x="147" y="109"/>
                      </a:cubicBezTo>
                      <a:cubicBezTo>
                        <a:pt x="149" y="108"/>
                        <a:pt x="152" y="107"/>
                        <a:pt x="154" y="106"/>
                      </a:cubicBezTo>
                      <a:cubicBezTo>
                        <a:pt x="155" y="105"/>
                        <a:pt x="158" y="104"/>
                        <a:pt x="159" y="103"/>
                      </a:cubicBezTo>
                      <a:cubicBezTo>
                        <a:pt x="160" y="101"/>
                        <a:pt x="162" y="100"/>
                        <a:pt x="163" y="99"/>
                      </a:cubicBezTo>
                      <a:cubicBezTo>
                        <a:pt x="163" y="98"/>
                        <a:pt x="166" y="96"/>
                        <a:pt x="169" y="96"/>
                      </a:cubicBezTo>
                      <a:cubicBezTo>
                        <a:pt x="171" y="95"/>
                        <a:pt x="175" y="94"/>
                        <a:pt x="176" y="94"/>
                      </a:cubicBezTo>
                      <a:cubicBezTo>
                        <a:pt x="177" y="93"/>
                        <a:pt x="179" y="92"/>
                        <a:pt x="180" y="91"/>
                      </a:cubicBezTo>
                      <a:cubicBezTo>
                        <a:pt x="182" y="91"/>
                        <a:pt x="184" y="90"/>
                        <a:pt x="186" y="89"/>
                      </a:cubicBezTo>
                      <a:cubicBezTo>
                        <a:pt x="187" y="88"/>
                        <a:pt x="190" y="88"/>
                        <a:pt x="191" y="88"/>
                      </a:cubicBezTo>
                      <a:cubicBezTo>
                        <a:pt x="193" y="88"/>
                        <a:pt x="196" y="87"/>
                        <a:pt x="198" y="86"/>
                      </a:cubicBezTo>
                      <a:cubicBezTo>
                        <a:pt x="201" y="86"/>
                        <a:pt x="203" y="83"/>
                        <a:pt x="204" y="82"/>
                      </a:cubicBezTo>
                      <a:cubicBezTo>
                        <a:pt x="205" y="80"/>
                        <a:pt x="208" y="79"/>
                        <a:pt x="210" y="79"/>
                      </a:cubicBezTo>
                      <a:cubicBezTo>
                        <a:pt x="211" y="79"/>
                        <a:pt x="214" y="79"/>
                        <a:pt x="216" y="79"/>
                      </a:cubicBezTo>
                      <a:cubicBezTo>
                        <a:pt x="218" y="79"/>
                        <a:pt x="219" y="79"/>
                        <a:pt x="219" y="79"/>
                      </a:cubicBezTo>
                      <a:cubicBezTo>
                        <a:pt x="220" y="80"/>
                        <a:pt x="220" y="82"/>
                        <a:pt x="220" y="83"/>
                      </a:cubicBezTo>
                      <a:cubicBezTo>
                        <a:pt x="219" y="85"/>
                        <a:pt x="219" y="86"/>
                        <a:pt x="218" y="87"/>
                      </a:cubicBezTo>
                      <a:cubicBezTo>
                        <a:pt x="217" y="89"/>
                        <a:pt x="216" y="91"/>
                        <a:pt x="216" y="92"/>
                      </a:cubicBezTo>
                      <a:cubicBezTo>
                        <a:pt x="215" y="93"/>
                        <a:pt x="215" y="96"/>
                        <a:pt x="216" y="97"/>
                      </a:cubicBezTo>
                      <a:cubicBezTo>
                        <a:pt x="216" y="98"/>
                        <a:pt x="217" y="101"/>
                        <a:pt x="219" y="102"/>
                      </a:cubicBezTo>
                      <a:cubicBezTo>
                        <a:pt x="220" y="104"/>
                        <a:pt x="221" y="106"/>
                        <a:pt x="222" y="106"/>
                      </a:cubicBezTo>
                      <a:cubicBezTo>
                        <a:pt x="223" y="106"/>
                        <a:pt x="225" y="106"/>
                        <a:pt x="225" y="107"/>
                      </a:cubicBezTo>
                      <a:cubicBezTo>
                        <a:pt x="226" y="109"/>
                        <a:pt x="226" y="111"/>
                        <a:pt x="225" y="113"/>
                      </a:cubicBezTo>
                      <a:cubicBezTo>
                        <a:pt x="225" y="115"/>
                        <a:pt x="223" y="117"/>
                        <a:pt x="222" y="117"/>
                      </a:cubicBezTo>
                      <a:cubicBezTo>
                        <a:pt x="221" y="118"/>
                        <a:pt x="219" y="118"/>
                        <a:pt x="218" y="118"/>
                      </a:cubicBezTo>
                      <a:cubicBezTo>
                        <a:pt x="216" y="119"/>
                        <a:pt x="214" y="120"/>
                        <a:pt x="212" y="121"/>
                      </a:cubicBezTo>
                      <a:cubicBezTo>
                        <a:pt x="209" y="121"/>
                        <a:pt x="206" y="121"/>
                        <a:pt x="206" y="121"/>
                      </a:cubicBezTo>
                      <a:cubicBezTo>
                        <a:pt x="204" y="121"/>
                        <a:pt x="203" y="121"/>
                        <a:pt x="203" y="121"/>
                      </a:cubicBezTo>
                      <a:cubicBezTo>
                        <a:pt x="202" y="122"/>
                        <a:pt x="201" y="124"/>
                        <a:pt x="201" y="125"/>
                      </a:cubicBezTo>
                      <a:cubicBezTo>
                        <a:pt x="200" y="126"/>
                        <a:pt x="198" y="127"/>
                        <a:pt x="197" y="128"/>
                      </a:cubicBezTo>
                      <a:cubicBezTo>
                        <a:pt x="196" y="129"/>
                        <a:pt x="193" y="133"/>
                        <a:pt x="192" y="135"/>
                      </a:cubicBezTo>
                      <a:cubicBezTo>
                        <a:pt x="191" y="138"/>
                        <a:pt x="190" y="141"/>
                        <a:pt x="190" y="142"/>
                      </a:cubicBezTo>
                      <a:cubicBezTo>
                        <a:pt x="190" y="144"/>
                        <a:pt x="190" y="145"/>
                        <a:pt x="190" y="147"/>
                      </a:cubicBezTo>
                      <a:cubicBezTo>
                        <a:pt x="190" y="149"/>
                        <a:pt x="192" y="152"/>
                        <a:pt x="193" y="153"/>
                      </a:cubicBezTo>
                      <a:cubicBezTo>
                        <a:pt x="194" y="155"/>
                        <a:pt x="195" y="155"/>
                        <a:pt x="196" y="155"/>
                      </a:cubicBezTo>
                      <a:cubicBezTo>
                        <a:pt x="196" y="155"/>
                        <a:pt x="196" y="155"/>
                        <a:pt x="198" y="155"/>
                      </a:cubicBezTo>
                      <a:cubicBezTo>
                        <a:pt x="200" y="154"/>
                        <a:pt x="201" y="151"/>
                        <a:pt x="202" y="150"/>
                      </a:cubicBezTo>
                      <a:cubicBezTo>
                        <a:pt x="203" y="149"/>
                        <a:pt x="204" y="147"/>
                        <a:pt x="205" y="147"/>
                      </a:cubicBezTo>
                      <a:cubicBezTo>
                        <a:pt x="206" y="146"/>
                        <a:pt x="208" y="145"/>
                        <a:pt x="208" y="144"/>
                      </a:cubicBezTo>
                      <a:cubicBezTo>
                        <a:pt x="209" y="143"/>
                        <a:pt x="211" y="142"/>
                        <a:pt x="212" y="141"/>
                      </a:cubicBezTo>
                      <a:cubicBezTo>
                        <a:pt x="213" y="141"/>
                        <a:pt x="216" y="139"/>
                        <a:pt x="216" y="137"/>
                      </a:cubicBezTo>
                      <a:cubicBezTo>
                        <a:pt x="217" y="136"/>
                        <a:pt x="220" y="135"/>
                        <a:pt x="221" y="134"/>
                      </a:cubicBezTo>
                      <a:cubicBezTo>
                        <a:pt x="222" y="134"/>
                        <a:pt x="224" y="131"/>
                        <a:pt x="225" y="129"/>
                      </a:cubicBezTo>
                      <a:cubicBezTo>
                        <a:pt x="227" y="127"/>
                        <a:pt x="229" y="124"/>
                        <a:pt x="231" y="122"/>
                      </a:cubicBezTo>
                      <a:cubicBezTo>
                        <a:pt x="231" y="121"/>
                        <a:pt x="234" y="119"/>
                        <a:pt x="236" y="118"/>
                      </a:cubicBezTo>
                      <a:cubicBezTo>
                        <a:pt x="238" y="118"/>
                        <a:pt x="242" y="117"/>
                        <a:pt x="246" y="116"/>
                      </a:cubicBezTo>
                      <a:cubicBezTo>
                        <a:pt x="248" y="116"/>
                        <a:pt x="252" y="115"/>
                        <a:pt x="253" y="113"/>
                      </a:cubicBezTo>
                      <a:cubicBezTo>
                        <a:pt x="254" y="112"/>
                        <a:pt x="256" y="112"/>
                        <a:pt x="258" y="111"/>
                      </a:cubicBezTo>
                      <a:cubicBezTo>
                        <a:pt x="261" y="111"/>
                        <a:pt x="262" y="111"/>
                        <a:pt x="263" y="111"/>
                      </a:cubicBezTo>
                      <a:cubicBezTo>
                        <a:pt x="264" y="111"/>
                        <a:pt x="267" y="111"/>
                        <a:pt x="268" y="113"/>
                      </a:cubicBezTo>
                      <a:cubicBezTo>
                        <a:pt x="270" y="114"/>
                        <a:pt x="271" y="116"/>
                        <a:pt x="271" y="117"/>
                      </a:cubicBezTo>
                      <a:cubicBezTo>
                        <a:pt x="272" y="119"/>
                        <a:pt x="274" y="120"/>
                        <a:pt x="276" y="120"/>
                      </a:cubicBezTo>
                      <a:cubicBezTo>
                        <a:pt x="278" y="121"/>
                        <a:pt x="280" y="121"/>
                        <a:pt x="281" y="121"/>
                      </a:cubicBezTo>
                      <a:cubicBezTo>
                        <a:pt x="283" y="121"/>
                        <a:pt x="284" y="120"/>
                        <a:pt x="285" y="119"/>
                      </a:cubicBezTo>
                      <a:cubicBezTo>
                        <a:pt x="286" y="118"/>
                        <a:pt x="284" y="116"/>
                        <a:pt x="282" y="115"/>
                      </a:cubicBezTo>
                      <a:cubicBezTo>
                        <a:pt x="280" y="114"/>
                        <a:pt x="277" y="110"/>
                        <a:pt x="276" y="109"/>
                      </a:cubicBezTo>
                      <a:cubicBezTo>
                        <a:pt x="274" y="107"/>
                        <a:pt x="272" y="104"/>
                        <a:pt x="271" y="102"/>
                      </a:cubicBezTo>
                      <a:cubicBezTo>
                        <a:pt x="270" y="99"/>
                        <a:pt x="270" y="97"/>
                        <a:pt x="270" y="95"/>
                      </a:cubicBezTo>
                      <a:cubicBezTo>
                        <a:pt x="270" y="93"/>
                        <a:pt x="271" y="91"/>
                        <a:pt x="272" y="90"/>
                      </a:cubicBezTo>
                      <a:cubicBezTo>
                        <a:pt x="273" y="88"/>
                        <a:pt x="275" y="87"/>
                        <a:pt x="276" y="85"/>
                      </a:cubicBezTo>
                      <a:cubicBezTo>
                        <a:pt x="278" y="84"/>
                        <a:pt x="280" y="81"/>
                        <a:pt x="282" y="80"/>
                      </a:cubicBezTo>
                      <a:cubicBezTo>
                        <a:pt x="284" y="79"/>
                        <a:pt x="286" y="78"/>
                        <a:pt x="288" y="77"/>
                      </a:cubicBezTo>
                      <a:cubicBezTo>
                        <a:pt x="290" y="77"/>
                        <a:pt x="292" y="75"/>
                        <a:pt x="292" y="73"/>
                      </a:cubicBezTo>
                      <a:cubicBezTo>
                        <a:pt x="292" y="73"/>
                        <a:pt x="291" y="70"/>
                        <a:pt x="289" y="6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4ECCB564-801D-7F03-8E64-F11164C5B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8447" y="2525272"/>
                  <a:ext cx="363311" cy="139884"/>
                </a:xfrm>
                <a:custGeom>
                  <a:avLst/>
                  <a:gdLst/>
                  <a:ahLst/>
                  <a:cxnLst>
                    <a:cxn ang="0">
                      <a:pos x="151" y="47"/>
                    </a:cxn>
                    <a:cxn ang="0">
                      <a:pos x="157" y="39"/>
                    </a:cxn>
                    <a:cxn ang="0">
                      <a:pos x="150" y="32"/>
                    </a:cxn>
                    <a:cxn ang="0">
                      <a:pos x="150" y="24"/>
                    </a:cxn>
                    <a:cxn ang="0">
                      <a:pos x="144" y="21"/>
                    </a:cxn>
                    <a:cxn ang="0">
                      <a:pos x="136" y="17"/>
                    </a:cxn>
                    <a:cxn ang="0">
                      <a:pos x="125" y="19"/>
                    </a:cxn>
                    <a:cxn ang="0">
                      <a:pos x="122" y="13"/>
                    </a:cxn>
                    <a:cxn ang="0">
                      <a:pos x="123" y="6"/>
                    </a:cxn>
                    <a:cxn ang="0">
                      <a:pos x="119" y="1"/>
                    </a:cxn>
                    <a:cxn ang="0">
                      <a:pos x="107" y="3"/>
                    </a:cxn>
                    <a:cxn ang="0">
                      <a:pos x="96" y="10"/>
                    </a:cxn>
                    <a:cxn ang="0">
                      <a:pos x="90" y="8"/>
                    </a:cxn>
                    <a:cxn ang="0">
                      <a:pos x="80" y="17"/>
                    </a:cxn>
                    <a:cxn ang="0">
                      <a:pos x="73" y="19"/>
                    </a:cxn>
                    <a:cxn ang="0">
                      <a:pos x="62" y="15"/>
                    </a:cxn>
                    <a:cxn ang="0">
                      <a:pos x="53" y="13"/>
                    </a:cxn>
                    <a:cxn ang="0">
                      <a:pos x="38" y="14"/>
                    </a:cxn>
                    <a:cxn ang="0">
                      <a:pos x="27" y="13"/>
                    </a:cxn>
                    <a:cxn ang="0">
                      <a:pos x="13" y="18"/>
                    </a:cxn>
                    <a:cxn ang="0">
                      <a:pos x="9" y="28"/>
                    </a:cxn>
                    <a:cxn ang="0">
                      <a:pos x="5" y="41"/>
                    </a:cxn>
                    <a:cxn ang="0">
                      <a:pos x="0" y="50"/>
                    </a:cxn>
                    <a:cxn ang="0">
                      <a:pos x="12" y="55"/>
                    </a:cxn>
                    <a:cxn ang="0">
                      <a:pos x="22" y="57"/>
                    </a:cxn>
                    <a:cxn ang="0">
                      <a:pos x="32" y="60"/>
                    </a:cxn>
                    <a:cxn ang="0">
                      <a:pos x="48" y="58"/>
                    </a:cxn>
                    <a:cxn ang="0">
                      <a:pos x="63" y="57"/>
                    </a:cxn>
                    <a:cxn ang="0">
                      <a:pos x="78" y="54"/>
                    </a:cxn>
                    <a:cxn ang="0">
                      <a:pos x="90" y="56"/>
                    </a:cxn>
                    <a:cxn ang="0">
                      <a:pos x="101" y="55"/>
                    </a:cxn>
                    <a:cxn ang="0">
                      <a:pos x="118" y="52"/>
                    </a:cxn>
                    <a:cxn ang="0">
                      <a:pos x="130" y="56"/>
                    </a:cxn>
                    <a:cxn ang="0">
                      <a:pos x="137" y="54"/>
                    </a:cxn>
                  </a:cxnLst>
                  <a:rect l="0" t="0" r="r" b="b"/>
                  <a:pathLst>
                    <a:path w="158" h="61">
                      <a:moveTo>
                        <a:pt x="145" y="50"/>
                      </a:moveTo>
                      <a:cubicBezTo>
                        <a:pt x="146" y="49"/>
                        <a:pt x="149" y="48"/>
                        <a:pt x="151" y="47"/>
                      </a:cubicBezTo>
                      <a:cubicBezTo>
                        <a:pt x="152" y="46"/>
                        <a:pt x="155" y="44"/>
                        <a:pt x="156" y="43"/>
                      </a:cubicBezTo>
                      <a:cubicBezTo>
                        <a:pt x="158" y="42"/>
                        <a:pt x="158" y="41"/>
                        <a:pt x="157" y="39"/>
                      </a:cubicBezTo>
                      <a:cubicBezTo>
                        <a:pt x="157" y="37"/>
                        <a:pt x="155" y="36"/>
                        <a:pt x="154" y="35"/>
                      </a:cubicBezTo>
                      <a:cubicBezTo>
                        <a:pt x="152" y="34"/>
                        <a:pt x="151" y="32"/>
                        <a:pt x="150" y="32"/>
                      </a:cubicBezTo>
                      <a:cubicBezTo>
                        <a:pt x="148" y="32"/>
                        <a:pt x="147" y="30"/>
                        <a:pt x="147" y="29"/>
                      </a:cubicBezTo>
                      <a:cubicBezTo>
                        <a:pt x="147" y="28"/>
                        <a:pt x="149" y="26"/>
                        <a:pt x="150" y="24"/>
                      </a:cubicBezTo>
                      <a:cubicBezTo>
                        <a:pt x="150" y="23"/>
                        <a:pt x="150" y="22"/>
                        <a:pt x="150" y="22"/>
                      </a:cubicBezTo>
                      <a:cubicBezTo>
                        <a:pt x="149" y="21"/>
                        <a:pt x="146" y="21"/>
                        <a:pt x="144" y="21"/>
                      </a:cubicBezTo>
                      <a:cubicBezTo>
                        <a:pt x="142" y="21"/>
                        <a:pt x="141" y="20"/>
                        <a:pt x="140" y="19"/>
                      </a:cubicBezTo>
                      <a:cubicBezTo>
                        <a:pt x="140" y="18"/>
                        <a:pt x="138" y="18"/>
                        <a:pt x="136" y="17"/>
                      </a:cubicBezTo>
                      <a:cubicBezTo>
                        <a:pt x="134" y="16"/>
                        <a:pt x="132" y="16"/>
                        <a:pt x="130" y="17"/>
                      </a:cubicBezTo>
                      <a:cubicBezTo>
                        <a:pt x="128" y="18"/>
                        <a:pt x="125" y="19"/>
                        <a:pt x="125" y="19"/>
                      </a:cubicBezTo>
                      <a:cubicBezTo>
                        <a:pt x="124" y="20"/>
                        <a:pt x="122" y="19"/>
                        <a:pt x="122" y="17"/>
                      </a:cubicBezTo>
                      <a:cubicBezTo>
                        <a:pt x="122" y="16"/>
                        <a:pt x="122" y="14"/>
                        <a:pt x="122" y="13"/>
                      </a:cubicBezTo>
                      <a:cubicBezTo>
                        <a:pt x="122" y="11"/>
                        <a:pt x="123" y="10"/>
                        <a:pt x="123" y="9"/>
                      </a:cubicBezTo>
                      <a:cubicBezTo>
                        <a:pt x="123" y="9"/>
                        <a:pt x="123" y="7"/>
                        <a:pt x="123" y="6"/>
                      </a:cubicBezTo>
                      <a:cubicBezTo>
                        <a:pt x="123" y="5"/>
                        <a:pt x="123" y="3"/>
                        <a:pt x="123" y="1"/>
                      </a:cubicBezTo>
                      <a:cubicBezTo>
                        <a:pt x="124" y="1"/>
                        <a:pt x="123" y="0"/>
                        <a:pt x="119" y="1"/>
                      </a:cubicBezTo>
                      <a:cubicBezTo>
                        <a:pt x="116" y="2"/>
                        <a:pt x="113" y="2"/>
                        <a:pt x="112" y="2"/>
                      </a:cubicBezTo>
                      <a:cubicBezTo>
                        <a:pt x="111" y="2"/>
                        <a:pt x="108" y="3"/>
                        <a:pt x="107" y="3"/>
                      </a:cubicBezTo>
                      <a:cubicBezTo>
                        <a:pt x="105" y="5"/>
                        <a:pt x="102" y="7"/>
                        <a:pt x="100" y="8"/>
                      </a:cubicBezTo>
                      <a:cubicBezTo>
                        <a:pt x="99" y="9"/>
                        <a:pt x="97" y="10"/>
                        <a:pt x="96" y="10"/>
                      </a:cubicBezTo>
                      <a:cubicBezTo>
                        <a:pt x="95" y="10"/>
                        <a:pt x="94" y="10"/>
                        <a:pt x="93" y="8"/>
                      </a:cubicBezTo>
                      <a:cubicBezTo>
                        <a:pt x="92" y="7"/>
                        <a:pt x="91" y="7"/>
                        <a:pt x="90" y="8"/>
                      </a:cubicBezTo>
                      <a:cubicBezTo>
                        <a:pt x="89" y="10"/>
                        <a:pt x="86" y="11"/>
                        <a:pt x="85" y="12"/>
                      </a:cubicBezTo>
                      <a:cubicBezTo>
                        <a:pt x="83" y="14"/>
                        <a:pt x="81" y="16"/>
                        <a:pt x="80" y="17"/>
                      </a:cubicBezTo>
                      <a:cubicBezTo>
                        <a:pt x="79" y="18"/>
                        <a:pt x="77" y="20"/>
                        <a:pt x="76" y="21"/>
                      </a:cubicBezTo>
                      <a:cubicBezTo>
                        <a:pt x="76" y="22"/>
                        <a:pt x="74" y="22"/>
                        <a:pt x="73" y="19"/>
                      </a:cubicBezTo>
                      <a:cubicBezTo>
                        <a:pt x="72" y="18"/>
                        <a:pt x="70" y="17"/>
                        <a:pt x="67" y="18"/>
                      </a:cubicBezTo>
                      <a:cubicBezTo>
                        <a:pt x="66" y="19"/>
                        <a:pt x="63" y="17"/>
                        <a:pt x="62" y="15"/>
                      </a:cubicBezTo>
                      <a:cubicBezTo>
                        <a:pt x="62" y="14"/>
                        <a:pt x="60" y="13"/>
                        <a:pt x="58" y="13"/>
                      </a:cubicBezTo>
                      <a:cubicBezTo>
                        <a:pt x="57" y="13"/>
                        <a:pt x="54" y="13"/>
                        <a:pt x="53" y="13"/>
                      </a:cubicBezTo>
                      <a:cubicBezTo>
                        <a:pt x="51" y="14"/>
                        <a:pt x="48" y="14"/>
                        <a:pt x="46" y="15"/>
                      </a:cubicBezTo>
                      <a:cubicBezTo>
                        <a:pt x="43" y="15"/>
                        <a:pt x="41" y="15"/>
                        <a:pt x="38" y="14"/>
                      </a:cubicBezTo>
                      <a:cubicBezTo>
                        <a:pt x="36" y="14"/>
                        <a:pt x="34" y="13"/>
                        <a:pt x="32" y="12"/>
                      </a:cubicBezTo>
                      <a:cubicBezTo>
                        <a:pt x="31" y="12"/>
                        <a:pt x="28" y="12"/>
                        <a:pt x="27" y="13"/>
                      </a:cubicBezTo>
                      <a:cubicBezTo>
                        <a:pt x="25" y="13"/>
                        <a:pt x="22" y="15"/>
                        <a:pt x="20" y="15"/>
                      </a:cubicBezTo>
                      <a:cubicBezTo>
                        <a:pt x="17" y="16"/>
                        <a:pt x="15" y="17"/>
                        <a:pt x="13" y="18"/>
                      </a:cubicBezTo>
                      <a:cubicBezTo>
                        <a:pt x="12" y="19"/>
                        <a:pt x="10" y="21"/>
                        <a:pt x="10" y="22"/>
                      </a:cubicBezTo>
                      <a:cubicBezTo>
                        <a:pt x="9" y="23"/>
                        <a:pt x="8" y="26"/>
                        <a:pt x="9" y="28"/>
                      </a:cubicBezTo>
                      <a:cubicBezTo>
                        <a:pt x="9" y="28"/>
                        <a:pt x="9" y="31"/>
                        <a:pt x="9" y="33"/>
                      </a:cubicBezTo>
                      <a:cubicBezTo>
                        <a:pt x="9" y="34"/>
                        <a:pt x="7" y="38"/>
                        <a:pt x="5" y="41"/>
                      </a:cubicBezTo>
                      <a:cubicBezTo>
                        <a:pt x="3" y="44"/>
                        <a:pt x="0" y="48"/>
                        <a:pt x="0" y="49"/>
                      </a:cubicBezTo>
                      <a:cubicBezTo>
                        <a:pt x="0" y="49"/>
                        <a:pt x="0" y="49"/>
                        <a:pt x="0" y="50"/>
                      </a:cubicBezTo>
                      <a:cubicBezTo>
                        <a:pt x="0" y="53"/>
                        <a:pt x="3" y="55"/>
                        <a:pt x="5" y="54"/>
                      </a:cubicBezTo>
                      <a:cubicBezTo>
                        <a:pt x="7" y="55"/>
                        <a:pt x="10" y="55"/>
                        <a:pt x="12" y="55"/>
                      </a:cubicBezTo>
                      <a:cubicBezTo>
                        <a:pt x="13" y="56"/>
                        <a:pt x="14" y="56"/>
                        <a:pt x="16" y="57"/>
                      </a:cubicBezTo>
                      <a:cubicBezTo>
                        <a:pt x="17" y="57"/>
                        <a:pt x="20" y="57"/>
                        <a:pt x="22" y="57"/>
                      </a:cubicBezTo>
                      <a:cubicBezTo>
                        <a:pt x="24" y="58"/>
                        <a:pt x="27" y="59"/>
                        <a:pt x="29" y="60"/>
                      </a:cubicBezTo>
                      <a:cubicBezTo>
                        <a:pt x="30" y="61"/>
                        <a:pt x="31" y="60"/>
                        <a:pt x="32" y="60"/>
                      </a:cubicBezTo>
                      <a:cubicBezTo>
                        <a:pt x="34" y="60"/>
                        <a:pt x="37" y="60"/>
                        <a:pt x="39" y="59"/>
                      </a:cubicBezTo>
                      <a:cubicBezTo>
                        <a:pt x="42" y="59"/>
                        <a:pt x="46" y="58"/>
                        <a:pt x="48" y="58"/>
                      </a:cubicBezTo>
                      <a:cubicBezTo>
                        <a:pt x="51" y="58"/>
                        <a:pt x="55" y="58"/>
                        <a:pt x="56" y="58"/>
                      </a:cubicBezTo>
                      <a:cubicBezTo>
                        <a:pt x="58" y="58"/>
                        <a:pt x="61" y="58"/>
                        <a:pt x="63" y="57"/>
                      </a:cubicBezTo>
                      <a:cubicBezTo>
                        <a:pt x="64" y="56"/>
                        <a:pt x="67" y="55"/>
                        <a:pt x="70" y="55"/>
                      </a:cubicBezTo>
                      <a:cubicBezTo>
                        <a:pt x="72" y="54"/>
                        <a:pt x="76" y="54"/>
                        <a:pt x="78" y="54"/>
                      </a:cubicBezTo>
                      <a:cubicBezTo>
                        <a:pt x="79" y="55"/>
                        <a:pt x="83" y="55"/>
                        <a:pt x="85" y="56"/>
                      </a:cubicBezTo>
                      <a:cubicBezTo>
                        <a:pt x="87" y="57"/>
                        <a:pt x="89" y="57"/>
                        <a:pt x="90" y="56"/>
                      </a:cubicBezTo>
                      <a:cubicBezTo>
                        <a:pt x="92" y="55"/>
                        <a:pt x="94" y="55"/>
                        <a:pt x="95" y="56"/>
                      </a:cubicBezTo>
                      <a:cubicBezTo>
                        <a:pt x="96" y="56"/>
                        <a:pt x="98" y="56"/>
                        <a:pt x="101" y="55"/>
                      </a:cubicBezTo>
                      <a:cubicBezTo>
                        <a:pt x="104" y="54"/>
                        <a:pt x="108" y="54"/>
                        <a:pt x="110" y="53"/>
                      </a:cubicBezTo>
                      <a:cubicBezTo>
                        <a:pt x="112" y="52"/>
                        <a:pt x="115" y="52"/>
                        <a:pt x="118" y="52"/>
                      </a:cubicBezTo>
                      <a:cubicBezTo>
                        <a:pt x="120" y="51"/>
                        <a:pt x="123" y="52"/>
                        <a:pt x="125" y="53"/>
                      </a:cubicBezTo>
                      <a:cubicBezTo>
                        <a:pt x="127" y="54"/>
                        <a:pt x="129" y="56"/>
                        <a:pt x="130" y="56"/>
                      </a:cubicBezTo>
                      <a:cubicBezTo>
                        <a:pt x="132" y="56"/>
                        <a:pt x="132" y="56"/>
                        <a:pt x="132" y="56"/>
                      </a:cubicBezTo>
                      <a:cubicBezTo>
                        <a:pt x="133" y="56"/>
                        <a:pt x="135" y="55"/>
                        <a:pt x="137" y="54"/>
                      </a:cubicBezTo>
                      <a:cubicBezTo>
                        <a:pt x="140" y="54"/>
                        <a:pt x="143" y="51"/>
                        <a:pt x="145" y="5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1" name="Freeform 15">
                  <a:extLst>
                    <a:ext uri="{FF2B5EF4-FFF2-40B4-BE49-F238E27FC236}">
                      <a16:creationId xmlns:a16="http://schemas.microsoft.com/office/drawing/2014/main" id="{D43EEAF2-F62D-008A-5214-42C98C5FB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745" y="3026525"/>
                  <a:ext cx="766449" cy="611022"/>
                </a:xfrm>
                <a:custGeom>
                  <a:avLst/>
                  <a:gdLst/>
                  <a:ahLst/>
                  <a:cxnLst>
                    <a:cxn ang="0">
                      <a:pos x="308" y="28"/>
                    </a:cxn>
                    <a:cxn ang="0">
                      <a:pos x="298" y="25"/>
                    </a:cxn>
                    <a:cxn ang="0">
                      <a:pos x="272" y="10"/>
                    </a:cxn>
                    <a:cxn ang="0">
                      <a:pos x="251" y="2"/>
                    </a:cxn>
                    <a:cxn ang="0">
                      <a:pos x="243" y="12"/>
                    </a:cxn>
                    <a:cxn ang="0">
                      <a:pos x="237" y="27"/>
                    </a:cxn>
                    <a:cxn ang="0">
                      <a:pos x="215" y="21"/>
                    </a:cxn>
                    <a:cxn ang="0">
                      <a:pos x="193" y="24"/>
                    </a:cxn>
                    <a:cxn ang="0">
                      <a:pos x="192" y="6"/>
                    </a:cxn>
                    <a:cxn ang="0">
                      <a:pos x="172" y="8"/>
                    </a:cxn>
                    <a:cxn ang="0">
                      <a:pos x="149" y="13"/>
                    </a:cxn>
                    <a:cxn ang="0">
                      <a:pos x="130" y="12"/>
                    </a:cxn>
                    <a:cxn ang="0">
                      <a:pos x="112" y="27"/>
                    </a:cxn>
                    <a:cxn ang="0">
                      <a:pos x="108" y="47"/>
                    </a:cxn>
                    <a:cxn ang="0">
                      <a:pos x="103" y="66"/>
                    </a:cxn>
                    <a:cxn ang="0">
                      <a:pos x="90" y="80"/>
                    </a:cxn>
                    <a:cxn ang="0">
                      <a:pos x="67" y="82"/>
                    </a:cxn>
                    <a:cxn ang="0">
                      <a:pos x="48" y="105"/>
                    </a:cxn>
                    <a:cxn ang="0">
                      <a:pos x="53" y="130"/>
                    </a:cxn>
                    <a:cxn ang="0">
                      <a:pos x="65" y="146"/>
                    </a:cxn>
                    <a:cxn ang="0">
                      <a:pos x="55" y="152"/>
                    </a:cxn>
                    <a:cxn ang="0">
                      <a:pos x="33" y="142"/>
                    </a:cxn>
                    <a:cxn ang="0">
                      <a:pos x="22" y="152"/>
                    </a:cxn>
                    <a:cxn ang="0">
                      <a:pos x="31" y="166"/>
                    </a:cxn>
                    <a:cxn ang="0">
                      <a:pos x="40" y="193"/>
                    </a:cxn>
                    <a:cxn ang="0">
                      <a:pos x="37" y="213"/>
                    </a:cxn>
                    <a:cxn ang="0">
                      <a:pos x="22" y="228"/>
                    </a:cxn>
                    <a:cxn ang="0">
                      <a:pos x="4" y="245"/>
                    </a:cxn>
                    <a:cxn ang="0">
                      <a:pos x="6" y="265"/>
                    </a:cxn>
                    <a:cxn ang="0">
                      <a:pos x="31" y="254"/>
                    </a:cxn>
                    <a:cxn ang="0">
                      <a:pos x="50" y="245"/>
                    </a:cxn>
                    <a:cxn ang="0">
                      <a:pos x="57" y="228"/>
                    </a:cxn>
                    <a:cxn ang="0">
                      <a:pos x="71" y="234"/>
                    </a:cxn>
                    <a:cxn ang="0">
                      <a:pos x="87" y="234"/>
                    </a:cxn>
                    <a:cxn ang="0">
                      <a:pos x="87" y="219"/>
                    </a:cxn>
                    <a:cxn ang="0">
                      <a:pos x="104" y="204"/>
                    </a:cxn>
                    <a:cxn ang="0">
                      <a:pos x="112" y="195"/>
                    </a:cxn>
                    <a:cxn ang="0">
                      <a:pos x="131" y="200"/>
                    </a:cxn>
                    <a:cxn ang="0">
                      <a:pos x="151" y="207"/>
                    </a:cxn>
                    <a:cxn ang="0">
                      <a:pos x="168" y="198"/>
                    </a:cxn>
                    <a:cxn ang="0">
                      <a:pos x="186" y="185"/>
                    </a:cxn>
                    <a:cxn ang="0">
                      <a:pos x="205" y="168"/>
                    </a:cxn>
                    <a:cxn ang="0">
                      <a:pos x="212" y="160"/>
                    </a:cxn>
                    <a:cxn ang="0">
                      <a:pos x="201" y="167"/>
                    </a:cxn>
                    <a:cxn ang="0">
                      <a:pos x="209" y="154"/>
                    </a:cxn>
                    <a:cxn ang="0">
                      <a:pos x="221" y="151"/>
                    </a:cxn>
                    <a:cxn ang="0">
                      <a:pos x="220" y="159"/>
                    </a:cxn>
                    <a:cxn ang="0">
                      <a:pos x="238" y="151"/>
                    </a:cxn>
                    <a:cxn ang="0">
                      <a:pos x="261" y="140"/>
                    </a:cxn>
                    <a:cxn ang="0">
                      <a:pos x="257" y="135"/>
                    </a:cxn>
                    <a:cxn ang="0">
                      <a:pos x="270" y="135"/>
                    </a:cxn>
                    <a:cxn ang="0">
                      <a:pos x="282" y="124"/>
                    </a:cxn>
                    <a:cxn ang="0">
                      <a:pos x="286" y="115"/>
                    </a:cxn>
                    <a:cxn ang="0">
                      <a:pos x="295" y="103"/>
                    </a:cxn>
                    <a:cxn ang="0">
                      <a:pos x="298" y="98"/>
                    </a:cxn>
                    <a:cxn ang="0">
                      <a:pos x="290" y="80"/>
                    </a:cxn>
                    <a:cxn ang="0">
                      <a:pos x="299" y="57"/>
                    </a:cxn>
                    <a:cxn ang="0">
                      <a:pos x="325" y="46"/>
                    </a:cxn>
                    <a:cxn ang="0">
                      <a:pos x="325" y="37"/>
                    </a:cxn>
                  </a:cxnLst>
                  <a:rect l="0" t="0" r="r" b="b"/>
                  <a:pathLst>
                    <a:path w="333" h="266">
                      <a:moveTo>
                        <a:pt x="325" y="37"/>
                      </a:moveTo>
                      <a:cubicBezTo>
                        <a:pt x="323" y="37"/>
                        <a:pt x="319" y="37"/>
                        <a:pt x="317" y="36"/>
                      </a:cubicBezTo>
                      <a:cubicBezTo>
                        <a:pt x="315" y="36"/>
                        <a:pt x="312" y="34"/>
                        <a:pt x="311" y="33"/>
                      </a:cubicBezTo>
                      <a:cubicBezTo>
                        <a:pt x="310" y="32"/>
                        <a:pt x="308" y="29"/>
                        <a:pt x="308" y="28"/>
                      </a:cubicBezTo>
                      <a:cubicBezTo>
                        <a:pt x="308" y="27"/>
                        <a:pt x="307" y="27"/>
                        <a:pt x="306" y="27"/>
                      </a:cubicBezTo>
                      <a:cubicBezTo>
                        <a:pt x="305" y="27"/>
                        <a:pt x="303" y="29"/>
                        <a:pt x="302" y="29"/>
                      </a:cubicBezTo>
                      <a:cubicBezTo>
                        <a:pt x="301" y="30"/>
                        <a:pt x="299" y="30"/>
                        <a:pt x="299" y="29"/>
                      </a:cubicBezTo>
                      <a:cubicBezTo>
                        <a:pt x="299" y="29"/>
                        <a:pt x="298" y="27"/>
                        <a:pt x="298" y="25"/>
                      </a:cubicBezTo>
                      <a:cubicBezTo>
                        <a:pt x="298" y="24"/>
                        <a:pt x="297" y="21"/>
                        <a:pt x="296" y="20"/>
                      </a:cubicBezTo>
                      <a:cubicBezTo>
                        <a:pt x="295" y="19"/>
                        <a:pt x="291" y="19"/>
                        <a:pt x="289" y="18"/>
                      </a:cubicBezTo>
                      <a:cubicBezTo>
                        <a:pt x="285" y="16"/>
                        <a:pt x="281" y="15"/>
                        <a:pt x="278" y="13"/>
                      </a:cubicBezTo>
                      <a:cubicBezTo>
                        <a:pt x="276" y="11"/>
                        <a:pt x="272" y="10"/>
                        <a:pt x="272" y="10"/>
                      </a:cubicBezTo>
                      <a:cubicBezTo>
                        <a:pt x="270" y="9"/>
                        <a:pt x="267" y="8"/>
                        <a:pt x="265" y="8"/>
                      </a:cubicBezTo>
                      <a:cubicBezTo>
                        <a:pt x="264" y="8"/>
                        <a:pt x="262" y="8"/>
                        <a:pt x="261" y="8"/>
                      </a:cubicBezTo>
                      <a:cubicBezTo>
                        <a:pt x="260" y="7"/>
                        <a:pt x="259" y="5"/>
                        <a:pt x="257" y="4"/>
                      </a:cubicBezTo>
                      <a:cubicBezTo>
                        <a:pt x="256" y="3"/>
                        <a:pt x="254" y="3"/>
                        <a:pt x="251" y="2"/>
                      </a:cubicBezTo>
                      <a:cubicBezTo>
                        <a:pt x="249" y="2"/>
                        <a:pt x="246" y="1"/>
                        <a:pt x="244" y="0"/>
                      </a:cubicBezTo>
                      <a:cubicBezTo>
                        <a:pt x="242" y="0"/>
                        <a:pt x="241" y="1"/>
                        <a:pt x="242" y="3"/>
                      </a:cubicBezTo>
                      <a:cubicBezTo>
                        <a:pt x="242" y="5"/>
                        <a:pt x="243" y="7"/>
                        <a:pt x="243" y="9"/>
                      </a:cubicBezTo>
                      <a:cubicBezTo>
                        <a:pt x="243" y="11"/>
                        <a:pt x="243" y="11"/>
                        <a:pt x="243" y="12"/>
                      </a:cubicBezTo>
                      <a:cubicBezTo>
                        <a:pt x="242" y="13"/>
                        <a:pt x="242" y="14"/>
                        <a:pt x="242" y="16"/>
                      </a:cubicBezTo>
                      <a:cubicBezTo>
                        <a:pt x="242" y="17"/>
                        <a:pt x="242" y="18"/>
                        <a:pt x="242" y="19"/>
                      </a:cubicBezTo>
                      <a:cubicBezTo>
                        <a:pt x="242" y="20"/>
                        <a:pt x="241" y="22"/>
                        <a:pt x="241" y="23"/>
                      </a:cubicBezTo>
                      <a:cubicBezTo>
                        <a:pt x="241" y="24"/>
                        <a:pt x="239" y="26"/>
                        <a:pt x="237" y="27"/>
                      </a:cubicBezTo>
                      <a:cubicBezTo>
                        <a:pt x="235" y="29"/>
                        <a:pt x="233" y="28"/>
                        <a:pt x="233" y="26"/>
                      </a:cubicBezTo>
                      <a:cubicBezTo>
                        <a:pt x="232" y="24"/>
                        <a:pt x="229" y="23"/>
                        <a:pt x="227" y="25"/>
                      </a:cubicBezTo>
                      <a:cubicBezTo>
                        <a:pt x="225" y="25"/>
                        <a:pt x="223" y="25"/>
                        <a:pt x="221" y="24"/>
                      </a:cubicBezTo>
                      <a:cubicBezTo>
                        <a:pt x="219" y="22"/>
                        <a:pt x="216" y="21"/>
                        <a:pt x="215" y="21"/>
                      </a:cubicBezTo>
                      <a:cubicBezTo>
                        <a:pt x="213" y="22"/>
                        <a:pt x="211" y="22"/>
                        <a:pt x="210" y="22"/>
                      </a:cubicBezTo>
                      <a:cubicBezTo>
                        <a:pt x="209" y="22"/>
                        <a:pt x="207" y="23"/>
                        <a:pt x="205" y="25"/>
                      </a:cubicBezTo>
                      <a:cubicBezTo>
                        <a:pt x="204" y="26"/>
                        <a:pt x="200" y="27"/>
                        <a:pt x="199" y="25"/>
                      </a:cubicBezTo>
                      <a:cubicBezTo>
                        <a:pt x="197" y="24"/>
                        <a:pt x="194" y="24"/>
                        <a:pt x="193" y="24"/>
                      </a:cubicBezTo>
                      <a:cubicBezTo>
                        <a:pt x="192" y="24"/>
                        <a:pt x="191" y="23"/>
                        <a:pt x="191" y="21"/>
                      </a:cubicBezTo>
                      <a:cubicBezTo>
                        <a:pt x="191" y="20"/>
                        <a:pt x="191" y="17"/>
                        <a:pt x="193" y="15"/>
                      </a:cubicBezTo>
                      <a:cubicBezTo>
                        <a:pt x="194" y="14"/>
                        <a:pt x="195" y="12"/>
                        <a:pt x="195" y="10"/>
                      </a:cubicBezTo>
                      <a:cubicBezTo>
                        <a:pt x="195" y="8"/>
                        <a:pt x="194" y="7"/>
                        <a:pt x="192" y="6"/>
                      </a:cubicBezTo>
                      <a:cubicBezTo>
                        <a:pt x="191" y="5"/>
                        <a:pt x="189" y="5"/>
                        <a:pt x="187" y="6"/>
                      </a:cubicBezTo>
                      <a:cubicBezTo>
                        <a:pt x="185" y="7"/>
                        <a:pt x="182" y="8"/>
                        <a:pt x="181" y="7"/>
                      </a:cubicBezTo>
                      <a:cubicBezTo>
                        <a:pt x="180" y="7"/>
                        <a:pt x="179" y="6"/>
                        <a:pt x="178" y="6"/>
                      </a:cubicBezTo>
                      <a:cubicBezTo>
                        <a:pt x="177" y="6"/>
                        <a:pt x="174" y="7"/>
                        <a:pt x="172" y="8"/>
                      </a:cubicBezTo>
                      <a:cubicBezTo>
                        <a:pt x="169" y="9"/>
                        <a:pt x="166" y="9"/>
                        <a:pt x="165" y="9"/>
                      </a:cubicBezTo>
                      <a:cubicBezTo>
                        <a:pt x="165" y="8"/>
                        <a:pt x="162" y="9"/>
                        <a:pt x="161" y="12"/>
                      </a:cubicBezTo>
                      <a:cubicBezTo>
                        <a:pt x="159" y="14"/>
                        <a:pt x="157" y="14"/>
                        <a:pt x="155" y="14"/>
                      </a:cubicBezTo>
                      <a:cubicBezTo>
                        <a:pt x="154" y="15"/>
                        <a:pt x="151" y="14"/>
                        <a:pt x="149" y="13"/>
                      </a:cubicBezTo>
                      <a:cubicBezTo>
                        <a:pt x="148" y="12"/>
                        <a:pt x="145" y="11"/>
                        <a:pt x="144" y="10"/>
                      </a:cubicBezTo>
                      <a:cubicBezTo>
                        <a:pt x="142" y="9"/>
                        <a:pt x="140" y="7"/>
                        <a:pt x="139" y="6"/>
                      </a:cubicBezTo>
                      <a:cubicBezTo>
                        <a:pt x="137" y="6"/>
                        <a:pt x="135" y="6"/>
                        <a:pt x="135" y="7"/>
                      </a:cubicBezTo>
                      <a:cubicBezTo>
                        <a:pt x="134" y="9"/>
                        <a:pt x="132" y="11"/>
                        <a:pt x="130" y="12"/>
                      </a:cubicBezTo>
                      <a:cubicBezTo>
                        <a:pt x="128" y="13"/>
                        <a:pt x="125" y="14"/>
                        <a:pt x="124" y="16"/>
                      </a:cubicBezTo>
                      <a:cubicBezTo>
                        <a:pt x="123" y="17"/>
                        <a:pt x="121" y="19"/>
                        <a:pt x="118" y="20"/>
                      </a:cubicBezTo>
                      <a:cubicBezTo>
                        <a:pt x="117" y="21"/>
                        <a:pt x="114" y="22"/>
                        <a:pt x="114" y="24"/>
                      </a:cubicBezTo>
                      <a:cubicBezTo>
                        <a:pt x="113" y="25"/>
                        <a:pt x="112" y="26"/>
                        <a:pt x="112" y="27"/>
                      </a:cubicBezTo>
                      <a:cubicBezTo>
                        <a:pt x="112" y="27"/>
                        <a:pt x="112" y="30"/>
                        <a:pt x="112" y="32"/>
                      </a:cubicBezTo>
                      <a:cubicBezTo>
                        <a:pt x="112" y="33"/>
                        <a:pt x="112" y="36"/>
                        <a:pt x="112" y="37"/>
                      </a:cubicBezTo>
                      <a:cubicBezTo>
                        <a:pt x="112" y="38"/>
                        <a:pt x="112" y="41"/>
                        <a:pt x="110" y="42"/>
                      </a:cubicBezTo>
                      <a:cubicBezTo>
                        <a:pt x="110" y="43"/>
                        <a:pt x="109" y="45"/>
                        <a:pt x="108" y="47"/>
                      </a:cubicBezTo>
                      <a:cubicBezTo>
                        <a:pt x="107" y="48"/>
                        <a:pt x="106" y="50"/>
                        <a:pt x="105" y="52"/>
                      </a:cubicBezTo>
                      <a:cubicBezTo>
                        <a:pt x="105" y="53"/>
                        <a:pt x="104" y="56"/>
                        <a:pt x="104" y="56"/>
                      </a:cubicBezTo>
                      <a:cubicBezTo>
                        <a:pt x="103" y="57"/>
                        <a:pt x="102" y="59"/>
                        <a:pt x="101" y="61"/>
                      </a:cubicBezTo>
                      <a:cubicBezTo>
                        <a:pt x="101" y="62"/>
                        <a:pt x="101" y="64"/>
                        <a:pt x="103" y="66"/>
                      </a:cubicBezTo>
                      <a:cubicBezTo>
                        <a:pt x="104" y="67"/>
                        <a:pt x="104" y="68"/>
                        <a:pt x="102" y="68"/>
                      </a:cubicBezTo>
                      <a:cubicBezTo>
                        <a:pt x="101" y="68"/>
                        <a:pt x="99" y="69"/>
                        <a:pt x="98" y="70"/>
                      </a:cubicBezTo>
                      <a:cubicBezTo>
                        <a:pt x="97" y="72"/>
                        <a:pt x="96" y="74"/>
                        <a:pt x="95" y="76"/>
                      </a:cubicBezTo>
                      <a:cubicBezTo>
                        <a:pt x="94" y="78"/>
                        <a:pt x="92" y="79"/>
                        <a:pt x="90" y="80"/>
                      </a:cubicBezTo>
                      <a:cubicBezTo>
                        <a:pt x="89" y="81"/>
                        <a:pt x="87" y="82"/>
                        <a:pt x="85" y="81"/>
                      </a:cubicBezTo>
                      <a:cubicBezTo>
                        <a:pt x="83" y="81"/>
                        <a:pt x="81" y="81"/>
                        <a:pt x="79" y="81"/>
                      </a:cubicBezTo>
                      <a:cubicBezTo>
                        <a:pt x="77" y="81"/>
                        <a:pt x="74" y="81"/>
                        <a:pt x="73" y="82"/>
                      </a:cubicBezTo>
                      <a:cubicBezTo>
                        <a:pt x="71" y="82"/>
                        <a:pt x="68" y="83"/>
                        <a:pt x="67" y="82"/>
                      </a:cubicBezTo>
                      <a:cubicBezTo>
                        <a:pt x="65" y="82"/>
                        <a:pt x="64" y="84"/>
                        <a:pt x="62" y="85"/>
                      </a:cubicBezTo>
                      <a:cubicBezTo>
                        <a:pt x="61" y="88"/>
                        <a:pt x="59" y="91"/>
                        <a:pt x="58" y="93"/>
                      </a:cubicBezTo>
                      <a:cubicBezTo>
                        <a:pt x="58" y="95"/>
                        <a:pt x="54" y="97"/>
                        <a:pt x="52" y="99"/>
                      </a:cubicBezTo>
                      <a:cubicBezTo>
                        <a:pt x="50" y="101"/>
                        <a:pt x="48" y="103"/>
                        <a:pt x="48" y="105"/>
                      </a:cubicBezTo>
                      <a:cubicBezTo>
                        <a:pt x="48" y="107"/>
                        <a:pt x="48" y="110"/>
                        <a:pt x="48" y="112"/>
                      </a:cubicBezTo>
                      <a:cubicBezTo>
                        <a:pt x="49" y="114"/>
                        <a:pt x="49" y="116"/>
                        <a:pt x="49" y="117"/>
                      </a:cubicBezTo>
                      <a:cubicBezTo>
                        <a:pt x="49" y="119"/>
                        <a:pt x="50" y="121"/>
                        <a:pt x="51" y="123"/>
                      </a:cubicBezTo>
                      <a:cubicBezTo>
                        <a:pt x="52" y="124"/>
                        <a:pt x="52" y="128"/>
                        <a:pt x="53" y="130"/>
                      </a:cubicBezTo>
                      <a:cubicBezTo>
                        <a:pt x="53" y="133"/>
                        <a:pt x="53" y="135"/>
                        <a:pt x="53" y="137"/>
                      </a:cubicBezTo>
                      <a:cubicBezTo>
                        <a:pt x="53" y="139"/>
                        <a:pt x="54" y="141"/>
                        <a:pt x="54" y="141"/>
                      </a:cubicBezTo>
                      <a:cubicBezTo>
                        <a:pt x="55" y="141"/>
                        <a:pt x="58" y="142"/>
                        <a:pt x="60" y="144"/>
                      </a:cubicBezTo>
                      <a:cubicBezTo>
                        <a:pt x="62" y="145"/>
                        <a:pt x="64" y="145"/>
                        <a:pt x="65" y="146"/>
                      </a:cubicBezTo>
                      <a:cubicBezTo>
                        <a:pt x="66" y="147"/>
                        <a:pt x="67" y="149"/>
                        <a:pt x="68" y="150"/>
                      </a:cubicBezTo>
                      <a:cubicBezTo>
                        <a:pt x="68" y="152"/>
                        <a:pt x="67" y="153"/>
                        <a:pt x="65" y="154"/>
                      </a:cubicBezTo>
                      <a:cubicBezTo>
                        <a:pt x="64" y="154"/>
                        <a:pt x="61" y="154"/>
                        <a:pt x="59" y="154"/>
                      </a:cubicBezTo>
                      <a:cubicBezTo>
                        <a:pt x="58" y="153"/>
                        <a:pt x="55" y="152"/>
                        <a:pt x="55" y="152"/>
                      </a:cubicBezTo>
                      <a:cubicBezTo>
                        <a:pt x="53" y="152"/>
                        <a:pt x="50" y="152"/>
                        <a:pt x="49" y="152"/>
                      </a:cubicBezTo>
                      <a:cubicBezTo>
                        <a:pt x="47" y="153"/>
                        <a:pt x="46" y="153"/>
                        <a:pt x="44" y="152"/>
                      </a:cubicBezTo>
                      <a:cubicBezTo>
                        <a:pt x="43" y="150"/>
                        <a:pt x="40" y="148"/>
                        <a:pt x="39" y="147"/>
                      </a:cubicBezTo>
                      <a:cubicBezTo>
                        <a:pt x="38" y="145"/>
                        <a:pt x="35" y="143"/>
                        <a:pt x="33" y="142"/>
                      </a:cubicBezTo>
                      <a:cubicBezTo>
                        <a:pt x="31" y="140"/>
                        <a:pt x="28" y="139"/>
                        <a:pt x="26" y="140"/>
                      </a:cubicBezTo>
                      <a:cubicBezTo>
                        <a:pt x="24" y="140"/>
                        <a:pt x="22" y="141"/>
                        <a:pt x="21" y="143"/>
                      </a:cubicBezTo>
                      <a:cubicBezTo>
                        <a:pt x="21" y="145"/>
                        <a:pt x="21" y="147"/>
                        <a:pt x="21" y="148"/>
                      </a:cubicBezTo>
                      <a:cubicBezTo>
                        <a:pt x="21" y="150"/>
                        <a:pt x="22" y="151"/>
                        <a:pt x="22" y="152"/>
                      </a:cubicBezTo>
                      <a:cubicBezTo>
                        <a:pt x="24" y="152"/>
                        <a:pt x="26" y="154"/>
                        <a:pt x="27" y="155"/>
                      </a:cubicBezTo>
                      <a:cubicBezTo>
                        <a:pt x="28" y="156"/>
                        <a:pt x="29" y="156"/>
                        <a:pt x="30" y="156"/>
                      </a:cubicBezTo>
                      <a:cubicBezTo>
                        <a:pt x="30" y="157"/>
                        <a:pt x="31" y="159"/>
                        <a:pt x="31" y="161"/>
                      </a:cubicBezTo>
                      <a:cubicBezTo>
                        <a:pt x="31" y="162"/>
                        <a:pt x="31" y="165"/>
                        <a:pt x="31" y="166"/>
                      </a:cubicBezTo>
                      <a:cubicBezTo>
                        <a:pt x="31" y="168"/>
                        <a:pt x="32" y="171"/>
                        <a:pt x="32" y="172"/>
                      </a:cubicBezTo>
                      <a:cubicBezTo>
                        <a:pt x="34" y="174"/>
                        <a:pt x="36" y="176"/>
                        <a:pt x="38" y="179"/>
                      </a:cubicBezTo>
                      <a:cubicBezTo>
                        <a:pt x="39" y="181"/>
                        <a:pt x="40" y="184"/>
                        <a:pt x="39" y="187"/>
                      </a:cubicBezTo>
                      <a:cubicBezTo>
                        <a:pt x="38" y="189"/>
                        <a:pt x="38" y="192"/>
                        <a:pt x="40" y="193"/>
                      </a:cubicBezTo>
                      <a:cubicBezTo>
                        <a:pt x="41" y="195"/>
                        <a:pt x="43" y="197"/>
                        <a:pt x="43" y="199"/>
                      </a:cubicBezTo>
                      <a:cubicBezTo>
                        <a:pt x="43" y="201"/>
                        <a:pt x="43" y="203"/>
                        <a:pt x="42" y="204"/>
                      </a:cubicBezTo>
                      <a:cubicBezTo>
                        <a:pt x="42" y="206"/>
                        <a:pt x="40" y="208"/>
                        <a:pt x="39" y="209"/>
                      </a:cubicBezTo>
                      <a:cubicBezTo>
                        <a:pt x="38" y="209"/>
                        <a:pt x="37" y="211"/>
                        <a:pt x="37" y="213"/>
                      </a:cubicBezTo>
                      <a:cubicBezTo>
                        <a:pt x="37" y="214"/>
                        <a:pt x="37" y="216"/>
                        <a:pt x="36" y="215"/>
                      </a:cubicBezTo>
                      <a:cubicBezTo>
                        <a:pt x="35" y="215"/>
                        <a:pt x="32" y="215"/>
                        <a:pt x="29" y="217"/>
                      </a:cubicBezTo>
                      <a:cubicBezTo>
                        <a:pt x="27" y="219"/>
                        <a:pt x="25" y="222"/>
                        <a:pt x="24" y="223"/>
                      </a:cubicBezTo>
                      <a:cubicBezTo>
                        <a:pt x="24" y="224"/>
                        <a:pt x="23" y="226"/>
                        <a:pt x="22" y="228"/>
                      </a:cubicBezTo>
                      <a:cubicBezTo>
                        <a:pt x="21" y="228"/>
                        <a:pt x="21" y="230"/>
                        <a:pt x="19" y="232"/>
                      </a:cubicBezTo>
                      <a:cubicBezTo>
                        <a:pt x="18" y="234"/>
                        <a:pt x="15" y="235"/>
                        <a:pt x="14" y="237"/>
                      </a:cubicBezTo>
                      <a:cubicBezTo>
                        <a:pt x="13" y="239"/>
                        <a:pt x="9" y="241"/>
                        <a:pt x="7" y="241"/>
                      </a:cubicBezTo>
                      <a:cubicBezTo>
                        <a:pt x="6" y="241"/>
                        <a:pt x="4" y="243"/>
                        <a:pt x="4" y="245"/>
                      </a:cubicBezTo>
                      <a:cubicBezTo>
                        <a:pt x="4" y="246"/>
                        <a:pt x="3" y="248"/>
                        <a:pt x="3" y="250"/>
                      </a:cubicBezTo>
                      <a:cubicBezTo>
                        <a:pt x="3" y="251"/>
                        <a:pt x="2" y="254"/>
                        <a:pt x="1" y="256"/>
                      </a:cubicBezTo>
                      <a:cubicBezTo>
                        <a:pt x="0" y="259"/>
                        <a:pt x="0" y="262"/>
                        <a:pt x="1" y="264"/>
                      </a:cubicBezTo>
                      <a:cubicBezTo>
                        <a:pt x="1" y="265"/>
                        <a:pt x="4" y="266"/>
                        <a:pt x="6" y="265"/>
                      </a:cubicBezTo>
                      <a:cubicBezTo>
                        <a:pt x="8" y="265"/>
                        <a:pt x="10" y="264"/>
                        <a:pt x="11" y="264"/>
                      </a:cubicBezTo>
                      <a:cubicBezTo>
                        <a:pt x="13" y="264"/>
                        <a:pt x="15" y="262"/>
                        <a:pt x="16" y="262"/>
                      </a:cubicBezTo>
                      <a:cubicBezTo>
                        <a:pt x="18" y="260"/>
                        <a:pt x="21" y="258"/>
                        <a:pt x="23" y="257"/>
                      </a:cubicBezTo>
                      <a:cubicBezTo>
                        <a:pt x="24" y="256"/>
                        <a:pt x="28" y="255"/>
                        <a:pt x="31" y="254"/>
                      </a:cubicBezTo>
                      <a:cubicBezTo>
                        <a:pt x="32" y="254"/>
                        <a:pt x="36" y="253"/>
                        <a:pt x="38" y="253"/>
                      </a:cubicBezTo>
                      <a:cubicBezTo>
                        <a:pt x="40" y="254"/>
                        <a:pt x="42" y="254"/>
                        <a:pt x="44" y="253"/>
                      </a:cubicBezTo>
                      <a:cubicBezTo>
                        <a:pt x="45" y="253"/>
                        <a:pt x="48" y="251"/>
                        <a:pt x="48" y="251"/>
                      </a:cubicBezTo>
                      <a:cubicBezTo>
                        <a:pt x="49" y="249"/>
                        <a:pt x="50" y="247"/>
                        <a:pt x="50" y="245"/>
                      </a:cubicBezTo>
                      <a:cubicBezTo>
                        <a:pt x="50" y="244"/>
                        <a:pt x="50" y="241"/>
                        <a:pt x="49" y="240"/>
                      </a:cubicBezTo>
                      <a:cubicBezTo>
                        <a:pt x="49" y="238"/>
                        <a:pt x="50" y="235"/>
                        <a:pt x="51" y="234"/>
                      </a:cubicBezTo>
                      <a:cubicBezTo>
                        <a:pt x="52" y="232"/>
                        <a:pt x="53" y="229"/>
                        <a:pt x="54" y="228"/>
                      </a:cubicBezTo>
                      <a:cubicBezTo>
                        <a:pt x="54" y="227"/>
                        <a:pt x="56" y="228"/>
                        <a:pt x="57" y="228"/>
                      </a:cubicBezTo>
                      <a:cubicBezTo>
                        <a:pt x="58" y="230"/>
                        <a:pt x="59" y="233"/>
                        <a:pt x="61" y="233"/>
                      </a:cubicBezTo>
                      <a:cubicBezTo>
                        <a:pt x="62" y="234"/>
                        <a:pt x="63" y="237"/>
                        <a:pt x="63" y="238"/>
                      </a:cubicBezTo>
                      <a:cubicBezTo>
                        <a:pt x="64" y="239"/>
                        <a:pt x="64" y="239"/>
                        <a:pt x="66" y="238"/>
                      </a:cubicBezTo>
                      <a:cubicBezTo>
                        <a:pt x="68" y="237"/>
                        <a:pt x="71" y="236"/>
                        <a:pt x="71" y="234"/>
                      </a:cubicBezTo>
                      <a:cubicBezTo>
                        <a:pt x="73" y="232"/>
                        <a:pt x="75" y="231"/>
                        <a:pt x="77" y="231"/>
                      </a:cubicBezTo>
                      <a:cubicBezTo>
                        <a:pt x="78" y="231"/>
                        <a:pt x="79" y="232"/>
                        <a:pt x="80" y="234"/>
                      </a:cubicBezTo>
                      <a:cubicBezTo>
                        <a:pt x="80" y="235"/>
                        <a:pt x="81" y="235"/>
                        <a:pt x="82" y="235"/>
                      </a:cubicBezTo>
                      <a:cubicBezTo>
                        <a:pt x="84" y="234"/>
                        <a:pt x="86" y="234"/>
                        <a:pt x="87" y="234"/>
                      </a:cubicBezTo>
                      <a:cubicBezTo>
                        <a:pt x="88" y="234"/>
                        <a:pt x="88" y="232"/>
                        <a:pt x="88" y="231"/>
                      </a:cubicBezTo>
                      <a:cubicBezTo>
                        <a:pt x="88" y="229"/>
                        <a:pt x="88" y="228"/>
                        <a:pt x="89" y="227"/>
                      </a:cubicBezTo>
                      <a:cubicBezTo>
                        <a:pt x="90" y="226"/>
                        <a:pt x="89" y="224"/>
                        <a:pt x="88" y="223"/>
                      </a:cubicBezTo>
                      <a:cubicBezTo>
                        <a:pt x="87" y="223"/>
                        <a:pt x="87" y="221"/>
                        <a:pt x="87" y="219"/>
                      </a:cubicBezTo>
                      <a:cubicBezTo>
                        <a:pt x="87" y="217"/>
                        <a:pt x="89" y="216"/>
                        <a:pt x="91" y="215"/>
                      </a:cubicBezTo>
                      <a:cubicBezTo>
                        <a:pt x="92" y="214"/>
                        <a:pt x="95" y="213"/>
                        <a:pt x="97" y="211"/>
                      </a:cubicBezTo>
                      <a:cubicBezTo>
                        <a:pt x="100" y="210"/>
                        <a:pt x="102" y="209"/>
                        <a:pt x="103" y="208"/>
                      </a:cubicBezTo>
                      <a:cubicBezTo>
                        <a:pt x="104" y="207"/>
                        <a:pt x="104" y="205"/>
                        <a:pt x="104" y="204"/>
                      </a:cubicBezTo>
                      <a:cubicBezTo>
                        <a:pt x="103" y="203"/>
                        <a:pt x="103" y="201"/>
                        <a:pt x="103" y="200"/>
                      </a:cubicBezTo>
                      <a:cubicBezTo>
                        <a:pt x="103" y="199"/>
                        <a:pt x="104" y="199"/>
                        <a:pt x="107" y="199"/>
                      </a:cubicBezTo>
                      <a:cubicBezTo>
                        <a:pt x="109" y="200"/>
                        <a:pt x="110" y="199"/>
                        <a:pt x="110" y="197"/>
                      </a:cubicBezTo>
                      <a:cubicBezTo>
                        <a:pt x="110" y="196"/>
                        <a:pt x="111" y="195"/>
                        <a:pt x="112" y="195"/>
                      </a:cubicBezTo>
                      <a:cubicBezTo>
                        <a:pt x="114" y="196"/>
                        <a:pt x="116" y="196"/>
                        <a:pt x="117" y="196"/>
                      </a:cubicBezTo>
                      <a:cubicBezTo>
                        <a:pt x="117" y="196"/>
                        <a:pt x="119" y="195"/>
                        <a:pt x="121" y="195"/>
                      </a:cubicBezTo>
                      <a:cubicBezTo>
                        <a:pt x="122" y="195"/>
                        <a:pt x="125" y="195"/>
                        <a:pt x="126" y="196"/>
                      </a:cubicBezTo>
                      <a:cubicBezTo>
                        <a:pt x="127" y="197"/>
                        <a:pt x="130" y="199"/>
                        <a:pt x="131" y="200"/>
                      </a:cubicBezTo>
                      <a:cubicBezTo>
                        <a:pt x="131" y="203"/>
                        <a:pt x="133" y="205"/>
                        <a:pt x="134" y="206"/>
                      </a:cubicBezTo>
                      <a:cubicBezTo>
                        <a:pt x="135" y="207"/>
                        <a:pt x="137" y="208"/>
                        <a:pt x="139" y="208"/>
                      </a:cubicBezTo>
                      <a:cubicBezTo>
                        <a:pt x="142" y="208"/>
                        <a:pt x="144" y="208"/>
                        <a:pt x="145" y="208"/>
                      </a:cubicBezTo>
                      <a:cubicBezTo>
                        <a:pt x="147" y="208"/>
                        <a:pt x="149" y="207"/>
                        <a:pt x="151" y="207"/>
                      </a:cubicBezTo>
                      <a:cubicBezTo>
                        <a:pt x="152" y="207"/>
                        <a:pt x="155" y="206"/>
                        <a:pt x="157" y="206"/>
                      </a:cubicBezTo>
                      <a:cubicBezTo>
                        <a:pt x="159" y="205"/>
                        <a:pt x="160" y="204"/>
                        <a:pt x="161" y="203"/>
                      </a:cubicBezTo>
                      <a:cubicBezTo>
                        <a:pt x="162" y="201"/>
                        <a:pt x="163" y="200"/>
                        <a:pt x="165" y="200"/>
                      </a:cubicBezTo>
                      <a:cubicBezTo>
                        <a:pt x="166" y="200"/>
                        <a:pt x="167" y="199"/>
                        <a:pt x="168" y="198"/>
                      </a:cubicBezTo>
                      <a:cubicBezTo>
                        <a:pt x="168" y="196"/>
                        <a:pt x="170" y="193"/>
                        <a:pt x="171" y="193"/>
                      </a:cubicBezTo>
                      <a:cubicBezTo>
                        <a:pt x="172" y="192"/>
                        <a:pt x="175" y="190"/>
                        <a:pt x="179" y="189"/>
                      </a:cubicBezTo>
                      <a:cubicBezTo>
                        <a:pt x="182" y="187"/>
                        <a:pt x="185" y="186"/>
                        <a:pt x="186" y="185"/>
                      </a:cubicBezTo>
                      <a:cubicBezTo>
                        <a:pt x="186" y="185"/>
                        <a:pt x="186" y="185"/>
                        <a:pt x="186" y="185"/>
                      </a:cubicBezTo>
                      <a:cubicBezTo>
                        <a:pt x="188" y="184"/>
                        <a:pt x="190" y="181"/>
                        <a:pt x="193" y="179"/>
                      </a:cubicBezTo>
                      <a:cubicBezTo>
                        <a:pt x="195" y="178"/>
                        <a:pt x="198" y="175"/>
                        <a:pt x="199" y="174"/>
                      </a:cubicBezTo>
                      <a:cubicBezTo>
                        <a:pt x="200" y="173"/>
                        <a:pt x="201" y="171"/>
                        <a:pt x="202" y="171"/>
                      </a:cubicBezTo>
                      <a:cubicBezTo>
                        <a:pt x="203" y="171"/>
                        <a:pt x="205" y="169"/>
                        <a:pt x="205" y="168"/>
                      </a:cubicBezTo>
                      <a:cubicBezTo>
                        <a:pt x="206" y="167"/>
                        <a:pt x="207" y="166"/>
                        <a:pt x="208" y="165"/>
                      </a:cubicBezTo>
                      <a:cubicBezTo>
                        <a:pt x="208" y="165"/>
                        <a:pt x="209" y="164"/>
                        <a:pt x="211" y="164"/>
                      </a:cubicBezTo>
                      <a:cubicBezTo>
                        <a:pt x="212" y="164"/>
                        <a:pt x="213" y="163"/>
                        <a:pt x="213" y="162"/>
                      </a:cubicBezTo>
                      <a:cubicBezTo>
                        <a:pt x="213" y="161"/>
                        <a:pt x="212" y="160"/>
                        <a:pt x="212" y="160"/>
                      </a:cubicBezTo>
                      <a:cubicBezTo>
                        <a:pt x="212" y="159"/>
                        <a:pt x="210" y="159"/>
                        <a:pt x="209" y="160"/>
                      </a:cubicBezTo>
                      <a:cubicBezTo>
                        <a:pt x="207" y="160"/>
                        <a:pt x="205" y="161"/>
                        <a:pt x="205" y="162"/>
                      </a:cubicBezTo>
                      <a:cubicBezTo>
                        <a:pt x="204" y="163"/>
                        <a:pt x="203" y="165"/>
                        <a:pt x="203" y="166"/>
                      </a:cubicBezTo>
                      <a:cubicBezTo>
                        <a:pt x="204" y="166"/>
                        <a:pt x="203" y="167"/>
                        <a:pt x="201" y="167"/>
                      </a:cubicBezTo>
                      <a:cubicBezTo>
                        <a:pt x="200" y="167"/>
                        <a:pt x="199" y="166"/>
                        <a:pt x="199" y="165"/>
                      </a:cubicBezTo>
                      <a:cubicBezTo>
                        <a:pt x="199" y="164"/>
                        <a:pt x="201" y="162"/>
                        <a:pt x="202" y="161"/>
                      </a:cubicBezTo>
                      <a:cubicBezTo>
                        <a:pt x="204" y="160"/>
                        <a:pt x="205" y="158"/>
                        <a:pt x="206" y="157"/>
                      </a:cubicBezTo>
                      <a:cubicBezTo>
                        <a:pt x="207" y="156"/>
                        <a:pt x="208" y="154"/>
                        <a:pt x="209" y="154"/>
                      </a:cubicBezTo>
                      <a:cubicBezTo>
                        <a:pt x="209" y="154"/>
                        <a:pt x="211" y="153"/>
                        <a:pt x="212" y="152"/>
                      </a:cubicBezTo>
                      <a:cubicBezTo>
                        <a:pt x="212" y="152"/>
                        <a:pt x="214" y="150"/>
                        <a:pt x="215" y="149"/>
                      </a:cubicBezTo>
                      <a:cubicBezTo>
                        <a:pt x="217" y="147"/>
                        <a:pt x="219" y="147"/>
                        <a:pt x="220" y="148"/>
                      </a:cubicBezTo>
                      <a:cubicBezTo>
                        <a:pt x="220" y="148"/>
                        <a:pt x="221" y="150"/>
                        <a:pt x="221" y="151"/>
                      </a:cubicBezTo>
                      <a:cubicBezTo>
                        <a:pt x="221" y="152"/>
                        <a:pt x="221" y="153"/>
                        <a:pt x="221" y="154"/>
                      </a:cubicBezTo>
                      <a:cubicBezTo>
                        <a:pt x="221" y="155"/>
                        <a:pt x="221" y="156"/>
                        <a:pt x="219" y="157"/>
                      </a:cubicBezTo>
                      <a:cubicBezTo>
                        <a:pt x="218" y="157"/>
                        <a:pt x="217" y="158"/>
                        <a:pt x="217" y="158"/>
                      </a:cubicBezTo>
                      <a:cubicBezTo>
                        <a:pt x="218" y="159"/>
                        <a:pt x="219" y="159"/>
                        <a:pt x="220" y="159"/>
                      </a:cubicBezTo>
                      <a:cubicBezTo>
                        <a:pt x="221" y="159"/>
                        <a:pt x="222" y="158"/>
                        <a:pt x="224" y="158"/>
                      </a:cubicBezTo>
                      <a:cubicBezTo>
                        <a:pt x="225" y="157"/>
                        <a:pt x="227" y="156"/>
                        <a:pt x="229" y="156"/>
                      </a:cubicBezTo>
                      <a:cubicBezTo>
                        <a:pt x="229" y="155"/>
                        <a:pt x="231" y="154"/>
                        <a:pt x="232" y="154"/>
                      </a:cubicBezTo>
                      <a:cubicBezTo>
                        <a:pt x="233" y="153"/>
                        <a:pt x="236" y="152"/>
                        <a:pt x="238" y="151"/>
                      </a:cubicBezTo>
                      <a:cubicBezTo>
                        <a:pt x="241" y="151"/>
                        <a:pt x="245" y="149"/>
                        <a:pt x="246" y="149"/>
                      </a:cubicBezTo>
                      <a:cubicBezTo>
                        <a:pt x="249" y="148"/>
                        <a:pt x="252" y="147"/>
                        <a:pt x="254" y="146"/>
                      </a:cubicBezTo>
                      <a:cubicBezTo>
                        <a:pt x="256" y="146"/>
                        <a:pt x="259" y="144"/>
                        <a:pt x="261" y="143"/>
                      </a:cubicBezTo>
                      <a:cubicBezTo>
                        <a:pt x="262" y="142"/>
                        <a:pt x="262" y="140"/>
                        <a:pt x="261" y="140"/>
                      </a:cubicBezTo>
                      <a:cubicBezTo>
                        <a:pt x="260" y="140"/>
                        <a:pt x="258" y="138"/>
                        <a:pt x="257" y="137"/>
                      </a:cubicBezTo>
                      <a:cubicBezTo>
                        <a:pt x="255" y="136"/>
                        <a:pt x="255" y="136"/>
                        <a:pt x="255" y="136"/>
                      </a:cubicBezTo>
                      <a:cubicBezTo>
                        <a:pt x="255" y="135"/>
                        <a:pt x="255" y="135"/>
                        <a:pt x="255" y="135"/>
                      </a:cubicBezTo>
                      <a:cubicBezTo>
                        <a:pt x="255" y="135"/>
                        <a:pt x="255" y="135"/>
                        <a:pt x="257" y="135"/>
                      </a:cubicBezTo>
                      <a:cubicBezTo>
                        <a:pt x="258" y="135"/>
                        <a:pt x="260" y="135"/>
                        <a:pt x="261" y="136"/>
                      </a:cubicBezTo>
                      <a:cubicBezTo>
                        <a:pt x="263" y="137"/>
                        <a:pt x="265" y="138"/>
                        <a:pt x="265" y="139"/>
                      </a:cubicBezTo>
                      <a:cubicBezTo>
                        <a:pt x="266" y="139"/>
                        <a:pt x="268" y="139"/>
                        <a:pt x="268" y="138"/>
                      </a:cubicBezTo>
                      <a:cubicBezTo>
                        <a:pt x="268" y="137"/>
                        <a:pt x="270" y="136"/>
                        <a:pt x="270" y="135"/>
                      </a:cubicBezTo>
                      <a:cubicBezTo>
                        <a:pt x="271" y="134"/>
                        <a:pt x="271" y="133"/>
                        <a:pt x="272" y="132"/>
                      </a:cubicBezTo>
                      <a:cubicBezTo>
                        <a:pt x="272" y="130"/>
                        <a:pt x="273" y="128"/>
                        <a:pt x="274" y="128"/>
                      </a:cubicBezTo>
                      <a:cubicBezTo>
                        <a:pt x="275" y="127"/>
                        <a:pt x="276" y="126"/>
                        <a:pt x="277" y="126"/>
                      </a:cubicBezTo>
                      <a:cubicBezTo>
                        <a:pt x="279" y="126"/>
                        <a:pt x="281" y="125"/>
                        <a:pt x="282" y="124"/>
                      </a:cubicBezTo>
                      <a:cubicBezTo>
                        <a:pt x="283" y="124"/>
                        <a:pt x="285" y="121"/>
                        <a:pt x="286" y="119"/>
                      </a:cubicBezTo>
                      <a:cubicBezTo>
                        <a:pt x="287" y="118"/>
                        <a:pt x="287" y="118"/>
                        <a:pt x="287" y="118"/>
                      </a:cubicBezTo>
                      <a:cubicBezTo>
                        <a:pt x="288" y="117"/>
                        <a:pt x="288" y="116"/>
                        <a:pt x="287" y="115"/>
                      </a:cubicBezTo>
                      <a:cubicBezTo>
                        <a:pt x="287" y="115"/>
                        <a:pt x="287" y="115"/>
                        <a:pt x="286" y="115"/>
                      </a:cubicBezTo>
                      <a:cubicBezTo>
                        <a:pt x="285" y="114"/>
                        <a:pt x="285" y="113"/>
                        <a:pt x="286" y="112"/>
                      </a:cubicBezTo>
                      <a:cubicBezTo>
                        <a:pt x="287" y="110"/>
                        <a:pt x="288" y="108"/>
                        <a:pt x="289" y="108"/>
                      </a:cubicBezTo>
                      <a:cubicBezTo>
                        <a:pt x="290" y="108"/>
                        <a:pt x="291" y="107"/>
                        <a:pt x="292" y="106"/>
                      </a:cubicBezTo>
                      <a:cubicBezTo>
                        <a:pt x="293" y="105"/>
                        <a:pt x="295" y="104"/>
                        <a:pt x="295" y="103"/>
                      </a:cubicBezTo>
                      <a:cubicBezTo>
                        <a:pt x="296" y="103"/>
                        <a:pt x="297" y="101"/>
                        <a:pt x="298" y="101"/>
                      </a:cubicBezTo>
                      <a:cubicBezTo>
                        <a:pt x="298" y="100"/>
                        <a:pt x="298" y="100"/>
                        <a:pt x="298" y="100"/>
                      </a:cubicBezTo>
                      <a:cubicBezTo>
                        <a:pt x="299" y="100"/>
                        <a:pt x="299" y="99"/>
                        <a:pt x="299" y="99"/>
                      </a:cubicBezTo>
                      <a:cubicBezTo>
                        <a:pt x="299" y="99"/>
                        <a:pt x="299" y="99"/>
                        <a:pt x="298" y="98"/>
                      </a:cubicBezTo>
                      <a:cubicBezTo>
                        <a:pt x="298" y="97"/>
                        <a:pt x="297" y="96"/>
                        <a:pt x="296" y="96"/>
                      </a:cubicBezTo>
                      <a:cubicBezTo>
                        <a:pt x="294" y="95"/>
                        <a:pt x="294" y="94"/>
                        <a:pt x="294" y="93"/>
                      </a:cubicBezTo>
                      <a:cubicBezTo>
                        <a:pt x="295" y="92"/>
                        <a:pt x="295" y="90"/>
                        <a:pt x="294" y="88"/>
                      </a:cubicBezTo>
                      <a:cubicBezTo>
                        <a:pt x="293" y="86"/>
                        <a:pt x="291" y="83"/>
                        <a:pt x="290" y="80"/>
                      </a:cubicBezTo>
                      <a:cubicBezTo>
                        <a:pt x="289" y="78"/>
                        <a:pt x="288" y="75"/>
                        <a:pt x="288" y="74"/>
                      </a:cubicBezTo>
                      <a:cubicBezTo>
                        <a:pt x="288" y="72"/>
                        <a:pt x="289" y="69"/>
                        <a:pt x="290" y="69"/>
                      </a:cubicBezTo>
                      <a:cubicBezTo>
                        <a:pt x="291" y="68"/>
                        <a:pt x="292" y="65"/>
                        <a:pt x="294" y="63"/>
                      </a:cubicBezTo>
                      <a:cubicBezTo>
                        <a:pt x="294" y="62"/>
                        <a:pt x="297" y="58"/>
                        <a:pt x="299" y="57"/>
                      </a:cubicBezTo>
                      <a:cubicBezTo>
                        <a:pt x="301" y="56"/>
                        <a:pt x="303" y="54"/>
                        <a:pt x="305" y="53"/>
                      </a:cubicBezTo>
                      <a:cubicBezTo>
                        <a:pt x="306" y="52"/>
                        <a:pt x="309" y="51"/>
                        <a:pt x="311" y="50"/>
                      </a:cubicBezTo>
                      <a:cubicBezTo>
                        <a:pt x="314" y="50"/>
                        <a:pt x="317" y="49"/>
                        <a:pt x="318" y="48"/>
                      </a:cubicBezTo>
                      <a:cubicBezTo>
                        <a:pt x="319" y="48"/>
                        <a:pt x="323" y="47"/>
                        <a:pt x="325" y="46"/>
                      </a:cubicBezTo>
                      <a:cubicBezTo>
                        <a:pt x="326" y="45"/>
                        <a:pt x="330" y="44"/>
                        <a:pt x="331" y="44"/>
                      </a:cubicBezTo>
                      <a:cubicBezTo>
                        <a:pt x="332" y="44"/>
                        <a:pt x="332" y="44"/>
                        <a:pt x="332" y="44"/>
                      </a:cubicBezTo>
                      <a:cubicBezTo>
                        <a:pt x="333" y="43"/>
                        <a:pt x="333" y="41"/>
                        <a:pt x="332" y="41"/>
                      </a:cubicBezTo>
                      <a:cubicBezTo>
                        <a:pt x="330" y="39"/>
                        <a:pt x="326" y="38"/>
                        <a:pt x="325" y="37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2" name="Freeform 16">
                  <a:extLst>
                    <a:ext uri="{FF2B5EF4-FFF2-40B4-BE49-F238E27FC236}">
                      <a16:creationId xmlns:a16="http://schemas.microsoft.com/office/drawing/2014/main" id="{8D1DEB86-A3E3-471D-FC32-03662136B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079" y="2311561"/>
                  <a:ext cx="106856" cy="124342"/>
                </a:xfrm>
                <a:custGeom>
                  <a:avLst/>
                  <a:gdLst/>
                  <a:ahLst/>
                  <a:cxnLst>
                    <a:cxn ang="0">
                      <a:pos x="7" y="51"/>
                    </a:cxn>
                    <a:cxn ang="0">
                      <a:pos x="12" y="52"/>
                    </a:cxn>
                    <a:cxn ang="0">
                      <a:pos x="17" y="53"/>
                    </a:cxn>
                    <a:cxn ang="0">
                      <a:pos x="21" y="52"/>
                    </a:cxn>
                    <a:cxn ang="0">
                      <a:pos x="29" y="49"/>
                    </a:cxn>
                    <a:cxn ang="0">
                      <a:pos x="36" y="49"/>
                    </a:cxn>
                    <a:cxn ang="0">
                      <a:pos x="41" y="44"/>
                    </a:cxn>
                    <a:cxn ang="0">
                      <a:pos x="43" y="43"/>
                    </a:cxn>
                    <a:cxn ang="0">
                      <a:pos x="44" y="42"/>
                    </a:cxn>
                    <a:cxn ang="0">
                      <a:pos x="44" y="39"/>
                    </a:cxn>
                    <a:cxn ang="0">
                      <a:pos x="42" y="38"/>
                    </a:cxn>
                    <a:cxn ang="0">
                      <a:pos x="36" y="31"/>
                    </a:cxn>
                    <a:cxn ang="0">
                      <a:pos x="37" y="27"/>
                    </a:cxn>
                    <a:cxn ang="0">
                      <a:pos x="40" y="22"/>
                    </a:cxn>
                    <a:cxn ang="0">
                      <a:pos x="41" y="17"/>
                    </a:cxn>
                    <a:cxn ang="0">
                      <a:pos x="41" y="12"/>
                    </a:cxn>
                    <a:cxn ang="0">
                      <a:pos x="39" y="6"/>
                    </a:cxn>
                    <a:cxn ang="0">
                      <a:pos x="33" y="2"/>
                    </a:cxn>
                    <a:cxn ang="0">
                      <a:pos x="25" y="2"/>
                    </a:cxn>
                    <a:cxn ang="0">
                      <a:pos x="20" y="4"/>
                    </a:cxn>
                    <a:cxn ang="0">
                      <a:pos x="15" y="7"/>
                    </a:cxn>
                    <a:cxn ang="0">
                      <a:pos x="10" y="7"/>
                    </a:cxn>
                    <a:cxn ang="0">
                      <a:pos x="6" y="10"/>
                    </a:cxn>
                    <a:cxn ang="0">
                      <a:pos x="5" y="12"/>
                    </a:cxn>
                    <a:cxn ang="0">
                      <a:pos x="4" y="13"/>
                    </a:cxn>
                    <a:cxn ang="0">
                      <a:pos x="5" y="14"/>
                    </a:cxn>
                    <a:cxn ang="0">
                      <a:pos x="5" y="18"/>
                    </a:cxn>
                    <a:cxn ang="0">
                      <a:pos x="4" y="25"/>
                    </a:cxn>
                    <a:cxn ang="0">
                      <a:pos x="1" y="32"/>
                    </a:cxn>
                    <a:cxn ang="0">
                      <a:pos x="0" y="37"/>
                    </a:cxn>
                    <a:cxn ang="0">
                      <a:pos x="0" y="43"/>
                    </a:cxn>
                    <a:cxn ang="0">
                      <a:pos x="0" y="45"/>
                    </a:cxn>
                    <a:cxn ang="0">
                      <a:pos x="3" y="49"/>
                    </a:cxn>
                    <a:cxn ang="0">
                      <a:pos x="7" y="51"/>
                    </a:cxn>
                  </a:cxnLst>
                  <a:rect l="0" t="0" r="r" b="b"/>
                  <a:pathLst>
                    <a:path w="45" h="53">
                      <a:moveTo>
                        <a:pt x="7" y="51"/>
                      </a:moveTo>
                      <a:cubicBezTo>
                        <a:pt x="8" y="51"/>
                        <a:pt x="11" y="51"/>
                        <a:pt x="12" y="52"/>
                      </a:cubicBezTo>
                      <a:cubicBezTo>
                        <a:pt x="13" y="52"/>
                        <a:pt x="16" y="53"/>
                        <a:pt x="17" y="53"/>
                      </a:cubicBezTo>
                      <a:cubicBezTo>
                        <a:pt x="18" y="53"/>
                        <a:pt x="21" y="53"/>
                        <a:pt x="21" y="52"/>
                      </a:cubicBezTo>
                      <a:cubicBezTo>
                        <a:pt x="23" y="51"/>
                        <a:pt x="27" y="49"/>
                        <a:pt x="29" y="49"/>
                      </a:cubicBezTo>
                      <a:cubicBezTo>
                        <a:pt x="31" y="49"/>
                        <a:pt x="35" y="49"/>
                        <a:pt x="36" y="49"/>
                      </a:cubicBezTo>
                      <a:cubicBezTo>
                        <a:pt x="38" y="48"/>
                        <a:pt x="39" y="46"/>
                        <a:pt x="41" y="44"/>
                      </a:cubicBezTo>
                      <a:cubicBezTo>
                        <a:pt x="41" y="44"/>
                        <a:pt x="41" y="44"/>
                        <a:pt x="43" y="43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5" y="41"/>
                        <a:pt x="45" y="40"/>
                        <a:pt x="44" y="39"/>
                      </a:cubicBezTo>
                      <a:cubicBezTo>
                        <a:pt x="44" y="39"/>
                        <a:pt x="44" y="39"/>
                        <a:pt x="42" y="38"/>
                      </a:cubicBezTo>
                      <a:cubicBezTo>
                        <a:pt x="39" y="36"/>
                        <a:pt x="37" y="33"/>
                        <a:pt x="36" y="31"/>
                      </a:cubicBezTo>
                      <a:cubicBezTo>
                        <a:pt x="36" y="29"/>
                        <a:pt x="36" y="28"/>
                        <a:pt x="37" y="27"/>
                      </a:cubicBezTo>
                      <a:cubicBezTo>
                        <a:pt x="38" y="26"/>
                        <a:pt x="39" y="24"/>
                        <a:pt x="40" y="22"/>
                      </a:cubicBezTo>
                      <a:cubicBezTo>
                        <a:pt x="40" y="20"/>
                        <a:pt x="41" y="17"/>
                        <a:pt x="41" y="17"/>
                      </a:cubicBezTo>
                      <a:cubicBezTo>
                        <a:pt x="41" y="15"/>
                        <a:pt x="41" y="12"/>
                        <a:pt x="41" y="12"/>
                      </a:cubicBezTo>
                      <a:cubicBezTo>
                        <a:pt x="41" y="10"/>
                        <a:pt x="40" y="7"/>
                        <a:pt x="39" y="6"/>
                      </a:cubicBezTo>
                      <a:cubicBezTo>
                        <a:pt x="37" y="5"/>
                        <a:pt x="34" y="2"/>
                        <a:pt x="33" y="2"/>
                      </a:cubicBezTo>
                      <a:cubicBezTo>
                        <a:pt x="30" y="1"/>
                        <a:pt x="27" y="0"/>
                        <a:pt x="25" y="2"/>
                      </a:cubicBezTo>
                      <a:cubicBezTo>
                        <a:pt x="24" y="3"/>
                        <a:pt x="21" y="4"/>
                        <a:pt x="20" y="4"/>
                      </a:cubicBezTo>
                      <a:cubicBezTo>
                        <a:pt x="18" y="5"/>
                        <a:pt x="16" y="6"/>
                        <a:pt x="15" y="7"/>
                      </a:cubicBezTo>
                      <a:cubicBezTo>
                        <a:pt x="14" y="7"/>
                        <a:pt x="12" y="7"/>
                        <a:pt x="10" y="7"/>
                      </a:cubicBezTo>
                      <a:cubicBezTo>
                        <a:pt x="8" y="7"/>
                        <a:pt x="7" y="9"/>
                        <a:pt x="6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2"/>
                        <a:pt x="4" y="13"/>
                        <a:pt x="4" y="13"/>
                      </a:cubicBezTo>
                      <a:cubicBezTo>
                        <a:pt x="4" y="13"/>
                        <a:pt x="4" y="13"/>
                        <a:pt x="5" y="14"/>
                      </a:cubicBezTo>
                      <a:cubicBezTo>
                        <a:pt x="5" y="15"/>
                        <a:pt x="6" y="17"/>
                        <a:pt x="5" y="18"/>
                      </a:cubicBezTo>
                      <a:cubicBezTo>
                        <a:pt x="5" y="19"/>
                        <a:pt x="5" y="23"/>
                        <a:pt x="4" y="25"/>
                      </a:cubicBezTo>
                      <a:cubicBezTo>
                        <a:pt x="3" y="27"/>
                        <a:pt x="2" y="30"/>
                        <a:pt x="1" y="32"/>
                      </a:cubicBezTo>
                      <a:cubicBezTo>
                        <a:pt x="1" y="34"/>
                        <a:pt x="1" y="36"/>
                        <a:pt x="0" y="37"/>
                      </a:cubicBezTo>
                      <a:cubicBezTo>
                        <a:pt x="0" y="39"/>
                        <a:pt x="0" y="41"/>
                        <a:pt x="0" y="43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5"/>
                        <a:pt x="1" y="47"/>
                        <a:pt x="3" y="49"/>
                      </a:cubicBezTo>
                      <a:cubicBezTo>
                        <a:pt x="3" y="50"/>
                        <a:pt x="6" y="51"/>
                        <a:pt x="7" y="5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3" name="Freeform 17">
                  <a:extLst>
                    <a:ext uri="{FF2B5EF4-FFF2-40B4-BE49-F238E27FC236}">
                      <a16:creationId xmlns:a16="http://schemas.microsoft.com/office/drawing/2014/main" id="{5DBCA3C3-C5C7-896C-E0C4-C2114D80C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1381" y="4196113"/>
                  <a:ext cx="549822" cy="703308"/>
                </a:xfrm>
                <a:custGeom>
                  <a:avLst/>
                  <a:gdLst/>
                  <a:ahLst/>
                  <a:cxnLst>
                    <a:cxn ang="0">
                      <a:pos x="218" y="4"/>
                    </a:cxn>
                    <a:cxn ang="0">
                      <a:pos x="201" y="10"/>
                    </a:cxn>
                    <a:cxn ang="0">
                      <a:pos x="186" y="14"/>
                    </a:cxn>
                    <a:cxn ang="0">
                      <a:pos x="172" y="21"/>
                    </a:cxn>
                    <a:cxn ang="0">
                      <a:pos x="154" y="22"/>
                    </a:cxn>
                    <a:cxn ang="0">
                      <a:pos x="140" y="36"/>
                    </a:cxn>
                    <a:cxn ang="0">
                      <a:pos x="121" y="42"/>
                    </a:cxn>
                    <a:cxn ang="0">
                      <a:pos x="107" y="36"/>
                    </a:cxn>
                    <a:cxn ang="0">
                      <a:pos x="91" y="42"/>
                    </a:cxn>
                    <a:cxn ang="0">
                      <a:pos x="82" y="55"/>
                    </a:cxn>
                    <a:cxn ang="0">
                      <a:pos x="69" y="69"/>
                    </a:cxn>
                    <a:cxn ang="0">
                      <a:pos x="83" y="72"/>
                    </a:cxn>
                    <a:cxn ang="0">
                      <a:pos x="82" y="85"/>
                    </a:cxn>
                    <a:cxn ang="0">
                      <a:pos x="68" y="93"/>
                    </a:cxn>
                    <a:cxn ang="0">
                      <a:pos x="41" y="93"/>
                    </a:cxn>
                    <a:cxn ang="0">
                      <a:pos x="23" y="102"/>
                    </a:cxn>
                    <a:cxn ang="0">
                      <a:pos x="10" y="101"/>
                    </a:cxn>
                    <a:cxn ang="0">
                      <a:pos x="4" y="111"/>
                    </a:cxn>
                    <a:cxn ang="0">
                      <a:pos x="14" y="123"/>
                    </a:cxn>
                    <a:cxn ang="0">
                      <a:pos x="28" y="127"/>
                    </a:cxn>
                    <a:cxn ang="0">
                      <a:pos x="26" y="140"/>
                    </a:cxn>
                    <a:cxn ang="0">
                      <a:pos x="37" y="155"/>
                    </a:cxn>
                    <a:cxn ang="0">
                      <a:pos x="33" y="173"/>
                    </a:cxn>
                    <a:cxn ang="0">
                      <a:pos x="49" y="178"/>
                    </a:cxn>
                    <a:cxn ang="0">
                      <a:pos x="58" y="188"/>
                    </a:cxn>
                    <a:cxn ang="0">
                      <a:pos x="56" y="206"/>
                    </a:cxn>
                    <a:cxn ang="0">
                      <a:pos x="61" y="220"/>
                    </a:cxn>
                    <a:cxn ang="0">
                      <a:pos x="57" y="244"/>
                    </a:cxn>
                    <a:cxn ang="0">
                      <a:pos x="52" y="259"/>
                    </a:cxn>
                    <a:cxn ang="0">
                      <a:pos x="54" y="276"/>
                    </a:cxn>
                    <a:cxn ang="0">
                      <a:pos x="50" y="289"/>
                    </a:cxn>
                    <a:cxn ang="0">
                      <a:pos x="56" y="305"/>
                    </a:cxn>
                    <a:cxn ang="0">
                      <a:pos x="83" y="300"/>
                    </a:cxn>
                    <a:cxn ang="0">
                      <a:pos x="105" y="280"/>
                    </a:cxn>
                    <a:cxn ang="0">
                      <a:pos x="109" y="261"/>
                    </a:cxn>
                    <a:cxn ang="0">
                      <a:pos x="136" y="245"/>
                    </a:cxn>
                    <a:cxn ang="0">
                      <a:pos x="169" y="240"/>
                    </a:cxn>
                    <a:cxn ang="0">
                      <a:pos x="183" y="244"/>
                    </a:cxn>
                    <a:cxn ang="0">
                      <a:pos x="167" y="236"/>
                    </a:cxn>
                    <a:cxn ang="0">
                      <a:pos x="155" y="222"/>
                    </a:cxn>
                    <a:cxn ang="0">
                      <a:pos x="170" y="200"/>
                    </a:cxn>
                    <a:cxn ang="0">
                      <a:pos x="177" y="183"/>
                    </a:cxn>
                    <a:cxn ang="0">
                      <a:pos x="188" y="177"/>
                    </a:cxn>
                    <a:cxn ang="0">
                      <a:pos x="198" y="180"/>
                    </a:cxn>
                    <a:cxn ang="0">
                      <a:pos x="205" y="181"/>
                    </a:cxn>
                    <a:cxn ang="0">
                      <a:pos x="208" y="164"/>
                    </a:cxn>
                    <a:cxn ang="0">
                      <a:pos x="208" y="145"/>
                    </a:cxn>
                    <a:cxn ang="0">
                      <a:pos x="206" y="139"/>
                    </a:cxn>
                    <a:cxn ang="0">
                      <a:pos x="209" y="130"/>
                    </a:cxn>
                    <a:cxn ang="0">
                      <a:pos x="205" y="116"/>
                    </a:cxn>
                    <a:cxn ang="0">
                      <a:pos x="207" y="94"/>
                    </a:cxn>
                    <a:cxn ang="0">
                      <a:pos x="200" y="87"/>
                    </a:cxn>
                    <a:cxn ang="0">
                      <a:pos x="197" y="89"/>
                    </a:cxn>
                    <a:cxn ang="0">
                      <a:pos x="207" y="82"/>
                    </a:cxn>
                    <a:cxn ang="0">
                      <a:pos x="223" y="65"/>
                    </a:cxn>
                    <a:cxn ang="0">
                      <a:pos x="232" y="44"/>
                    </a:cxn>
                    <a:cxn ang="0">
                      <a:pos x="236" y="18"/>
                    </a:cxn>
                  </a:cxnLst>
                  <a:rect l="0" t="0" r="r" b="b"/>
                  <a:pathLst>
                    <a:path w="239" h="306">
                      <a:moveTo>
                        <a:pt x="232" y="0"/>
                      </a:moveTo>
                      <a:cubicBezTo>
                        <a:pt x="232" y="0"/>
                        <a:pt x="230" y="0"/>
                        <a:pt x="227" y="0"/>
                      </a:cubicBezTo>
                      <a:cubicBezTo>
                        <a:pt x="224" y="0"/>
                        <a:pt x="221" y="0"/>
                        <a:pt x="220" y="1"/>
                      </a:cubicBezTo>
                      <a:cubicBezTo>
                        <a:pt x="219" y="2"/>
                        <a:pt x="218" y="3"/>
                        <a:pt x="218" y="4"/>
                      </a:cubicBezTo>
                      <a:cubicBezTo>
                        <a:pt x="218" y="5"/>
                        <a:pt x="217" y="5"/>
                        <a:pt x="217" y="6"/>
                      </a:cubicBezTo>
                      <a:cubicBezTo>
                        <a:pt x="215" y="7"/>
                        <a:pt x="212" y="9"/>
                        <a:pt x="210" y="10"/>
                      </a:cubicBezTo>
                      <a:cubicBezTo>
                        <a:pt x="209" y="11"/>
                        <a:pt x="207" y="11"/>
                        <a:pt x="205" y="11"/>
                      </a:cubicBezTo>
                      <a:cubicBezTo>
                        <a:pt x="204" y="10"/>
                        <a:pt x="201" y="10"/>
                        <a:pt x="201" y="10"/>
                      </a:cubicBezTo>
                      <a:cubicBezTo>
                        <a:pt x="199" y="10"/>
                        <a:pt x="197" y="9"/>
                        <a:pt x="196" y="9"/>
                      </a:cubicBezTo>
                      <a:cubicBezTo>
                        <a:pt x="195" y="9"/>
                        <a:pt x="193" y="8"/>
                        <a:pt x="193" y="7"/>
                      </a:cubicBezTo>
                      <a:cubicBezTo>
                        <a:pt x="192" y="7"/>
                        <a:pt x="190" y="8"/>
                        <a:pt x="190" y="10"/>
                      </a:cubicBezTo>
                      <a:cubicBezTo>
                        <a:pt x="189" y="10"/>
                        <a:pt x="188" y="13"/>
                        <a:pt x="186" y="14"/>
                      </a:cubicBezTo>
                      <a:cubicBezTo>
                        <a:pt x="185" y="15"/>
                        <a:pt x="185" y="16"/>
                        <a:pt x="184" y="16"/>
                      </a:cubicBezTo>
                      <a:cubicBezTo>
                        <a:pt x="184" y="17"/>
                        <a:pt x="182" y="18"/>
                        <a:pt x="181" y="18"/>
                      </a:cubicBezTo>
                      <a:cubicBezTo>
                        <a:pt x="180" y="18"/>
                        <a:pt x="177" y="18"/>
                        <a:pt x="177" y="18"/>
                      </a:cubicBezTo>
                      <a:cubicBezTo>
                        <a:pt x="175" y="19"/>
                        <a:pt x="173" y="20"/>
                        <a:pt x="172" y="21"/>
                      </a:cubicBezTo>
                      <a:cubicBezTo>
                        <a:pt x="171" y="22"/>
                        <a:pt x="169" y="24"/>
                        <a:pt x="169" y="24"/>
                      </a:cubicBezTo>
                      <a:cubicBezTo>
                        <a:pt x="168" y="24"/>
                        <a:pt x="166" y="25"/>
                        <a:pt x="164" y="24"/>
                      </a:cubicBezTo>
                      <a:cubicBezTo>
                        <a:pt x="162" y="24"/>
                        <a:pt x="161" y="24"/>
                        <a:pt x="159" y="23"/>
                      </a:cubicBezTo>
                      <a:cubicBezTo>
                        <a:pt x="158" y="23"/>
                        <a:pt x="155" y="22"/>
                        <a:pt x="154" y="22"/>
                      </a:cubicBezTo>
                      <a:cubicBezTo>
                        <a:pt x="153" y="22"/>
                        <a:pt x="151" y="23"/>
                        <a:pt x="148" y="23"/>
                      </a:cubicBezTo>
                      <a:cubicBezTo>
                        <a:pt x="146" y="24"/>
                        <a:pt x="144" y="25"/>
                        <a:pt x="144" y="26"/>
                      </a:cubicBezTo>
                      <a:cubicBezTo>
                        <a:pt x="143" y="27"/>
                        <a:pt x="143" y="29"/>
                        <a:pt x="142" y="30"/>
                      </a:cubicBezTo>
                      <a:cubicBezTo>
                        <a:pt x="142" y="32"/>
                        <a:pt x="141" y="34"/>
                        <a:pt x="140" y="36"/>
                      </a:cubicBezTo>
                      <a:cubicBezTo>
                        <a:pt x="139" y="37"/>
                        <a:pt x="138" y="40"/>
                        <a:pt x="136" y="41"/>
                      </a:cubicBezTo>
                      <a:cubicBezTo>
                        <a:pt x="134" y="43"/>
                        <a:pt x="131" y="45"/>
                        <a:pt x="130" y="45"/>
                      </a:cubicBezTo>
                      <a:cubicBezTo>
                        <a:pt x="129" y="46"/>
                        <a:pt x="126" y="45"/>
                        <a:pt x="124" y="44"/>
                      </a:cubicBezTo>
                      <a:cubicBezTo>
                        <a:pt x="122" y="43"/>
                        <a:pt x="121" y="42"/>
                        <a:pt x="121" y="42"/>
                      </a:cubicBezTo>
                      <a:cubicBezTo>
                        <a:pt x="121" y="42"/>
                        <a:pt x="121" y="41"/>
                        <a:pt x="119" y="40"/>
                      </a:cubicBezTo>
                      <a:cubicBezTo>
                        <a:pt x="118" y="39"/>
                        <a:pt x="115" y="38"/>
                        <a:pt x="114" y="38"/>
                      </a:cubicBezTo>
                      <a:cubicBezTo>
                        <a:pt x="113" y="39"/>
                        <a:pt x="112" y="38"/>
                        <a:pt x="111" y="37"/>
                      </a:cubicBezTo>
                      <a:cubicBezTo>
                        <a:pt x="110" y="36"/>
                        <a:pt x="108" y="36"/>
                        <a:pt x="107" y="36"/>
                      </a:cubicBezTo>
                      <a:cubicBezTo>
                        <a:pt x="106" y="36"/>
                        <a:pt x="104" y="36"/>
                        <a:pt x="102" y="35"/>
                      </a:cubicBezTo>
                      <a:cubicBezTo>
                        <a:pt x="99" y="34"/>
                        <a:pt x="96" y="34"/>
                        <a:pt x="96" y="35"/>
                      </a:cubicBezTo>
                      <a:cubicBezTo>
                        <a:pt x="94" y="36"/>
                        <a:pt x="93" y="36"/>
                        <a:pt x="93" y="38"/>
                      </a:cubicBezTo>
                      <a:cubicBezTo>
                        <a:pt x="93" y="39"/>
                        <a:pt x="92" y="41"/>
                        <a:pt x="91" y="42"/>
                      </a:cubicBezTo>
                      <a:cubicBezTo>
                        <a:pt x="90" y="43"/>
                        <a:pt x="88" y="43"/>
                        <a:pt x="87" y="43"/>
                      </a:cubicBezTo>
                      <a:cubicBezTo>
                        <a:pt x="84" y="43"/>
                        <a:pt x="82" y="44"/>
                        <a:pt x="82" y="45"/>
                      </a:cubicBezTo>
                      <a:cubicBezTo>
                        <a:pt x="81" y="46"/>
                        <a:pt x="81" y="49"/>
                        <a:pt x="81" y="50"/>
                      </a:cubicBezTo>
                      <a:cubicBezTo>
                        <a:pt x="82" y="52"/>
                        <a:pt x="82" y="55"/>
                        <a:pt x="82" y="55"/>
                      </a:cubicBezTo>
                      <a:cubicBezTo>
                        <a:pt x="82" y="56"/>
                        <a:pt x="81" y="58"/>
                        <a:pt x="81" y="60"/>
                      </a:cubicBezTo>
                      <a:cubicBezTo>
                        <a:pt x="81" y="61"/>
                        <a:pt x="80" y="63"/>
                        <a:pt x="78" y="64"/>
                      </a:cubicBezTo>
                      <a:cubicBezTo>
                        <a:pt x="77" y="65"/>
                        <a:pt x="74" y="66"/>
                        <a:pt x="73" y="67"/>
                      </a:cubicBezTo>
                      <a:cubicBezTo>
                        <a:pt x="71" y="68"/>
                        <a:pt x="69" y="69"/>
                        <a:pt x="69" y="69"/>
                      </a:cubicBezTo>
                      <a:cubicBezTo>
                        <a:pt x="69" y="69"/>
                        <a:pt x="70" y="70"/>
                        <a:pt x="71" y="71"/>
                      </a:cubicBezTo>
                      <a:cubicBezTo>
                        <a:pt x="72" y="72"/>
                        <a:pt x="73" y="73"/>
                        <a:pt x="74" y="73"/>
                      </a:cubicBezTo>
                      <a:cubicBezTo>
                        <a:pt x="74" y="72"/>
                        <a:pt x="76" y="72"/>
                        <a:pt x="77" y="72"/>
                      </a:cubicBezTo>
                      <a:cubicBezTo>
                        <a:pt x="79" y="72"/>
                        <a:pt x="82" y="72"/>
                        <a:pt x="83" y="72"/>
                      </a:cubicBezTo>
                      <a:cubicBezTo>
                        <a:pt x="85" y="73"/>
                        <a:pt x="87" y="74"/>
                        <a:pt x="88" y="75"/>
                      </a:cubicBezTo>
                      <a:cubicBezTo>
                        <a:pt x="89" y="76"/>
                        <a:pt x="89" y="77"/>
                        <a:pt x="88" y="79"/>
                      </a:cubicBezTo>
                      <a:cubicBezTo>
                        <a:pt x="87" y="80"/>
                        <a:pt x="85" y="82"/>
                        <a:pt x="84" y="82"/>
                      </a:cubicBezTo>
                      <a:cubicBezTo>
                        <a:pt x="83" y="84"/>
                        <a:pt x="82" y="85"/>
                        <a:pt x="82" y="85"/>
                      </a:cubicBezTo>
                      <a:cubicBezTo>
                        <a:pt x="82" y="85"/>
                        <a:pt x="81" y="84"/>
                        <a:pt x="79" y="84"/>
                      </a:cubicBezTo>
                      <a:cubicBezTo>
                        <a:pt x="77" y="84"/>
                        <a:pt x="76" y="85"/>
                        <a:pt x="75" y="86"/>
                      </a:cubicBezTo>
                      <a:cubicBezTo>
                        <a:pt x="73" y="87"/>
                        <a:pt x="72" y="89"/>
                        <a:pt x="71" y="90"/>
                      </a:cubicBezTo>
                      <a:cubicBezTo>
                        <a:pt x="71" y="91"/>
                        <a:pt x="69" y="93"/>
                        <a:pt x="68" y="93"/>
                      </a:cubicBezTo>
                      <a:cubicBezTo>
                        <a:pt x="67" y="94"/>
                        <a:pt x="65" y="93"/>
                        <a:pt x="63" y="93"/>
                      </a:cubicBezTo>
                      <a:cubicBezTo>
                        <a:pt x="62" y="92"/>
                        <a:pt x="59" y="92"/>
                        <a:pt x="56" y="92"/>
                      </a:cubicBezTo>
                      <a:cubicBezTo>
                        <a:pt x="54" y="92"/>
                        <a:pt x="50" y="92"/>
                        <a:pt x="48" y="91"/>
                      </a:cubicBezTo>
                      <a:cubicBezTo>
                        <a:pt x="46" y="91"/>
                        <a:pt x="43" y="92"/>
                        <a:pt x="41" y="93"/>
                      </a:cubicBezTo>
                      <a:cubicBezTo>
                        <a:pt x="39" y="95"/>
                        <a:pt x="36" y="97"/>
                        <a:pt x="36" y="99"/>
                      </a:cubicBezTo>
                      <a:cubicBezTo>
                        <a:pt x="36" y="101"/>
                        <a:pt x="35" y="102"/>
                        <a:pt x="33" y="102"/>
                      </a:cubicBezTo>
                      <a:cubicBezTo>
                        <a:pt x="32" y="102"/>
                        <a:pt x="29" y="102"/>
                        <a:pt x="28" y="102"/>
                      </a:cubicBezTo>
                      <a:cubicBezTo>
                        <a:pt x="28" y="102"/>
                        <a:pt x="25" y="102"/>
                        <a:pt x="23" y="102"/>
                      </a:cubicBezTo>
                      <a:cubicBezTo>
                        <a:pt x="21" y="102"/>
                        <a:pt x="19" y="100"/>
                        <a:pt x="19" y="99"/>
                      </a:cubicBezTo>
                      <a:cubicBezTo>
                        <a:pt x="18" y="98"/>
                        <a:pt x="16" y="98"/>
                        <a:pt x="14" y="99"/>
                      </a:cubicBezTo>
                      <a:cubicBezTo>
                        <a:pt x="13" y="99"/>
                        <a:pt x="11" y="99"/>
                        <a:pt x="11" y="99"/>
                      </a:cubicBezTo>
                      <a:cubicBezTo>
                        <a:pt x="11" y="99"/>
                        <a:pt x="11" y="100"/>
                        <a:pt x="10" y="101"/>
                      </a:cubicBezTo>
                      <a:cubicBezTo>
                        <a:pt x="9" y="103"/>
                        <a:pt x="6" y="104"/>
                        <a:pt x="5" y="104"/>
                      </a:cubicBezTo>
                      <a:cubicBezTo>
                        <a:pt x="3" y="104"/>
                        <a:pt x="2" y="105"/>
                        <a:pt x="1" y="105"/>
                      </a:cubicBezTo>
                      <a:cubicBezTo>
                        <a:pt x="0" y="105"/>
                        <a:pt x="0" y="106"/>
                        <a:pt x="1" y="107"/>
                      </a:cubicBezTo>
                      <a:cubicBezTo>
                        <a:pt x="1" y="109"/>
                        <a:pt x="3" y="111"/>
                        <a:pt x="4" y="111"/>
                      </a:cubicBezTo>
                      <a:cubicBezTo>
                        <a:pt x="5" y="111"/>
                        <a:pt x="7" y="112"/>
                        <a:pt x="9" y="113"/>
                      </a:cubicBezTo>
                      <a:cubicBezTo>
                        <a:pt x="10" y="113"/>
                        <a:pt x="12" y="115"/>
                        <a:pt x="13" y="115"/>
                      </a:cubicBezTo>
                      <a:cubicBezTo>
                        <a:pt x="14" y="115"/>
                        <a:pt x="16" y="117"/>
                        <a:pt x="16" y="119"/>
                      </a:cubicBezTo>
                      <a:cubicBezTo>
                        <a:pt x="16" y="120"/>
                        <a:pt x="15" y="122"/>
                        <a:pt x="14" y="123"/>
                      </a:cubicBezTo>
                      <a:cubicBezTo>
                        <a:pt x="13" y="124"/>
                        <a:pt x="13" y="125"/>
                        <a:pt x="14" y="126"/>
                      </a:cubicBezTo>
                      <a:cubicBezTo>
                        <a:pt x="15" y="126"/>
                        <a:pt x="18" y="126"/>
                        <a:pt x="21" y="125"/>
                      </a:cubicBezTo>
                      <a:cubicBezTo>
                        <a:pt x="22" y="125"/>
                        <a:pt x="25" y="125"/>
                        <a:pt x="26" y="125"/>
                      </a:cubicBezTo>
                      <a:cubicBezTo>
                        <a:pt x="27" y="125"/>
                        <a:pt x="28" y="126"/>
                        <a:pt x="28" y="127"/>
                      </a:cubicBezTo>
                      <a:cubicBezTo>
                        <a:pt x="28" y="128"/>
                        <a:pt x="28" y="130"/>
                        <a:pt x="28" y="131"/>
                      </a:cubicBezTo>
                      <a:cubicBezTo>
                        <a:pt x="28" y="132"/>
                        <a:pt x="29" y="134"/>
                        <a:pt x="29" y="135"/>
                      </a:cubicBezTo>
                      <a:cubicBezTo>
                        <a:pt x="29" y="135"/>
                        <a:pt x="28" y="136"/>
                        <a:pt x="27" y="136"/>
                      </a:cubicBezTo>
                      <a:cubicBezTo>
                        <a:pt x="27" y="136"/>
                        <a:pt x="26" y="138"/>
                        <a:pt x="26" y="140"/>
                      </a:cubicBezTo>
                      <a:cubicBezTo>
                        <a:pt x="26" y="141"/>
                        <a:pt x="27" y="143"/>
                        <a:pt x="28" y="144"/>
                      </a:cubicBezTo>
                      <a:cubicBezTo>
                        <a:pt x="30" y="145"/>
                        <a:pt x="32" y="145"/>
                        <a:pt x="34" y="146"/>
                      </a:cubicBezTo>
                      <a:cubicBezTo>
                        <a:pt x="36" y="147"/>
                        <a:pt x="38" y="149"/>
                        <a:pt x="39" y="150"/>
                      </a:cubicBezTo>
                      <a:cubicBezTo>
                        <a:pt x="39" y="152"/>
                        <a:pt x="38" y="154"/>
                        <a:pt x="37" y="155"/>
                      </a:cubicBezTo>
                      <a:cubicBezTo>
                        <a:pt x="36" y="156"/>
                        <a:pt x="35" y="157"/>
                        <a:pt x="34" y="159"/>
                      </a:cubicBezTo>
                      <a:cubicBezTo>
                        <a:pt x="33" y="160"/>
                        <a:pt x="33" y="162"/>
                        <a:pt x="33" y="163"/>
                      </a:cubicBezTo>
                      <a:cubicBezTo>
                        <a:pt x="32" y="164"/>
                        <a:pt x="32" y="167"/>
                        <a:pt x="32" y="168"/>
                      </a:cubicBezTo>
                      <a:cubicBezTo>
                        <a:pt x="32" y="168"/>
                        <a:pt x="33" y="171"/>
                        <a:pt x="33" y="173"/>
                      </a:cubicBezTo>
                      <a:cubicBezTo>
                        <a:pt x="34" y="175"/>
                        <a:pt x="35" y="178"/>
                        <a:pt x="36" y="178"/>
                      </a:cubicBezTo>
                      <a:cubicBezTo>
                        <a:pt x="37" y="180"/>
                        <a:pt x="39" y="181"/>
                        <a:pt x="40" y="182"/>
                      </a:cubicBezTo>
                      <a:cubicBezTo>
                        <a:pt x="41" y="182"/>
                        <a:pt x="43" y="182"/>
                        <a:pt x="44" y="181"/>
                      </a:cubicBezTo>
                      <a:cubicBezTo>
                        <a:pt x="46" y="180"/>
                        <a:pt x="48" y="178"/>
                        <a:pt x="49" y="178"/>
                      </a:cubicBezTo>
                      <a:cubicBezTo>
                        <a:pt x="51" y="178"/>
                        <a:pt x="52" y="177"/>
                        <a:pt x="54" y="178"/>
                      </a:cubicBezTo>
                      <a:cubicBezTo>
                        <a:pt x="55" y="178"/>
                        <a:pt x="57" y="179"/>
                        <a:pt x="57" y="180"/>
                      </a:cubicBezTo>
                      <a:cubicBezTo>
                        <a:pt x="57" y="181"/>
                        <a:pt x="58" y="183"/>
                        <a:pt x="59" y="184"/>
                      </a:cubicBezTo>
                      <a:cubicBezTo>
                        <a:pt x="59" y="184"/>
                        <a:pt x="59" y="186"/>
                        <a:pt x="58" y="188"/>
                      </a:cubicBezTo>
                      <a:cubicBezTo>
                        <a:pt x="57" y="190"/>
                        <a:pt x="56" y="191"/>
                        <a:pt x="57" y="193"/>
                      </a:cubicBezTo>
                      <a:cubicBezTo>
                        <a:pt x="57" y="194"/>
                        <a:pt x="58" y="196"/>
                        <a:pt x="58" y="196"/>
                      </a:cubicBezTo>
                      <a:cubicBezTo>
                        <a:pt x="58" y="198"/>
                        <a:pt x="57" y="200"/>
                        <a:pt x="57" y="201"/>
                      </a:cubicBezTo>
                      <a:cubicBezTo>
                        <a:pt x="57" y="202"/>
                        <a:pt x="56" y="204"/>
                        <a:pt x="56" y="206"/>
                      </a:cubicBezTo>
                      <a:cubicBezTo>
                        <a:pt x="56" y="208"/>
                        <a:pt x="56" y="210"/>
                        <a:pt x="55" y="212"/>
                      </a:cubicBezTo>
                      <a:cubicBezTo>
                        <a:pt x="55" y="213"/>
                        <a:pt x="55" y="216"/>
                        <a:pt x="55" y="217"/>
                      </a:cubicBezTo>
                      <a:cubicBezTo>
                        <a:pt x="55" y="218"/>
                        <a:pt x="56" y="219"/>
                        <a:pt x="56" y="219"/>
                      </a:cubicBezTo>
                      <a:cubicBezTo>
                        <a:pt x="57" y="219"/>
                        <a:pt x="60" y="220"/>
                        <a:pt x="61" y="220"/>
                      </a:cubicBezTo>
                      <a:cubicBezTo>
                        <a:pt x="63" y="221"/>
                        <a:pt x="64" y="222"/>
                        <a:pt x="64" y="223"/>
                      </a:cubicBezTo>
                      <a:cubicBezTo>
                        <a:pt x="64" y="223"/>
                        <a:pt x="64" y="225"/>
                        <a:pt x="64" y="228"/>
                      </a:cubicBezTo>
                      <a:cubicBezTo>
                        <a:pt x="63" y="229"/>
                        <a:pt x="61" y="233"/>
                        <a:pt x="60" y="235"/>
                      </a:cubicBezTo>
                      <a:cubicBezTo>
                        <a:pt x="59" y="239"/>
                        <a:pt x="58" y="242"/>
                        <a:pt x="57" y="244"/>
                      </a:cubicBezTo>
                      <a:cubicBezTo>
                        <a:pt x="56" y="245"/>
                        <a:pt x="55" y="247"/>
                        <a:pt x="54" y="248"/>
                      </a:cubicBezTo>
                      <a:cubicBezTo>
                        <a:pt x="53" y="249"/>
                        <a:pt x="53" y="250"/>
                        <a:pt x="53" y="252"/>
                      </a:cubicBezTo>
                      <a:cubicBezTo>
                        <a:pt x="53" y="252"/>
                        <a:pt x="53" y="254"/>
                        <a:pt x="53" y="256"/>
                      </a:cubicBezTo>
                      <a:cubicBezTo>
                        <a:pt x="53" y="257"/>
                        <a:pt x="52" y="258"/>
                        <a:pt x="52" y="259"/>
                      </a:cubicBezTo>
                      <a:cubicBezTo>
                        <a:pt x="51" y="260"/>
                        <a:pt x="52" y="263"/>
                        <a:pt x="52" y="264"/>
                      </a:cubicBezTo>
                      <a:cubicBezTo>
                        <a:pt x="52" y="266"/>
                        <a:pt x="52" y="268"/>
                        <a:pt x="52" y="269"/>
                      </a:cubicBezTo>
                      <a:cubicBezTo>
                        <a:pt x="51" y="269"/>
                        <a:pt x="51" y="271"/>
                        <a:pt x="52" y="272"/>
                      </a:cubicBezTo>
                      <a:cubicBezTo>
                        <a:pt x="52" y="274"/>
                        <a:pt x="53" y="275"/>
                        <a:pt x="54" y="276"/>
                      </a:cubicBezTo>
                      <a:cubicBezTo>
                        <a:pt x="56" y="277"/>
                        <a:pt x="56" y="279"/>
                        <a:pt x="56" y="279"/>
                      </a:cubicBezTo>
                      <a:cubicBezTo>
                        <a:pt x="56" y="280"/>
                        <a:pt x="55" y="281"/>
                        <a:pt x="54" y="281"/>
                      </a:cubicBezTo>
                      <a:cubicBezTo>
                        <a:pt x="53" y="281"/>
                        <a:pt x="53" y="282"/>
                        <a:pt x="53" y="284"/>
                      </a:cubicBezTo>
                      <a:cubicBezTo>
                        <a:pt x="53" y="285"/>
                        <a:pt x="52" y="287"/>
                        <a:pt x="50" y="289"/>
                      </a:cubicBezTo>
                      <a:cubicBezTo>
                        <a:pt x="48" y="291"/>
                        <a:pt x="46" y="293"/>
                        <a:pt x="46" y="294"/>
                      </a:cubicBezTo>
                      <a:cubicBezTo>
                        <a:pt x="45" y="296"/>
                        <a:pt x="44" y="297"/>
                        <a:pt x="44" y="297"/>
                      </a:cubicBezTo>
                      <a:cubicBezTo>
                        <a:pt x="46" y="298"/>
                        <a:pt x="47" y="298"/>
                        <a:pt x="47" y="300"/>
                      </a:cubicBezTo>
                      <a:cubicBezTo>
                        <a:pt x="50" y="302"/>
                        <a:pt x="54" y="304"/>
                        <a:pt x="56" y="305"/>
                      </a:cubicBezTo>
                      <a:cubicBezTo>
                        <a:pt x="58" y="306"/>
                        <a:pt x="63" y="306"/>
                        <a:pt x="65" y="306"/>
                      </a:cubicBezTo>
                      <a:cubicBezTo>
                        <a:pt x="68" y="306"/>
                        <a:pt x="71" y="306"/>
                        <a:pt x="72" y="304"/>
                      </a:cubicBezTo>
                      <a:cubicBezTo>
                        <a:pt x="73" y="304"/>
                        <a:pt x="75" y="303"/>
                        <a:pt x="77" y="303"/>
                      </a:cubicBezTo>
                      <a:cubicBezTo>
                        <a:pt x="79" y="302"/>
                        <a:pt x="81" y="301"/>
                        <a:pt x="83" y="300"/>
                      </a:cubicBezTo>
                      <a:cubicBezTo>
                        <a:pt x="84" y="299"/>
                        <a:pt x="87" y="297"/>
                        <a:pt x="89" y="296"/>
                      </a:cubicBezTo>
                      <a:cubicBezTo>
                        <a:pt x="92" y="294"/>
                        <a:pt x="96" y="292"/>
                        <a:pt x="96" y="291"/>
                      </a:cubicBezTo>
                      <a:cubicBezTo>
                        <a:pt x="98" y="290"/>
                        <a:pt x="101" y="289"/>
                        <a:pt x="103" y="287"/>
                      </a:cubicBezTo>
                      <a:cubicBezTo>
                        <a:pt x="104" y="285"/>
                        <a:pt x="105" y="282"/>
                        <a:pt x="105" y="280"/>
                      </a:cubicBezTo>
                      <a:cubicBezTo>
                        <a:pt x="105" y="278"/>
                        <a:pt x="105" y="276"/>
                        <a:pt x="104" y="275"/>
                      </a:cubicBezTo>
                      <a:cubicBezTo>
                        <a:pt x="103" y="275"/>
                        <a:pt x="104" y="272"/>
                        <a:pt x="106" y="271"/>
                      </a:cubicBezTo>
                      <a:cubicBezTo>
                        <a:pt x="108" y="269"/>
                        <a:pt x="109" y="266"/>
                        <a:pt x="108" y="266"/>
                      </a:cubicBezTo>
                      <a:cubicBezTo>
                        <a:pt x="108" y="265"/>
                        <a:pt x="108" y="263"/>
                        <a:pt x="109" y="261"/>
                      </a:cubicBezTo>
                      <a:cubicBezTo>
                        <a:pt x="110" y="259"/>
                        <a:pt x="112" y="256"/>
                        <a:pt x="114" y="254"/>
                      </a:cubicBezTo>
                      <a:cubicBezTo>
                        <a:pt x="116" y="253"/>
                        <a:pt x="118" y="251"/>
                        <a:pt x="121" y="250"/>
                      </a:cubicBezTo>
                      <a:cubicBezTo>
                        <a:pt x="124" y="249"/>
                        <a:pt x="127" y="248"/>
                        <a:pt x="130" y="248"/>
                      </a:cubicBezTo>
                      <a:cubicBezTo>
                        <a:pt x="132" y="247"/>
                        <a:pt x="134" y="246"/>
                        <a:pt x="136" y="245"/>
                      </a:cubicBezTo>
                      <a:cubicBezTo>
                        <a:pt x="137" y="244"/>
                        <a:pt x="141" y="244"/>
                        <a:pt x="143" y="243"/>
                      </a:cubicBezTo>
                      <a:cubicBezTo>
                        <a:pt x="146" y="242"/>
                        <a:pt x="150" y="241"/>
                        <a:pt x="153" y="240"/>
                      </a:cubicBezTo>
                      <a:cubicBezTo>
                        <a:pt x="156" y="240"/>
                        <a:pt x="159" y="240"/>
                        <a:pt x="162" y="240"/>
                      </a:cubicBezTo>
                      <a:cubicBezTo>
                        <a:pt x="164" y="240"/>
                        <a:pt x="167" y="239"/>
                        <a:pt x="169" y="240"/>
                      </a:cubicBezTo>
                      <a:cubicBezTo>
                        <a:pt x="171" y="240"/>
                        <a:pt x="174" y="241"/>
                        <a:pt x="174" y="242"/>
                      </a:cubicBezTo>
                      <a:cubicBezTo>
                        <a:pt x="176" y="242"/>
                        <a:pt x="178" y="243"/>
                        <a:pt x="180" y="244"/>
                      </a:cubicBezTo>
                      <a:cubicBezTo>
                        <a:pt x="181" y="245"/>
                        <a:pt x="182" y="246"/>
                        <a:pt x="183" y="246"/>
                      </a:cubicBezTo>
                      <a:cubicBezTo>
                        <a:pt x="183" y="246"/>
                        <a:pt x="183" y="245"/>
                        <a:pt x="183" y="244"/>
                      </a:cubicBezTo>
                      <a:cubicBezTo>
                        <a:pt x="183" y="243"/>
                        <a:pt x="182" y="242"/>
                        <a:pt x="182" y="241"/>
                      </a:cubicBezTo>
                      <a:cubicBezTo>
                        <a:pt x="181" y="239"/>
                        <a:pt x="179" y="238"/>
                        <a:pt x="178" y="237"/>
                      </a:cubicBezTo>
                      <a:cubicBezTo>
                        <a:pt x="177" y="236"/>
                        <a:pt x="175" y="236"/>
                        <a:pt x="173" y="236"/>
                      </a:cubicBezTo>
                      <a:cubicBezTo>
                        <a:pt x="172" y="236"/>
                        <a:pt x="169" y="236"/>
                        <a:pt x="167" y="236"/>
                      </a:cubicBezTo>
                      <a:cubicBezTo>
                        <a:pt x="165" y="236"/>
                        <a:pt x="163" y="235"/>
                        <a:pt x="161" y="235"/>
                      </a:cubicBezTo>
                      <a:cubicBezTo>
                        <a:pt x="159" y="234"/>
                        <a:pt x="156" y="232"/>
                        <a:pt x="156" y="232"/>
                      </a:cubicBezTo>
                      <a:cubicBezTo>
                        <a:pt x="154" y="231"/>
                        <a:pt x="153" y="229"/>
                        <a:pt x="153" y="228"/>
                      </a:cubicBezTo>
                      <a:cubicBezTo>
                        <a:pt x="153" y="226"/>
                        <a:pt x="154" y="224"/>
                        <a:pt x="155" y="222"/>
                      </a:cubicBezTo>
                      <a:cubicBezTo>
                        <a:pt x="155" y="220"/>
                        <a:pt x="156" y="218"/>
                        <a:pt x="157" y="217"/>
                      </a:cubicBezTo>
                      <a:cubicBezTo>
                        <a:pt x="157" y="215"/>
                        <a:pt x="159" y="213"/>
                        <a:pt x="161" y="212"/>
                      </a:cubicBezTo>
                      <a:cubicBezTo>
                        <a:pt x="163" y="210"/>
                        <a:pt x="164" y="207"/>
                        <a:pt x="165" y="206"/>
                      </a:cubicBezTo>
                      <a:cubicBezTo>
                        <a:pt x="167" y="204"/>
                        <a:pt x="169" y="202"/>
                        <a:pt x="170" y="200"/>
                      </a:cubicBezTo>
                      <a:cubicBezTo>
                        <a:pt x="170" y="200"/>
                        <a:pt x="171" y="197"/>
                        <a:pt x="172" y="195"/>
                      </a:cubicBezTo>
                      <a:cubicBezTo>
                        <a:pt x="173" y="194"/>
                        <a:pt x="173" y="192"/>
                        <a:pt x="173" y="190"/>
                      </a:cubicBezTo>
                      <a:cubicBezTo>
                        <a:pt x="173" y="189"/>
                        <a:pt x="174" y="188"/>
                        <a:pt x="174" y="187"/>
                      </a:cubicBezTo>
                      <a:cubicBezTo>
                        <a:pt x="175" y="186"/>
                        <a:pt x="176" y="184"/>
                        <a:pt x="177" y="183"/>
                      </a:cubicBezTo>
                      <a:cubicBezTo>
                        <a:pt x="176" y="182"/>
                        <a:pt x="178" y="180"/>
                        <a:pt x="180" y="180"/>
                      </a:cubicBezTo>
                      <a:cubicBezTo>
                        <a:pt x="181" y="179"/>
                        <a:pt x="183" y="179"/>
                        <a:pt x="184" y="179"/>
                      </a:cubicBezTo>
                      <a:cubicBezTo>
                        <a:pt x="185" y="179"/>
                        <a:pt x="186" y="179"/>
                        <a:pt x="187" y="178"/>
                      </a:cubicBezTo>
                      <a:cubicBezTo>
                        <a:pt x="188" y="177"/>
                        <a:pt x="188" y="177"/>
                        <a:pt x="188" y="177"/>
                      </a:cubicBezTo>
                      <a:cubicBezTo>
                        <a:pt x="188" y="177"/>
                        <a:pt x="189" y="178"/>
                        <a:pt x="191" y="179"/>
                      </a:cubicBezTo>
                      <a:cubicBezTo>
                        <a:pt x="192" y="180"/>
                        <a:pt x="193" y="180"/>
                        <a:pt x="194" y="181"/>
                      </a:cubicBezTo>
                      <a:cubicBezTo>
                        <a:pt x="195" y="182"/>
                        <a:pt x="197" y="182"/>
                        <a:pt x="198" y="182"/>
                      </a:cubicBezTo>
                      <a:cubicBezTo>
                        <a:pt x="199" y="182"/>
                        <a:pt x="199" y="181"/>
                        <a:pt x="198" y="180"/>
                      </a:cubicBezTo>
                      <a:cubicBezTo>
                        <a:pt x="197" y="179"/>
                        <a:pt x="197" y="179"/>
                        <a:pt x="198" y="179"/>
                      </a:cubicBezTo>
                      <a:cubicBezTo>
                        <a:pt x="199" y="179"/>
                        <a:pt x="201" y="179"/>
                        <a:pt x="201" y="178"/>
                      </a:cubicBezTo>
                      <a:cubicBezTo>
                        <a:pt x="201" y="179"/>
                        <a:pt x="203" y="179"/>
                        <a:pt x="203" y="180"/>
                      </a:cubicBezTo>
                      <a:cubicBezTo>
                        <a:pt x="204" y="181"/>
                        <a:pt x="205" y="181"/>
                        <a:pt x="205" y="181"/>
                      </a:cubicBezTo>
                      <a:cubicBezTo>
                        <a:pt x="206" y="181"/>
                        <a:pt x="207" y="181"/>
                        <a:pt x="208" y="180"/>
                      </a:cubicBezTo>
                      <a:cubicBezTo>
                        <a:pt x="208" y="179"/>
                        <a:pt x="209" y="177"/>
                        <a:pt x="209" y="175"/>
                      </a:cubicBezTo>
                      <a:cubicBezTo>
                        <a:pt x="209" y="173"/>
                        <a:pt x="209" y="171"/>
                        <a:pt x="209" y="169"/>
                      </a:cubicBezTo>
                      <a:cubicBezTo>
                        <a:pt x="209" y="168"/>
                        <a:pt x="208" y="166"/>
                        <a:pt x="208" y="164"/>
                      </a:cubicBezTo>
                      <a:cubicBezTo>
                        <a:pt x="208" y="163"/>
                        <a:pt x="208" y="161"/>
                        <a:pt x="207" y="159"/>
                      </a:cubicBezTo>
                      <a:cubicBezTo>
                        <a:pt x="207" y="158"/>
                        <a:pt x="207" y="155"/>
                        <a:pt x="208" y="154"/>
                      </a:cubicBezTo>
                      <a:cubicBezTo>
                        <a:pt x="208" y="153"/>
                        <a:pt x="208" y="151"/>
                        <a:pt x="208" y="151"/>
                      </a:cubicBezTo>
                      <a:cubicBezTo>
                        <a:pt x="208" y="145"/>
                        <a:pt x="208" y="145"/>
                        <a:pt x="208" y="145"/>
                      </a:cubicBezTo>
                      <a:cubicBezTo>
                        <a:pt x="208" y="144"/>
                        <a:pt x="208" y="144"/>
                        <a:pt x="208" y="144"/>
                      </a:cubicBezTo>
                      <a:cubicBezTo>
                        <a:pt x="205" y="144"/>
                        <a:pt x="205" y="144"/>
                        <a:pt x="205" y="144"/>
                      </a:cubicBezTo>
                      <a:cubicBezTo>
                        <a:pt x="205" y="140"/>
                        <a:pt x="205" y="140"/>
                        <a:pt x="205" y="140"/>
                      </a:cubicBezTo>
                      <a:cubicBezTo>
                        <a:pt x="206" y="139"/>
                        <a:pt x="206" y="139"/>
                        <a:pt x="206" y="139"/>
                      </a:cubicBezTo>
                      <a:cubicBezTo>
                        <a:pt x="209" y="138"/>
                        <a:pt x="209" y="138"/>
                        <a:pt x="209" y="138"/>
                      </a:cubicBezTo>
                      <a:cubicBezTo>
                        <a:pt x="209" y="137"/>
                        <a:pt x="209" y="135"/>
                        <a:pt x="209" y="134"/>
                      </a:cubicBezTo>
                      <a:cubicBezTo>
                        <a:pt x="209" y="133"/>
                        <a:pt x="209" y="133"/>
                        <a:pt x="209" y="133"/>
                      </a:cubicBezTo>
                      <a:cubicBezTo>
                        <a:pt x="209" y="133"/>
                        <a:pt x="209" y="132"/>
                        <a:pt x="209" y="130"/>
                      </a:cubicBezTo>
                      <a:cubicBezTo>
                        <a:pt x="209" y="128"/>
                        <a:pt x="208" y="127"/>
                        <a:pt x="208" y="126"/>
                      </a:cubicBezTo>
                      <a:cubicBezTo>
                        <a:pt x="208" y="125"/>
                        <a:pt x="207" y="123"/>
                        <a:pt x="207" y="122"/>
                      </a:cubicBezTo>
                      <a:cubicBezTo>
                        <a:pt x="206" y="120"/>
                        <a:pt x="206" y="118"/>
                        <a:pt x="206" y="118"/>
                      </a:cubicBezTo>
                      <a:cubicBezTo>
                        <a:pt x="206" y="118"/>
                        <a:pt x="206" y="117"/>
                        <a:pt x="205" y="116"/>
                      </a:cubicBezTo>
                      <a:cubicBezTo>
                        <a:pt x="205" y="115"/>
                        <a:pt x="204" y="112"/>
                        <a:pt x="203" y="112"/>
                      </a:cubicBezTo>
                      <a:cubicBezTo>
                        <a:pt x="203" y="111"/>
                        <a:pt x="203" y="108"/>
                        <a:pt x="203" y="107"/>
                      </a:cubicBezTo>
                      <a:cubicBezTo>
                        <a:pt x="204" y="105"/>
                        <a:pt x="204" y="102"/>
                        <a:pt x="205" y="101"/>
                      </a:cubicBezTo>
                      <a:cubicBezTo>
                        <a:pt x="206" y="99"/>
                        <a:pt x="207" y="95"/>
                        <a:pt x="207" y="94"/>
                      </a:cubicBezTo>
                      <a:cubicBezTo>
                        <a:pt x="207" y="93"/>
                        <a:pt x="207" y="93"/>
                        <a:pt x="208" y="92"/>
                      </a:cubicBezTo>
                      <a:cubicBezTo>
                        <a:pt x="206" y="89"/>
                        <a:pt x="206" y="89"/>
                        <a:pt x="206" y="89"/>
                      </a:cubicBezTo>
                      <a:cubicBezTo>
                        <a:pt x="204" y="86"/>
                        <a:pt x="204" y="86"/>
                        <a:pt x="204" y="86"/>
                      </a:cubicBezTo>
                      <a:cubicBezTo>
                        <a:pt x="200" y="87"/>
                        <a:pt x="200" y="87"/>
                        <a:pt x="200" y="87"/>
                      </a:cubicBezTo>
                      <a:cubicBezTo>
                        <a:pt x="205" y="90"/>
                        <a:pt x="205" y="90"/>
                        <a:pt x="205" y="90"/>
                      </a:cubicBezTo>
                      <a:cubicBezTo>
                        <a:pt x="204" y="92"/>
                        <a:pt x="204" y="92"/>
                        <a:pt x="204" y="92"/>
                      </a:cubicBezTo>
                      <a:cubicBezTo>
                        <a:pt x="201" y="92"/>
                        <a:pt x="201" y="92"/>
                        <a:pt x="201" y="92"/>
                      </a:cubicBezTo>
                      <a:cubicBezTo>
                        <a:pt x="197" y="89"/>
                        <a:pt x="197" y="89"/>
                        <a:pt x="197" y="89"/>
                      </a:cubicBezTo>
                      <a:cubicBezTo>
                        <a:pt x="197" y="86"/>
                        <a:pt x="197" y="86"/>
                        <a:pt x="197" y="86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207" y="82"/>
                        <a:pt x="207" y="82"/>
                        <a:pt x="207" y="82"/>
                      </a:cubicBezTo>
                      <a:cubicBezTo>
                        <a:pt x="213" y="80"/>
                        <a:pt x="213" y="80"/>
                        <a:pt x="213" y="80"/>
                      </a:cubicBezTo>
                      <a:cubicBezTo>
                        <a:pt x="214" y="78"/>
                        <a:pt x="215" y="76"/>
                        <a:pt x="216" y="75"/>
                      </a:cubicBezTo>
                      <a:cubicBezTo>
                        <a:pt x="216" y="74"/>
                        <a:pt x="218" y="71"/>
                        <a:pt x="219" y="70"/>
                      </a:cubicBezTo>
                      <a:cubicBezTo>
                        <a:pt x="221" y="69"/>
                        <a:pt x="223" y="66"/>
                        <a:pt x="223" y="65"/>
                      </a:cubicBezTo>
                      <a:cubicBezTo>
                        <a:pt x="224" y="63"/>
                        <a:pt x="225" y="60"/>
                        <a:pt x="226" y="59"/>
                      </a:cubicBezTo>
                      <a:cubicBezTo>
                        <a:pt x="227" y="59"/>
                        <a:pt x="228" y="57"/>
                        <a:pt x="229" y="54"/>
                      </a:cubicBezTo>
                      <a:cubicBezTo>
                        <a:pt x="229" y="53"/>
                        <a:pt x="230" y="50"/>
                        <a:pt x="230" y="49"/>
                      </a:cubicBezTo>
                      <a:cubicBezTo>
                        <a:pt x="231" y="47"/>
                        <a:pt x="232" y="46"/>
                        <a:pt x="232" y="44"/>
                      </a:cubicBezTo>
                      <a:cubicBezTo>
                        <a:pt x="232" y="43"/>
                        <a:pt x="233" y="41"/>
                        <a:pt x="233" y="40"/>
                      </a:cubicBezTo>
                      <a:cubicBezTo>
                        <a:pt x="233" y="38"/>
                        <a:pt x="234" y="35"/>
                        <a:pt x="234" y="32"/>
                      </a:cubicBezTo>
                      <a:cubicBezTo>
                        <a:pt x="234" y="30"/>
                        <a:pt x="234" y="26"/>
                        <a:pt x="234" y="25"/>
                      </a:cubicBezTo>
                      <a:cubicBezTo>
                        <a:pt x="235" y="24"/>
                        <a:pt x="235" y="21"/>
                        <a:pt x="236" y="18"/>
                      </a:cubicBezTo>
                      <a:cubicBezTo>
                        <a:pt x="237" y="16"/>
                        <a:pt x="238" y="13"/>
                        <a:pt x="238" y="11"/>
                      </a:cubicBezTo>
                      <a:cubicBezTo>
                        <a:pt x="239" y="9"/>
                        <a:pt x="238" y="6"/>
                        <a:pt x="236" y="4"/>
                      </a:cubicBezTo>
                      <a:cubicBezTo>
                        <a:pt x="235" y="3"/>
                        <a:pt x="233" y="1"/>
                        <a:pt x="232" y="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4" name="Freeform 18">
                  <a:extLst>
                    <a:ext uri="{FF2B5EF4-FFF2-40B4-BE49-F238E27FC236}">
                      <a16:creationId xmlns:a16="http://schemas.microsoft.com/office/drawing/2014/main" id="{43C870FE-689F-EB77-AA7F-77B911E19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4061" y="4379712"/>
                  <a:ext cx="40800" cy="28172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2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4" y="12"/>
                    </a:cxn>
                    <a:cxn ang="0">
                      <a:pos x="7" y="12"/>
                    </a:cxn>
                    <a:cxn ang="0">
                      <a:pos x="8" y="9"/>
                    </a:cxn>
                    <a:cxn ang="0">
                      <a:pos x="4" y="7"/>
                    </a:cxn>
                    <a:cxn ang="0">
                      <a:pos x="7" y="6"/>
                    </a:cxn>
                    <a:cxn ang="0">
                      <a:pos x="9" y="9"/>
                    </a:cxn>
                    <a:cxn ang="0">
                      <a:pos x="11" y="12"/>
                    </a:cxn>
                    <a:cxn ang="0">
                      <a:pos x="13" y="7"/>
                    </a:cxn>
                    <a:cxn ang="0">
                      <a:pos x="17" y="0"/>
                    </a:cxn>
                    <a:cxn ang="0">
                      <a:pos x="10" y="2"/>
                    </a:cxn>
                    <a:cxn ang="0">
                      <a:pos x="3" y="1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7" h="12">
                      <a:moveTo>
                        <a:pt x="3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0"/>
                        <a:pt x="12" y="9"/>
                        <a:pt x="13" y="7"/>
                      </a:cubicBezTo>
                      <a:cubicBezTo>
                        <a:pt x="14" y="6"/>
                        <a:pt x="16" y="3"/>
                        <a:pt x="17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0DCF72E9-CFCB-917F-18A9-E58DF5778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2518" y="4509881"/>
                  <a:ext cx="11657" cy="1457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5"/>
                    </a:cxn>
                    <a:cxn ang="0">
                      <a:pos x="4" y="6"/>
                    </a:cxn>
                    <a:cxn ang="0">
                      <a:pos x="5" y="5"/>
                    </a:cxn>
                    <a:cxn ang="0">
                      <a:pos x="4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0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5" y="4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6" name="Freeform 20">
                  <a:extLst>
                    <a:ext uri="{FF2B5EF4-FFF2-40B4-BE49-F238E27FC236}">
                      <a16:creationId xmlns:a16="http://schemas.microsoft.com/office/drawing/2014/main" id="{F20ED41A-5426-D2A3-FB58-57235D066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925" y="4276741"/>
                  <a:ext cx="338053" cy="598393"/>
                </a:xfrm>
                <a:custGeom>
                  <a:avLst/>
                  <a:gdLst/>
                  <a:ahLst/>
                  <a:cxnLst>
                    <a:cxn ang="0">
                      <a:pos x="137" y="246"/>
                    </a:cxn>
                    <a:cxn ang="0">
                      <a:pos x="134" y="236"/>
                    </a:cxn>
                    <a:cxn ang="0">
                      <a:pos x="134" y="224"/>
                    </a:cxn>
                    <a:cxn ang="0">
                      <a:pos x="136" y="213"/>
                    </a:cxn>
                    <a:cxn ang="0">
                      <a:pos x="146" y="192"/>
                    </a:cxn>
                    <a:cxn ang="0">
                      <a:pos x="139" y="184"/>
                    </a:cxn>
                    <a:cxn ang="0">
                      <a:pos x="138" y="170"/>
                    </a:cxn>
                    <a:cxn ang="0">
                      <a:pos x="139" y="158"/>
                    </a:cxn>
                    <a:cxn ang="0">
                      <a:pos x="139" y="145"/>
                    </a:cxn>
                    <a:cxn ang="0">
                      <a:pos x="127" y="145"/>
                    </a:cxn>
                    <a:cxn ang="0">
                      <a:pos x="115" y="138"/>
                    </a:cxn>
                    <a:cxn ang="0">
                      <a:pos x="116" y="124"/>
                    </a:cxn>
                    <a:cxn ang="0">
                      <a:pos x="116" y="111"/>
                    </a:cxn>
                    <a:cxn ang="0">
                      <a:pos x="109" y="101"/>
                    </a:cxn>
                    <a:cxn ang="0">
                      <a:pos x="110" y="92"/>
                    </a:cxn>
                    <a:cxn ang="0">
                      <a:pos x="96" y="90"/>
                    </a:cxn>
                    <a:cxn ang="0">
                      <a:pos x="95" y="79"/>
                    </a:cxn>
                    <a:cxn ang="0">
                      <a:pos x="83" y="72"/>
                    </a:cxn>
                    <a:cxn ang="0">
                      <a:pos x="92" y="66"/>
                    </a:cxn>
                    <a:cxn ang="0">
                      <a:pos x="89" y="60"/>
                    </a:cxn>
                    <a:cxn ang="0">
                      <a:pos x="79" y="54"/>
                    </a:cxn>
                    <a:cxn ang="0">
                      <a:pos x="72" y="48"/>
                    </a:cxn>
                    <a:cxn ang="0">
                      <a:pos x="55" y="43"/>
                    </a:cxn>
                    <a:cxn ang="0">
                      <a:pos x="40" y="31"/>
                    </a:cxn>
                    <a:cxn ang="0">
                      <a:pos x="32" y="20"/>
                    </a:cxn>
                    <a:cxn ang="0">
                      <a:pos x="23" y="9"/>
                    </a:cxn>
                    <a:cxn ang="0">
                      <a:pos x="12" y="3"/>
                    </a:cxn>
                    <a:cxn ang="0">
                      <a:pos x="4" y="10"/>
                    </a:cxn>
                    <a:cxn ang="0">
                      <a:pos x="17" y="37"/>
                    </a:cxn>
                    <a:cxn ang="0">
                      <a:pos x="25" y="50"/>
                    </a:cxn>
                    <a:cxn ang="0">
                      <a:pos x="35" y="61"/>
                    </a:cxn>
                    <a:cxn ang="0">
                      <a:pos x="44" y="63"/>
                    </a:cxn>
                    <a:cxn ang="0">
                      <a:pos x="41" y="70"/>
                    </a:cxn>
                    <a:cxn ang="0">
                      <a:pos x="48" y="84"/>
                    </a:cxn>
                    <a:cxn ang="0">
                      <a:pos x="58" y="111"/>
                    </a:cxn>
                    <a:cxn ang="0">
                      <a:pos x="68" y="135"/>
                    </a:cxn>
                    <a:cxn ang="0">
                      <a:pos x="73" y="147"/>
                    </a:cxn>
                    <a:cxn ang="0">
                      <a:pos x="74" y="152"/>
                    </a:cxn>
                    <a:cxn ang="0">
                      <a:pos x="81" y="158"/>
                    </a:cxn>
                    <a:cxn ang="0">
                      <a:pos x="80" y="166"/>
                    </a:cxn>
                    <a:cxn ang="0">
                      <a:pos x="87" y="178"/>
                    </a:cxn>
                    <a:cxn ang="0">
                      <a:pos x="88" y="188"/>
                    </a:cxn>
                    <a:cxn ang="0">
                      <a:pos x="83" y="179"/>
                    </a:cxn>
                    <a:cxn ang="0">
                      <a:pos x="78" y="174"/>
                    </a:cxn>
                    <a:cxn ang="0">
                      <a:pos x="81" y="197"/>
                    </a:cxn>
                    <a:cxn ang="0">
                      <a:pos x="89" y="209"/>
                    </a:cxn>
                    <a:cxn ang="0">
                      <a:pos x="95" y="221"/>
                    </a:cxn>
                    <a:cxn ang="0">
                      <a:pos x="103" y="236"/>
                    </a:cxn>
                    <a:cxn ang="0">
                      <a:pos x="121" y="258"/>
                    </a:cxn>
                    <a:cxn ang="0">
                      <a:pos x="132" y="253"/>
                    </a:cxn>
                  </a:cxnLst>
                  <a:rect l="0" t="0" r="r" b="b"/>
                  <a:pathLst>
                    <a:path w="147" h="261">
                      <a:moveTo>
                        <a:pt x="132" y="253"/>
                      </a:moveTo>
                      <a:cubicBezTo>
                        <a:pt x="134" y="252"/>
                        <a:pt x="135" y="249"/>
                        <a:pt x="135" y="248"/>
                      </a:cubicBezTo>
                      <a:cubicBezTo>
                        <a:pt x="135" y="247"/>
                        <a:pt x="136" y="246"/>
                        <a:pt x="137" y="246"/>
                      </a:cubicBezTo>
                      <a:cubicBezTo>
                        <a:pt x="137" y="246"/>
                        <a:pt x="138" y="245"/>
                        <a:pt x="138" y="244"/>
                      </a:cubicBezTo>
                      <a:cubicBezTo>
                        <a:pt x="138" y="243"/>
                        <a:pt x="138" y="241"/>
                        <a:pt x="136" y="241"/>
                      </a:cubicBezTo>
                      <a:cubicBezTo>
                        <a:pt x="136" y="240"/>
                        <a:pt x="134" y="238"/>
                        <a:pt x="134" y="236"/>
                      </a:cubicBezTo>
                      <a:cubicBezTo>
                        <a:pt x="133" y="236"/>
                        <a:pt x="133" y="234"/>
                        <a:pt x="134" y="233"/>
                      </a:cubicBezTo>
                      <a:cubicBezTo>
                        <a:pt x="135" y="232"/>
                        <a:pt x="135" y="231"/>
                        <a:pt x="135" y="229"/>
                      </a:cubicBezTo>
                      <a:cubicBezTo>
                        <a:pt x="134" y="227"/>
                        <a:pt x="134" y="225"/>
                        <a:pt x="134" y="224"/>
                      </a:cubicBezTo>
                      <a:cubicBezTo>
                        <a:pt x="134" y="223"/>
                        <a:pt x="135" y="221"/>
                        <a:pt x="135" y="220"/>
                      </a:cubicBezTo>
                      <a:cubicBezTo>
                        <a:pt x="135" y="219"/>
                        <a:pt x="135" y="217"/>
                        <a:pt x="135" y="216"/>
                      </a:cubicBezTo>
                      <a:cubicBezTo>
                        <a:pt x="135" y="214"/>
                        <a:pt x="135" y="214"/>
                        <a:pt x="136" y="213"/>
                      </a:cubicBezTo>
                      <a:cubicBezTo>
                        <a:pt x="137" y="212"/>
                        <a:pt x="138" y="209"/>
                        <a:pt x="139" y="208"/>
                      </a:cubicBezTo>
                      <a:cubicBezTo>
                        <a:pt x="140" y="207"/>
                        <a:pt x="141" y="203"/>
                        <a:pt x="142" y="200"/>
                      </a:cubicBezTo>
                      <a:cubicBezTo>
                        <a:pt x="143" y="197"/>
                        <a:pt x="145" y="194"/>
                        <a:pt x="146" y="192"/>
                      </a:cubicBezTo>
                      <a:cubicBezTo>
                        <a:pt x="147" y="190"/>
                        <a:pt x="147" y="188"/>
                        <a:pt x="147" y="187"/>
                      </a:cubicBezTo>
                      <a:cubicBezTo>
                        <a:pt x="146" y="186"/>
                        <a:pt x="145" y="185"/>
                        <a:pt x="143" y="185"/>
                      </a:cubicBezTo>
                      <a:cubicBezTo>
                        <a:pt x="142" y="185"/>
                        <a:pt x="139" y="184"/>
                        <a:pt x="139" y="184"/>
                      </a:cubicBezTo>
                      <a:cubicBezTo>
                        <a:pt x="138" y="183"/>
                        <a:pt x="137" y="182"/>
                        <a:pt x="137" y="181"/>
                      </a:cubicBezTo>
                      <a:cubicBezTo>
                        <a:pt x="137" y="181"/>
                        <a:pt x="137" y="178"/>
                        <a:pt x="138" y="176"/>
                      </a:cubicBezTo>
                      <a:cubicBezTo>
                        <a:pt x="138" y="175"/>
                        <a:pt x="138" y="172"/>
                        <a:pt x="138" y="170"/>
                      </a:cubicBezTo>
                      <a:cubicBezTo>
                        <a:pt x="138" y="169"/>
                        <a:pt x="139" y="166"/>
                        <a:pt x="139" y="165"/>
                      </a:cubicBezTo>
                      <a:cubicBezTo>
                        <a:pt x="139" y="164"/>
                        <a:pt x="140" y="163"/>
                        <a:pt x="140" y="161"/>
                      </a:cubicBezTo>
                      <a:cubicBezTo>
                        <a:pt x="140" y="160"/>
                        <a:pt x="139" y="158"/>
                        <a:pt x="139" y="158"/>
                      </a:cubicBezTo>
                      <a:cubicBezTo>
                        <a:pt x="138" y="156"/>
                        <a:pt x="139" y="154"/>
                        <a:pt x="140" y="153"/>
                      </a:cubicBezTo>
                      <a:cubicBezTo>
                        <a:pt x="141" y="151"/>
                        <a:pt x="141" y="148"/>
                        <a:pt x="141" y="148"/>
                      </a:cubicBezTo>
                      <a:cubicBezTo>
                        <a:pt x="140" y="147"/>
                        <a:pt x="139" y="146"/>
                        <a:pt x="139" y="145"/>
                      </a:cubicBezTo>
                      <a:cubicBezTo>
                        <a:pt x="139" y="143"/>
                        <a:pt x="137" y="142"/>
                        <a:pt x="136" y="142"/>
                      </a:cubicBezTo>
                      <a:cubicBezTo>
                        <a:pt x="135" y="142"/>
                        <a:pt x="133" y="143"/>
                        <a:pt x="131" y="143"/>
                      </a:cubicBezTo>
                      <a:cubicBezTo>
                        <a:pt x="130" y="143"/>
                        <a:pt x="128" y="144"/>
                        <a:pt x="127" y="145"/>
                      </a:cubicBezTo>
                      <a:cubicBezTo>
                        <a:pt x="125" y="146"/>
                        <a:pt x="123" y="146"/>
                        <a:pt x="122" y="146"/>
                      </a:cubicBezTo>
                      <a:cubicBezTo>
                        <a:pt x="121" y="145"/>
                        <a:pt x="119" y="145"/>
                        <a:pt x="118" y="143"/>
                      </a:cubicBezTo>
                      <a:cubicBezTo>
                        <a:pt x="118" y="142"/>
                        <a:pt x="116" y="140"/>
                        <a:pt x="115" y="138"/>
                      </a:cubicBezTo>
                      <a:cubicBezTo>
                        <a:pt x="115" y="135"/>
                        <a:pt x="114" y="133"/>
                        <a:pt x="114" y="132"/>
                      </a:cubicBezTo>
                      <a:cubicBezTo>
                        <a:pt x="114" y="131"/>
                        <a:pt x="114" y="129"/>
                        <a:pt x="115" y="128"/>
                      </a:cubicBezTo>
                      <a:cubicBezTo>
                        <a:pt x="115" y="126"/>
                        <a:pt x="116" y="124"/>
                        <a:pt x="116" y="124"/>
                      </a:cubicBezTo>
                      <a:cubicBezTo>
                        <a:pt x="117" y="122"/>
                        <a:pt x="118" y="120"/>
                        <a:pt x="119" y="119"/>
                      </a:cubicBezTo>
                      <a:cubicBezTo>
                        <a:pt x="120" y="118"/>
                        <a:pt x="121" y="117"/>
                        <a:pt x="121" y="115"/>
                      </a:cubicBezTo>
                      <a:cubicBezTo>
                        <a:pt x="120" y="113"/>
                        <a:pt x="118" y="112"/>
                        <a:pt x="116" y="111"/>
                      </a:cubicBezTo>
                      <a:cubicBezTo>
                        <a:pt x="115" y="110"/>
                        <a:pt x="112" y="109"/>
                        <a:pt x="110" y="108"/>
                      </a:cubicBezTo>
                      <a:cubicBezTo>
                        <a:pt x="109" y="108"/>
                        <a:pt x="108" y="106"/>
                        <a:pt x="108" y="104"/>
                      </a:cubicBezTo>
                      <a:cubicBezTo>
                        <a:pt x="108" y="103"/>
                        <a:pt x="109" y="101"/>
                        <a:pt x="109" y="101"/>
                      </a:cubicBezTo>
                      <a:cubicBezTo>
                        <a:pt x="110" y="101"/>
                        <a:pt x="111" y="100"/>
                        <a:pt x="111" y="99"/>
                      </a:cubicBezTo>
                      <a:cubicBezTo>
                        <a:pt x="111" y="98"/>
                        <a:pt x="110" y="97"/>
                        <a:pt x="110" y="96"/>
                      </a:cubicBezTo>
                      <a:cubicBezTo>
                        <a:pt x="110" y="94"/>
                        <a:pt x="110" y="92"/>
                        <a:pt x="110" y="92"/>
                      </a:cubicBezTo>
                      <a:cubicBezTo>
                        <a:pt x="110" y="91"/>
                        <a:pt x="109" y="90"/>
                        <a:pt x="108" y="90"/>
                      </a:cubicBezTo>
                      <a:cubicBezTo>
                        <a:pt x="107" y="90"/>
                        <a:pt x="104" y="90"/>
                        <a:pt x="103" y="90"/>
                      </a:cubicBezTo>
                      <a:cubicBezTo>
                        <a:pt x="100" y="90"/>
                        <a:pt x="97" y="90"/>
                        <a:pt x="96" y="90"/>
                      </a:cubicBezTo>
                      <a:cubicBezTo>
                        <a:pt x="95" y="89"/>
                        <a:pt x="95" y="89"/>
                        <a:pt x="96" y="88"/>
                      </a:cubicBezTo>
                      <a:cubicBezTo>
                        <a:pt x="97" y="87"/>
                        <a:pt x="98" y="84"/>
                        <a:pt x="98" y="83"/>
                      </a:cubicBezTo>
                      <a:cubicBezTo>
                        <a:pt x="98" y="82"/>
                        <a:pt x="96" y="80"/>
                        <a:pt x="95" y="79"/>
                      </a:cubicBezTo>
                      <a:cubicBezTo>
                        <a:pt x="95" y="79"/>
                        <a:pt x="92" y="78"/>
                        <a:pt x="91" y="78"/>
                      </a:cubicBezTo>
                      <a:cubicBezTo>
                        <a:pt x="89" y="77"/>
                        <a:pt x="87" y="76"/>
                        <a:pt x="86" y="75"/>
                      </a:cubicBezTo>
                      <a:cubicBezTo>
                        <a:pt x="85" y="75"/>
                        <a:pt x="83" y="74"/>
                        <a:pt x="83" y="72"/>
                      </a:cubicBezTo>
                      <a:cubicBezTo>
                        <a:pt x="82" y="70"/>
                        <a:pt x="82" y="69"/>
                        <a:pt x="83" y="69"/>
                      </a:cubicBezTo>
                      <a:cubicBezTo>
                        <a:pt x="84" y="69"/>
                        <a:pt x="85" y="68"/>
                        <a:pt x="87" y="68"/>
                      </a:cubicBezTo>
                      <a:cubicBezTo>
                        <a:pt x="88" y="68"/>
                        <a:pt x="91" y="67"/>
                        <a:pt x="92" y="66"/>
                      </a:cubicBezTo>
                      <a:cubicBezTo>
                        <a:pt x="93" y="65"/>
                        <a:pt x="93" y="64"/>
                        <a:pt x="93" y="64"/>
                      </a:cubicBezTo>
                      <a:cubicBezTo>
                        <a:pt x="93" y="64"/>
                        <a:pt x="93" y="63"/>
                        <a:pt x="93" y="62"/>
                      </a:cubicBezTo>
                      <a:cubicBezTo>
                        <a:pt x="92" y="61"/>
                        <a:pt x="90" y="60"/>
                        <a:pt x="89" y="60"/>
                      </a:cubicBezTo>
                      <a:cubicBezTo>
                        <a:pt x="87" y="59"/>
                        <a:pt x="85" y="58"/>
                        <a:pt x="85" y="57"/>
                      </a:cubicBezTo>
                      <a:cubicBezTo>
                        <a:pt x="84" y="57"/>
                        <a:pt x="83" y="57"/>
                        <a:pt x="82" y="56"/>
                      </a:cubicBezTo>
                      <a:cubicBezTo>
                        <a:pt x="81" y="56"/>
                        <a:pt x="79" y="55"/>
                        <a:pt x="79" y="54"/>
                      </a:cubicBezTo>
                      <a:cubicBezTo>
                        <a:pt x="79" y="53"/>
                        <a:pt x="77" y="53"/>
                        <a:pt x="76" y="52"/>
                      </a:cubicBezTo>
                      <a:cubicBezTo>
                        <a:pt x="75" y="51"/>
                        <a:pt x="75" y="50"/>
                        <a:pt x="75" y="49"/>
                      </a:cubicBezTo>
                      <a:cubicBezTo>
                        <a:pt x="75" y="48"/>
                        <a:pt x="73" y="48"/>
                        <a:pt x="72" y="48"/>
                      </a:cubicBezTo>
                      <a:cubicBezTo>
                        <a:pt x="70" y="49"/>
                        <a:pt x="67" y="49"/>
                        <a:pt x="66" y="49"/>
                      </a:cubicBezTo>
                      <a:cubicBezTo>
                        <a:pt x="64" y="49"/>
                        <a:pt x="61" y="48"/>
                        <a:pt x="59" y="47"/>
                      </a:cubicBezTo>
                      <a:cubicBezTo>
                        <a:pt x="58" y="47"/>
                        <a:pt x="57" y="45"/>
                        <a:pt x="55" y="43"/>
                      </a:cubicBezTo>
                      <a:cubicBezTo>
                        <a:pt x="54" y="41"/>
                        <a:pt x="51" y="39"/>
                        <a:pt x="50" y="39"/>
                      </a:cubicBezTo>
                      <a:cubicBezTo>
                        <a:pt x="49" y="38"/>
                        <a:pt x="46" y="36"/>
                        <a:pt x="44" y="36"/>
                      </a:cubicBezTo>
                      <a:cubicBezTo>
                        <a:pt x="42" y="35"/>
                        <a:pt x="40" y="32"/>
                        <a:pt x="40" y="31"/>
                      </a:cubicBezTo>
                      <a:cubicBezTo>
                        <a:pt x="39" y="31"/>
                        <a:pt x="37" y="28"/>
                        <a:pt x="36" y="27"/>
                      </a:cubicBezTo>
                      <a:cubicBezTo>
                        <a:pt x="35" y="27"/>
                        <a:pt x="33" y="25"/>
                        <a:pt x="33" y="24"/>
                      </a:cubicBezTo>
                      <a:cubicBezTo>
                        <a:pt x="33" y="24"/>
                        <a:pt x="32" y="22"/>
                        <a:pt x="32" y="20"/>
                      </a:cubicBezTo>
                      <a:cubicBezTo>
                        <a:pt x="32" y="18"/>
                        <a:pt x="31" y="16"/>
                        <a:pt x="30" y="16"/>
                      </a:cubicBezTo>
                      <a:cubicBezTo>
                        <a:pt x="30" y="15"/>
                        <a:pt x="28" y="13"/>
                        <a:pt x="28" y="11"/>
                      </a:cubicBezTo>
                      <a:cubicBezTo>
                        <a:pt x="28" y="11"/>
                        <a:pt x="25" y="9"/>
                        <a:pt x="23" y="9"/>
                      </a:cubicBezTo>
                      <a:cubicBezTo>
                        <a:pt x="21" y="9"/>
                        <a:pt x="19" y="8"/>
                        <a:pt x="19" y="8"/>
                      </a:cubicBezTo>
                      <a:cubicBezTo>
                        <a:pt x="19" y="7"/>
                        <a:pt x="17" y="6"/>
                        <a:pt x="15" y="6"/>
                      </a:cubicBezTo>
                      <a:cubicBezTo>
                        <a:pt x="14" y="5"/>
                        <a:pt x="12" y="3"/>
                        <a:pt x="12" y="3"/>
                      </a:cubicBezTo>
                      <a:cubicBezTo>
                        <a:pt x="11" y="3"/>
                        <a:pt x="8" y="1"/>
                        <a:pt x="5" y="1"/>
                      </a:cubicBezTo>
                      <a:cubicBezTo>
                        <a:pt x="3" y="0"/>
                        <a:pt x="0" y="0"/>
                        <a:pt x="0" y="0"/>
                      </a:cubicBezTo>
                      <a:cubicBezTo>
                        <a:pt x="1" y="3"/>
                        <a:pt x="3" y="7"/>
                        <a:pt x="4" y="10"/>
                      </a:cubicBezTo>
                      <a:cubicBezTo>
                        <a:pt x="5" y="12"/>
                        <a:pt x="7" y="16"/>
                        <a:pt x="9" y="20"/>
                      </a:cubicBezTo>
                      <a:cubicBezTo>
                        <a:pt x="10" y="22"/>
                        <a:pt x="13" y="27"/>
                        <a:pt x="14" y="30"/>
                      </a:cubicBezTo>
                      <a:cubicBezTo>
                        <a:pt x="15" y="32"/>
                        <a:pt x="17" y="35"/>
                        <a:pt x="17" y="37"/>
                      </a:cubicBezTo>
                      <a:cubicBezTo>
                        <a:pt x="18" y="40"/>
                        <a:pt x="18" y="41"/>
                        <a:pt x="19" y="42"/>
                      </a:cubicBezTo>
                      <a:cubicBezTo>
                        <a:pt x="19" y="43"/>
                        <a:pt x="20" y="45"/>
                        <a:pt x="21" y="45"/>
                      </a:cubicBezTo>
                      <a:cubicBezTo>
                        <a:pt x="23" y="47"/>
                        <a:pt x="25" y="49"/>
                        <a:pt x="25" y="50"/>
                      </a:cubicBezTo>
                      <a:cubicBezTo>
                        <a:pt x="26" y="50"/>
                        <a:pt x="27" y="51"/>
                        <a:pt x="27" y="52"/>
                      </a:cubicBezTo>
                      <a:cubicBezTo>
                        <a:pt x="27" y="52"/>
                        <a:pt x="29" y="54"/>
                        <a:pt x="31" y="55"/>
                      </a:cubicBezTo>
                      <a:cubicBezTo>
                        <a:pt x="33" y="58"/>
                        <a:pt x="34" y="60"/>
                        <a:pt x="35" y="61"/>
                      </a:cubicBezTo>
                      <a:cubicBezTo>
                        <a:pt x="36" y="62"/>
                        <a:pt x="36" y="63"/>
                        <a:pt x="37" y="63"/>
                      </a:cubicBezTo>
                      <a:cubicBezTo>
                        <a:pt x="41" y="63"/>
                        <a:pt x="41" y="63"/>
                        <a:pt x="41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5" y="66"/>
                        <a:pt x="45" y="66"/>
                        <a:pt x="45" y="66"/>
                      </a:cubicBezTo>
                      <a:cubicBezTo>
                        <a:pt x="44" y="69"/>
                        <a:pt x="44" y="69"/>
                        <a:pt x="44" y="69"/>
                      </a:cubicBezTo>
                      <a:cubicBezTo>
                        <a:pt x="41" y="70"/>
                        <a:pt x="41" y="70"/>
                        <a:pt x="41" y="70"/>
                      </a:cubicBezTo>
                      <a:cubicBezTo>
                        <a:pt x="41" y="70"/>
                        <a:pt x="42" y="72"/>
                        <a:pt x="42" y="73"/>
                      </a:cubicBezTo>
                      <a:cubicBezTo>
                        <a:pt x="43" y="75"/>
                        <a:pt x="44" y="76"/>
                        <a:pt x="44" y="77"/>
                      </a:cubicBezTo>
                      <a:cubicBezTo>
                        <a:pt x="45" y="77"/>
                        <a:pt x="47" y="80"/>
                        <a:pt x="48" y="84"/>
                      </a:cubicBezTo>
                      <a:cubicBezTo>
                        <a:pt x="50" y="87"/>
                        <a:pt x="52" y="91"/>
                        <a:pt x="53" y="94"/>
                      </a:cubicBezTo>
                      <a:cubicBezTo>
                        <a:pt x="54" y="95"/>
                        <a:pt x="55" y="99"/>
                        <a:pt x="55" y="101"/>
                      </a:cubicBezTo>
                      <a:cubicBezTo>
                        <a:pt x="55" y="104"/>
                        <a:pt x="56" y="108"/>
                        <a:pt x="58" y="111"/>
                      </a:cubicBezTo>
                      <a:cubicBezTo>
                        <a:pt x="59" y="115"/>
                        <a:pt x="61" y="120"/>
                        <a:pt x="62" y="122"/>
                      </a:cubicBezTo>
                      <a:cubicBezTo>
                        <a:pt x="64" y="125"/>
                        <a:pt x="66" y="128"/>
                        <a:pt x="66" y="130"/>
                      </a:cubicBezTo>
                      <a:cubicBezTo>
                        <a:pt x="66" y="132"/>
                        <a:pt x="67" y="134"/>
                        <a:pt x="68" y="135"/>
                      </a:cubicBezTo>
                      <a:cubicBezTo>
                        <a:pt x="68" y="137"/>
                        <a:pt x="69" y="139"/>
                        <a:pt x="70" y="141"/>
                      </a:cubicBezTo>
                      <a:cubicBezTo>
                        <a:pt x="70" y="142"/>
                        <a:pt x="70" y="145"/>
                        <a:pt x="71" y="147"/>
                      </a:cubicBezTo>
                      <a:cubicBezTo>
                        <a:pt x="71" y="147"/>
                        <a:pt x="72" y="148"/>
                        <a:pt x="73" y="147"/>
                      </a:cubicBezTo>
                      <a:cubicBezTo>
                        <a:pt x="73" y="147"/>
                        <a:pt x="75" y="147"/>
                        <a:pt x="76" y="147"/>
                      </a:cubicBezTo>
                      <a:cubicBezTo>
                        <a:pt x="76" y="148"/>
                        <a:pt x="77" y="149"/>
                        <a:pt x="76" y="150"/>
                      </a:cubicBezTo>
                      <a:cubicBezTo>
                        <a:pt x="76" y="150"/>
                        <a:pt x="75" y="151"/>
                        <a:pt x="74" y="152"/>
                      </a:cubicBezTo>
                      <a:cubicBezTo>
                        <a:pt x="74" y="153"/>
                        <a:pt x="74" y="155"/>
                        <a:pt x="75" y="156"/>
                      </a:cubicBezTo>
                      <a:cubicBezTo>
                        <a:pt x="75" y="158"/>
                        <a:pt x="76" y="158"/>
                        <a:pt x="77" y="158"/>
                      </a:cubicBezTo>
                      <a:cubicBezTo>
                        <a:pt x="77" y="157"/>
                        <a:pt x="79" y="157"/>
                        <a:pt x="81" y="158"/>
                      </a:cubicBezTo>
                      <a:cubicBezTo>
                        <a:pt x="83" y="159"/>
                        <a:pt x="83" y="161"/>
                        <a:pt x="81" y="162"/>
                      </a:cubicBezTo>
                      <a:cubicBezTo>
                        <a:pt x="80" y="162"/>
                        <a:pt x="78" y="164"/>
                        <a:pt x="78" y="165"/>
                      </a:cubicBezTo>
                      <a:cubicBezTo>
                        <a:pt x="78" y="166"/>
                        <a:pt x="78" y="166"/>
                        <a:pt x="80" y="166"/>
                      </a:cubicBezTo>
                      <a:cubicBezTo>
                        <a:pt x="82" y="166"/>
                        <a:pt x="84" y="166"/>
                        <a:pt x="85" y="167"/>
                      </a:cubicBezTo>
                      <a:cubicBezTo>
                        <a:pt x="86" y="167"/>
                        <a:pt x="86" y="170"/>
                        <a:pt x="87" y="172"/>
                      </a:cubicBezTo>
                      <a:cubicBezTo>
                        <a:pt x="87" y="174"/>
                        <a:pt x="87" y="177"/>
                        <a:pt x="87" y="178"/>
                      </a:cubicBezTo>
                      <a:cubicBezTo>
                        <a:pt x="87" y="179"/>
                        <a:pt x="87" y="181"/>
                        <a:pt x="87" y="182"/>
                      </a:cubicBezTo>
                      <a:cubicBezTo>
                        <a:pt x="87" y="184"/>
                        <a:pt x="87" y="185"/>
                        <a:pt x="88" y="186"/>
                      </a:cubicBezTo>
                      <a:cubicBezTo>
                        <a:pt x="89" y="187"/>
                        <a:pt x="89" y="188"/>
                        <a:pt x="88" y="188"/>
                      </a:cubicBezTo>
                      <a:cubicBezTo>
                        <a:pt x="86" y="189"/>
                        <a:pt x="85" y="188"/>
                        <a:pt x="84" y="187"/>
                      </a:cubicBezTo>
                      <a:cubicBezTo>
                        <a:pt x="83" y="187"/>
                        <a:pt x="83" y="185"/>
                        <a:pt x="83" y="184"/>
                      </a:cubicBezTo>
                      <a:cubicBezTo>
                        <a:pt x="84" y="182"/>
                        <a:pt x="84" y="179"/>
                        <a:pt x="83" y="179"/>
                      </a:cubicBezTo>
                      <a:cubicBezTo>
                        <a:pt x="83" y="177"/>
                        <a:pt x="82" y="175"/>
                        <a:pt x="82" y="173"/>
                      </a:cubicBezTo>
                      <a:cubicBezTo>
                        <a:pt x="82" y="173"/>
                        <a:pt x="81" y="172"/>
                        <a:pt x="80" y="172"/>
                      </a:cubicBezTo>
                      <a:cubicBezTo>
                        <a:pt x="79" y="172"/>
                        <a:pt x="79" y="173"/>
                        <a:pt x="78" y="174"/>
                      </a:cubicBezTo>
                      <a:cubicBezTo>
                        <a:pt x="78" y="176"/>
                        <a:pt x="78" y="179"/>
                        <a:pt x="78" y="181"/>
                      </a:cubicBezTo>
                      <a:cubicBezTo>
                        <a:pt x="78" y="183"/>
                        <a:pt x="78" y="187"/>
                        <a:pt x="79" y="190"/>
                      </a:cubicBezTo>
                      <a:cubicBezTo>
                        <a:pt x="80" y="192"/>
                        <a:pt x="81" y="195"/>
                        <a:pt x="81" y="197"/>
                      </a:cubicBezTo>
                      <a:cubicBezTo>
                        <a:pt x="82" y="199"/>
                        <a:pt x="83" y="201"/>
                        <a:pt x="84" y="203"/>
                      </a:cubicBezTo>
                      <a:cubicBezTo>
                        <a:pt x="84" y="205"/>
                        <a:pt x="86" y="206"/>
                        <a:pt x="88" y="206"/>
                      </a:cubicBezTo>
                      <a:cubicBezTo>
                        <a:pt x="89" y="207"/>
                        <a:pt x="90" y="208"/>
                        <a:pt x="89" y="209"/>
                      </a:cubicBezTo>
                      <a:cubicBezTo>
                        <a:pt x="88" y="211"/>
                        <a:pt x="88" y="213"/>
                        <a:pt x="90" y="215"/>
                      </a:cubicBezTo>
                      <a:cubicBezTo>
                        <a:pt x="91" y="216"/>
                        <a:pt x="92" y="218"/>
                        <a:pt x="95" y="218"/>
                      </a:cubicBezTo>
                      <a:cubicBezTo>
                        <a:pt x="97" y="218"/>
                        <a:pt x="97" y="220"/>
                        <a:pt x="95" y="221"/>
                      </a:cubicBezTo>
                      <a:cubicBezTo>
                        <a:pt x="93" y="221"/>
                        <a:pt x="93" y="224"/>
                        <a:pt x="94" y="226"/>
                      </a:cubicBezTo>
                      <a:cubicBezTo>
                        <a:pt x="95" y="228"/>
                        <a:pt x="97" y="230"/>
                        <a:pt x="98" y="231"/>
                      </a:cubicBezTo>
                      <a:cubicBezTo>
                        <a:pt x="99" y="231"/>
                        <a:pt x="102" y="233"/>
                        <a:pt x="103" y="236"/>
                      </a:cubicBezTo>
                      <a:cubicBezTo>
                        <a:pt x="105" y="238"/>
                        <a:pt x="108" y="241"/>
                        <a:pt x="110" y="244"/>
                      </a:cubicBezTo>
                      <a:cubicBezTo>
                        <a:pt x="111" y="246"/>
                        <a:pt x="114" y="250"/>
                        <a:pt x="115" y="251"/>
                      </a:cubicBezTo>
                      <a:cubicBezTo>
                        <a:pt x="117" y="254"/>
                        <a:pt x="120" y="256"/>
                        <a:pt x="121" y="258"/>
                      </a:cubicBezTo>
                      <a:cubicBezTo>
                        <a:pt x="123" y="259"/>
                        <a:pt x="124" y="260"/>
                        <a:pt x="126" y="261"/>
                      </a:cubicBezTo>
                      <a:cubicBezTo>
                        <a:pt x="126" y="261"/>
                        <a:pt x="127" y="260"/>
                        <a:pt x="128" y="259"/>
                      </a:cubicBezTo>
                      <a:cubicBezTo>
                        <a:pt x="129" y="258"/>
                        <a:pt x="130" y="255"/>
                        <a:pt x="132" y="253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7" name="Freeform 21">
                  <a:extLst>
                    <a:ext uri="{FF2B5EF4-FFF2-40B4-BE49-F238E27FC236}">
                      <a16:creationId xmlns:a16="http://schemas.microsoft.com/office/drawing/2014/main" id="{8087125A-4DA3-E7FC-240A-87CEA4DDB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3266" y="4421481"/>
                  <a:ext cx="15542" cy="15542"/>
                </a:xfrm>
                <a:custGeom>
                  <a:avLst/>
                  <a:gdLst/>
                  <a:ahLst/>
                  <a:cxnLst>
                    <a:cxn ang="0">
                      <a:pos x="7" y="4"/>
                    </a:cxn>
                    <a:cxn ang="0">
                      <a:pos x="7" y="0"/>
                    </a:cxn>
                    <a:cxn ang="0">
                      <a:pos x="3" y="0"/>
                    </a:cxn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3" y="7"/>
                    </a:cxn>
                    <a:cxn ang="0">
                      <a:pos x="7" y="6"/>
                    </a:cxn>
                    <a:cxn ang="0">
                      <a:pos x="7" y="4"/>
                    </a:cxn>
                    <a:cxn ang="0">
                      <a:pos x="7" y="4"/>
                    </a:cxn>
                  </a:cxnLst>
                  <a:rect l="0" t="0" r="r" b="b"/>
                  <a:pathLst>
                    <a:path w="7" h="7">
                      <a:moveTo>
                        <a:pt x="7" y="4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1" y="4"/>
                        <a:pt x="2" y="5"/>
                      </a:cubicBezTo>
                      <a:cubicBezTo>
                        <a:pt x="2" y="5"/>
                        <a:pt x="2" y="6"/>
                        <a:pt x="3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CF9C07FC-FFFE-1D19-DB0B-18FC1B022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4641" y="3092583"/>
                  <a:ext cx="1047188" cy="820849"/>
                </a:xfrm>
                <a:custGeom>
                  <a:avLst/>
                  <a:gdLst/>
                  <a:ahLst/>
                  <a:cxnLst>
                    <a:cxn ang="0">
                      <a:pos x="432" y="129"/>
                    </a:cxn>
                    <a:cxn ang="0">
                      <a:pos x="429" y="108"/>
                    </a:cxn>
                    <a:cxn ang="0">
                      <a:pos x="435" y="87"/>
                    </a:cxn>
                    <a:cxn ang="0">
                      <a:pos x="430" y="61"/>
                    </a:cxn>
                    <a:cxn ang="0">
                      <a:pos x="430" y="41"/>
                    </a:cxn>
                    <a:cxn ang="0">
                      <a:pos x="397" y="33"/>
                    </a:cxn>
                    <a:cxn ang="0">
                      <a:pos x="360" y="29"/>
                    </a:cxn>
                    <a:cxn ang="0">
                      <a:pos x="319" y="32"/>
                    </a:cxn>
                    <a:cxn ang="0">
                      <a:pos x="272" y="40"/>
                    </a:cxn>
                    <a:cxn ang="0">
                      <a:pos x="256" y="24"/>
                    </a:cxn>
                    <a:cxn ang="0">
                      <a:pos x="225" y="45"/>
                    </a:cxn>
                    <a:cxn ang="0">
                      <a:pos x="195" y="55"/>
                    </a:cxn>
                    <a:cxn ang="0">
                      <a:pos x="159" y="42"/>
                    </a:cxn>
                    <a:cxn ang="0">
                      <a:pos x="122" y="28"/>
                    </a:cxn>
                    <a:cxn ang="0">
                      <a:pos x="96" y="8"/>
                    </a:cxn>
                    <a:cxn ang="0">
                      <a:pos x="71" y="18"/>
                    </a:cxn>
                    <a:cxn ang="0">
                      <a:pos x="90" y="29"/>
                    </a:cxn>
                    <a:cxn ang="0">
                      <a:pos x="72" y="45"/>
                    </a:cxn>
                    <a:cxn ang="0">
                      <a:pos x="74" y="68"/>
                    </a:cxn>
                    <a:cxn ang="0">
                      <a:pos x="49" y="77"/>
                    </a:cxn>
                    <a:cxn ang="0">
                      <a:pos x="39" y="103"/>
                    </a:cxn>
                    <a:cxn ang="0">
                      <a:pos x="9" y="108"/>
                    </a:cxn>
                    <a:cxn ang="0">
                      <a:pos x="0" y="127"/>
                    </a:cxn>
                    <a:cxn ang="0">
                      <a:pos x="7" y="140"/>
                    </a:cxn>
                    <a:cxn ang="0">
                      <a:pos x="14" y="153"/>
                    </a:cxn>
                    <a:cxn ang="0">
                      <a:pos x="4" y="160"/>
                    </a:cxn>
                    <a:cxn ang="0">
                      <a:pos x="16" y="170"/>
                    </a:cxn>
                    <a:cxn ang="0">
                      <a:pos x="12" y="182"/>
                    </a:cxn>
                    <a:cxn ang="0">
                      <a:pos x="11" y="197"/>
                    </a:cxn>
                    <a:cxn ang="0">
                      <a:pos x="16" y="209"/>
                    </a:cxn>
                    <a:cxn ang="0">
                      <a:pos x="12" y="227"/>
                    </a:cxn>
                    <a:cxn ang="0">
                      <a:pos x="20" y="249"/>
                    </a:cxn>
                    <a:cxn ang="0">
                      <a:pos x="23" y="279"/>
                    </a:cxn>
                    <a:cxn ang="0">
                      <a:pos x="26" y="311"/>
                    </a:cxn>
                    <a:cxn ang="0">
                      <a:pos x="35" y="339"/>
                    </a:cxn>
                    <a:cxn ang="0">
                      <a:pos x="56" y="354"/>
                    </a:cxn>
                    <a:cxn ang="0">
                      <a:pos x="77" y="350"/>
                    </a:cxn>
                    <a:cxn ang="0">
                      <a:pos x="92" y="325"/>
                    </a:cxn>
                    <a:cxn ang="0">
                      <a:pos x="97" y="304"/>
                    </a:cxn>
                    <a:cxn ang="0">
                      <a:pos x="124" y="284"/>
                    </a:cxn>
                    <a:cxn ang="0">
                      <a:pos x="154" y="284"/>
                    </a:cxn>
                    <a:cxn ang="0">
                      <a:pos x="158" y="258"/>
                    </a:cxn>
                    <a:cxn ang="0">
                      <a:pos x="193" y="262"/>
                    </a:cxn>
                    <a:cxn ang="0">
                      <a:pos x="210" y="244"/>
                    </a:cxn>
                    <a:cxn ang="0">
                      <a:pos x="230" y="234"/>
                    </a:cxn>
                    <a:cxn ang="0">
                      <a:pos x="250" y="209"/>
                    </a:cxn>
                    <a:cxn ang="0">
                      <a:pos x="267" y="211"/>
                    </a:cxn>
                    <a:cxn ang="0">
                      <a:pos x="283" y="187"/>
                    </a:cxn>
                    <a:cxn ang="0">
                      <a:pos x="289" y="160"/>
                    </a:cxn>
                    <a:cxn ang="0">
                      <a:pos x="311" y="145"/>
                    </a:cxn>
                    <a:cxn ang="0">
                      <a:pos x="337" y="132"/>
                    </a:cxn>
                    <a:cxn ang="0">
                      <a:pos x="366" y="141"/>
                    </a:cxn>
                    <a:cxn ang="0">
                      <a:pos x="396" y="142"/>
                    </a:cxn>
                    <a:cxn ang="0">
                      <a:pos x="399" y="171"/>
                    </a:cxn>
                    <a:cxn ang="0">
                      <a:pos x="423" y="187"/>
                    </a:cxn>
                    <a:cxn ang="0">
                      <a:pos x="433" y="154"/>
                    </a:cxn>
                    <a:cxn ang="0">
                      <a:pos x="454" y="145"/>
                    </a:cxn>
                  </a:cxnLst>
                  <a:rect l="0" t="0" r="r" b="b"/>
                  <a:pathLst>
                    <a:path w="455" h="357">
                      <a:moveTo>
                        <a:pt x="454" y="145"/>
                      </a:moveTo>
                      <a:cubicBezTo>
                        <a:pt x="453" y="144"/>
                        <a:pt x="450" y="142"/>
                        <a:pt x="448" y="141"/>
                      </a:cubicBezTo>
                      <a:cubicBezTo>
                        <a:pt x="446" y="139"/>
                        <a:pt x="443" y="138"/>
                        <a:pt x="442" y="137"/>
                      </a:cubicBezTo>
                      <a:cubicBezTo>
                        <a:pt x="441" y="135"/>
                        <a:pt x="440" y="135"/>
                        <a:pt x="438" y="135"/>
                      </a:cubicBezTo>
                      <a:cubicBezTo>
                        <a:pt x="438" y="134"/>
                        <a:pt x="437" y="133"/>
                        <a:pt x="436" y="131"/>
                      </a:cubicBezTo>
                      <a:cubicBezTo>
                        <a:pt x="435" y="130"/>
                        <a:pt x="434" y="129"/>
                        <a:pt x="432" y="129"/>
                      </a:cubicBezTo>
                      <a:cubicBezTo>
                        <a:pt x="431" y="128"/>
                        <a:pt x="430" y="126"/>
                        <a:pt x="429" y="126"/>
                      </a:cubicBezTo>
                      <a:cubicBezTo>
                        <a:pt x="429" y="124"/>
                        <a:pt x="430" y="122"/>
                        <a:pt x="432" y="122"/>
                      </a:cubicBezTo>
                      <a:cubicBezTo>
                        <a:pt x="434" y="122"/>
                        <a:pt x="435" y="120"/>
                        <a:pt x="435" y="120"/>
                      </a:cubicBezTo>
                      <a:cubicBezTo>
                        <a:pt x="435" y="119"/>
                        <a:pt x="435" y="116"/>
                        <a:pt x="435" y="115"/>
                      </a:cubicBezTo>
                      <a:cubicBezTo>
                        <a:pt x="435" y="114"/>
                        <a:pt x="434" y="112"/>
                        <a:pt x="433" y="111"/>
                      </a:cubicBezTo>
                      <a:cubicBezTo>
                        <a:pt x="431" y="110"/>
                        <a:pt x="430" y="109"/>
                        <a:pt x="429" y="108"/>
                      </a:cubicBezTo>
                      <a:cubicBezTo>
                        <a:pt x="429" y="107"/>
                        <a:pt x="429" y="105"/>
                        <a:pt x="431" y="104"/>
                      </a:cubicBezTo>
                      <a:cubicBezTo>
                        <a:pt x="432" y="104"/>
                        <a:pt x="434" y="103"/>
                        <a:pt x="435" y="103"/>
                      </a:cubicBezTo>
                      <a:cubicBezTo>
                        <a:pt x="435" y="102"/>
                        <a:pt x="437" y="101"/>
                        <a:pt x="438" y="99"/>
                      </a:cubicBezTo>
                      <a:cubicBezTo>
                        <a:pt x="439" y="98"/>
                        <a:pt x="440" y="97"/>
                        <a:pt x="440" y="95"/>
                      </a:cubicBezTo>
                      <a:cubicBezTo>
                        <a:pt x="440" y="93"/>
                        <a:pt x="439" y="92"/>
                        <a:pt x="438" y="90"/>
                      </a:cubicBezTo>
                      <a:cubicBezTo>
                        <a:pt x="438" y="88"/>
                        <a:pt x="436" y="87"/>
                        <a:pt x="435" y="87"/>
                      </a:cubicBezTo>
                      <a:cubicBezTo>
                        <a:pt x="434" y="87"/>
                        <a:pt x="434" y="86"/>
                        <a:pt x="435" y="85"/>
                      </a:cubicBezTo>
                      <a:cubicBezTo>
                        <a:pt x="436" y="84"/>
                        <a:pt x="437" y="81"/>
                        <a:pt x="437" y="80"/>
                      </a:cubicBezTo>
                      <a:cubicBezTo>
                        <a:pt x="437" y="78"/>
                        <a:pt x="437" y="76"/>
                        <a:pt x="436" y="74"/>
                      </a:cubicBezTo>
                      <a:cubicBezTo>
                        <a:pt x="435" y="71"/>
                        <a:pt x="434" y="70"/>
                        <a:pt x="434" y="69"/>
                      </a:cubicBezTo>
                      <a:cubicBezTo>
                        <a:pt x="433" y="68"/>
                        <a:pt x="432" y="66"/>
                        <a:pt x="431" y="65"/>
                      </a:cubicBezTo>
                      <a:cubicBezTo>
                        <a:pt x="431" y="64"/>
                        <a:pt x="430" y="61"/>
                        <a:pt x="430" y="61"/>
                      </a:cubicBezTo>
                      <a:cubicBezTo>
                        <a:pt x="429" y="59"/>
                        <a:pt x="430" y="57"/>
                        <a:pt x="430" y="56"/>
                      </a:cubicBezTo>
                      <a:cubicBezTo>
                        <a:pt x="430" y="55"/>
                        <a:pt x="433" y="54"/>
                        <a:pt x="435" y="52"/>
                      </a:cubicBezTo>
                      <a:cubicBezTo>
                        <a:pt x="438" y="51"/>
                        <a:pt x="440" y="49"/>
                        <a:pt x="440" y="48"/>
                      </a:cubicBezTo>
                      <a:cubicBezTo>
                        <a:pt x="441" y="48"/>
                        <a:pt x="442" y="48"/>
                        <a:pt x="441" y="46"/>
                      </a:cubicBezTo>
                      <a:cubicBezTo>
                        <a:pt x="441" y="45"/>
                        <a:pt x="438" y="43"/>
                        <a:pt x="437" y="43"/>
                      </a:cubicBezTo>
                      <a:cubicBezTo>
                        <a:pt x="435" y="43"/>
                        <a:pt x="432" y="42"/>
                        <a:pt x="430" y="41"/>
                      </a:cubicBezTo>
                      <a:cubicBezTo>
                        <a:pt x="428" y="41"/>
                        <a:pt x="428" y="40"/>
                        <a:pt x="427" y="39"/>
                      </a:cubicBezTo>
                      <a:cubicBezTo>
                        <a:pt x="427" y="37"/>
                        <a:pt x="425" y="35"/>
                        <a:pt x="424" y="35"/>
                      </a:cubicBezTo>
                      <a:cubicBezTo>
                        <a:pt x="422" y="33"/>
                        <a:pt x="420" y="32"/>
                        <a:pt x="419" y="31"/>
                      </a:cubicBezTo>
                      <a:cubicBezTo>
                        <a:pt x="417" y="30"/>
                        <a:pt x="413" y="30"/>
                        <a:pt x="411" y="31"/>
                      </a:cubicBezTo>
                      <a:cubicBezTo>
                        <a:pt x="410" y="31"/>
                        <a:pt x="406" y="32"/>
                        <a:pt x="403" y="32"/>
                      </a:cubicBezTo>
                      <a:cubicBezTo>
                        <a:pt x="402" y="33"/>
                        <a:pt x="398" y="33"/>
                        <a:pt x="397" y="33"/>
                      </a:cubicBezTo>
                      <a:cubicBezTo>
                        <a:pt x="396" y="32"/>
                        <a:pt x="394" y="31"/>
                        <a:pt x="392" y="31"/>
                      </a:cubicBezTo>
                      <a:cubicBezTo>
                        <a:pt x="390" y="31"/>
                        <a:pt x="387" y="32"/>
                        <a:pt x="386" y="33"/>
                      </a:cubicBezTo>
                      <a:cubicBezTo>
                        <a:pt x="384" y="34"/>
                        <a:pt x="381" y="33"/>
                        <a:pt x="379" y="31"/>
                      </a:cubicBezTo>
                      <a:cubicBezTo>
                        <a:pt x="378" y="29"/>
                        <a:pt x="376" y="27"/>
                        <a:pt x="375" y="26"/>
                      </a:cubicBezTo>
                      <a:cubicBezTo>
                        <a:pt x="373" y="27"/>
                        <a:pt x="370" y="27"/>
                        <a:pt x="368" y="27"/>
                      </a:cubicBezTo>
                      <a:cubicBezTo>
                        <a:pt x="367" y="28"/>
                        <a:pt x="363" y="28"/>
                        <a:pt x="360" y="29"/>
                      </a:cubicBezTo>
                      <a:cubicBezTo>
                        <a:pt x="358" y="30"/>
                        <a:pt x="354" y="31"/>
                        <a:pt x="352" y="31"/>
                      </a:cubicBezTo>
                      <a:cubicBezTo>
                        <a:pt x="350" y="31"/>
                        <a:pt x="348" y="32"/>
                        <a:pt x="348" y="33"/>
                      </a:cubicBezTo>
                      <a:cubicBezTo>
                        <a:pt x="348" y="34"/>
                        <a:pt x="346" y="36"/>
                        <a:pt x="345" y="36"/>
                      </a:cubicBezTo>
                      <a:cubicBezTo>
                        <a:pt x="344" y="37"/>
                        <a:pt x="340" y="37"/>
                        <a:pt x="336" y="37"/>
                      </a:cubicBezTo>
                      <a:cubicBezTo>
                        <a:pt x="334" y="38"/>
                        <a:pt x="329" y="37"/>
                        <a:pt x="327" y="36"/>
                      </a:cubicBezTo>
                      <a:cubicBezTo>
                        <a:pt x="325" y="35"/>
                        <a:pt x="321" y="34"/>
                        <a:pt x="319" y="32"/>
                      </a:cubicBezTo>
                      <a:cubicBezTo>
                        <a:pt x="318" y="30"/>
                        <a:pt x="313" y="31"/>
                        <a:pt x="311" y="32"/>
                      </a:cubicBezTo>
                      <a:cubicBezTo>
                        <a:pt x="309" y="33"/>
                        <a:pt x="305" y="36"/>
                        <a:pt x="303" y="38"/>
                      </a:cubicBezTo>
                      <a:cubicBezTo>
                        <a:pt x="302" y="38"/>
                        <a:pt x="298" y="40"/>
                        <a:pt x="295" y="41"/>
                      </a:cubicBezTo>
                      <a:cubicBezTo>
                        <a:pt x="293" y="41"/>
                        <a:pt x="289" y="41"/>
                        <a:pt x="287" y="41"/>
                      </a:cubicBezTo>
                      <a:cubicBezTo>
                        <a:pt x="286" y="41"/>
                        <a:pt x="282" y="41"/>
                        <a:pt x="279" y="42"/>
                      </a:cubicBezTo>
                      <a:cubicBezTo>
                        <a:pt x="277" y="42"/>
                        <a:pt x="274" y="42"/>
                        <a:pt x="272" y="40"/>
                      </a:cubicBezTo>
                      <a:cubicBezTo>
                        <a:pt x="270" y="39"/>
                        <a:pt x="269" y="38"/>
                        <a:pt x="270" y="37"/>
                      </a:cubicBezTo>
                      <a:cubicBezTo>
                        <a:pt x="271" y="36"/>
                        <a:pt x="273" y="33"/>
                        <a:pt x="273" y="32"/>
                      </a:cubicBezTo>
                      <a:cubicBezTo>
                        <a:pt x="273" y="30"/>
                        <a:pt x="272" y="27"/>
                        <a:pt x="272" y="26"/>
                      </a:cubicBezTo>
                      <a:cubicBezTo>
                        <a:pt x="272" y="25"/>
                        <a:pt x="270" y="23"/>
                        <a:pt x="268" y="22"/>
                      </a:cubicBezTo>
                      <a:cubicBezTo>
                        <a:pt x="267" y="22"/>
                        <a:pt x="264" y="22"/>
                        <a:pt x="262" y="23"/>
                      </a:cubicBezTo>
                      <a:cubicBezTo>
                        <a:pt x="260" y="23"/>
                        <a:pt x="258" y="24"/>
                        <a:pt x="256" y="24"/>
                      </a:cubicBezTo>
                      <a:cubicBezTo>
                        <a:pt x="254" y="24"/>
                        <a:pt x="250" y="25"/>
                        <a:pt x="248" y="26"/>
                      </a:cubicBezTo>
                      <a:cubicBezTo>
                        <a:pt x="245" y="27"/>
                        <a:pt x="240" y="29"/>
                        <a:pt x="237" y="30"/>
                      </a:cubicBezTo>
                      <a:cubicBezTo>
                        <a:pt x="234" y="30"/>
                        <a:pt x="232" y="32"/>
                        <a:pt x="232" y="33"/>
                      </a:cubicBezTo>
                      <a:cubicBezTo>
                        <a:pt x="231" y="34"/>
                        <a:pt x="231" y="37"/>
                        <a:pt x="230" y="39"/>
                      </a:cubicBezTo>
                      <a:cubicBezTo>
                        <a:pt x="229" y="40"/>
                        <a:pt x="227" y="42"/>
                        <a:pt x="227" y="42"/>
                      </a:cubicBezTo>
                      <a:cubicBezTo>
                        <a:pt x="226" y="42"/>
                        <a:pt x="225" y="43"/>
                        <a:pt x="225" y="45"/>
                      </a:cubicBezTo>
                      <a:cubicBezTo>
                        <a:pt x="225" y="46"/>
                        <a:pt x="225" y="49"/>
                        <a:pt x="224" y="50"/>
                      </a:cubicBezTo>
                      <a:cubicBezTo>
                        <a:pt x="224" y="52"/>
                        <a:pt x="222" y="53"/>
                        <a:pt x="220" y="52"/>
                      </a:cubicBezTo>
                      <a:cubicBezTo>
                        <a:pt x="219" y="52"/>
                        <a:pt x="215" y="53"/>
                        <a:pt x="211" y="56"/>
                      </a:cubicBezTo>
                      <a:cubicBezTo>
                        <a:pt x="209" y="58"/>
                        <a:pt x="205" y="59"/>
                        <a:pt x="203" y="59"/>
                      </a:cubicBezTo>
                      <a:cubicBezTo>
                        <a:pt x="203" y="59"/>
                        <a:pt x="200" y="58"/>
                        <a:pt x="199" y="58"/>
                      </a:cubicBezTo>
                      <a:cubicBezTo>
                        <a:pt x="197" y="57"/>
                        <a:pt x="195" y="55"/>
                        <a:pt x="195" y="55"/>
                      </a:cubicBezTo>
                      <a:cubicBezTo>
                        <a:pt x="195" y="54"/>
                        <a:pt x="195" y="51"/>
                        <a:pt x="195" y="50"/>
                      </a:cubicBezTo>
                      <a:cubicBezTo>
                        <a:pt x="195" y="49"/>
                        <a:pt x="193" y="45"/>
                        <a:pt x="193" y="44"/>
                      </a:cubicBezTo>
                      <a:cubicBezTo>
                        <a:pt x="192" y="42"/>
                        <a:pt x="189" y="41"/>
                        <a:pt x="187" y="41"/>
                      </a:cubicBezTo>
                      <a:cubicBezTo>
                        <a:pt x="185" y="41"/>
                        <a:pt x="181" y="41"/>
                        <a:pt x="179" y="41"/>
                      </a:cubicBezTo>
                      <a:cubicBezTo>
                        <a:pt x="176" y="42"/>
                        <a:pt x="172" y="42"/>
                        <a:pt x="169" y="42"/>
                      </a:cubicBezTo>
                      <a:cubicBezTo>
                        <a:pt x="167" y="42"/>
                        <a:pt x="161" y="42"/>
                        <a:pt x="159" y="42"/>
                      </a:cubicBezTo>
                      <a:cubicBezTo>
                        <a:pt x="155" y="42"/>
                        <a:pt x="152" y="41"/>
                        <a:pt x="151" y="40"/>
                      </a:cubicBezTo>
                      <a:cubicBezTo>
                        <a:pt x="151" y="41"/>
                        <a:pt x="149" y="40"/>
                        <a:pt x="146" y="40"/>
                      </a:cubicBezTo>
                      <a:cubicBezTo>
                        <a:pt x="144" y="40"/>
                        <a:pt x="142" y="38"/>
                        <a:pt x="140" y="36"/>
                      </a:cubicBezTo>
                      <a:cubicBezTo>
                        <a:pt x="138" y="34"/>
                        <a:pt x="135" y="32"/>
                        <a:pt x="134" y="31"/>
                      </a:cubicBezTo>
                      <a:cubicBezTo>
                        <a:pt x="133" y="29"/>
                        <a:pt x="130" y="28"/>
                        <a:pt x="128" y="28"/>
                      </a:cubicBezTo>
                      <a:cubicBezTo>
                        <a:pt x="127" y="28"/>
                        <a:pt x="124" y="29"/>
                        <a:pt x="122" y="28"/>
                      </a:cubicBezTo>
                      <a:cubicBezTo>
                        <a:pt x="119" y="27"/>
                        <a:pt x="116" y="25"/>
                        <a:pt x="113" y="24"/>
                      </a:cubicBezTo>
                      <a:cubicBezTo>
                        <a:pt x="110" y="22"/>
                        <a:pt x="107" y="20"/>
                        <a:pt x="107" y="19"/>
                      </a:cubicBezTo>
                      <a:cubicBezTo>
                        <a:pt x="107" y="18"/>
                        <a:pt x="107" y="15"/>
                        <a:pt x="107" y="12"/>
                      </a:cubicBezTo>
                      <a:cubicBezTo>
                        <a:pt x="106" y="10"/>
                        <a:pt x="106" y="7"/>
                        <a:pt x="105" y="7"/>
                      </a:cubicBezTo>
                      <a:cubicBezTo>
                        <a:pt x="104" y="6"/>
                        <a:pt x="101" y="7"/>
                        <a:pt x="99" y="8"/>
                      </a:cubicBezTo>
                      <a:cubicBezTo>
                        <a:pt x="98" y="9"/>
                        <a:pt x="96" y="9"/>
                        <a:pt x="96" y="8"/>
                      </a:cubicBezTo>
                      <a:cubicBezTo>
                        <a:pt x="95" y="7"/>
                        <a:pt x="93" y="5"/>
                        <a:pt x="92" y="3"/>
                      </a:cubicBezTo>
                      <a:cubicBezTo>
                        <a:pt x="90" y="1"/>
                        <a:pt x="89" y="0"/>
                        <a:pt x="89" y="0"/>
                      </a:cubicBezTo>
                      <a:cubicBezTo>
                        <a:pt x="89" y="0"/>
                        <a:pt x="87" y="2"/>
                        <a:pt x="85" y="6"/>
                      </a:cubicBezTo>
                      <a:cubicBezTo>
                        <a:pt x="82" y="8"/>
                        <a:pt x="78" y="12"/>
                        <a:pt x="76" y="12"/>
                      </a:cubicBezTo>
                      <a:cubicBezTo>
                        <a:pt x="74" y="13"/>
                        <a:pt x="72" y="13"/>
                        <a:pt x="72" y="14"/>
                      </a:cubicBezTo>
                      <a:cubicBezTo>
                        <a:pt x="71" y="14"/>
                        <a:pt x="70" y="16"/>
                        <a:pt x="71" y="18"/>
                      </a:cubicBezTo>
                      <a:cubicBezTo>
                        <a:pt x="71" y="20"/>
                        <a:pt x="71" y="22"/>
                        <a:pt x="72" y="24"/>
                      </a:cubicBezTo>
                      <a:cubicBezTo>
                        <a:pt x="72" y="25"/>
                        <a:pt x="71" y="26"/>
                        <a:pt x="70" y="26"/>
                      </a:cubicBezTo>
                      <a:cubicBezTo>
                        <a:pt x="69" y="25"/>
                        <a:pt x="68" y="27"/>
                        <a:pt x="69" y="28"/>
                      </a:cubicBezTo>
                      <a:cubicBezTo>
                        <a:pt x="70" y="30"/>
                        <a:pt x="72" y="31"/>
                        <a:pt x="74" y="31"/>
                      </a:cubicBezTo>
                      <a:cubicBezTo>
                        <a:pt x="77" y="31"/>
                        <a:pt x="80" y="30"/>
                        <a:pt x="82" y="30"/>
                      </a:cubicBezTo>
                      <a:cubicBezTo>
                        <a:pt x="83" y="29"/>
                        <a:pt x="87" y="29"/>
                        <a:pt x="90" y="29"/>
                      </a:cubicBezTo>
                      <a:cubicBezTo>
                        <a:pt x="91" y="28"/>
                        <a:pt x="94" y="29"/>
                        <a:pt x="94" y="31"/>
                      </a:cubicBezTo>
                      <a:cubicBezTo>
                        <a:pt x="94" y="33"/>
                        <a:pt x="92" y="34"/>
                        <a:pt x="91" y="34"/>
                      </a:cubicBezTo>
                      <a:cubicBezTo>
                        <a:pt x="88" y="34"/>
                        <a:pt x="85" y="35"/>
                        <a:pt x="84" y="35"/>
                      </a:cubicBezTo>
                      <a:cubicBezTo>
                        <a:pt x="83" y="35"/>
                        <a:pt x="81" y="36"/>
                        <a:pt x="79" y="36"/>
                      </a:cubicBezTo>
                      <a:cubicBezTo>
                        <a:pt x="77" y="38"/>
                        <a:pt x="75" y="40"/>
                        <a:pt x="75" y="42"/>
                      </a:cubicBezTo>
                      <a:cubicBezTo>
                        <a:pt x="74" y="42"/>
                        <a:pt x="73" y="44"/>
                        <a:pt x="72" y="45"/>
                      </a:cubicBezTo>
                      <a:cubicBezTo>
                        <a:pt x="71" y="45"/>
                        <a:pt x="69" y="47"/>
                        <a:pt x="67" y="47"/>
                      </a:cubicBezTo>
                      <a:cubicBezTo>
                        <a:pt x="67" y="48"/>
                        <a:pt x="63" y="49"/>
                        <a:pt x="61" y="49"/>
                      </a:cubicBezTo>
                      <a:cubicBezTo>
                        <a:pt x="59" y="50"/>
                        <a:pt x="58" y="50"/>
                        <a:pt x="59" y="51"/>
                      </a:cubicBezTo>
                      <a:cubicBezTo>
                        <a:pt x="61" y="53"/>
                        <a:pt x="64" y="55"/>
                        <a:pt x="66" y="57"/>
                      </a:cubicBezTo>
                      <a:cubicBezTo>
                        <a:pt x="68" y="59"/>
                        <a:pt x="70" y="61"/>
                        <a:pt x="71" y="63"/>
                      </a:cubicBezTo>
                      <a:cubicBezTo>
                        <a:pt x="73" y="64"/>
                        <a:pt x="74" y="66"/>
                        <a:pt x="74" y="68"/>
                      </a:cubicBezTo>
                      <a:cubicBezTo>
                        <a:pt x="75" y="69"/>
                        <a:pt x="74" y="71"/>
                        <a:pt x="73" y="73"/>
                      </a:cubicBezTo>
                      <a:cubicBezTo>
                        <a:pt x="71" y="74"/>
                        <a:pt x="70" y="75"/>
                        <a:pt x="69" y="77"/>
                      </a:cubicBezTo>
                      <a:cubicBezTo>
                        <a:pt x="68" y="79"/>
                        <a:pt x="65" y="81"/>
                        <a:pt x="63" y="82"/>
                      </a:cubicBezTo>
                      <a:cubicBezTo>
                        <a:pt x="61" y="82"/>
                        <a:pt x="58" y="83"/>
                        <a:pt x="56" y="83"/>
                      </a:cubicBezTo>
                      <a:cubicBezTo>
                        <a:pt x="55" y="82"/>
                        <a:pt x="53" y="80"/>
                        <a:pt x="52" y="79"/>
                      </a:cubicBezTo>
                      <a:cubicBezTo>
                        <a:pt x="52" y="78"/>
                        <a:pt x="50" y="77"/>
                        <a:pt x="49" y="77"/>
                      </a:cubicBezTo>
                      <a:cubicBezTo>
                        <a:pt x="48" y="76"/>
                        <a:pt x="47" y="77"/>
                        <a:pt x="46" y="78"/>
                      </a:cubicBezTo>
                      <a:cubicBezTo>
                        <a:pt x="46" y="79"/>
                        <a:pt x="46" y="81"/>
                        <a:pt x="47" y="83"/>
                      </a:cubicBezTo>
                      <a:cubicBezTo>
                        <a:pt x="47" y="84"/>
                        <a:pt x="46" y="87"/>
                        <a:pt x="45" y="89"/>
                      </a:cubicBezTo>
                      <a:cubicBezTo>
                        <a:pt x="43" y="90"/>
                        <a:pt x="42" y="93"/>
                        <a:pt x="42" y="96"/>
                      </a:cubicBezTo>
                      <a:cubicBezTo>
                        <a:pt x="42" y="98"/>
                        <a:pt x="41" y="101"/>
                        <a:pt x="40" y="102"/>
                      </a:cubicBezTo>
                      <a:cubicBezTo>
                        <a:pt x="39" y="102"/>
                        <a:pt x="39" y="103"/>
                        <a:pt x="39" y="103"/>
                      </a:cubicBezTo>
                      <a:cubicBezTo>
                        <a:pt x="39" y="103"/>
                        <a:pt x="38" y="104"/>
                        <a:pt x="36" y="105"/>
                      </a:cubicBezTo>
                      <a:cubicBezTo>
                        <a:pt x="34" y="106"/>
                        <a:pt x="31" y="108"/>
                        <a:pt x="31" y="109"/>
                      </a:cubicBezTo>
                      <a:cubicBezTo>
                        <a:pt x="30" y="111"/>
                        <a:pt x="28" y="112"/>
                        <a:pt x="27" y="111"/>
                      </a:cubicBezTo>
                      <a:cubicBezTo>
                        <a:pt x="26" y="110"/>
                        <a:pt x="23" y="110"/>
                        <a:pt x="22" y="109"/>
                      </a:cubicBezTo>
                      <a:cubicBezTo>
                        <a:pt x="20" y="109"/>
                        <a:pt x="18" y="104"/>
                        <a:pt x="16" y="104"/>
                      </a:cubicBezTo>
                      <a:cubicBezTo>
                        <a:pt x="14" y="104"/>
                        <a:pt x="11" y="108"/>
                        <a:pt x="9" y="108"/>
                      </a:cubicBezTo>
                      <a:cubicBezTo>
                        <a:pt x="6" y="108"/>
                        <a:pt x="6" y="108"/>
                        <a:pt x="6" y="108"/>
                      </a:cubicBezTo>
                      <a:cubicBezTo>
                        <a:pt x="5" y="110"/>
                        <a:pt x="4" y="113"/>
                        <a:pt x="4" y="113"/>
                      </a:cubicBezTo>
                      <a:cubicBezTo>
                        <a:pt x="3" y="115"/>
                        <a:pt x="2" y="116"/>
                        <a:pt x="1" y="117"/>
                      </a:cubicBezTo>
                      <a:cubicBezTo>
                        <a:pt x="1" y="118"/>
                        <a:pt x="0" y="119"/>
                        <a:pt x="0" y="120"/>
                      </a:cubicBezTo>
                      <a:cubicBezTo>
                        <a:pt x="0" y="122"/>
                        <a:pt x="0" y="124"/>
                        <a:pt x="0" y="124"/>
                      </a:cubicBezTo>
                      <a:cubicBezTo>
                        <a:pt x="0" y="124"/>
                        <a:pt x="0" y="126"/>
                        <a:pt x="0" y="127"/>
                      </a:cubicBezTo>
                      <a:cubicBezTo>
                        <a:pt x="1" y="128"/>
                        <a:pt x="2" y="129"/>
                        <a:pt x="2" y="129"/>
                      </a:cubicBezTo>
                      <a:cubicBezTo>
                        <a:pt x="3" y="129"/>
                        <a:pt x="3" y="129"/>
                        <a:pt x="2" y="130"/>
                      </a:cubicBezTo>
                      <a:cubicBezTo>
                        <a:pt x="2" y="131"/>
                        <a:pt x="1" y="132"/>
                        <a:pt x="2" y="134"/>
                      </a:cubicBezTo>
                      <a:cubicBezTo>
                        <a:pt x="3" y="135"/>
                        <a:pt x="3" y="136"/>
                        <a:pt x="3" y="137"/>
                      </a:cubicBezTo>
                      <a:cubicBezTo>
                        <a:pt x="3" y="139"/>
                        <a:pt x="4" y="140"/>
                        <a:pt x="4" y="140"/>
                      </a:cubicBezTo>
                      <a:cubicBezTo>
                        <a:pt x="5" y="140"/>
                        <a:pt x="6" y="140"/>
                        <a:pt x="7" y="140"/>
                      </a:cubicBezTo>
                      <a:cubicBezTo>
                        <a:pt x="8" y="140"/>
                        <a:pt x="8" y="140"/>
                        <a:pt x="6" y="141"/>
                      </a:cubicBezTo>
                      <a:cubicBezTo>
                        <a:pt x="4" y="142"/>
                        <a:pt x="3" y="143"/>
                        <a:pt x="3" y="144"/>
                      </a:cubicBezTo>
                      <a:cubicBezTo>
                        <a:pt x="3" y="145"/>
                        <a:pt x="3" y="146"/>
                        <a:pt x="3" y="147"/>
                      </a:cubicBezTo>
                      <a:cubicBezTo>
                        <a:pt x="4" y="148"/>
                        <a:pt x="5" y="149"/>
                        <a:pt x="6" y="150"/>
                      </a:cubicBezTo>
                      <a:cubicBezTo>
                        <a:pt x="7" y="150"/>
                        <a:pt x="9" y="150"/>
                        <a:pt x="10" y="150"/>
                      </a:cubicBezTo>
                      <a:cubicBezTo>
                        <a:pt x="11" y="151"/>
                        <a:pt x="13" y="152"/>
                        <a:pt x="14" y="153"/>
                      </a:cubicBezTo>
                      <a:cubicBezTo>
                        <a:pt x="14" y="154"/>
                        <a:pt x="16" y="154"/>
                        <a:pt x="17" y="156"/>
                      </a:cubicBezTo>
                      <a:cubicBezTo>
                        <a:pt x="18" y="157"/>
                        <a:pt x="18" y="157"/>
                        <a:pt x="16" y="155"/>
                      </a:cubicBezTo>
                      <a:cubicBezTo>
                        <a:pt x="14" y="155"/>
                        <a:pt x="11" y="153"/>
                        <a:pt x="11" y="153"/>
                      </a:cubicBezTo>
                      <a:cubicBezTo>
                        <a:pt x="9" y="153"/>
                        <a:pt x="7" y="153"/>
                        <a:pt x="6" y="153"/>
                      </a:cubicBezTo>
                      <a:cubicBezTo>
                        <a:pt x="5" y="153"/>
                        <a:pt x="4" y="154"/>
                        <a:pt x="4" y="156"/>
                      </a:cubicBezTo>
                      <a:cubicBezTo>
                        <a:pt x="4" y="156"/>
                        <a:pt x="4" y="159"/>
                        <a:pt x="4" y="160"/>
                      </a:cubicBezTo>
                      <a:cubicBezTo>
                        <a:pt x="4" y="161"/>
                        <a:pt x="4" y="162"/>
                        <a:pt x="4" y="163"/>
                      </a:cubicBezTo>
                      <a:cubicBezTo>
                        <a:pt x="4" y="164"/>
                        <a:pt x="4" y="166"/>
                        <a:pt x="4" y="167"/>
                      </a:cubicBezTo>
                      <a:cubicBezTo>
                        <a:pt x="4" y="168"/>
                        <a:pt x="4" y="170"/>
                        <a:pt x="4" y="171"/>
                      </a:cubicBezTo>
                      <a:cubicBezTo>
                        <a:pt x="4" y="172"/>
                        <a:pt x="5" y="172"/>
                        <a:pt x="7" y="171"/>
                      </a:cubicBezTo>
                      <a:cubicBezTo>
                        <a:pt x="8" y="170"/>
                        <a:pt x="11" y="169"/>
                        <a:pt x="12" y="169"/>
                      </a:cubicBezTo>
                      <a:cubicBezTo>
                        <a:pt x="14" y="169"/>
                        <a:pt x="16" y="170"/>
                        <a:pt x="16" y="170"/>
                      </a:cubicBezTo>
                      <a:cubicBezTo>
                        <a:pt x="16" y="171"/>
                        <a:pt x="15" y="173"/>
                        <a:pt x="13" y="173"/>
                      </a:cubicBezTo>
                      <a:cubicBezTo>
                        <a:pt x="13" y="173"/>
                        <a:pt x="12" y="174"/>
                        <a:pt x="11" y="175"/>
                      </a:cubicBezTo>
                      <a:cubicBezTo>
                        <a:pt x="11" y="175"/>
                        <a:pt x="11" y="176"/>
                        <a:pt x="12" y="177"/>
                      </a:cubicBezTo>
                      <a:cubicBezTo>
                        <a:pt x="12" y="177"/>
                        <a:pt x="13" y="177"/>
                        <a:pt x="13" y="178"/>
                      </a:cubicBezTo>
                      <a:cubicBezTo>
                        <a:pt x="13" y="179"/>
                        <a:pt x="13" y="181"/>
                        <a:pt x="14" y="182"/>
                      </a:cubicBezTo>
                      <a:cubicBezTo>
                        <a:pt x="14" y="183"/>
                        <a:pt x="13" y="183"/>
                        <a:pt x="12" y="182"/>
                      </a:cubicBezTo>
                      <a:cubicBezTo>
                        <a:pt x="12" y="182"/>
                        <a:pt x="11" y="181"/>
                        <a:pt x="10" y="181"/>
                      </a:cubicBezTo>
                      <a:cubicBezTo>
                        <a:pt x="9" y="181"/>
                        <a:pt x="8" y="181"/>
                        <a:pt x="8" y="182"/>
                      </a:cubicBezTo>
                      <a:cubicBezTo>
                        <a:pt x="7" y="183"/>
                        <a:pt x="7" y="184"/>
                        <a:pt x="6" y="185"/>
                      </a:cubicBezTo>
                      <a:cubicBezTo>
                        <a:pt x="6" y="187"/>
                        <a:pt x="6" y="188"/>
                        <a:pt x="6" y="189"/>
                      </a:cubicBezTo>
                      <a:cubicBezTo>
                        <a:pt x="6" y="191"/>
                        <a:pt x="7" y="193"/>
                        <a:pt x="8" y="193"/>
                      </a:cubicBezTo>
                      <a:cubicBezTo>
                        <a:pt x="9" y="194"/>
                        <a:pt x="10" y="196"/>
                        <a:pt x="11" y="197"/>
                      </a:cubicBezTo>
                      <a:cubicBezTo>
                        <a:pt x="11" y="197"/>
                        <a:pt x="11" y="198"/>
                        <a:pt x="10" y="198"/>
                      </a:cubicBezTo>
                      <a:cubicBezTo>
                        <a:pt x="8" y="198"/>
                        <a:pt x="7" y="199"/>
                        <a:pt x="7" y="200"/>
                      </a:cubicBezTo>
                      <a:cubicBezTo>
                        <a:pt x="7" y="202"/>
                        <a:pt x="7" y="204"/>
                        <a:pt x="7" y="204"/>
                      </a:cubicBezTo>
                      <a:cubicBezTo>
                        <a:pt x="7" y="204"/>
                        <a:pt x="9" y="205"/>
                        <a:pt x="10" y="206"/>
                      </a:cubicBezTo>
                      <a:cubicBezTo>
                        <a:pt x="10" y="207"/>
                        <a:pt x="12" y="208"/>
                        <a:pt x="13" y="208"/>
                      </a:cubicBezTo>
                      <a:cubicBezTo>
                        <a:pt x="13" y="208"/>
                        <a:pt x="15" y="209"/>
                        <a:pt x="16" y="209"/>
                      </a:cubicBezTo>
                      <a:cubicBezTo>
                        <a:pt x="16" y="210"/>
                        <a:pt x="17" y="212"/>
                        <a:pt x="16" y="213"/>
                      </a:cubicBezTo>
                      <a:cubicBezTo>
                        <a:pt x="15" y="214"/>
                        <a:pt x="14" y="214"/>
                        <a:pt x="12" y="213"/>
                      </a:cubicBezTo>
                      <a:cubicBezTo>
                        <a:pt x="11" y="212"/>
                        <a:pt x="10" y="212"/>
                        <a:pt x="10" y="214"/>
                      </a:cubicBezTo>
                      <a:cubicBezTo>
                        <a:pt x="10" y="215"/>
                        <a:pt x="10" y="218"/>
                        <a:pt x="11" y="220"/>
                      </a:cubicBezTo>
                      <a:cubicBezTo>
                        <a:pt x="11" y="221"/>
                        <a:pt x="12" y="223"/>
                        <a:pt x="12" y="224"/>
                      </a:cubicBezTo>
                      <a:cubicBezTo>
                        <a:pt x="12" y="225"/>
                        <a:pt x="12" y="226"/>
                        <a:pt x="12" y="227"/>
                      </a:cubicBezTo>
                      <a:cubicBezTo>
                        <a:pt x="12" y="228"/>
                        <a:pt x="13" y="230"/>
                        <a:pt x="14" y="231"/>
                      </a:cubicBezTo>
                      <a:cubicBezTo>
                        <a:pt x="15" y="233"/>
                        <a:pt x="16" y="235"/>
                        <a:pt x="16" y="237"/>
                      </a:cubicBezTo>
                      <a:cubicBezTo>
                        <a:pt x="17" y="239"/>
                        <a:pt x="17" y="241"/>
                        <a:pt x="17" y="242"/>
                      </a:cubicBezTo>
                      <a:cubicBezTo>
                        <a:pt x="17" y="244"/>
                        <a:pt x="17" y="246"/>
                        <a:pt x="17" y="246"/>
                      </a:cubicBezTo>
                      <a:cubicBezTo>
                        <a:pt x="18" y="246"/>
                        <a:pt x="19" y="247"/>
                        <a:pt x="19" y="247"/>
                      </a:cubicBezTo>
                      <a:cubicBezTo>
                        <a:pt x="20" y="248"/>
                        <a:pt x="20" y="249"/>
                        <a:pt x="20" y="249"/>
                      </a:cubicBezTo>
                      <a:cubicBezTo>
                        <a:pt x="19" y="250"/>
                        <a:pt x="19" y="251"/>
                        <a:pt x="19" y="253"/>
                      </a:cubicBezTo>
                      <a:cubicBezTo>
                        <a:pt x="20" y="254"/>
                        <a:pt x="20" y="257"/>
                        <a:pt x="19" y="257"/>
                      </a:cubicBezTo>
                      <a:cubicBezTo>
                        <a:pt x="19" y="257"/>
                        <a:pt x="20" y="259"/>
                        <a:pt x="21" y="260"/>
                      </a:cubicBezTo>
                      <a:cubicBezTo>
                        <a:pt x="21" y="261"/>
                        <a:pt x="22" y="263"/>
                        <a:pt x="22" y="264"/>
                      </a:cubicBezTo>
                      <a:cubicBezTo>
                        <a:pt x="22" y="266"/>
                        <a:pt x="22" y="269"/>
                        <a:pt x="22" y="272"/>
                      </a:cubicBezTo>
                      <a:cubicBezTo>
                        <a:pt x="23" y="275"/>
                        <a:pt x="23" y="278"/>
                        <a:pt x="23" y="279"/>
                      </a:cubicBezTo>
                      <a:cubicBezTo>
                        <a:pt x="23" y="280"/>
                        <a:pt x="23" y="283"/>
                        <a:pt x="23" y="286"/>
                      </a:cubicBezTo>
                      <a:cubicBezTo>
                        <a:pt x="24" y="288"/>
                        <a:pt x="24" y="292"/>
                        <a:pt x="24" y="294"/>
                      </a:cubicBezTo>
                      <a:cubicBezTo>
                        <a:pt x="25" y="296"/>
                        <a:pt x="25" y="299"/>
                        <a:pt x="25" y="301"/>
                      </a:cubicBezTo>
                      <a:cubicBezTo>
                        <a:pt x="26" y="303"/>
                        <a:pt x="26" y="304"/>
                        <a:pt x="26" y="305"/>
                      </a:cubicBezTo>
                      <a:cubicBezTo>
                        <a:pt x="26" y="306"/>
                        <a:pt x="26" y="307"/>
                        <a:pt x="26" y="307"/>
                      </a:cubicBezTo>
                      <a:cubicBezTo>
                        <a:pt x="25" y="307"/>
                        <a:pt x="25" y="310"/>
                        <a:pt x="26" y="311"/>
                      </a:cubicBezTo>
                      <a:cubicBezTo>
                        <a:pt x="26" y="314"/>
                        <a:pt x="27" y="318"/>
                        <a:pt x="28" y="320"/>
                      </a:cubicBezTo>
                      <a:cubicBezTo>
                        <a:pt x="28" y="322"/>
                        <a:pt x="29" y="325"/>
                        <a:pt x="30" y="326"/>
                      </a:cubicBezTo>
                      <a:cubicBezTo>
                        <a:pt x="30" y="328"/>
                        <a:pt x="31" y="329"/>
                        <a:pt x="32" y="328"/>
                      </a:cubicBezTo>
                      <a:cubicBezTo>
                        <a:pt x="33" y="328"/>
                        <a:pt x="33" y="328"/>
                        <a:pt x="32" y="330"/>
                      </a:cubicBezTo>
                      <a:cubicBezTo>
                        <a:pt x="31" y="331"/>
                        <a:pt x="31" y="332"/>
                        <a:pt x="31" y="334"/>
                      </a:cubicBezTo>
                      <a:cubicBezTo>
                        <a:pt x="32" y="336"/>
                        <a:pt x="33" y="338"/>
                        <a:pt x="35" y="339"/>
                      </a:cubicBezTo>
                      <a:cubicBezTo>
                        <a:pt x="36" y="341"/>
                        <a:pt x="38" y="342"/>
                        <a:pt x="38" y="344"/>
                      </a:cubicBezTo>
                      <a:cubicBezTo>
                        <a:pt x="39" y="345"/>
                        <a:pt x="40" y="346"/>
                        <a:pt x="40" y="348"/>
                      </a:cubicBezTo>
                      <a:cubicBezTo>
                        <a:pt x="40" y="348"/>
                        <a:pt x="40" y="349"/>
                        <a:pt x="40" y="350"/>
                      </a:cubicBezTo>
                      <a:cubicBezTo>
                        <a:pt x="40" y="350"/>
                        <a:pt x="43" y="350"/>
                        <a:pt x="46" y="349"/>
                      </a:cubicBezTo>
                      <a:cubicBezTo>
                        <a:pt x="48" y="349"/>
                        <a:pt x="52" y="349"/>
                        <a:pt x="54" y="349"/>
                      </a:cubicBezTo>
                      <a:cubicBezTo>
                        <a:pt x="55" y="350"/>
                        <a:pt x="56" y="352"/>
                        <a:pt x="56" y="354"/>
                      </a:cubicBezTo>
                      <a:cubicBezTo>
                        <a:pt x="56" y="354"/>
                        <a:pt x="58" y="356"/>
                        <a:pt x="60" y="356"/>
                      </a:cubicBezTo>
                      <a:cubicBezTo>
                        <a:pt x="62" y="357"/>
                        <a:pt x="65" y="357"/>
                        <a:pt x="66" y="356"/>
                      </a:cubicBezTo>
                      <a:cubicBezTo>
                        <a:pt x="67" y="356"/>
                        <a:pt x="69" y="356"/>
                        <a:pt x="69" y="356"/>
                      </a:cubicBezTo>
                      <a:cubicBezTo>
                        <a:pt x="69" y="356"/>
                        <a:pt x="70" y="354"/>
                        <a:pt x="71" y="353"/>
                      </a:cubicBezTo>
                      <a:cubicBezTo>
                        <a:pt x="72" y="352"/>
                        <a:pt x="73" y="351"/>
                        <a:pt x="74" y="350"/>
                      </a:cubicBezTo>
                      <a:cubicBezTo>
                        <a:pt x="74" y="350"/>
                        <a:pt x="76" y="350"/>
                        <a:pt x="77" y="350"/>
                      </a:cubicBezTo>
                      <a:cubicBezTo>
                        <a:pt x="77" y="351"/>
                        <a:pt x="79" y="351"/>
                        <a:pt x="81" y="351"/>
                      </a:cubicBezTo>
                      <a:cubicBezTo>
                        <a:pt x="82" y="350"/>
                        <a:pt x="84" y="349"/>
                        <a:pt x="84" y="349"/>
                      </a:cubicBezTo>
                      <a:cubicBezTo>
                        <a:pt x="85" y="349"/>
                        <a:pt x="86" y="346"/>
                        <a:pt x="86" y="344"/>
                      </a:cubicBezTo>
                      <a:cubicBezTo>
                        <a:pt x="87" y="343"/>
                        <a:pt x="88" y="339"/>
                        <a:pt x="88" y="338"/>
                      </a:cubicBezTo>
                      <a:cubicBezTo>
                        <a:pt x="89" y="336"/>
                        <a:pt x="91" y="332"/>
                        <a:pt x="92" y="331"/>
                      </a:cubicBezTo>
                      <a:cubicBezTo>
                        <a:pt x="93" y="329"/>
                        <a:pt x="93" y="326"/>
                        <a:pt x="92" y="325"/>
                      </a:cubicBezTo>
                      <a:cubicBezTo>
                        <a:pt x="92" y="323"/>
                        <a:pt x="89" y="321"/>
                        <a:pt x="86" y="321"/>
                      </a:cubicBezTo>
                      <a:cubicBezTo>
                        <a:pt x="85" y="320"/>
                        <a:pt x="83" y="318"/>
                        <a:pt x="84" y="317"/>
                      </a:cubicBezTo>
                      <a:cubicBezTo>
                        <a:pt x="86" y="315"/>
                        <a:pt x="85" y="312"/>
                        <a:pt x="82" y="311"/>
                      </a:cubicBezTo>
                      <a:cubicBezTo>
                        <a:pt x="80" y="310"/>
                        <a:pt x="80" y="308"/>
                        <a:pt x="83" y="306"/>
                      </a:cubicBezTo>
                      <a:cubicBezTo>
                        <a:pt x="85" y="306"/>
                        <a:pt x="89" y="304"/>
                        <a:pt x="91" y="304"/>
                      </a:cubicBezTo>
                      <a:cubicBezTo>
                        <a:pt x="93" y="303"/>
                        <a:pt x="96" y="304"/>
                        <a:pt x="97" y="304"/>
                      </a:cubicBezTo>
                      <a:cubicBezTo>
                        <a:pt x="98" y="305"/>
                        <a:pt x="101" y="304"/>
                        <a:pt x="102" y="303"/>
                      </a:cubicBezTo>
                      <a:cubicBezTo>
                        <a:pt x="104" y="301"/>
                        <a:pt x="107" y="299"/>
                        <a:pt x="109" y="298"/>
                      </a:cubicBezTo>
                      <a:cubicBezTo>
                        <a:pt x="110" y="297"/>
                        <a:pt x="112" y="296"/>
                        <a:pt x="113" y="296"/>
                      </a:cubicBezTo>
                      <a:cubicBezTo>
                        <a:pt x="114" y="296"/>
                        <a:pt x="116" y="295"/>
                        <a:pt x="116" y="293"/>
                      </a:cubicBezTo>
                      <a:cubicBezTo>
                        <a:pt x="117" y="292"/>
                        <a:pt x="117" y="290"/>
                        <a:pt x="119" y="288"/>
                      </a:cubicBezTo>
                      <a:cubicBezTo>
                        <a:pt x="120" y="286"/>
                        <a:pt x="122" y="284"/>
                        <a:pt x="124" y="284"/>
                      </a:cubicBezTo>
                      <a:cubicBezTo>
                        <a:pt x="125" y="284"/>
                        <a:pt x="128" y="286"/>
                        <a:pt x="129" y="287"/>
                      </a:cubicBezTo>
                      <a:cubicBezTo>
                        <a:pt x="130" y="288"/>
                        <a:pt x="132" y="289"/>
                        <a:pt x="133" y="289"/>
                      </a:cubicBezTo>
                      <a:cubicBezTo>
                        <a:pt x="134" y="289"/>
                        <a:pt x="136" y="288"/>
                        <a:pt x="137" y="286"/>
                      </a:cubicBezTo>
                      <a:cubicBezTo>
                        <a:pt x="138" y="286"/>
                        <a:pt x="140" y="284"/>
                        <a:pt x="141" y="285"/>
                      </a:cubicBezTo>
                      <a:cubicBezTo>
                        <a:pt x="142" y="285"/>
                        <a:pt x="145" y="285"/>
                        <a:pt x="147" y="285"/>
                      </a:cubicBezTo>
                      <a:cubicBezTo>
                        <a:pt x="149" y="285"/>
                        <a:pt x="152" y="284"/>
                        <a:pt x="154" y="284"/>
                      </a:cubicBezTo>
                      <a:cubicBezTo>
                        <a:pt x="157" y="285"/>
                        <a:pt x="158" y="283"/>
                        <a:pt x="159" y="282"/>
                      </a:cubicBezTo>
                      <a:cubicBezTo>
                        <a:pt x="160" y="280"/>
                        <a:pt x="160" y="278"/>
                        <a:pt x="159" y="277"/>
                      </a:cubicBezTo>
                      <a:cubicBezTo>
                        <a:pt x="158" y="276"/>
                        <a:pt x="158" y="273"/>
                        <a:pt x="158" y="272"/>
                      </a:cubicBezTo>
                      <a:cubicBezTo>
                        <a:pt x="158" y="271"/>
                        <a:pt x="158" y="269"/>
                        <a:pt x="157" y="268"/>
                      </a:cubicBezTo>
                      <a:cubicBezTo>
                        <a:pt x="156" y="267"/>
                        <a:pt x="156" y="264"/>
                        <a:pt x="156" y="263"/>
                      </a:cubicBezTo>
                      <a:cubicBezTo>
                        <a:pt x="156" y="262"/>
                        <a:pt x="156" y="259"/>
                        <a:pt x="158" y="258"/>
                      </a:cubicBezTo>
                      <a:cubicBezTo>
                        <a:pt x="159" y="256"/>
                        <a:pt x="161" y="256"/>
                        <a:pt x="163" y="258"/>
                      </a:cubicBezTo>
                      <a:cubicBezTo>
                        <a:pt x="164" y="260"/>
                        <a:pt x="165" y="261"/>
                        <a:pt x="166" y="262"/>
                      </a:cubicBezTo>
                      <a:cubicBezTo>
                        <a:pt x="167" y="262"/>
                        <a:pt x="169" y="263"/>
                        <a:pt x="171" y="264"/>
                      </a:cubicBezTo>
                      <a:cubicBezTo>
                        <a:pt x="173" y="264"/>
                        <a:pt x="176" y="264"/>
                        <a:pt x="179" y="264"/>
                      </a:cubicBezTo>
                      <a:cubicBezTo>
                        <a:pt x="181" y="264"/>
                        <a:pt x="185" y="263"/>
                        <a:pt x="187" y="263"/>
                      </a:cubicBezTo>
                      <a:cubicBezTo>
                        <a:pt x="188" y="262"/>
                        <a:pt x="191" y="262"/>
                        <a:pt x="193" y="262"/>
                      </a:cubicBezTo>
                      <a:cubicBezTo>
                        <a:pt x="196" y="262"/>
                        <a:pt x="198" y="262"/>
                        <a:pt x="200" y="262"/>
                      </a:cubicBezTo>
                      <a:cubicBezTo>
                        <a:pt x="201" y="262"/>
                        <a:pt x="202" y="261"/>
                        <a:pt x="201" y="260"/>
                      </a:cubicBezTo>
                      <a:cubicBezTo>
                        <a:pt x="199" y="259"/>
                        <a:pt x="199" y="256"/>
                        <a:pt x="199" y="255"/>
                      </a:cubicBezTo>
                      <a:cubicBezTo>
                        <a:pt x="199" y="253"/>
                        <a:pt x="199" y="250"/>
                        <a:pt x="199" y="249"/>
                      </a:cubicBezTo>
                      <a:cubicBezTo>
                        <a:pt x="199" y="248"/>
                        <a:pt x="201" y="246"/>
                        <a:pt x="204" y="245"/>
                      </a:cubicBezTo>
                      <a:cubicBezTo>
                        <a:pt x="205" y="244"/>
                        <a:pt x="208" y="243"/>
                        <a:pt x="210" y="244"/>
                      </a:cubicBezTo>
                      <a:cubicBezTo>
                        <a:pt x="212" y="246"/>
                        <a:pt x="214" y="246"/>
                        <a:pt x="215" y="245"/>
                      </a:cubicBezTo>
                      <a:cubicBezTo>
                        <a:pt x="217" y="244"/>
                        <a:pt x="219" y="242"/>
                        <a:pt x="220" y="241"/>
                      </a:cubicBezTo>
                      <a:cubicBezTo>
                        <a:pt x="221" y="241"/>
                        <a:pt x="221" y="239"/>
                        <a:pt x="222" y="239"/>
                      </a:cubicBezTo>
                      <a:cubicBezTo>
                        <a:pt x="223" y="239"/>
                        <a:pt x="224" y="237"/>
                        <a:pt x="224" y="235"/>
                      </a:cubicBezTo>
                      <a:cubicBezTo>
                        <a:pt x="224" y="235"/>
                        <a:pt x="225" y="234"/>
                        <a:pt x="227" y="234"/>
                      </a:cubicBezTo>
                      <a:cubicBezTo>
                        <a:pt x="228" y="234"/>
                        <a:pt x="229" y="234"/>
                        <a:pt x="230" y="234"/>
                      </a:cubicBezTo>
                      <a:cubicBezTo>
                        <a:pt x="230" y="233"/>
                        <a:pt x="231" y="231"/>
                        <a:pt x="231" y="229"/>
                      </a:cubicBezTo>
                      <a:cubicBezTo>
                        <a:pt x="231" y="228"/>
                        <a:pt x="232" y="226"/>
                        <a:pt x="232" y="224"/>
                      </a:cubicBezTo>
                      <a:cubicBezTo>
                        <a:pt x="232" y="223"/>
                        <a:pt x="234" y="221"/>
                        <a:pt x="236" y="219"/>
                      </a:cubicBezTo>
                      <a:cubicBezTo>
                        <a:pt x="238" y="218"/>
                        <a:pt x="242" y="215"/>
                        <a:pt x="244" y="214"/>
                      </a:cubicBezTo>
                      <a:cubicBezTo>
                        <a:pt x="246" y="213"/>
                        <a:pt x="248" y="211"/>
                        <a:pt x="249" y="212"/>
                      </a:cubicBezTo>
                      <a:cubicBezTo>
                        <a:pt x="250" y="212"/>
                        <a:pt x="250" y="211"/>
                        <a:pt x="250" y="209"/>
                      </a:cubicBezTo>
                      <a:cubicBezTo>
                        <a:pt x="250" y="208"/>
                        <a:pt x="251" y="206"/>
                        <a:pt x="252" y="204"/>
                      </a:cubicBezTo>
                      <a:cubicBezTo>
                        <a:pt x="253" y="203"/>
                        <a:pt x="255" y="203"/>
                        <a:pt x="255" y="204"/>
                      </a:cubicBezTo>
                      <a:cubicBezTo>
                        <a:pt x="256" y="206"/>
                        <a:pt x="257" y="208"/>
                        <a:pt x="258" y="208"/>
                      </a:cubicBezTo>
                      <a:cubicBezTo>
                        <a:pt x="259" y="209"/>
                        <a:pt x="260" y="211"/>
                        <a:pt x="260" y="212"/>
                      </a:cubicBezTo>
                      <a:cubicBezTo>
                        <a:pt x="261" y="212"/>
                        <a:pt x="263" y="213"/>
                        <a:pt x="265" y="212"/>
                      </a:cubicBezTo>
                      <a:cubicBezTo>
                        <a:pt x="266" y="212"/>
                        <a:pt x="267" y="211"/>
                        <a:pt x="267" y="211"/>
                      </a:cubicBezTo>
                      <a:cubicBezTo>
                        <a:pt x="267" y="211"/>
                        <a:pt x="268" y="209"/>
                        <a:pt x="268" y="206"/>
                      </a:cubicBezTo>
                      <a:cubicBezTo>
                        <a:pt x="268" y="204"/>
                        <a:pt x="270" y="200"/>
                        <a:pt x="272" y="200"/>
                      </a:cubicBezTo>
                      <a:cubicBezTo>
                        <a:pt x="273" y="199"/>
                        <a:pt x="276" y="198"/>
                        <a:pt x="276" y="197"/>
                      </a:cubicBezTo>
                      <a:cubicBezTo>
                        <a:pt x="277" y="195"/>
                        <a:pt x="278" y="193"/>
                        <a:pt x="278" y="193"/>
                      </a:cubicBezTo>
                      <a:cubicBezTo>
                        <a:pt x="278" y="191"/>
                        <a:pt x="279" y="190"/>
                        <a:pt x="280" y="190"/>
                      </a:cubicBezTo>
                      <a:cubicBezTo>
                        <a:pt x="281" y="190"/>
                        <a:pt x="283" y="188"/>
                        <a:pt x="283" y="187"/>
                      </a:cubicBezTo>
                      <a:cubicBezTo>
                        <a:pt x="284" y="186"/>
                        <a:pt x="286" y="184"/>
                        <a:pt x="286" y="184"/>
                      </a:cubicBezTo>
                      <a:cubicBezTo>
                        <a:pt x="287" y="183"/>
                        <a:pt x="287" y="181"/>
                        <a:pt x="286" y="178"/>
                      </a:cubicBezTo>
                      <a:cubicBezTo>
                        <a:pt x="284" y="176"/>
                        <a:pt x="283" y="174"/>
                        <a:pt x="283" y="173"/>
                      </a:cubicBezTo>
                      <a:cubicBezTo>
                        <a:pt x="283" y="172"/>
                        <a:pt x="284" y="171"/>
                        <a:pt x="284" y="170"/>
                      </a:cubicBezTo>
                      <a:cubicBezTo>
                        <a:pt x="285" y="168"/>
                        <a:pt x="286" y="167"/>
                        <a:pt x="287" y="165"/>
                      </a:cubicBezTo>
                      <a:cubicBezTo>
                        <a:pt x="289" y="165"/>
                        <a:pt x="289" y="162"/>
                        <a:pt x="289" y="160"/>
                      </a:cubicBezTo>
                      <a:cubicBezTo>
                        <a:pt x="289" y="159"/>
                        <a:pt x="289" y="156"/>
                        <a:pt x="291" y="156"/>
                      </a:cubicBezTo>
                      <a:cubicBezTo>
                        <a:pt x="292" y="155"/>
                        <a:pt x="294" y="156"/>
                        <a:pt x="296" y="158"/>
                      </a:cubicBezTo>
                      <a:cubicBezTo>
                        <a:pt x="297" y="158"/>
                        <a:pt x="299" y="159"/>
                        <a:pt x="301" y="159"/>
                      </a:cubicBezTo>
                      <a:cubicBezTo>
                        <a:pt x="304" y="159"/>
                        <a:pt x="305" y="157"/>
                        <a:pt x="305" y="154"/>
                      </a:cubicBezTo>
                      <a:cubicBezTo>
                        <a:pt x="305" y="152"/>
                        <a:pt x="306" y="150"/>
                        <a:pt x="307" y="150"/>
                      </a:cubicBezTo>
                      <a:cubicBezTo>
                        <a:pt x="308" y="149"/>
                        <a:pt x="310" y="147"/>
                        <a:pt x="311" y="145"/>
                      </a:cubicBezTo>
                      <a:cubicBezTo>
                        <a:pt x="312" y="143"/>
                        <a:pt x="312" y="139"/>
                        <a:pt x="313" y="138"/>
                      </a:cubicBezTo>
                      <a:cubicBezTo>
                        <a:pt x="313" y="136"/>
                        <a:pt x="313" y="132"/>
                        <a:pt x="313" y="129"/>
                      </a:cubicBezTo>
                      <a:cubicBezTo>
                        <a:pt x="313" y="127"/>
                        <a:pt x="315" y="126"/>
                        <a:pt x="318" y="127"/>
                      </a:cubicBezTo>
                      <a:cubicBezTo>
                        <a:pt x="319" y="128"/>
                        <a:pt x="323" y="130"/>
                        <a:pt x="325" y="129"/>
                      </a:cubicBezTo>
                      <a:cubicBezTo>
                        <a:pt x="327" y="129"/>
                        <a:pt x="329" y="129"/>
                        <a:pt x="330" y="130"/>
                      </a:cubicBezTo>
                      <a:cubicBezTo>
                        <a:pt x="331" y="131"/>
                        <a:pt x="335" y="131"/>
                        <a:pt x="337" y="132"/>
                      </a:cubicBezTo>
                      <a:cubicBezTo>
                        <a:pt x="339" y="132"/>
                        <a:pt x="342" y="134"/>
                        <a:pt x="343" y="136"/>
                      </a:cubicBezTo>
                      <a:cubicBezTo>
                        <a:pt x="344" y="138"/>
                        <a:pt x="346" y="139"/>
                        <a:pt x="346" y="139"/>
                      </a:cubicBezTo>
                      <a:cubicBezTo>
                        <a:pt x="347" y="139"/>
                        <a:pt x="350" y="140"/>
                        <a:pt x="352" y="140"/>
                      </a:cubicBezTo>
                      <a:cubicBezTo>
                        <a:pt x="354" y="141"/>
                        <a:pt x="356" y="141"/>
                        <a:pt x="359" y="140"/>
                      </a:cubicBezTo>
                      <a:cubicBezTo>
                        <a:pt x="361" y="139"/>
                        <a:pt x="363" y="140"/>
                        <a:pt x="363" y="141"/>
                      </a:cubicBezTo>
                      <a:cubicBezTo>
                        <a:pt x="364" y="142"/>
                        <a:pt x="365" y="142"/>
                        <a:pt x="366" y="141"/>
                      </a:cubicBezTo>
                      <a:cubicBezTo>
                        <a:pt x="367" y="141"/>
                        <a:pt x="369" y="142"/>
                        <a:pt x="370" y="143"/>
                      </a:cubicBezTo>
                      <a:cubicBezTo>
                        <a:pt x="371" y="143"/>
                        <a:pt x="373" y="144"/>
                        <a:pt x="374" y="145"/>
                      </a:cubicBezTo>
                      <a:cubicBezTo>
                        <a:pt x="376" y="145"/>
                        <a:pt x="378" y="145"/>
                        <a:pt x="379" y="145"/>
                      </a:cubicBezTo>
                      <a:cubicBezTo>
                        <a:pt x="380" y="145"/>
                        <a:pt x="382" y="144"/>
                        <a:pt x="384" y="144"/>
                      </a:cubicBezTo>
                      <a:cubicBezTo>
                        <a:pt x="386" y="143"/>
                        <a:pt x="388" y="142"/>
                        <a:pt x="390" y="142"/>
                      </a:cubicBezTo>
                      <a:cubicBezTo>
                        <a:pt x="392" y="142"/>
                        <a:pt x="395" y="142"/>
                        <a:pt x="396" y="142"/>
                      </a:cubicBezTo>
                      <a:cubicBezTo>
                        <a:pt x="397" y="143"/>
                        <a:pt x="399" y="146"/>
                        <a:pt x="400" y="147"/>
                      </a:cubicBezTo>
                      <a:cubicBezTo>
                        <a:pt x="402" y="148"/>
                        <a:pt x="403" y="151"/>
                        <a:pt x="403" y="152"/>
                      </a:cubicBezTo>
                      <a:cubicBezTo>
                        <a:pt x="404" y="154"/>
                        <a:pt x="403" y="156"/>
                        <a:pt x="402" y="157"/>
                      </a:cubicBezTo>
                      <a:cubicBezTo>
                        <a:pt x="401" y="158"/>
                        <a:pt x="401" y="160"/>
                        <a:pt x="401" y="162"/>
                      </a:cubicBezTo>
                      <a:cubicBezTo>
                        <a:pt x="401" y="163"/>
                        <a:pt x="399" y="166"/>
                        <a:pt x="399" y="167"/>
                      </a:cubicBezTo>
                      <a:cubicBezTo>
                        <a:pt x="398" y="168"/>
                        <a:pt x="398" y="169"/>
                        <a:pt x="399" y="171"/>
                      </a:cubicBezTo>
                      <a:cubicBezTo>
                        <a:pt x="401" y="173"/>
                        <a:pt x="403" y="176"/>
                        <a:pt x="404" y="179"/>
                      </a:cubicBezTo>
                      <a:cubicBezTo>
                        <a:pt x="405" y="181"/>
                        <a:pt x="406" y="184"/>
                        <a:pt x="407" y="185"/>
                      </a:cubicBezTo>
                      <a:cubicBezTo>
                        <a:pt x="407" y="187"/>
                        <a:pt x="409" y="188"/>
                        <a:pt x="411" y="188"/>
                      </a:cubicBezTo>
                      <a:cubicBezTo>
                        <a:pt x="413" y="188"/>
                        <a:pt x="416" y="189"/>
                        <a:pt x="418" y="190"/>
                      </a:cubicBezTo>
                      <a:cubicBezTo>
                        <a:pt x="419" y="190"/>
                        <a:pt x="420" y="190"/>
                        <a:pt x="420" y="190"/>
                      </a:cubicBezTo>
                      <a:cubicBezTo>
                        <a:pt x="420" y="190"/>
                        <a:pt x="422" y="189"/>
                        <a:pt x="423" y="187"/>
                      </a:cubicBezTo>
                      <a:cubicBezTo>
                        <a:pt x="425" y="186"/>
                        <a:pt x="425" y="184"/>
                        <a:pt x="424" y="182"/>
                      </a:cubicBezTo>
                      <a:cubicBezTo>
                        <a:pt x="423" y="181"/>
                        <a:pt x="421" y="178"/>
                        <a:pt x="421" y="176"/>
                      </a:cubicBezTo>
                      <a:cubicBezTo>
                        <a:pt x="420" y="175"/>
                        <a:pt x="421" y="172"/>
                        <a:pt x="422" y="170"/>
                      </a:cubicBezTo>
                      <a:cubicBezTo>
                        <a:pt x="423" y="168"/>
                        <a:pt x="424" y="165"/>
                        <a:pt x="424" y="164"/>
                      </a:cubicBezTo>
                      <a:cubicBezTo>
                        <a:pt x="425" y="163"/>
                        <a:pt x="427" y="161"/>
                        <a:pt x="428" y="159"/>
                      </a:cubicBezTo>
                      <a:cubicBezTo>
                        <a:pt x="429" y="158"/>
                        <a:pt x="431" y="156"/>
                        <a:pt x="433" y="154"/>
                      </a:cubicBezTo>
                      <a:cubicBezTo>
                        <a:pt x="434" y="153"/>
                        <a:pt x="437" y="152"/>
                        <a:pt x="437" y="153"/>
                      </a:cubicBezTo>
                      <a:cubicBezTo>
                        <a:pt x="438" y="154"/>
                        <a:pt x="440" y="155"/>
                        <a:pt x="440" y="155"/>
                      </a:cubicBezTo>
                      <a:cubicBezTo>
                        <a:pt x="441" y="156"/>
                        <a:pt x="443" y="156"/>
                        <a:pt x="446" y="156"/>
                      </a:cubicBezTo>
                      <a:cubicBezTo>
                        <a:pt x="448" y="156"/>
                        <a:pt x="449" y="155"/>
                        <a:pt x="451" y="154"/>
                      </a:cubicBezTo>
                      <a:cubicBezTo>
                        <a:pt x="452" y="153"/>
                        <a:pt x="453" y="150"/>
                        <a:pt x="454" y="149"/>
                      </a:cubicBezTo>
                      <a:cubicBezTo>
                        <a:pt x="455" y="149"/>
                        <a:pt x="454" y="146"/>
                        <a:pt x="454" y="14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29" name="Freeform 23">
                  <a:extLst>
                    <a:ext uri="{FF2B5EF4-FFF2-40B4-BE49-F238E27FC236}">
                      <a16:creationId xmlns:a16="http://schemas.microsoft.com/office/drawing/2014/main" id="{657A5BAD-56B7-C325-3CF6-F29F2BE73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244" y="3242180"/>
                  <a:ext cx="35942" cy="1651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7" y="7"/>
                    </a:cxn>
                    <a:cxn ang="0">
                      <a:pos x="17" y="5"/>
                    </a:cxn>
                    <a:cxn ang="0">
                      <a:pos x="10" y="0"/>
                    </a:cxn>
                    <a:cxn ang="0">
                      <a:pos x="4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" h="7">
                      <a:moveTo>
                        <a:pt x="4" y="0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4" y="6"/>
                        <a:pt x="7" y="7"/>
                      </a:cubicBezTo>
                      <a:cubicBezTo>
                        <a:pt x="10" y="7"/>
                        <a:pt x="14" y="6"/>
                        <a:pt x="17" y="5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82C9CDE3-C903-1B95-B947-7DA0971BB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7847" y="2757442"/>
                  <a:ext cx="766449" cy="586737"/>
                </a:xfrm>
                <a:custGeom>
                  <a:avLst/>
                  <a:gdLst/>
                  <a:ahLst/>
                  <a:cxnLst>
                    <a:cxn ang="0">
                      <a:pos x="319" y="86"/>
                    </a:cxn>
                    <a:cxn ang="0">
                      <a:pos x="290" y="66"/>
                    </a:cxn>
                    <a:cxn ang="0">
                      <a:pos x="277" y="38"/>
                    </a:cxn>
                    <a:cxn ang="0">
                      <a:pos x="266" y="16"/>
                    </a:cxn>
                    <a:cxn ang="0">
                      <a:pos x="238" y="13"/>
                    </a:cxn>
                    <a:cxn ang="0">
                      <a:pos x="229" y="3"/>
                    </a:cxn>
                    <a:cxn ang="0">
                      <a:pos x="188" y="1"/>
                    </a:cxn>
                    <a:cxn ang="0">
                      <a:pos x="156" y="3"/>
                    </a:cxn>
                    <a:cxn ang="0">
                      <a:pos x="143" y="23"/>
                    </a:cxn>
                    <a:cxn ang="0">
                      <a:pos x="109" y="19"/>
                    </a:cxn>
                    <a:cxn ang="0">
                      <a:pos x="78" y="18"/>
                    </a:cxn>
                    <a:cxn ang="0">
                      <a:pos x="43" y="15"/>
                    </a:cxn>
                    <a:cxn ang="0">
                      <a:pos x="21" y="31"/>
                    </a:cxn>
                    <a:cxn ang="0">
                      <a:pos x="6" y="52"/>
                    </a:cxn>
                    <a:cxn ang="0">
                      <a:pos x="27" y="40"/>
                    </a:cxn>
                    <a:cxn ang="0">
                      <a:pos x="13" y="54"/>
                    </a:cxn>
                    <a:cxn ang="0">
                      <a:pos x="21" y="69"/>
                    </a:cxn>
                    <a:cxn ang="0">
                      <a:pos x="46" y="92"/>
                    </a:cxn>
                    <a:cxn ang="0">
                      <a:pos x="82" y="98"/>
                    </a:cxn>
                    <a:cxn ang="0">
                      <a:pos x="112" y="94"/>
                    </a:cxn>
                    <a:cxn ang="0">
                      <a:pos x="117" y="97"/>
                    </a:cxn>
                    <a:cxn ang="0">
                      <a:pos x="97" y="113"/>
                    </a:cxn>
                    <a:cxn ang="0">
                      <a:pos x="74" y="121"/>
                    </a:cxn>
                    <a:cxn ang="0">
                      <a:pos x="56" y="125"/>
                    </a:cxn>
                    <a:cxn ang="0">
                      <a:pos x="41" y="116"/>
                    </a:cxn>
                    <a:cxn ang="0">
                      <a:pos x="42" y="138"/>
                    </a:cxn>
                    <a:cxn ang="0">
                      <a:pos x="78" y="176"/>
                    </a:cxn>
                    <a:cxn ang="0">
                      <a:pos x="118" y="213"/>
                    </a:cxn>
                    <a:cxn ang="0">
                      <a:pos x="159" y="210"/>
                    </a:cxn>
                    <a:cxn ang="0">
                      <a:pos x="191" y="197"/>
                    </a:cxn>
                    <a:cxn ang="0">
                      <a:pos x="212" y="171"/>
                    </a:cxn>
                    <a:cxn ang="0">
                      <a:pos x="200" y="158"/>
                    </a:cxn>
                    <a:cxn ang="0">
                      <a:pos x="206" y="151"/>
                    </a:cxn>
                    <a:cxn ang="0">
                      <a:pos x="213" y="135"/>
                    </a:cxn>
                    <a:cxn ang="0">
                      <a:pos x="231" y="136"/>
                    </a:cxn>
                    <a:cxn ang="0">
                      <a:pos x="240" y="141"/>
                    </a:cxn>
                    <a:cxn ang="0">
                      <a:pos x="226" y="154"/>
                    </a:cxn>
                    <a:cxn ang="0">
                      <a:pos x="227" y="169"/>
                    </a:cxn>
                    <a:cxn ang="0">
                      <a:pos x="242" y="172"/>
                    </a:cxn>
                    <a:cxn ang="0">
                      <a:pos x="228" y="185"/>
                    </a:cxn>
                    <a:cxn ang="0">
                      <a:pos x="229" y="199"/>
                    </a:cxn>
                    <a:cxn ang="0">
                      <a:pos x="240" y="212"/>
                    </a:cxn>
                    <a:cxn ang="0">
                      <a:pos x="238" y="235"/>
                    </a:cxn>
                    <a:cxn ang="0">
                      <a:pos x="231" y="249"/>
                    </a:cxn>
                    <a:cxn ang="0">
                      <a:pos x="246" y="240"/>
                    </a:cxn>
                    <a:cxn ang="0">
                      <a:pos x="266" y="247"/>
                    </a:cxn>
                    <a:cxn ang="0">
                      <a:pos x="277" y="225"/>
                    </a:cxn>
                    <a:cxn ang="0">
                      <a:pos x="297" y="209"/>
                    </a:cxn>
                    <a:cxn ang="0">
                      <a:pos x="300" y="187"/>
                    </a:cxn>
                    <a:cxn ang="0">
                      <a:pos x="307" y="175"/>
                    </a:cxn>
                    <a:cxn ang="0">
                      <a:pos x="297" y="160"/>
                    </a:cxn>
                    <a:cxn ang="0">
                      <a:pos x="312" y="135"/>
                    </a:cxn>
                    <a:cxn ang="0">
                      <a:pos x="313" y="123"/>
                    </a:cxn>
                  </a:cxnLst>
                  <a:rect l="0" t="0" r="r" b="b"/>
                  <a:pathLst>
                    <a:path w="333" h="254">
                      <a:moveTo>
                        <a:pt x="333" y="106"/>
                      </a:moveTo>
                      <a:cubicBezTo>
                        <a:pt x="332" y="106"/>
                        <a:pt x="331" y="105"/>
                        <a:pt x="330" y="104"/>
                      </a:cubicBezTo>
                      <a:cubicBezTo>
                        <a:pt x="329" y="104"/>
                        <a:pt x="329" y="102"/>
                        <a:pt x="329" y="101"/>
                      </a:cubicBezTo>
                      <a:cubicBezTo>
                        <a:pt x="328" y="99"/>
                        <a:pt x="328" y="98"/>
                        <a:pt x="328" y="98"/>
                      </a:cubicBezTo>
                      <a:cubicBezTo>
                        <a:pt x="326" y="93"/>
                        <a:pt x="326" y="93"/>
                        <a:pt x="326" y="93"/>
                      </a:cubicBezTo>
                      <a:cubicBezTo>
                        <a:pt x="326" y="93"/>
                        <a:pt x="322" y="87"/>
                        <a:pt x="319" y="86"/>
                      </a:cubicBezTo>
                      <a:cubicBezTo>
                        <a:pt x="318" y="84"/>
                        <a:pt x="314" y="81"/>
                        <a:pt x="312" y="81"/>
                      </a:cubicBezTo>
                      <a:cubicBezTo>
                        <a:pt x="310" y="79"/>
                        <a:pt x="308" y="78"/>
                        <a:pt x="306" y="78"/>
                      </a:cubicBezTo>
                      <a:cubicBezTo>
                        <a:pt x="305" y="78"/>
                        <a:pt x="302" y="77"/>
                        <a:pt x="301" y="76"/>
                      </a:cubicBezTo>
                      <a:cubicBezTo>
                        <a:pt x="301" y="74"/>
                        <a:pt x="299" y="73"/>
                        <a:pt x="297" y="73"/>
                      </a:cubicBezTo>
                      <a:cubicBezTo>
                        <a:pt x="295" y="73"/>
                        <a:pt x="293" y="72"/>
                        <a:pt x="292" y="71"/>
                      </a:cubicBezTo>
                      <a:cubicBezTo>
                        <a:pt x="292" y="70"/>
                        <a:pt x="291" y="68"/>
                        <a:pt x="290" y="66"/>
                      </a:cubicBezTo>
                      <a:cubicBezTo>
                        <a:pt x="289" y="64"/>
                        <a:pt x="287" y="61"/>
                        <a:pt x="286" y="59"/>
                      </a:cubicBezTo>
                      <a:cubicBezTo>
                        <a:pt x="284" y="57"/>
                        <a:pt x="283" y="55"/>
                        <a:pt x="281" y="54"/>
                      </a:cubicBezTo>
                      <a:cubicBezTo>
                        <a:pt x="280" y="54"/>
                        <a:pt x="279" y="53"/>
                        <a:pt x="280" y="51"/>
                      </a:cubicBezTo>
                      <a:cubicBezTo>
                        <a:pt x="280" y="50"/>
                        <a:pt x="281" y="48"/>
                        <a:pt x="282" y="46"/>
                      </a:cubicBezTo>
                      <a:cubicBezTo>
                        <a:pt x="282" y="44"/>
                        <a:pt x="282" y="42"/>
                        <a:pt x="281" y="40"/>
                      </a:cubicBezTo>
                      <a:cubicBezTo>
                        <a:pt x="279" y="38"/>
                        <a:pt x="278" y="38"/>
                        <a:pt x="277" y="38"/>
                      </a:cubicBezTo>
                      <a:cubicBezTo>
                        <a:pt x="277" y="39"/>
                        <a:pt x="275" y="40"/>
                        <a:pt x="273" y="39"/>
                      </a:cubicBezTo>
                      <a:cubicBezTo>
                        <a:pt x="272" y="39"/>
                        <a:pt x="269" y="38"/>
                        <a:pt x="268" y="37"/>
                      </a:cubicBezTo>
                      <a:cubicBezTo>
                        <a:pt x="266" y="35"/>
                        <a:pt x="265" y="32"/>
                        <a:pt x="265" y="30"/>
                      </a:cubicBezTo>
                      <a:cubicBezTo>
                        <a:pt x="265" y="29"/>
                        <a:pt x="267" y="26"/>
                        <a:pt x="268" y="25"/>
                      </a:cubicBezTo>
                      <a:cubicBezTo>
                        <a:pt x="270" y="23"/>
                        <a:pt x="270" y="22"/>
                        <a:pt x="269" y="20"/>
                      </a:cubicBezTo>
                      <a:cubicBezTo>
                        <a:pt x="267" y="19"/>
                        <a:pt x="266" y="17"/>
                        <a:pt x="266" y="16"/>
                      </a:cubicBezTo>
                      <a:cubicBezTo>
                        <a:pt x="266" y="14"/>
                        <a:pt x="264" y="14"/>
                        <a:pt x="263" y="15"/>
                      </a:cubicBezTo>
                      <a:cubicBezTo>
                        <a:pt x="262" y="15"/>
                        <a:pt x="260" y="17"/>
                        <a:pt x="259" y="19"/>
                      </a:cubicBezTo>
                      <a:cubicBezTo>
                        <a:pt x="258" y="20"/>
                        <a:pt x="256" y="21"/>
                        <a:pt x="255" y="21"/>
                      </a:cubicBezTo>
                      <a:cubicBezTo>
                        <a:pt x="254" y="21"/>
                        <a:pt x="251" y="21"/>
                        <a:pt x="250" y="20"/>
                      </a:cubicBezTo>
                      <a:cubicBezTo>
                        <a:pt x="248" y="18"/>
                        <a:pt x="246" y="16"/>
                        <a:pt x="244" y="16"/>
                      </a:cubicBezTo>
                      <a:cubicBezTo>
                        <a:pt x="242" y="15"/>
                        <a:pt x="240" y="14"/>
                        <a:pt x="238" y="13"/>
                      </a:cubicBezTo>
                      <a:cubicBezTo>
                        <a:pt x="237" y="13"/>
                        <a:pt x="235" y="13"/>
                        <a:pt x="234" y="15"/>
                      </a:cubicBezTo>
                      <a:cubicBezTo>
                        <a:pt x="233" y="16"/>
                        <a:pt x="231" y="16"/>
                        <a:pt x="230" y="15"/>
                      </a:cubicBezTo>
                      <a:cubicBezTo>
                        <a:pt x="230" y="13"/>
                        <a:pt x="228" y="12"/>
                        <a:pt x="227" y="10"/>
                      </a:cubicBezTo>
                      <a:cubicBezTo>
                        <a:pt x="226" y="9"/>
                        <a:pt x="226" y="8"/>
                        <a:pt x="228" y="8"/>
                      </a:cubicBezTo>
                      <a:cubicBezTo>
                        <a:pt x="229" y="8"/>
                        <a:pt x="230" y="6"/>
                        <a:pt x="231" y="4"/>
                      </a:cubicBezTo>
                      <a:cubicBezTo>
                        <a:pt x="232" y="3"/>
                        <a:pt x="231" y="2"/>
                        <a:pt x="229" y="3"/>
                      </a:cubicBezTo>
                      <a:cubicBezTo>
                        <a:pt x="227" y="4"/>
                        <a:pt x="223" y="4"/>
                        <a:pt x="221" y="4"/>
                      </a:cubicBezTo>
                      <a:cubicBezTo>
                        <a:pt x="219" y="4"/>
                        <a:pt x="215" y="4"/>
                        <a:pt x="212" y="3"/>
                      </a:cubicBezTo>
                      <a:cubicBezTo>
                        <a:pt x="211" y="2"/>
                        <a:pt x="206" y="2"/>
                        <a:pt x="204" y="2"/>
                      </a:cubicBezTo>
                      <a:cubicBezTo>
                        <a:pt x="201" y="3"/>
                        <a:pt x="198" y="3"/>
                        <a:pt x="197" y="2"/>
                      </a:cubicBezTo>
                      <a:cubicBezTo>
                        <a:pt x="196" y="2"/>
                        <a:pt x="195" y="2"/>
                        <a:pt x="194" y="2"/>
                      </a:cubicBezTo>
                      <a:cubicBezTo>
                        <a:pt x="193" y="2"/>
                        <a:pt x="190" y="2"/>
                        <a:pt x="188" y="1"/>
                      </a:cubicBezTo>
                      <a:cubicBezTo>
                        <a:pt x="186" y="1"/>
                        <a:pt x="182" y="1"/>
                        <a:pt x="180" y="1"/>
                      </a:cubicBezTo>
                      <a:cubicBezTo>
                        <a:pt x="179" y="2"/>
                        <a:pt x="176" y="2"/>
                        <a:pt x="174" y="1"/>
                      </a:cubicBezTo>
                      <a:cubicBezTo>
                        <a:pt x="173" y="1"/>
                        <a:pt x="171" y="1"/>
                        <a:pt x="169" y="1"/>
                      </a:cubicBezTo>
                      <a:cubicBezTo>
                        <a:pt x="167" y="1"/>
                        <a:pt x="163" y="1"/>
                        <a:pt x="162" y="1"/>
                      </a:cubicBezTo>
                      <a:cubicBezTo>
                        <a:pt x="160" y="0"/>
                        <a:pt x="158" y="0"/>
                        <a:pt x="158" y="0"/>
                      </a:cubicBezTo>
                      <a:cubicBezTo>
                        <a:pt x="158" y="1"/>
                        <a:pt x="157" y="3"/>
                        <a:pt x="156" y="3"/>
                      </a:cubicBezTo>
                      <a:cubicBezTo>
                        <a:pt x="155" y="4"/>
                        <a:pt x="155" y="6"/>
                        <a:pt x="155" y="7"/>
                      </a:cubicBezTo>
                      <a:cubicBezTo>
                        <a:pt x="155" y="9"/>
                        <a:pt x="155" y="11"/>
                        <a:pt x="157" y="12"/>
                      </a:cubicBezTo>
                      <a:cubicBezTo>
                        <a:pt x="158" y="13"/>
                        <a:pt x="158" y="14"/>
                        <a:pt x="157" y="16"/>
                      </a:cubicBezTo>
                      <a:cubicBezTo>
                        <a:pt x="157" y="17"/>
                        <a:pt x="156" y="18"/>
                        <a:pt x="154" y="18"/>
                      </a:cubicBezTo>
                      <a:cubicBezTo>
                        <a:pt x="152" y="18"/>
                        <a:pt x="150" y="19"/>
                        <a:pt x="148" y="21"/>
                      </a:cubicBezTo>
                      <a:cubicBezTo>
                        <a:pt x="148" y="21"/>
                        <a:pt x="145" y="23"/>
                        <a:pt x="143" y="23"/>
                      </a:cubicBezTo>
                      <a:cubicBezTo>
                        <a:pt x="141" y="23"/>
                        <a:pt x="138" y="22"/>
                        <a:pt x="136" y="23"/>
                      </a:cubicBezTo>
                      <a:cubicBezTo>
                        <a:pt x="133" y="22"/>
                        <a:pt x="132" y="20"/>
                        <a:pt x="131" y="18"/>
                      </a:cubicBezTo>
                      <a:cubicBezTo>
                        <a:pt x="132" y="17"/>
                        <a:pt x="131" y="15"/>
                        <a:pt x="130" y="14"/>
                      </a:cubicBezTo>
                      <a:cubicBezTo>
                        <a:pt x="128" y="14"/>
                        <a:pt x="125" y="14"/>
                        <a:pt x="123" y="14"/>
                      </a:cubicBezTo>
                      <a:cubicBezTo>
                        <a:pt x="121" y="14"/>
                        <a:pt x="118" y="15"/>
                        <a:pt x="116" y="16"/>
                      </a:cubicBezTo>
                      <a:cubicBezTo>
                        <a:pt x="115" y="17"/>
                        <a:pt x="111" y="18"/>
                        <a:pt x="109" y="19"/>
                      </a:cubicBezTo>
                      <a:cubicBezTo>
                        <a:pt x="107" y="19"/>
                        <a:pt x="106" y="21"/>
                        <a:pt x="106" y="22"/>
                      </a:cubicBezTo>
                      <a:cubicBezTo>
                        <a:pt x="105" y="23"/>
                        <a:pt x="104" y="24"/>
                        <a:pt x="102" y="24"/>
                      </a:cubicBezTo>
                      <a:cubicBezTo>
                        <a:pt x="101" y="24"/>
                        <a:pt x="99" y="24"/>
                        <a:pt x="96" y="24"/>
                      </a:cubicBezTo>
                      <a:cubicBezTo>
                        <a:pt x="93" y="24"/>
                        <a:pt x="90" y="25"/>
                        <a:pt x="88" y="24"/>
                      </a:cubicBezTo>
                      <a:cubicBezTo>
                        <a:pt x="86" y="24"/>
                        <a:pt x="83" y="22"/>
                        <a:pt x="82" y="21"/>
                      </a:cubicBezTo>
                      <a:cubicBezTo>
                        <a:pt x="82" y="20"/>
                        <a:pt x="80" y="18"/>
                        <a:pt x="78" y="18"/>
                      </a:cubicBezTo>
                      <a:cubicBezTo>
                        <a:pt x="75" y="17"/>
                        <a:pt x="72" y="17"/>
                        <a:pt x="69" y="17"/>
                      </a:cubicBezTo>
                      <a:cubicBezTo>
                        <a:pt x="66" y="16"/>
                        <a:pt x="63" y="16"/>
                        <a:pt x="62" y="17"/>
                      </a:cubicBezTo>
                      <a:cubicBezTo>
                        <a:pt x="60" y="18"/>
                        <a:pt x="57" y="18"/>
                        <a:pt x="56" y="17"/>
                      </a:cubicBezTo>
                      <a:cubicBezTo>
                        <a:pt x="55" y="15"/>
                        <a:pt x="52" y="15"/>
                        <a:pt x="51" y="15"/>
                      </a:cubicBezTo>
                      <a:cubicBezTo>
                        <a:pt x="50" y="16"/>
                        <a:pt x="49" y="15"/>
                        <a:pt x="48" y="15"/>
                      </a:cubicBezTo>
                      <a:cubicBezTo>
                        <a:pt x="47" y="14"/>
                        <a:pt x="44" y="14"/>
                        <a:pt x="43" y="15"/>
                      </a:cubicBezTo>
                      <a:cubicBezTo>
                        <a:pt x="42" y="16"/>
                        <a:pt x="41" y="16"/>
                        <a:pt x="40" y="14"/>
                      </a:cubicBezTo>
                      <a:cubicBezTo>
                        <a:pt x="39" y="12"/>
                        <a:pt x="37" y="13"/>
                        <a:pt x="36" y="15"/>
                      </a:cubicBezTo>
                      <a:cubicBezTo>
                        <a:pt x="35" y="17"/>
                        <a:pt x="34" y="21"/>
                        <a:pt x="34" y="23"/>
                      </a:cubicBezTo>
                      <a:cubicBezTo>
                        <a:pt x="34" y="25"/>
                        <a:pt x="34" y="28"/>
                        <a:pt x="34" y="29"/>
                      </a:cubicBezTo>
                      <a:cubicBezTo>
                        <a:pt x="34" y="31"/>
                        <a:pt x="32" y="32"/>
                        <a:pt x="29" y="31"/>
                      </a:cubicBezTo>
                      <a:cubicBezTo>
                        <a:pt x="27" y="31"/>
                        <a:pt x="23" y="31"/>
                        <a:pt x="21" y="31"/>
                      </a:cubicBezTo>
                      <a:cubicBezTo>
                        <a:pt x="18" y="31"/>
                        <a:pt x="15" y="31"/>
                        <a:pt x="13" y="32"/>
                      </a:cubicBezTo>
                      <a:cubicBezTo>
                        <a:pt x="11" y="32"/>
                        <a:pt x="8" y="34"/>
                        <a:pt x="7" y="35"/>
                      </a:cubicBezTo>
                      <a:cubicBezTo>
                        <a:pt x="5" y="36"/>
                        <a:pt x="3" y="39"/>
                        <a:pt x="2" y="42"/>
                      </a:cubicBezTo>
                      <a:cubicBezTo>
                        <a:pt x="1" y="45"/>
                        <a:pt x="0" y="47"/>
                        <a:pt x="0" y="47"/>
                      </a:cubicBezTo>
                      <a:cubicBezTo>
                        <a:pt x="0" y="47"/>
                        <a:pt x="1" y="48"/>
                        <a:pt x="2" y="50"/>
                      </a:cubicBezTo>
                      <a:cubicBezTo>
                        <a:pt x="3" y="50"/>
                        <a:pt x="4" y="52"/>
                        <a:pt x="6" y="52"/>
                      </a:cubicBezTo>
                      <a:cubicBezTo>
                        <a:pt x="7" y="53"/>
                        <a:pt x="9" y="52"/>
                        <a:pt x="9" y="51"/>
                      </a:cubicBezTo>
                      <a:cubicBezTo>
                        <a:pt x="10" y="50"/>
                        <a:pt x="11" y="48"/>
                        <a:pt x="12" y="48"/>
                      </a:cubicBezTo>
                      <a:cubicBezTo>
                        <a:pt x="14" y="46"/>
                        <a:pt x="17" y="45"/>
                        <a:pt x="18" y="44"/>
                      </a:cubicBezTo>
                      <a:cubicBezTo>
                        <a:pt x="19" y="44"/>
                        <a:pt x="20" y="43"/>
                        <a:pt x="21" y="43"/>
                      </a:cubicBezTo>
                      <a:cubicBezTo>
                        <a:pt x="22" y="43"/>
                        <a:pt x="23" y="42"/>
                        <a:pt x="24" y="41"/>
                      </a:cubicBezTo>
                      <a:cubicBezTo>
                        <a:pt x="25" y="41"/>
                        <a:pt x="26" y="40"/>
                        <a:pt x="27" y="40"/>
                      </a:cubicBezTo>
                      <a:cubicBezTo>
                        <a:pt x="28" y="40"/>
                        <a:pt x="31" y="40"/>
                        <a:pt x="32" y="39"/>
                      </a:cubicBezTo>
                      <a:cubicBezTo>
                        <a:pt x="34" y="39"/>
                        <a:pt x="34" y="39"/>
                        <a:pt x="32" y="40"/>
                      </a:cubicBezTo>
                      <a:cubicBezTo>
                        <a:pt x="29" y="41"/>
                        <a:pt x="27" y="43"/>
                        <a:pt x="26" y="44"/>
                      </a:cubicBezTo>
                      <a:cubicBezTo>
                        <a:pt x="25" y="45"/>
                        <a:pt x="22" y="47"/>
                        <a:pt x="19" y="47"/>
                      </a:cubicBezTo>
                      <a:cubicBezTo>
                        <a:pt x="18" y="48"/>
                        <a:pt x="15" y="50"/>
                        <a:pt x="14" y="51"/>
                      </a:cubicBezTo>
                      <a:cubicBezTo>
                        <a:pt x="13" y="52"/>
                        <a:pt x="13" y="53"/>
                        <a:pt x="13" y="54"/>
                      </a:cubicBezTo>
                      <a:cubicBezTo>
                        <a:pt x="14" y="54"/>
                        <a:pt x="14" y="56"/>
                        <a:pt x="14" y="57"/>
                      </a:cubicBezTo>
                      <a:cubicBezTo>
                        <a:pt x="13" y="58"/>
                        <a:pt x="13" y="59"/>
                        <a:pt x="14" y="59"/>
                      </a:cubicBezTo>
                      <a:cubicBezTo>
                        <a:pt x="14" y="60"/>
                        <a:pt x="15" y="61"/>
                        <a:pt x="15" y="62"/>
                      </a:cubicBezTo>
                      <a:cubicBezTo>
                        <a:pt x="16" y="62"/>
                        <a:pt x="17" y="63"/>
                        <a:pt x="17" y="64"/>
                      </a:cubicBezTo>
                      <a:cubicBezTo>
                        <a:pt x="18" y="64"/>
                        <a:pt x="19" y="65"/>
                        <a:pt x="20" y="66"/>
                      </a:cubicBezTo>
                      <a:cubicBezTo>
                        <a:pt x="21" y="67"/>
                        <a:pt x="21" y="69"/>
                        <a:pt x="21" y="69"/>
                      </a:cubicBezTo>
                      <a:cubicBezTo>
                        <a:pt x="20" y="69"/>
                        <a:pt x="20" y="70"/>
                        <a:pt x="21" y="72"/>
                      </a:cubicBezTo>
                      <a:cubicBezTo>
                        <a:pt x="22" y="74"/>
                        <a:pt x="23" y="75"/>
                        <a:pt x="24" y="76"/>
                      </a:cubicBezTo>
                      <a:cubicBezTo>
                        <a:pt x="25" y="78"/>
                        <a:pt x="27" y="79"/>
                        <a:pt x="29" y="81"/>
                      </a:cubicBezTo>
                      <a:cubicBezTo>
                        <a:pt x="31" y="82"/>
                        <a:pt x="35" y="84"/>
                        <a:pt x="37" y="86"/>
                      </a:cubicBezTo>
                      <a:cubicBezTo>
                        <a:pt x="39" y="88"/>
                        <a:pt x="42" y="89"/>
                        <a:pt x="42" y="90"/>
                      </a:cubicBezTo>
                      <a:cubicBezTo>
                        <a:pt x="43" y="90"/>
                        <a:pt x="45" y="91"/>
                        <a:pt x="46" y="92"/>
                      </a:cubicBezTo>
                      <a:cubicBezTo>
                        <a:pt x="47" y="93"/>
                        <a:pt x="49" y="94"/>
                        <a:pt x="51" y="95"/>
                      </a:cubicBezTo>
                      <a:cubicBezTo>
                        <a:pt x="53" y="96"/>
                        <a:pt x="56" y="96"/>
                        <a:pt x="57" y="96"/>
                      </a:cubicBezTo>
                      <a:cubicBezTo>
                        <a:pt x="58" y="97"/>
                        <a:pt x="61" y="98"/>
                        <a:pt x="64" y="99"/>
                      </a:cubicBezTo>
                      <a:cubicBezTo>
                        <a:pt x="65" y="100"/>
                        <a:pt x="69" y="101"/>
                        <a:pt x="72" y="102"/>
                      </a:cubicBezTo>
                      <a:cubicBezTo>
                        <a:pt x="74" y="102"/>
                        <a:pt x="77" y="102"/>
                        <a:pt x="78" y="101"/>
                      </a:cubicBezTo>
                      <a:cubicBezTo>
                        <a:pt x="80" y="100"/>
                        <a:pt x="82" y="99"/>
                        <a:pt x="82" y="98"/>
                      </a:cubicBezTo>
                      <a:cubicBezTo>
                        <a:pt x="84" y="98"/>
                        <a:pt x="87" y="96"/>
                        <a:pt x="89" y="96"/>
                      </a:cubicBezTo>
                      <a:cubicBezTo>
                        <a:pt x="90" y="96"/>
                        <a:pt x="94" y="95"/>
                        <a:pt x="95" y="95"/>
                      </a:cubicBezTo>
                      <a:cubicBezTo>
                        <a:pt x="97" y="95"/>
                        <a:pt x="98" y="94"/>
                        <a:pt x="99" y="94"/>
                      </a:cubicBezTo>
                      <a:cubicBezTo>
                        <a:pt x="100" y="94"/>
                        <a:pt x="102" y="93"/>
                        <a:pt x="103" y="93"/>
                      </a:cubicBezTo>
                      <a:cubicBezTo>
                        <a:pt x="105" y="93"/>
                        <a:pt x="106" y="93"/>
                        <a:pt x="107" y="93"/>
                      </a:cubicBezTo>
                      <a:cubicBezTo>
                        <a:pt x="108" y="93"/>
                        <a:pt x="110" y="93"/>
                        <a:pt x="112" y="94"/>
                      </a:cubicBezTo>
                      <a:cubicBezTo>
                        <a:pt x="113" y="94"/>
                        <a:pt x="114" y="93"/>
                        <a:pt x="114" y="92"/>
                      </a:cubicBezTo>
                      <a:cubicBezTo>
                        <a:pt x="114" y="91"/>
                        <a:pt x="115" y="89"/>
                        <a:pt x="116" y="88"/>
                      </a:cubicBezTo>
                      <a:cubicBezTo>
                        <a:pt x="116" y="86"/>
                        <a:pt x="118" y="86"/>
                        <a:pt x="119" y="86"/>
                      </a:cubicBezTo>
                      <a:cubicBezTo>
                        <a:pt x="120" y="86"/>
                        <a:pt x="121" y="87"/>
                        <a:pt x="122" y="89"/>
                      </a:cubicBezTo>
                      <a:cubicBezTo>
                        <a:pt x="122" y="90"/>
                        <a:pt x="122" y="92"/>
                        <a:pt x="121" y="93"/>
                      </a:cubicBezTo>
                      <a:cubicBezTo>
                        <a:pt x="120" y="95"/>
                        <a:pt x="118" y="97"/>
                        <a:pt x="117" y="97"/>
                      </a:cubicBezTo>
                      <a:cubicBezTo>
                        <a:pt x="115" y="97"/>
                        <a:pt x="114" y="98"/>
                        <a:pt x="113" y="100"/>
                      </a:cubicBezTo>
                      <a:cubicBezTo>
                        <a:pt x="112" y="101"/>
                        <a:pt x="110" y="103"/>
                        <a:pt x="109" y="104"/>
                      </a:cubicBezTo>
                      <a:cubicBezTo>
                        <a:pt x="108" y="106"/>
                        <a:pt x="107" y="107"/>
                        <a:pt x="107" y="108"/>
                      </a:cubicBezTo>
                      <a:cubicBezTo>
                        <a:pt x="107" y="109"/>
                        <a:pt x="105" y="110"/>
                        <a:pt x="104" y="111"/>
                      </a:cubicBezTo>
                      <a:cubicBezTo>
                        <a:pt x="102" y="112"/>
                        <a:pt x="101" y="113"/>
                        <a:pt x="100" y="114"/>
                      </a:cubicBezTo>
                      <a:cubicBezTo>
                        <a:pt x="100" y="114"/>
                        <a:pt x="98" y="114"/>
                        <a:pt x="97" y="113"/>
                      </a:cubicBezTo>
                      <a:cubicBezTo>
                        <a:pt x="95" y="113"/>
                        <a:pt x="92" y="114"/>
                        <a:pt x="91" y="115"/>
                      </a:cubicBezTo>
                      <a:cubicBezTo>
                        <a:pt x="90" y="116"/>
                        <a:pt x="88" y="117"/>
                        <a:pt x="86" y="118"/>
                      </a:cubicBezTo>
                      <a:cubicBezTo>
                        <a:pt x="85" y="118"/>
                        <a:pt x="84" y="119"/>
                        <a:pt x="83" y="119"/>
                      </a:cubicBezTo>
                      <a:cubicBezTo>
                        <a:pt x="82" y="119"/>
                        <a:pt x="80" y="119"/>
                        <a:pt x="79" y="119"/>
                      </a:cubicBezTo>
                      <a:cubicBezTo>
                        <a:pt x="78" y="118"/>
                        <a:pt x="77" y="119"/>
                        <a:pt x="76" y="120"/>
                      </a:cubicBezTo>
                      <a:cubicBezTo>
                        <a:pt x="76" y="120"/>
                        <a:pt x="75" y="121"/>
                        <a:pt x="74" y="121"/>
                      </a:cubicBezTo>
                      <a:cubicBezTo>
                        <a:pt x="74" y="122"/>
                        <a:pt x="72" y="123"/>
                        <a:pt x="71" y="123"/>
                      </a:cubicBezTo>
                      <a:cubicBezTo>
                        <a:pt x="70" y="123"/>
                        <a:pt x="68" y="123"/>
                        <a:pt x="68" y="122"/>
                      </a:cubicBezTo>
                      <a:cubicBezTo>
                        <a:pt x="67" y="121"/>
                        <a:pt x="66" y="121"/>
                        <a:pt x="65" y="122"/>
                      </a:cubicBezTo>
                      <a:cubicBezTo>
                        <a:pt x="65" y="122"/>
                        <a:pt x="63" y="123"/>
                        <a:pt x="62" y="123"/>
                      </a:cubicBezTo>
                      <a:cubicBezTo>
                        <a:pt x="61" y="124"/>
                        <a:pt x="59" y="124"/>
                        <a:pt x="59" y="123"/>
                      </a:cubicBezTo>
                      <a:cubicBezTo>
                        <a:pt x="59" y="123"/>
                        <a:pt x="57" y="124"/>
                        <a:pt x="56" y="125"/>
                      </a:cubicBezTo>
                      <a:cubicBezTo>
                        <a:pt x="55" y="126"/>
                        <a:pt x="53" y="126"/>
                        <a:pt x="52" y="126"/>
                      </a:cubicBezTo>
                      <a:cubicBezTo>
                        <a:pt x="51" y="125"/>
                        <a:pt x="50" y="125"/>
                        <a:pt x="49" y="125"/>
                      </a:cubicBezTo>
                      <a:cubicBezTo>
                        <a:pt x="48" y="125"/>
                        <a:pt x="48" y="124"/>
                        <a:pt x="48" y="123"/>
                      </a:cubicBezTo>
                      <a:cubicBezTo>
                        <a:pt x="48" y="122"/>
                        <a:pt x="47" y="120"/>
                        <a:pt x="47" y="120"/>
                      </a:cubicBezTo>
                      <a:cubicBezTo>
                        <a:pt x="46" y="119"/>
                        <a:pt x="45" y="119"/>
                        <a:pt x="43" y="119"/>
                      </a:cubicBezTo>
                      <a:cubicBezTo>
                        <a:pt x="43" y="119"/>
                        <a:pt x="41" y="117"/>
                        <a:pt x="41" y="116"/>
                      </a:cubicBezTo>
                      <a:cubicBezTo>
                        <a:pt x="41" y="115"/>
                        <a:pt x="40" y="115"/>
                        <a:pt x="39" y="115"/>
                      </a:cubicBezTo>
                      <a:cubicBezTo>
                        <a:pt x="37" y="115"/>
                        <a:pt x="36" y="115"/>
                        <a:pt x="35" y="116"/>
                      </a:cubicBezTo>
                      <a:cubicBezTo>
                        <a:pt x="34" y="118"/>
                        <a:pt x="34" y="120"/>
                        <a:pt x="34" y="121"/>
                      </a:cubicBezTo>
                      <a:cubicBezTo>
                        <a:pt x="34" y="122"/>
                        <a:pt x="34" y="124"/>
                        <a:pt x="35" y="125"/>
                      </a:cubicBezTo>
                      <a:cubicBezTo>
                        <a:pt x="35" y="127"/>
                        <a:pt x="35" y="129"/>
                        <a:pt x="36" y="131"/>
                      </a:cubicBezTo>
                      <a:cubicBezTo>
                        <a:pt x="38" y="132"/>
                        <a:pt x="40" y="136"/>
                        <a:pt x="42" y="138"/>
                      </a:cubicBezTo>
                      <a:cubicBezTo>
                        <a:pt x="44" y="141"/>
                        <a:pt x="46" y="144"/>
                        <a:pt x="48" y="146"/>
                      </a:cubicBezTo>
                      <a:cubicBezTo>
                        <a:pt x="50" y="147"/>
                        <a:pt x="53" y="151"/>
                        <a:pt x="54" y="152"/>
                      </a:cubicBezTo>
                      <a:cubicBezTo>
                        <a:pt x="56" y="153"/>
                        <a:pt x="60" y="156"/>
                        <a:pt x="63" y="159"/>
                      </a:cubicBezTo>
                      <a:cubicBezTo>
                        <a:pt x="65" y="160"/>
                        <a:pt x="68" y="164"/>
                        <a:pt x="69" y="165"/>
                      </a:cubicBezTo>
                      <a:cubicBezTo>
                        <a:pt x="71" y="167"/>
                        <a:pt x="72" y="170"/>
                        <a:pt x="73" y="170"/>
                      </a:cubicBezTo>
                      <a:cubicBezTo>
                        <a:pt x="75" y="171"/>
                        <a:pt x="77" y="174"/>
                        <a:pt x="78" y="176"/>
                      </a:cubicBezTo>
                      <a:cubicBezTo>
                        <a:pt x="79" y="179"/>
                        <a:pt x="81" y="181"/>
                        <a:pt x="82" y="183"/>
                      </a:cubicBezTo>
                      <a:cubicBezTo>
                        <a:pt x="84" y="184"/>
                        <a:pt x="86" y="186"/>
                        <a:pt x="87" y="188"/>
                      </a:cubicBezTo>
                      <a:cubicBezTo>
                        <a:pt x="89" y="189"/>
                        <a:pt x="91" y="192"/>
                        <a:pt x="92" y="194"/>
                      </a:cubicBezTo>
                      <a:cubicBezTo>
                        <a:pt x="94" y="195"/>
                        <a:pt x="97" y="198"/>
                        <a:pt x="99" y="199"/>
                      </a:cubicBezTo>
                      <a:cubicBezTo>
                        <a:pt x="100" y="201"/>
                        <a:pt x="104" y="204"/>
                        <a:pt x="107" y="207"/>
                      </a:cubicBezTo>
                      <a:cubicBezTo>
                        <a:pt x="110" y="209"/>
                        <a:pt x="116" y="212"/>
                        <a:pt x="118" y="213"/>
                      </a:cubicBezTo>
                      <a:cubicBezTo>
                        <a:pt x="121" y="214"/>
                        <a:pt x="125" y="216"/>
                        <a:pt x="126" y="216"/>
                      </a:cubicBezTo>
                      <a:cubicBezTo>
                        <a:pt x="131" y="211"/>
                        <a:pt x="131" y="211"/>
                        <a:pt x="131" y="211"/>
                      </a:cubicBezTo>
                      <a:cubicBezTo>
                        <a:pt x="137" y="211"/>
                        <a:pt x="137" y="211"/>
                        <a:pt x="137" y="211"/>
                      </a:cubicBezTo>
                      <a:cubicBezTo>
                        <a:pt x="143" y="216"/>
                        <a:pt x="143" y="216"/>
                        <a:pt x="143" y="216"/>
                      </a:cubicBezTo>
                      <a:cubicBezTo>
                        <a:pt x="146" y="215"/>
                        <a:pt x="150" y="214"/>
                        <a:pt x="152" y="213"/>
                      </a:cubicBezTo>
                      <a:cubicBezTo>
                        <a:pt x="155" y="212"/>
                        <a:pt x="158" y="211"/>
                        <a:pt x="159" y="210"/>
                      </a:cubicBezTo>
                      <a:cubicBezTo>
                        <a:pt x="161" y="210"/>
                        <a:pt x="164" y="209"/>
                        <a:pt x="165" y="208"/>
                      </a:cubicBezTo>
                      <a:cubicBezTo>
                        <a:pt x="166" y="207"/>
                        <a:pt x="168" y="206"/>
                        <a:pt x="170" y="206"/>
                      </a:cubicBezTo>
                      <a:cubicBezTo>
                        <a:pt x="173" y="206"/>
                        <a:pt x="175" y="205"/>
                        <a:pt x="176" y="204"/>
                      </a:cubicBezTo>
                      <a:cubicBezTo>
                        <a:pt x="177" y="203"/>
                        <a:pt x="179" y="202"/>
                        <a:pt x="181" y="201"/>
                      </a:cubicBezTo>
                      <a:cubicBezTo>
                        <a:pt x="182" y="201"/>
                        <a:pt x="184" y="200"/>
                        <a:pt x="185" y="199"/>
                      </a:cubicBezTo>
                      <a:cubicBezTo>
                        <a:pt x="187" y="198"/>
                        <a:pt x="190" y="197"/>
                        <a:pt x="191" y="197"/>
                      </a:cubicBezTo>
                      <a:cubicBezTo>
                        <a:pt x="193" y="197"/>
                        <a:pt x="195" y="196"/>
                        <a:pt x="197" y="195"/>
                      </a:cubicBezTo>
                      <a:cubicBezTo>
                        <a:pt x="198" y="194"/>
                        <a:pt x="199" y="193"/>
                        <a:pt x="199" y="191"/>
                      </a:cubicBezTo>
                      <a:cubicBezTo>
                        <a:pt x="200" y="190"/>
                        <a:pt x="201" y="187"/>
                        <a:pt x="202" y="186"/>
                      </a:cubicBezTo>
                      <a:cubicBezTo>
                        <a:pt x="203" y="185"/>
                        <a:pt x="205" y="182"/>
                        <a:pt x="206" y="181"/>
                      </a:cubicBezTo>
                      <a:cubicBezTo>
                        <a:pt x="208" y="180"/>
                        <a:pt x="210" y="178"/>
                        <a:pt x="210" y="176"/>
                      </a:cubicBezTo>
                      <a:cubicBezTo>
                        <a:pt x="211" y="174"/>
                        <a:pt x="212" y="172"/>
                        <a:pt x="212" y="171"/>
                      </a:cubicBezTo>
                      <a:cubicBezTo>
                        <a:pt x="212" y="169"/>
                        <a:pt x="211" y="169"/>
                        <a:pt x="210" y="168"/>
                      </a:cubicBezTo>
                      <a:cubicBezTo>
                        <a:pt x="209" y="167"/>
                        <a:pt x="208" y="165"/>
                        <a:pt x="207" y="164"/>
                      </a:cubicBezTo>
                      <a:cubicBezTo>
                        <a:pt x="206" y="164"/>
                        <a:pt x="204" y="163"/>
                        <a:pt x="203" y="162"/>
                      </a:cubicBezTo>
                      <a:cubicBezTo>
                        <a:pt x="201" y="162"/>
                        <a:pt x="199" y="161"/>
                        <a:pt x="198" y="160"/>
                      </a:cubicBezTo>
                      <a:cubicBezTo>
                        <a:pt x="198" y="160"/>
                        <a:pt x="198" y="160"/>
                        <a:pt x="198" y="160"/>
                      </a:cubicBezTo>
                      <a:cubicBezTo>
                        <a:pt x="199" y="159"/>
                        <a:pt x="200" y="159"/>
                        <a:pt x="200" y="158"/>
                      </a:cubicBezTo>
                      <a:cubicBezTo>
                        <a:pt x="200" y="158"/>
                        <a:pt x="202" y="158"/>
                        <a:pt x="203" y="158"/>
                      </a:cubicBezTo>
                      <a:cubicBezTo>
                        <a:pt x="204" y="159"/>
                        <a:pt x="205" y="158"/>
                        <a:pt x="205" y="157"/>
                      </a:cubicBezTo>
                      <a:cubicBezTo>
                        <a:pt x="205" y="155"/>
                        <a:pt x="204" y="154"/>
                        <a:pt x="203" y="154"/>
                      </a:cubicBezTo>
                      <a:cubicBezTo>
                        <a:pt x="202" y="154"/>
                        <a:pt x="201" y="154"/>
                        <a:pt x="202" y="153"/>
                      </a:cubicBezTo>
                      <a:cubicBezTo>
                        <a:pt x="202" y="152"/>
                        <a:pt x="202" y="151"/>
                        <a:pt x="203" y="151"/>
                      </a:cubicBezTo>
                      <a:cubicBezTo>
                        <a:pt x="203" y="151"/>
                        <a:pt x="205" y="151"/>
                        <a:pt x="206" y="151"/>
                      </a:cubicBezTo>
                      <a:cubicBezTo>
                        <a:pt x="207" y="150"/>
                        <a:pt x="209" y="149"/>
                        <a:pt x="210" y="149"/>
                      </a:cubicBezTo>
                      <a:cubicBezTo>
                        <a:pt x="212" y="148"/>
                        <a:pt x="214" y="146"/>
                        <a:pt x="214" y="144"/>
                      </a:cubicBezTo>
                      <a:cubicBezTo>
                        <a:pt x="215" y="141"/>
                        <a:pt x="215" y="140"/>
                        <a:pt x="214" y="139"/>
                      </a:cubicBezTo>
                      <a:cubicBezTo>
                        <a:pt x="213" y="139"/>
                        <a:pt x="211" y="137"/>
                        <a:pt x="210" y="136"/>
                      </a:cubicBezTo>
                      <a:cubicBezTo>
                        <a:pt x="209" y="136"/>
                        <a:pt x="209" y="135"/>
                        <a:pt x="209" y="135"/>
                      </a:cubicBezTo>
                      <a:cubicBezTo>
                        <a:pt x="210" y="135"/>
                        <a:pt x="212" y="135"/>
                        <a:pt x="213" y="135"/>
                      </a:cubicBezTo>
                      <a:cubicBezTo>
                        <a:pt x="214" y="136"/>
                        <a:pt x="215" y="135"/>
                        <a:pt x="215" y="135"/>
                      </a:cubicBezTo>
                      <a:cubicBezTo>
                        <a:pt x="216" y="135"/>
                        <a:pt x="217" y="134"/>
                        <a:pt x="217" y="132"/>
                      </a:cubicBezTo>
                      <a:cubicBezTo>
                        <a:pt x="218" y="131"/>
                        <a:pt x="219" y="132"/>
                        <a:pt x="219" y="133"/>
                      </a:cubicBezTo>
                      <a:cubicBezTo>
                        <a:pt x="219" y="135"/>
                        <a:pt x="220" y="136"/>
                        <a:pt x="221" y="137"/>
                      </a:cubicBezTo>
                      <a:cubicBezTo>
                        <a:pt x="221" y="138"/>
                        <a:pt x="224" y="138"/>
                        <a:pt x="225" y="137"/>
                      </a:cubicBezTo>
                      <a:cubicBezTo>
                        <a:pt x="227" y="137"/>
                        <a:pt x="230" y="136"/>
                        <a:pt x="231" y="136"/>
                      </a:cubicBezTo>
                      <a:cubicBezTo>
                        <a:pt x="233" y="136"/>
                        <a:pt x="234" y="136"/>
                        <a:pt x="235" y="137"/>
                      </a:cubicBezTo>
                      <a:cubicBezTo>
                        <a:pt x="236" y="137"/>
                        <a:pt x="238" y="137"/>
                        <a:pt x="240" y="137"/>
                      </a:cubicBezTo>
                      <a:cubicBezTo>
                        <a:pt x="242" y="137"/>
                        <a:pt x="244" y="137"/>
                        <a:pt x="245" y="137"/>
                      </a:cubicBezTo>
                      <a:cubicBezTo>
                        <a:pt x="247" y="138"/>
                        <a:pt x="247" y="138"/>
                        <a:pt x="246" y="139"/>
                      </a:cubicBezTo>
                      <a:cubicBezTo>
                        <a:pt x="246" y="140"/>
                        <a:pt x="244" y="140"/>
                        <a:pt x="243" y="140"/>
                      </a:cubicBezTo>
                      <a:cubicBezTo>
                        <a:pt x="242" y="140"/>
                        <a:pt x="241" y="141"/>
                        <a:pt x="240" y="141"/>
                      </a:cubicBezTo>
                      <a:cubicBezTo>
                        <a:pt x="238" y="142"/>
                        <a:pt x="236" y="142"/>
                        <a:pt x="235" y="142"/>
                      </a:cubicBezTo>
                      <a:cubicBezTo>
                        <a:pt x="234" y="142"/>
                        <a:pt x="233" y="142"/>
                        <a:pt x="232" y="141"/>
                      </a:cubicBezTo>
                      <a:cubicBezTo>
                        <a:pt x="231" y="141"/>
                        <a:pt x="229" y="141"/>
                        <a:pt x="227" y="142"/>
                      </a:cubicBezTo>
                      <a:cubicBezTo>
                        <a:pt x="226" y="143"/>
                        <a:pt x="226" y="145"/>
                        <a:pt x="226" y="146"/>
                      </a:cubicBezTo>
                      <a:cubicBezTo>
                        <a:pt x="226" y="148"/>
                        <a:pt x="225" y="150"/>
                        <a:pt x="225" y="151"/>
                      </a:cubicBezTo>
                      <a:cubicBezTo>
                        <a:pt x="224" y="153"/>
                        <a:pt x="225" y="154"/>
                        <a:pt x="226" y="154"/>
                      </a:cubicBezTo>
                      <a:cubicBezTo>
                        <a:pt x="227" y="154"/>
                        <a:pt x="229" y="154"/>
                        <a:pt x="231" y="154"/>
                      </a:cubicBezTo>
                      <a:cubicBezTo>
                        <a:pt x="233" y="153"/>
                        <a:pt x="233" y="154"/>
                        <a:pt x="232" y="155"/>
                      </a:cubicBezTo>
                      <a:cubicBezTo>
                        <a:pt x="230" y="155"/>
                        <a:pt x="228" y="157"/>
                        <a:pt x="228" y="158"/>
                      </a:cubicBezTo>
                      <a:cubicBezTo>
                        <a:pt x="227" y="159"/>
                        <a:pt x="227" y="161"/>
                        <a:pt x="227" y="162"/>
                      </a:cubicBezTo>
                      <a:cubicBezTo>
                        <a:pt x="227" y="163"/>
                        <a:pt x="227" y="165"/>
                        <a:pt x="226" y="167"/>
                      </a:cubicBezTo>
                      <a:cubicBezTo>
                        <a:pt x="225" y="167"/>
                        <a:pt x="225" y="168"/>
                        <a:pt x="227" y="169"/>
                      </a:cubicBezTo>
                      <a:cubicBezTo>
                        <a:pt x="228" y="169"/>
                        <a:pt x="231" y="169"/>
                        <a:pt x="235" y="169"/>
                      </a:cubicBezTo>
                      <a:cubicBezTo>
                        <a:pt x="237" y="169"/>
                        <a:pt x="242" y="169"/>
                        <a:pt x="243" y="169"/>
                      </a:cubicBezTo>
                      <a:cubicBezTo>
                        <a:pt x="245" y="169"/>
                        <a:pt x="247" y="169"/>
                        <a:pt x="250" y="168"/>
                      </a:cubicBezTo>
                      <a:cubicBezTo>
                        <a:pt x="252" y="167"/>
                        <a:pt x="253" y="167"/>
                        <a:pt x="253" y="167"/>
                      </a:cubicBezTo>
                      <a:cubicBezTo>
                        <a:pt x="253" y="167"/>
                        <a:pt x="252" y="168"/>
                        <a:pt x="249" y="169"/>
                      </a:cubicBezTo>
                      <a:cubicBezTo>
                        <a:pt x="246" y="170"/>
                        <a:pt x="243" y="171"/>
                        <a:pt x="242" y="172"/>
                      </a:cubicBezTo>
                      <a:cubicBezTo>
                        <a:pt x="240" y="172"/>
                        <a:pt x="238" y="173"/>
                        <a:pt x="237" y="174"/>
                      </a:cubicBezTo>
                      <a:cubicBezTo>
                        <a:pt x="235" y="176"/>
                        <a:pt x="232" y="176"/>
                        <a:pt x="231" y="177"/>
                      </a:cubicBezTo>
                      <a:cubicBezTo>
                        <a:pt x="229" y="178"/>
                        <a:pt x="229" y="179"/>
                        <a:pt x="229" y="180"/>
                      </a:cubicBezTo>
                      <a:cubicBezTo>
                        <a:pt x="229" y="181"/>
                        <a:pt x="230" y="181"/>
                        <a:pt x="231" y="181"/>
                      </a:cubicBezTo>
                      <a:cubicBezTo>
                        <a:pt x="232" y="181"/>
                        <a:pt x="231" y="181"/>
                        <a:pt x="230" y="182"/>
                      </a:cubicBezTo>
                      <a:cubicBezTo>
                        <a:pt x="229" y="183"/>
                        <a:pt x="228" y="184"/>
                        <a:pt x="228" y="185"/>
                      </a:cubicBezTo>
                      <a:cubicBezTo>
                        <a:pt x="229" y="185"/>
                        <a:pt x="228" y="187"/>
                        <a:pt x="227" y="188"/>
                      </a:cubicBezTo>
                      <a:cubicBezTo>
                        <a:pt x="227" y="188"/>
                        <a:pt x="226" y="189"/>
                        <a:pt x="227" y="190"/>
                      </a:cubicBezTo>
                      <a:cubicBezTo>
                        <a:pt x="227" y="191"/>
                        <a:pt x="228" y="192"/>
                        <a:pt x="229" y="193"/>
                      </a:cubicBezTo>
                      <a:cubicBezTo>
                        <a:pt x="231" y="193"/>
                        <a:pt x="231" y="193"/>
                        <a:pt x="231" y="194"/>
                      </a:cubicBezTo>
                      <a:cubicBezTo>
                        <a:pt x="232" y="195"/>
                        <a:pt x="232" y="196"/>
                        <a:pt x="231" y="197"/>
                      </a:cubicBezTo>
                      <a:cubicBezTo>
                        <a:pt x="231" y="198"/>
                        <a:pt x="230" y="199"/>
                        <a:pt x="229" y="199"/>
                      </a:cubicBezTo>
                      <a:cubicBezTo>
                        <a:pt x="229" y="200"/>
                        <a:pt x="230" y="201"/>
                        <a:pt x="231" y="201"/>
                      </a:cubicBezTo>
                      <a:cubicBezTo>
                        <a:pt x="232" y="202"/>
                        <a:pt x="233" y="202"/>
                        <a:pt x="235" y="201"/>
                      </a:cubicBezTo>
                      <a:cubicBezTo>
                        <a:pt x="236" y="201"/>
                        <a:pt x="237" y="201"/>
                        <a:pt x="238" y="201"/>
                      </a:cubicBezTo>
                      <a:cubicBezTo>
                        <a:pt x="238" y="202"/>
                        <a:pt x="238" y="203"/>
                        <a:pt x="238" y="203"/>
                      </a:cubicBezTo>
                      <a:cubicBezTo>
                        <a:pt x="237" y="204"/>
                        <a:pt x="238" y="206"/>
                        <a:pt x="239" y="207"/>
                      </a:cubicBezTo>
                      <a:cubicBezTo>
                        <a:pt x="240" y="208"/>
                        <a:pt x="240" y="210"/>
                        <a:pt x="240" y="212"/>
                      </a:cubicBezTo>
                      <a:cubicBezTo>
                        <a:pt x="240" y="213"/>
                        <a:pt x="240" y="214"/>
                        <a:pt x="241" y="215"/>
                      </a:cubicBezTo>
                      <a:cubicBezTo>
                        <a:pt x="241" y="215"/>
                        <a:pt x="242" y="216"/>
                        <a:pt x="242" y="218"/>
                      </a:cubicBezTo>
                      <a:cubicBezTo>
                        <a:pt x="242" y="219"/>
                        <a:pt x="242" y="221"/>
                        <a:pt x="242" y="223"/>
                      </a:cubicBezTo>
                      <a:cubicBezTo>
                        <a:pt x="241" y="224"/>
                        <a:pt x="241" y="227"/>
                        <a:pt x="240" y="229"/>
                      </a:cubicBezTo>
                      <a:cubicBezTo>
                        <a:pt x="240" y="230"/>
                        <a:pt x="240" y="231"/>
                        <a:pt x="239" y="233"/>
                      </a:cubicBezTo>
                      <a:cubicBezTo>
                        <a:pt x="239" y="233"/>
                        <a:pt x="238" y="234"/>
                        <a:pt x="238" y="235"/>
                      </a:cubicBezTo>
                      <a:cubicBezTo>
                        <a:pt x="242" y="236"/>
                        <a:pt x="242" y="236"/>
                        <a:pt x="242" y="236"/>
                      </a:cubicBezTo>
                      <a:cubicBezTo>
                        <a:pt x="243" y="239"/>
                        <a:pt x="243" y="239"/>
                        <a:pt x="243" y="239"/>
                      </a:cubicBezTo>
                      <a:cubicBezTo>
                        <a:pt x="237" y="244"/>
                        <a:pt x="237" y="244"/>
                        <a:pt x="237" y="244"/>
                      </a:cubicBezTo>
                      <a:cubicBezTo>
                        <a:pt x="236" y="244"/>
                        <a:pt x="236" y="244"/>
                        <a:pt x="236" y="244"/>
                      </a:cubicBezTo>
                      <a:cubicBezTo>
                        <a:pt x="232" y="243"/>
                        <a:pt x="232" y="243"/>
                        <a:pt x="232" y="243"/>
                      </a:cubicBezTo>
                      <a:cubicBezTo>
                        <a:pt x="231" y="245"/>
                        <a:pt x="231" y="248"/>
                        <a:pt x="231" y="249"/>
                      </a:cubicBezTo>
                      <a:cubicBezTo>
                        <a:pt x="231" y="250"/>
                        <a:pt x="231" y="253"/>
                        <a:pt x="231" y="254"/>
                      </a:cubicBezTo>
                      <a:cubicBezTo>
                        <a:pt x="231" y="254"/>
                        <a:pt x="232" y="254"/>
                        <a:pt x="235" y="254"/>
                      </a:cubicBezTo>
                      <a:cubicBezTo>
                        <a:pt x="237" y="254"/>
                        <a:pt x="240" y="250"/>
                        <a:pt x="242" y="250"/>
                      </a:cubicBezTo>
                      <a:cubicBezTo>
                        <a:pt x="242" y="250"/>
                        <a:pt x="242" y="246"/>
                        <a:pt x="242" y="245"/>
                      </a:cubicBezTo>
                      <a:cubicBezTo>
                        <a:pt x="242" y="244"/>
                        <a:pt x="241" y="242"/>
                        <a:pt x="243" y="242"/>
                      </a:cubicBezTo>
                      <a:cubicBezTo>
                        <a:pt x="244" y="243"/>
                        <a:pt x="245" y="240"/>
                        <a:pt x="246" y="240"/>
                      </a:cubicBezTo>
                      <a:cubicBezTo>
                        <a:pt x="248" y="239"/>
                        <a:pt x="252" y="239"/>
                        <a:pt x="253" y="239"/>
                      </a:cubicBezTo>
                      <a:cubicBezTo>
                        <a:pt x="254" y="241"/>
                        <a:pt x="249" y="245"/>
                        <a:pt x="250" y="245"/>
                      </a:cubicBezTo>
                      <a:cubicBezTo>
                        <a:pt x="251" y="246"/>
                        <a:pt x="252" y="249"/>
                        <a:pt x="254" y="248"/>
                      </a:cubicBezTo>
                      <a:cubicBezTo>
                        <a:pt x="256" y="247"/>
                        <a:pt x="260" y="243"/>
                        <a:pt x="262" y="246"/>
                      </a:cubicBezTo>
                      <a:cubicBezTo>
                        <a:pt x="263" y="248"/>
                        <a:pt x="264" y="249"/>
                        <a:pt x="264" y="249"/>
                      </a:cubicBezTo>
                      <a:cubicBezTo>
                        <a:pt x="264" y="249"/>
                        <a:pt x="265" y="248"/>
                        <a:pt x="266" y="247"/>
                      </a:cubicBezTo>
                      <a:cubicBezTo>
                        <a:pt x="267" y="247"/>
                        <a:pt x="268" y="244"/>
                        <a:pt x="268" y="242"/>
                      </a:cubicBezTo>
                      <a:cubicBezTo>
                        <a:pt x="268" y="239"/>
                        <a:pt x="268" y="236"/>
                        <a:pt x="270" y="235"/>
                      </a:cubicBezTo>
                      <a:cubicBezTo>
                        <a:pt x="272" y="233"/>
                        <a:pt x="273" y="230"/>
                        <a:pt x="273" y="229"/>
                      </a:cubicBezTo>
                      <a:cubicBezTo>
                        <a:pt x="272" y="227"/>
                        <a:pt x="272" y="225"/>
                        <a:pt x="272" y="224"/>
                      </a:cubicBezTo>
                      <a:cubicBezTo>
                        <a:pt x="273" y="223"/>
                        <a:pt x="274" y="222"/>
                        <a:pt x="275" y="223"/>
                      </a:cubicBezTo>
                      <a:cubicBezTo>
                        <a:pt x="275" y="223"/>
                        <a:pt x="277" y="224"/>
                        <a:pt x="277" y="225"/>
                      </a:cubicBezTo>
                      <a:cubicBezTo>
                        <a:pt x="278" y="226"/>
                        <a:pt x="281" y="228"/>
                        <a:pt x="282" y="229"/>
                      </a:cubicBezTo>
                      <a:cubicBezTo>
                        <a:pt x="283" y="228"/>
                        <a:pt x="286" y="228"/>
                        <a:pt x="289" y="227"/>
                      </a:cubicBezTo>
                      <a:cubicBezTo>
                        <a:pt x="291" y="227"/>
                        <a:pt x="293" y="225"/>
                        <a:pt x="294" y="223"/>
                      </a:cubicBezTo>
                      <a:cubicBezTo>
                        <a:pt x="295" y="221"/>
                        <a:pt x="297" y="220"/>
                        <a:pt x="299" y="219"/>
                      </a:cubicBezTo>
                      <a:cubicBezTo>
                        <a:pt x="299" y="217"/>
                        <a:pt x="300" y="215"/>
                        <a:pt x="299" y="214"/>
                      </a:cubicBezTo>
                      <a:cubicBezTo>
                        <a:pt x="299" y="212"/>
                        <a:pt x="298" y="209"/>
                        <a:pt x="297" y="209"/>
                      </a:cubicBezTo>
                      <a:cubicBezTo>
                        <a:pt x="296" y="207"/>
                        <a:pt x="293" y="205"/>
                        <a:pt x="291" y="203"/>
                      </a:cubicBezTo>
                      <a:cubicBezTo>
                        <a:pt x="289" y="201"/>
                        <a:pt x="287" y="199"/>
                        <a:pt x="285" y="197"/>
                      </a:cubicBezTo>
                      <a:cubicBezTo>
                        <a:pt x="283" y="196"/>
                        <a:pt x="284" y="195"/>
                        <a:pt x="287" y="195"/>
                      </a:cubicBezTo>
                      <a:cubicBezTo>
                        <a:pt x="288" y="195"/>
                        <a:pt x="292" y="194"/>
                        <a:pt x="293" y="193"/>
                      </a:cubicBezTo>
                      <a:cubicBezTo>
                        <a:pt x="295" y="193"/>
                        <a:pt x="296" y="191"/>
                        <a:pt x="297" y="191"/>
                      </a:cubicBezTo>
                      <a:cubicBezTo>
                        <a:pt x="298" y="190"/>
                        <a:pt x="299" y="188"/>
                        <a:pt x="300" y="187"/>
                      </a:cubicBezTo>
                      <a:cubicBezTo>
                        <a:pt x="301" y="186"/>
                        <a:pt x="303" y="184"/>
                        <a:pt x="304" y="182"/>
                      </a:cubicBezTo>
                      <a:cubicBezTo>
                        <a:pt x="306" y="181"/>
                        <a:pt x="308" y="181"/>
                        <a:pt x="310" y="180"/>
                      </a:cubicBezTo>
                      <a:cubicBezTo>
                        <a:pt x="311" y="180"/>
                        <a:pt x="313" y="180"/>
                        <a:pt x="316" y="180"/>
                      </a:cubicBezTo>
                      <a:cubicBezTo>
                        <a:pt x="318" y="180"/>
                        <a:pt x="320" y="179"/>
                        <a:pt x="320" y="177"/>
                      </a:cubicBezTo>
                      <a:cubicBezTo>
                        <a:pt x="319" y="175"/>
                        <a:pt x="317" y="174"/>
                        <a:pt x="315" y="174"/>
                      </a:cubicBezTo>
                      <a:cubicBezTo>
                        <a:pt x="312" y="174"/>
                        <a:pt x="309" y="175"/>
                        <a:pt x="307" y="175"/>
                      </a:cubicBezTo>
                      <a:cubicBezTo>
                        <a:pt x="305" y="176"/>
                        <a:pt x="303" y="176"/>
                        <a:pt x="300" y="176"/>
                      </a:cubicBezTo>
                      <a:cubicBezTo>
                        <a:pt x="297" y="177"/>
                        <a:pt x="295" y="176"/>
                        <a:pt x="295" y="174"/>
                      </a:cubicBezTo>
                      <a:cubicBezTo>
                        <a:pt x="294" y="172"/>
                        <a:pt x="294" y="171"/>
                        <a:pt x="295" y="172"/>
                      </a:cubicBezTo>
                      <a:cubicBezTo>
                        <a:pt x="296" y="172"/>
                        <a:pt x="297" y="171"/>
                        <a:pt x="297" y="170"/>
                      </a:cubicBezTo>
                      <a:cubicBezTo>
                        <a:pt x="296" y="168"/>
                        <a:pt x="296" y="166"/>
                        <a:pt x="296" y="164"/>
                      </a:cubicBezTo>
                      <a:cubicBezTo>
                        <a:pt x="295" y="162"/>
                        <a:pt x="296" y="160"/>
                        <a:pt x="297" y="160"/>
                      </a:cubicBezTo>
                      <a:cubicBezTo>
                        <a:pt x="297" y="159"/>
                        <a:pt x="300" y="159"/>
                        <a:pt x="301" y="158"/>
                      </a:cubicBezTo>
                      <a:cubicBezTo>
                        <a:pt x="303" y="158"/>
                        <a:pt x="308" y="154"/>
                        <a:pt x="310" y="152"/>
                      </a:cubicBezTo>
                      <a:cubicBezTo>
                        <a:pt x="312" y="148"/>
                        <a:pt x="315" y="146"/>
                        <a:pt x="315" y="146"/>
                      </a:cubicBezTo>
                      <a:cubicBezTo>
                        <a:pt x="315" y="146"/>
                        <a:pt x="314" y="144"/>
                        <a:pt x="313" y="143"/>
                      </a:cubicBezTo>
                      <a:cubicBezTo>
                        <a:pt x="312" y="142"/>
                        <a:pt x="311" y="139"/>
                        <a:pt x="311" y="138"/>
                      </a:cubicBezTo>
                      <a:cubicBezTo>
                        <a:pt x="310" y="137"/>
                        <a:pt x="311" y="136"/>
                        <a:pt x="312" y="135"/>
                      </a:cubicBezTo>
                      <a:cubicBezTo>
                        <a:pt x="312" y="134"/>
                        <a:pt x="314" y="133"/>
                        <a:pt x="315" y="133"/>
                      </a:cubicBezTo>
                      <a:cubicBezTo>
                        <a:pt x="315" y="134"/>
                        <a:pt x="317" y="134"/>
                        <a:pt x="318" y="133"/>
                      </a:cubicBezTo>
                      <a:cubicBezTo>
                        <a:pt x="320" y="133"/>
                        <a:pt x="320" y="131"/>
                        <a:pt x="320" y="130"/>
                      </a:cubicBezTo>
                      <a:cubicBezTo>
                        <a:pt x="320" y="130"/>
                        <a:pt x="318" y="129"/>
                        <a:pt x="316" y="129"/>
                      </a:cubicBezTo>
                      <a:cubicBezTo>
                        <a:pt x="315" y="129"/>
                        <a:pt x="313" y="127"/>
                        <a:pt x="312" y="126"/>
                      </a:cubicBezTo>
                      <a:cubicBezTo>
                        <a:pt x="311" y="125"/>
                        <a:pt x="312" y="124"/>
                        <a:pt x="313" y="123"/>
                      </a:cubicBezTo>
                      <a:cubicBezTo>
                        <a:pt x="314" y="123"/>
                        <a:pt x="317" y="122"/>
                        <a:pt x="319" y="120"/>
                      </a:cubicBezTo>
                      <a:cubicBezTo>
                        <a:pt x="321" y="119"/>
                        <a:pt x="324" y="118"/>
                        <a:pt x="326" y="117"/>
                      </a:cubicBezTo>
                      <a:cubicBezTo>
                        <a:pt x="328" y="116"/>
                        <a:pt x="330" y="114"/>
                        <a:pt x="331" y="111"/>
                      </a:cubicBezTo>
                      <a:cubicBezTo>
                        <a:pt x="333" y="110"/>
                        <a:pt x="333" y="107"/>
                        <a:pt x="333" y="10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0E27B895-7559-A389-4051-1B29EE7E7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1156" y="3295608"/>
                  <a:ext cx="28172" cy="19428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26" y="7"/>
                    </a:cxn>
                    <a:cxn ang="0">
                      <a:pos x="21" y="2"/>
                    </a:cxn>
                    <a:cxn ang="0">
                      <a:pos x="14" y="0"/>
                    </a:cxn>
                    <a:cxn ang="0">
                      <a:pos x="0" y="19"/>
                    </a:cxn>
                    <a:cxn ang="0">
                      <a:pos x="7" y="21"/>
                    </a:cxn>
                    <a:cxn ang="0">
                      <a:pos x="12" y="19"/>
                    </a:cxn>
                    <a:cxn ang="0">
                      <a:pos x="12" y="19"/>
                    </a:cxn>
                    <a:cxn ang="0">
                      <a:pos x="12" y="19"/>
                    </a:cxn>
                  </a:cxnLst>
                  <a:rect l="0" t="0" r="r" b="b"/>
                  <a:pathLst>
                    <a:path w="26" h="21">
                      <a:moveTo>
                        <a:pt x="12" y="19"/>
                      </a:moveTo>
                      <a:lnTo>
                        <a:pt x="26" y="7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0" y="19"/>
                      </a:lnTo>
                      <a:lnTo>
                        <a:pt x="7" y="21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2" y="19"/>
                      </a:ln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AA758FFD-EFE4-5C13-9ABF-4EC59E62E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6052" y="2419389"/>
                  <a:ext cx="462395" cy="717879"/>
                </a:xfrm>
                <a:custGeom>
                  <a:avLst/>
                  <a:gdLst/>
                  <a:ahLst/>
                  <a:cxnLst>
                    <a:cxn ang="0">
                      <a:pos x="180" y="21"/>
                    </a:cxn>
                    <a:cxn ang="0">
                      <a:pos x="155" y="17"/>
                    </a:cxn>
                    <a:cxn ang="0">
                      <a:pos x="138" y="2"/>
                    </a:cxn>
                    <a:cxn ang="0">
                      <a:pos x="110" y="5"/>
                    </a:cxn>
                    <a:cxn ang="0">
                      <a:pos x="106" y="14"/>
                    </a:cxn>
                    <a:cxn ang="0">
                      <a:pos x="109" y="39"/>
                    </a:cxn>
                    <a:cxn ang="0">
                      <a:pos x="110" y="58"/>
                    </a:cxn>
                    <a:cxn ang="0">
                      <a:pos x="102" y="80"/>
                    </a:cxn>
                    <a:cxn ang="0">
                      <a:pos x="96" y="102"/>
                    </a:cxn>
                    <a:cxn ang="0">
                      <a:pos x="100" y="123"/>
                    </a:cxn>
                    <a:cxn ang="0">
                      <a:pos x="100" y="153"/>
                    </a:cxn>
                    <a:cxn ang="0">
                      <a:pos x="82" y="178"/>
                    </a:cxn>
                    <a:cxn ang="0">
                      <a:pos x="61" y="188"/>
                    </a:cxn>
                    <a:cxn ang="0">
                      <a:pos x="42" y="198"/>
                    </a:cxn>
                    <a:cxn ang="0">
                      <a:pos x="18" y="212"/>
                    </a:cxn>
                    <a:cxn ang="0">
                      <a:pos x="4" y="210"/>
                    </a:cxn>
                    <a:cxn ang="0">
                      <a:pos x="11" y="232"/>
                    </a:cxn>
                    <a:cxn ang="0">
                      <a:pos x="31" y="246"/>
                    </a:cxn>
                    <a:cxn ang="0">
                      <a:pos x="48" y="259"/>
                    </a:cxn>
                    <a:cxn ang="0">
                      <a:pos x="49" y="281"/>
                    </a:cxn>
                    <a:cxn ang="0">
                      <a:pos x="69" y="294"/>
                    </a:cxn>
                    <a:cxn ang="0">
                      <a:pos x="92" y="302"/>
                    </a:cxn>
                    <a:cxn ang="0">
                      <a:pos x="113" y="299"/>
                    </a:cxn>
                    <a:cxn ang="0">
                      <a:pos x="123" y="281"/>
                    </a:cxn>
                    <a:cxn ang="0">
                      <a:pos x="114" y="273"/>
                    </a:cxn>
                    <a:cxn ang="0">
                      <a:pos x="126" y="283"/>
                    </a:cxn>
                    <a:cxn ang="0">
                      <a:pos x="127" y="305"/>
                    </a:cxn>
                    <a:cxn ang="0">
                      <a:pos x="133" y="304"/>
                    </a:cxn>
                    <a:cxn ang="0">
                      <a:pos x="141" y="303"/>
                    </a:cxn>
                    <a:cxn ang="0">
                      <a:pos x="147" y="291"/>
                    </a:cxn>
                    <a:cxn ang="0">
                      <a:pos x="151" y="288"/>
                    </a:cxn>
                    <a:cxn ang="0">
                      <a:pos x="154" y="292"/>
                    </a:cxn>
                    <a:cxn ang="0">
                      <a:pos x="156" y="309"/>
                    </a:cxn>
                    <a:cxn ang="0">
                      <a:pos x="169" y="306"/>
                    </a:cxn>
                    <a:cxn ang="0">
                      <a:pos x="166" y="291"/>
                    </a:cxn>
                    <a:cxn ang="0">
                      <a:pos x="174" y="289"/>
                    </a:cxn>
                    <a:cxn ang="0">
                      <a:pos x="170" y="268"/>
                    </a:cxn>
                    <a:cxn ang="0">
                      <a:pos x="165" y="239"/>
                    </a:cxn>
                    <a:cxn ang="0">
                      <a:pos x="154" y="218"/>
                    </a:cxn>
                    <a:cxn ang="0">
                      <a:pos x="146" y="202"/>
                    </a:cxn>
                    <a:cxn ang="0">
                      <a:pos x="146" y="183"/>
                    </a:cxn>
                    <a:cxn ang="0">
                      <a:pos x="148" y="166"/>
                    </a:cxn>
                    <a:cxn ang="0">
                      <a:pos x="131" y="157"/>
                    </a:cxn>
                    <a:cxn ang="0">
                      <a:pos x="112" y="147"/>
                    </a:cxn>
                    <a:cxn ang="0">
                      <a:pos x="123" y="130"/>
                    </a:cxn>
                    <a:cxn ang="0">
                      <a:pos x="144" y="113"/>
                    </a:cxn>
                    <a:cxn ang="0">
                      <a:pos x="150" y="99"/>
                    </a:cxn>
                    <a:cxn ang="0">
                      <a:pos x="125" y="85"/>
                    </a:cxn>
                    <a:cxn ang="0">
                      <a:pos x="111" y="72"/>
                    </a:cxn>
                    <a:cxn ang="0">
                      <a:pos x="127" y="51"/>
                    </a:cxn>
                    <a:cxn ang="0">
                      <a:pos x="122" y="37"/>
                    </a:cxn>
                    <a:cxn ang="0">
                      <a:pos x="137" y="44"/>
                    </a:cxn>
                    <a:cxn ang="0">
                      <a:pos x="155" y="53"/>
                    </a:cxn>
                    <a:cxn ang="0">
                      <a:pos x="160" y="48"/>
                    </a:cxn>
                    <a:cxn ang="0">
                      <a:pos x="170" y="63"/>
                    </a:cxn>
                    <a:cxn ang="0">
                      <a:pos x="187" y="60"/>
                    </a:cxn>
                    <a:cxn ang="0">
                      <a:pos x="200" y="35"/>
                    </a:cxn>
                  </a:cxnLst>
                  <a:rect l="0" t="0" r="r" b="b"/>
                  <a:pathLst>
                    <a:path w="201" h="312">
                      <a:moveTo>
                        <a:pt x="200" y="28"/>
                      </a:moveTo>
                      <a:cubicBezTo>
                        <a:pt x="200" y="25"/>
                        <a:pt x="199" y="24"/>
                        <a:pt x="199" y="24"/>
                      </a:cubicBezTo>
                      <a:cubicBezTo>
                        <a:pt x="199" y="24"/>
                        <a:pt x="198" y="24"/>
                        <a:pt x="195" y="24"/>
                      </a:cubicBezTo>
                      <a:cubicBezTo>
                        <a:pt x="192" y="24"/>
                        <a:pt x="189" y="23"/>
                        <a:pt x="187" y="22"/>
                      </a:cubicBezTo>
                      <a:cubicBezTo>
                        <a:pt x="185" y="22"/>
                        <a:pt x="182" y="21"/>
                        <a:pt x="180" y="21"/>
                      </a:cubicBezTo>
                      <a:cubicBezTo>
                        <a:pt x="178" y="21"/>
                        <a:pt x="176" y="20"/>
                        <a:pt x="174" y="19"/>
                      </a:cubicBezTo>
                      <a:cubicBezTo>
                        <a:pt x="173" y="18"/>
                        <a:pt x="170" y="19"/>
                        <a:pt x="169" y="19"/>
                      </a:cubicBezTo>
                      <a:cubicBezTo>
                        <a:pt x="167" y="20"/>
                        <a:pt x="165" y="21"/>
                        <a:pt x="164" y="21"/>
                      </a:cubicBezTo>
                      <a:cubicBezTo>
                        <a:pt x="163" y="21"/>
                        <a:pt x="161" y="20"/>
                        <a:pt x="160" y="20"/>
                      </a:cubicBezTo>
                      <a:cubicBezTo>
                        <a:pt x="158" y="19"/>
                        <a:pt x="156" y="17"/>
                        <a:pt x="155" y="17"/>
                      </a:cubicBezTo>
                      <a:cubicBezTo>
                        <a:pt x="154" y="16"/>
                        <a:pt x="151" y="15"/>
                        <a:pt x="150" y="15"/>
                      </a:cubicBezTo>
                      <a:cubicBezTo>
                        <a:pt x="148" y="14"/>
                        <a:pt x="147" y="12"/>
                        <a:pt x="147" y="11"/>
                      </a:cubicBezTo>
                      <a:cubicBezTo>
                        <a:pt x="147" y="10"/>
                        <a:pt x="145" y="7"/>
                        <a:pt x="143" y="7"/>
                      </a:cubicBezTo>
                      <a:cubicBezTo>
                        <a:pt x="142" y="6"/>
                        <a:pt x="141" y="3"/>
                        <a:pt x="141" y="2"/>
                      </a:cubicBezTo>
                      <a:cubicBezTo>
                        <a:pt x="141" y="2"/>
                        <a:pt x="140" y="2"/>
                        <a:pt x="138" y="2"/>
                      </a:cubicBezTo>
                      <a:cubicBezTo>
                        <a:pt x="138" y="2"/>
                        <a:pt x="134" y="3"/>
                        <a:pt x="132" y="3"/>
                      </a:cubicBezTo>
                      <a:cubicBezTo>
                        <a:pt x="130" y="3"/>
                        <a:pt x="126" y="4"/>
                        <a:pt x="124" y="5"/>
                      </a:cubicBezTo>
                      <a:cubicBezTo>
                        <a:pt x="123" y="7"/>
                        <a:pt x="121" y="7"/>
                        <a:pt x="120" y="7"/>
                      </a:cubicBezTo>
                      <a:cubicBezTo>
                        <a:pt x="119" y="6"/>
                        <a:pt x="116" y="6"/>
                        <a:pt x="115" y="6"/>
                      </a:cubicBezTo>
                      <a:cubicBezTo>
                        <a:pt x="113" y="5"/>
                        <a:pt x="111" y="5"/>
                        <a:pt x="110" y="5"/>
                      </a:cubicBezTo>
                      <a:cubicBezTo>
                        <a:pt x="109" y="5"/>
                        <a:pt x="106" y="3"/>
                        <a:pt x="105" y="2"/>
                      </a:cubicBezTo>
                      <a:cubicBezTo>
                        <a:pt x="104" y="1"/>
                        <a:pt x="103" y="0"/>
                        <a:pt x="103" y="0"/>
                      </a:cubicBezTo>
                      <a:cubicBezTo>
                        <a:pt x="103" y="0"/>
                        <a:pt x="103" y="2"/>
                        <a:pt x="102" y="4"/>
                      </a:cubicBezTo>
                      <a:cubicBezTo>
                        <a:pt x="102" y="7"/>
                        <a:pt x="102" y="9"/>
                        <a:pt x="103" y="11"/>
                      </a:cubicBezTo>
                      <a:cubicBezTo>
                        <a:pt x="104" y="12"/>
                        <a:pt x="105" y="13"/>
                        <a:pt x="106" y="14"/>
                      </a:cubicBezTo>
                      <a:cubicBezTo>
                        <a:pt x="106" y="16"/>
                        <a:pt x="107" y="18"/>
                        <a:pt x="108" y="18"/>
                      </a:cubicBezTo>
                      <a:cubicBezTo>
                        <a:pt x="108" y="19"/>
                        <a:pt x="109" y="21"/>
                        <a:pt x="110" y="23"/>
                      </a:cubicBezTo>
                      <a:cubicBezTo>
                        <a:pt x="111" y="24"/>
                        <a:pt x="112" y="27"/>
                        <a:pt x="112" y="28"/>
                      </a:cubicBezTo>
                      <a:cubicBezTo>
                        <a:pt x="112" y="30"/>
                        <a:pt x="112" y="34"/>
                        <a:pt x="111" y="35"/>
                      </a:cubicBezTo>
                      <a:cubicBezTo>
                        <a:pt x="110" y="37"/>
                        <a:pt x="109" y="39"/>
                        <a:pt x="109" y="39"/>
                      </a:cubicBezTo>
                      <a:cubicBezTo>
                        <a:pt x="117" y="45"/>
                        <a:pt x="117" y="45"/>
                        <a:pt x="117" y="45"/>
                      </a:cubicBezTo>
                      <a:cubicBezTo>
                        <a:pt x="117" y="45"/>
                        <a:pt x="116" y="46"/>
                        <a:pt x="115" y="47"/>
                      </a:cubicBezTo>
                      <a:cubicBezTo>
                        <a:pt x="114" y="48"/>
                        <a:pt x="117" y="49"/>
                        <a:pt x="116" y="50"/>
                      </a:cubicBezTo>
                      <a:cubicBezTo>
                        <a:pt x="115" y="51"/>
                        <a:pt x="114" y="54"/>
                        <a:pt x="113" y="55"/>
                      </a:cubicBezTo>
                      <a:cubicBezTo>
                        <a:pt x="112" y="56"/>
                        <a:pt x="110" y="57"/>
                        <a:pt x="110" y="58"/>
                      </a:cubicBezTo>
                      <a:cubicBezTo>
                        <a:pt x="108" y="60"/>
                        <a:pt x="106" y="61"/>
                        <a:pt x="104" y="62"/>
                      </a:cubicBezTo>
                      <a:cubicBezTo>
                        <a:pt x="102" y="63"/>
                        <a:pt x="101" y="64"/>
                        <a:pt x="99" y="66"/>
                      </a:cubicBezTo>
                      <a:cubicBezTo>
                        <a:pt x="98" y="68"/>
                        <a:pt x="96" y="70"/>
                        <a:pt x="96" y="71"/>
                      </a:cubicBezTo>
                      <a:cubicBezTo>
                        <a:pt x="96" y="73"/>
                        <a:pt x="97" y="74"/>
                        <a:pt x="98" y="76"/>
                      </a:cubicBezTo>
                      <a:cubicBezTo>
                        <a:pt x="100" y="77"/>
                        <a:pt x="101" y="79"/>
                        <a:pt x="102" y="80"/>
                      </a:cubicBezTo>
                      <a:cubicBezTo>
                        <a:pt x="103" y="81"/>
                        <a:pt x="104" y="84"/>
                        <a:pt x="106" y="86"/>
                      </a:cubicBezTo>
                      <a:cubicBezTo>
                        <a:pt x="107" y="88"/>
                        <a:pt x="109" y="89"/>
                        <a:pt x="109" y="91"/>
                      </a:cubicBezTo>
                      <a:cubicBezTo>
                        <a:pt x="110" y="92"/>
                        <a:pt x="108" y="93"/>
                        <a:pt x="107" y="94"/>
                      </a:cubicBezTo>
                      <a:cubicBezTo>
                        <a:pt x="105" y="95"/>
                        <a:pt x="103" y="96"/>
                        <a:pt x="100" y="97"/>
                      </a:cubicBezTo>
                      <a:cubicBezTo>
                        <a:pt x="98" y="99"/>
                        <a:pt x="96" y="101"/>
                        <a:pt x="96" y="102"/>
                      </a:cubicBezTo>
                      <a:cubicBezTo>
                        <a:pt x="96" y="102"/>
                        <a:pt x="96" y="105"/>
                        <a:pt x="98" y="106"/>
                      </a:cubicBezTo>
                      <a:cubicBezTo>
                        <a:pt x="98" y="107"/>
                        <a:pt x="98" y="109"/>
                        <a:pt x="99" y="111"/>
                      </a:cubicBezTo>
                      <a:cubicBezTo>
                        <a:pt x="99" y="112"/>
                        <a:pt x="98" y="113"/>
                        <a:pt x="98" y="114"/>
                      </a:cubicBezTo>
                      <a:cubicBezTo>
                        <a:pt x="97" y="115"/>
                        <a:pt x="97" y="117"/>
                        <a:pt x="97" y="118"/>
                      </a:cubicBezTo>
                      <a:cubicBezTo>
                        <a:pt x="97" y="121"/>
                        <a:pt x="99" y="123"/>
                        <a:pt x="100" y="123"/>
                      </a:cubicBezTo>
                      <a:cubicBezTo>
                        <a:pt x="102" y="125"/>
                        <a:pt x="103" y="128"/>
                        <a:pt x="102" y="130"/>
                      </a:cubicBezTo>
                      <a:cubicBezTo>
                        <a:pt x="101" y="133"/>
                        <a:pt x="101" y="137"/>
                        <a:pt x="102" y="139"/>
                      </a:cubicBezTo>
                      <a:cubicBezTo>
                        <a:pt x="104" y="141"/>
                        <a:pt x="103" y="143"/>
                        <a:pt x="102" y="144"/>
                      </a:cubicBezTo>
                      <a:cubicBezTo>
                        <a:pt x="99" y="145"/>
                        <a:pt x="98" y="146"/>
                        <a:pt x="99" y="148"/>
                      </a:cubicBezTo>
                      <a:cubicBezTo>
                        <a:pt x="99" y="149"/>
                        <a:pt x="100" y="151"/>
                        <a:pt x="100" y="153"/>
                      </a:cubicBezTo>
                      <a:cubicBezTo>
                        <a:pt x="100" y="155"/>
                        <a:pt x="98" y="157"/>
                        <a:pt x="96" y="159"/>
                      </a:cubicBezTo>
                      <a:cubicBezTo>
                        <a:pt x="95" y="162"/>
                        <a:pt x="93" y="165"/>
                        <a:pt x="92" y="167"/>
                      </a:cubicBezTo>
                      <a:cubicBezTo>
                        <a:pt x="91" y="168"/>
                        <a:pt x="89" y="171"/>
                        <a:pt x="88" y="171"/>
                      </a:cubicBezTo>
                      <a:cubicBezTo>
                        <a:pt x="88" y="172"/>
                        <a:pt x="87" y="174"/>
                        <a:pt x="86" y="175"/>
                      </a:cubicBezTo>
                      <a:cubicBezTo>
                        <a:pt x="85" y="177"/>
                        <a:pt x="83" y="178"/>
                        <a:pt x="82" y="178"/>
                      </a:cubicBezTo>
                      <a:cubicBezTo>
                        <a:pt x="80" y="178"/>
                        <a:pt x="78" y="178"/>
                        <a:pt x="76" y="178"/>
                      </a:cubicBezTo>
                      <a:cubicBezTo>
                        <a:pt x="74" y="178"/>
                        <a:pt x="72" y="179"/>
                        <a:pt x="72" y="180"/>
                      </a:cubicBezTo>
                      <a:cubicBezTo>
                        <a:pt x="72" y="182"/>
                        <a:pt x="71" y="184"/>
                        <a:pt x="70" y="185"/>
                      </a:cubicBezTo>
                      <a:cubicBezTo>
                        <a:pt x="69" y="187"/>
                        <a:pt x="67" y="188"/>
                        <a:pt x="66" y="188"/>
                      </a:cubicBezTo>
                      <a:cubicBezTo>
                        <a:pt x="65" y="188"/>
                        <a:pt x="63" y="188"/>
                        <a:pt x="61" y="188"/>
                      </a:cubicBezTo>
                      <a:cubicBezTo>
                        <a:pt x="60" y="188"/>
                        <a:pt x="57" y="188"/>
                        <a:pt x="56" y="187"/>
                      </a:cubicBezTo>
                      <a:cubicBezTo>
                        <a:pt x="55" y="187"/>
                        <a:pt x="52" y="188"/>
                        <a:pt x="51" y="190"/>
                      </a:cubicBezTo>
                      <a:cubicBezTo>
                        <a:pt x="50" y="191"/>
                        <a:pt x="49" y="193"/>
                        <a:pt x="50" y="195"/>
                      </a:cubicBezTo>
                      <a:cubicBezTo>
                        <a:pt x="50" y="197"/>
                        <a:pt x="49" y="197"/>
                        <a:pt x="48" y="197"/>
                      </a:cubicBezTo>
                      <a:cubicBezTo>
                        <a:pt x="46" y="198"/>
                        <a:pt x="43" y="198"/>
                        <a:pt x="42" y="198"/>
                      </a:cubicBezTo>
                      <a:cubicBezTo>
                        <a:pt x="41" y="199"/>
                        <a:pt x="39" y="200"/>
                        <a:pt x="37" y="200"/>
                      </a:cubicBezTo>
                      <a:cubicBezTo>
                        <a:pt x="35" y="201"/>
                        <a:pt x="32" y="202"/>
                        <a:pt x="30" y="203"/>
                      </a:cubicBezTo>
                      <a:cubicBezTo>
                        <a:pt x="28" y="204"/>
                        <a:pt x="25" y="206"/>
                        <a:pt x="25" y="209"/>
                      </a:cubicBezTo>
                      <a:cubicBezTo>
                        <a:pt x="24" y="211"/>
                        <a:pt x="22" y="213"/>
                        <a:pt x="22" y="213"/>
                      </a:cubicBezTo>
                      <a:cubicBezTo>
                        <a:pt x="21" y="213"/>
                        <a:pt x="19" y="213"/>
                        <a:pt x="18" y="212"/>
                      </a:cubicBezTo>
                      <a:cubicBezTo>
                        <a:pt x="17" y="211"/>
                        <a:pt x="17" y="210"/>
                        <a:pt x="15" y="211"/>
                      </a:cubicBezTo>
                      <a:cubicBezTo>
                        <a:pt x="14" y="211"/>
                        <a:pt x="13" y="209"/>
                        <a:pt x="13" y="208"/>
                      </a:cubicBezTo>
                      <a:cubicBezTo>
                        <a:pt x="13" y="207"/>
                        <a:pt x="12" y="205"/>
                        <a:pt x="11" y="205"/>
                      </a:cubicBezTo>
                      <a:cubicBezTo>
                        <a:pt x="10" y="205"/>
                        <a:pt x="9" y="206"/>
                        <a:pt x="8" y="208"/>
                      </a:cubicBezTo>
                      <a:cubicBezTo>
                        <a:pt x="8" y="209"/>
                        <a:pt x="6" y="210"/>
                        <a:pt x="4" y="210"/>
                      </a:cubicBezTo>
                      <a:cubicBezTo>
                        <a:pt x="2" y="211"/>
                        <a:pt x="1" y="213"/>
                        <a:pt x="0" y="216"/>
                      </a:cubicBezTo>
                      <a:cubicBezTo>
                        <a:pt x="1" y="217"/>
                        <a:pt x="1" y="221"/>
                        <a:pt x="1" y="223"/>
                      </a:cubicBezTo>
                      <a:cubicBezTo>
                        <a:pt x="1" y="225"/>
                        <a:pt x="2" y="227"/>
                        <a:pt x="2" y="228"/>
                      </a:cubicBezTo>
                      <a:cubicBezTo>
                        <a:pt x="2" y="229"/>
                        <a:pt x="4" y="230"/>
                        <a:pt x="6" y="230"/>
                      </a:cubicBezTo>
                      <a:cubicBezTo>
                        <a:pt x="8" y="230"/>
                        <a:pt x="10" y="231"/>
                        <a:pt x="11" y="232"/>
                      </a:cubicBezTo>
                      <a:cubicBezTo>
                        <a:pt x="12" y="233"/>
                        <a:pt x="14" y="235"/>
                        <a:pt x="15" y="236"/>
                      </a:cubicBezTo>
                      <a:cubicBezTo>
                        <a:pt x="17" y="237"/>
                        <a:pt x="19" y="238"/>
                        <a:pt x="20" y="238"/>
                      </a:cubicBezTo>
                      <a:cubicBezTo>
                        <a:pt x="21" y="237"/>
                        <a:pt x="24" y="237"/>
                        <a:pt x="27" y="237"/>
                      </a:cubicBezTo>
                      <a:cubicBezTo>
                        <a:pt x="28" y="237"/>
                        <a:pt x="30" y="238"/>
                        <a:pt x="31" y="239"/>
                      </a:cubicBezTo>
                      <a:cubicBezTo>
                        <a:pt x="31" y="241"/>
                        <a:pt x="32" y="244"/>
                        <a:pt x="31" y="246"/>
                      </a:cubicBezTo>
                      <a:cubicBezTo>
                        <a:pt x="31" y="248"/>
                        <a:pt x="33" y="250"/>
                        <a:pt x="35" y="250"/>
                      </a:cubicBezTo>
                      <a:cubicBezTo>
                        <a:pt x="37" y="251"/>
                        <a:pt x="39" y="252"/>
                        <a:pt x="40" y="253"/>
                      </a:cubicBezTo>
                      <a:cubicBezTo>
                        <a:pt x="40" y="253"/>
                        <a:pt x="41" y="254"/>
                        <a:pt x="42" y="256"/>
                      </a:cubicBezTo>
                      <a:cubicBezTo>
                        <a:pt x="42" y="257"/>
                        <a:pt x="43" y="258"/>
                        <a:pt x="45" y="258"/>
                      </a:cubicBezTo>
                      <a:cubicBezTo>
                        <a:pt x="46" y="258"/>
                        <a:pt x="47" y="259"/>
                        <a:pt x="48" y="259"/>
                      </a:cubicBezTo>
                      <a:cubicBezTo>
                        <a:pt x="50" y="260"/>
                        <a:pt x="50" y="261"/>
                        <a:pt x="49" y="262"/>
                      </a:cubicBezTo>
                      <a:cubicBezTo>
                        <a:pt x="48" y="263"/>
                        <a:pt x="48" y="264"/>
                        <a:pt x="50" y="265"/>
                      </a:cubicBezTo>
                      <a:cubicBezTo>
                        <a:pt x="52" y="267"/>
                        <a:pt x="53" y="269"/>
                        <a:pt x="53" y="271"/>
                      </a:cubicBezTo>
                      <a:cubicBezTo>
                        <a:pt x="53" y="273"/>
                        <a:pt x="52" y="275"/>
                        <a:pt x="51" y="278"/>
                      </a:cubicBezTo>
                      <a:cubicBezTo>
                        <a:pt x="50" y="279"/>
                        <a:pt x="49" y="281"/>
                        <a:pt x="49" y="281"/>
                      </a:cubicBezTo>
                      <a:cubicBezTo>
                        <a:pt x="49" y="281"/>
                        <a:pt x="52" y="281"/>
                        <a:pt x="56" y="283"/>
                      </a:cubicBezTo>
                      <a:cubicBezTo>
                        <a:pt x="58" y="283"/>
                        <a:pt x="62" y="284"/>
                        <a:pt x="63" y="285"/>
                      </a:cubicBezTo>
                      <a:cubicBezTo>
                        <a:pt x="64" y="286"/>
                        <a:pt x="65" y="288"/>
                        <a:pt x="65" y="290"/>
                      </a:cubicBezTo>
                      <a:cubicBezTo>
                        <a:pt x="65" y="292"/>
                        <a:pt x="66" y="293"/>
                        <a:pt x="67" y="294"/>
                      </a:cubicBezTo>
                      <a:cubicBezTo>
                        <a:pt x="67" y="295"/>
                        <a:pt x="68" y="295"/>
                        <a:pt x="69" y="294"/>
                      </a:cubicBezTo>
                      <a:cubicBezTo>
                        <a:pt x="70" y="293"/>
                        <a:pt x="72" y="292"/>
                        <a:pt x="73" y="292"/>
                      </a:cubicBezTo>
                      <a:cubicBezTo>
                        <a:pt x="74" y="292"/>
                        <a:pt x="75" y="291"/>
                        <a:pt x="75" y="293"/>
                      </a:cubicBezTo>
                      <a:cubicBezTo>
                        <a:pt x="75" y="294"/>
                        <a:pt x="77" y="296"/>
                        <a:pt x="78" y="298"/>
                      </a:cubicBezTo>
                      <a:cubicBezTo>
                        <a:pt x="79" y="299"/>
                        <a:pt x="82" y="301"/>
                        <a:pt x="84" y="301"/>
                      </a:cubicBezTo>
                      <a:cubicBezTo>
                        <a:pt x="86" y="301"/>
                        <a:pt x="90" y="301"/>
                        <a:pt x="92" y="302"/>
                      </a:cubicBezTo>
                      <a:cubicBezTo>
                        <a:pt x="93" y="303"/>
                        <a:pt x="97" y="304"/>
                        <a:pt x="99" y="305"/>
                      </a:cubicBezTo>
                      <a:cubicBezTo>
                        <a:pt x="101" y="306"/>
                        <a:pt x="102" y="307"/>
                        <a:pt x="102" y="307"/>
                      </a:cubicBezTo>
                      <a:cubicBezTo>
                        <a:pt x="103" y="306"/>
                        <a:pt x="106" y="305"/>
                        <a:pt x="107" y="305"/>
                      </a:cubicBezTo>
                      <a:cubicBezTo>
                        <a:pt x="109" y="305"/>
                        <a:pt x="110" y="303"/>
                        <a:pt x="110" y="302"/>
                      </a:cubicBezTo>
                      <a:cubicBezTo>
                        <a:pt x="111" y="302"/>
                        <a:pt x="112" y="300"/>
                        <a:pt x="113" y="299"/>
                      </a:cubicBezTo>
                      <a:cubicBezTo>
                        <a:pt x="114" y="298"/>
                        <a:pt x="115" y="297"/>
                        <a:pt x="116" y="296"/>
                      </a:cubicBezTo>
                      <a:cubicBezTo>
                        <a:pt x="117" y="295"/>
                        <a:pt x="117" y="293"/>
                        <a:pt x="117" y="292"/>
                      </a:cubicBezTo>
                      <a:cubicBezTo>
                        <a:pt x="117" y="290"/>
                        <a:pt x="119" y="289"/>
                        <a:pt x="120" y="288"/>
                      </a:cubicBezTo>
                      <a:cubicBezTo>
                        <a:pt x="121" y="286"/>
                        <a:pt x="122" y="284"/>
                        <a:pt x="123" y="284"/>
                      </a:cubicBezTo>
                      <a:cubicBezTo>
                        <a:pt x="124" y="283"/>
                        <a:pt x="124" y="282"/>
                        <a:pt x="123" y="281"/>
                      </a:cubicBezTo>
                      <a:cubicBezTo>
                        <a:pt x="123" y="280"/>
                        <a:pt x="121" y="279"/>
                        <a:pt x="120" y="279"/>
                      </a:cubicBezTo>
                      <a:cubicBezTo>
                        <a:pt x="119" y="279"/>
                        <a:pt x="116" y="279"/>
                        <a:pt x="115" y="278"/>
                      </a:cubicBezTo>
                      <a:cubicBezTo>
                        <a:pt x="114" y="276"/>
                        <a:pt x="113" y="275"/>
                        <a:pt x="113" y="274"/>
                      </a:cubicBezTo>
                      <a:cubicBezTo>
                        <a:pt x="112" y="274"/>
                        <a:pt x="112" y="272"/>
                        <a:pt x="111" y="271"/>
                      </a:cubicBezTo>
                      <a:cubicBezTo>
                        <a:pt x="111" y="270"/>
                        <a:pt x="112" y="270"/>
                        <a:pt x="114" y="273"/>
                      </a:cubicBezTo>
                      <a:cubicBezTo>
                        <a:pt x="115" y="274"/>
                        <a:pt x="117" y="276"/>
                        <a:pt x="118" y="276"/>
                      </a:cubicBezTo>
                      <a:cubicBezTo>
                        <a:pt x="119" y="276"/>
                        <a:pt x="119" y="276"/>
                        <a:pt x="120" y="276"/>
                      </a:cubicBezTo>
                      <a:cubicBezTo>
                        <a:pt x="121" y="277"/>
                        <a:pt x="121" y="277"/>
                        <a:pt x="122" y="277"/>
                      </a:cubicBezTo>
                      <a:cubicBezTo>
                        <a:pt x="123" y="277"/>
                        <a:pt x="124" y="278"/>
                        <a:pt x="125" y="279"/>
                      </a:cubicBezTo>
                      <a:cubicBezTo>
                        <a:pt x="126" y="280"/>
                        <a:pt x="126" y="282"/>
                        <a:pt x="126" y="283"/>
                      </a:cubicBezTo>
                      <a:cubicBezTo>
                        <a:pt x="126" y="283"/>
                        <a:pt x="126" y="286"/>
                        <a:pt x="125" y="287"/>
                      </a:cubicBezTo>
                      <a:cubicBezTo>
                        <a:pt x="124" y="289"/>
                        <a:pt x="124" y="290"/>
                        <a:pt x="124" y="292"/>
                      </a:cubicBezTo>
                      <a:cubicBezTo>
                        <a:pt x="124" y="293"/>
                        <a:pt x="124" y="295"/>
                        <a:pt x="125" y="296"/>
                      </a:cubicBezTo>
                      <a:cubicBezTo>
                        <a:pt x="125" y="297"/>
                        <a:pt x="126" y="299"/>
                        <a:pt x="126" y="300"/>
                      </a:cubicBezTo>
                      <a:cubicBezTo>
                        <a:pt x="127" y="301"/>
                        <a:pt x="127" y="304"/>
                        <a:pt x="127" y="305"/>
                      </a:cubicBezTo>
                      <a:cubicBezTo>
                        <a:pt x="127" y="305"/>
                        <a:pt x="127" y="307"/>
                        <a:pt x="128" y="308"/>
                      </a:cubicBezTo>
                      <a:cubicBezTo>
                        <a:pt x="128" y="309"/>
                        <a:pt x="129" y="310"/>
                        <a:pt x="130" y="311"/>
                      </a:cubicBezTo>
                      <a:cubicBezTo>
                        <a:pt x="130" y="312"/>
                        <a:pt x="131" y="312"/>
                        <a:pt x="132" y="312"/>
                      </a:cubicBezTo>
                      <a:cubicBezTo>
                        <a:pt x="132" y="311"/>
                        <a:pt x="132" y="310"/>
                        <a:pt x="132" y="309"/>
                      </a:cubicBezTo>
                      <a:cubicBezTo>
                        <a:pt x="132" y="308"/>
                        <a:pt x="133" y="305"/>
                        <a:pt x="133" y="304"/>
                      </a:cubicBezTo>
                      <a:cubicBezTo>
                        <a:pt x="133" y="303"/>
                        <a:pt x="134" y="302"/>
                        <a:pt x="134" y="303"/>
                      </a:cubicBezTo>
                      <a:cubicBezTo>
                        <a:pt x="135" y="303"/>
                        <a:pt x="136" y="304"/>
                        <a:pt x="136" y="306"/>
                      </a:cubicBezTo>
                      <a:cubicBezTo>
                        <a:pt x="137" y="308"/>
                        <a:pt x="137" y="309"/>
                        <a:pt x="138" y="308"/>
                      </a:cubicBezTo>
                      <a:cubicBezTo>
                        <a:pt x="139" y="308"/>
                        <a:pt x="140" y="308"/>
                        <a:pt x="140" y="307"/>
                      </a:cubicBezTo>
                      <a:cubicBezTo>
                        <a:pt x="140" y="306"/>
                        <a:pt x="141" y="304"/>
                        <a:pt x="141" y="303"/>
                      </a:cubicBezTo>
                      <a:cubicBezTo>
                        <a:pt x="141" y="303"/>
                        <a:pt x="141" y="301"/>
                        <a:pt x="141" y="300"/>
                      </a:cubicBezTo>
                      <a:cubicBezTo>
                        <a:pt x="142" y="299"/>
                        <a:pt x="142" y="297"/>
                        <a:pt x="142" y="295"/>
                      </a:cubicBezTo>
                      <a:cubicBezTo>
                        <a:pt x="142" y="293"/>
                        <a:pt x="142" y="292"/>
                        <a:pt x="143" y="293"/>
                      </a:cubicBezTo>
                      <a:cubicBezTo>
                        <a:pt x="143" y="295"/>
                        <a:pt x="144" y="295"/>
                        <a:pt x="145" y="295"/>
                      </a:cubicBezTo>
                      <a:cubicBezTo>
                        <a:pt x="146" y="294"/>
                        <a:pt x="147" y="292"/>
                        <a:pt x="147" y="291"/>
                      </a:cubicBezTo>
                      <a:cubicBezTo>
                        <a:pt x="147" y="289"/>
                        <a:pt x="148" y="287"/>
                        <a:pt x="148" y="286"/>
                      </a:cubicBezTo>
                      <a:cubicBezTo>
                        <a:pt x="149" y="285"/>
                        <a:pt x="149" y="282"/>
                        <a:pt x="149" y="280"/>
                      </a:cubicBezTo>
                      <a:cubicBezTo>
                        <a:pt x="150" y="279"/>
                        <a:pt x="150" y="279"/>
                        <a:pt x="151" y="280"/>
                      </a:cubicBezTo>
                      <a:cubicBezTo>
                        <a:pt x="151" y="282"/>
                        <a:pt x="151" y="284"/>
                        <a:pt x="150" y="285"/>
                      </a:cubicBezTo>
                      <a:cubicBezTo>
                        <a:pt x="150" y="286"/>
                        <a:pt x="150" y="287"/>
                        <a:pt x="151" y="288"/>
                      </a:cubicBezTo>
                      <a:cubicBezTo>
                        <a:pt x="152" y="288"/>
                        <a:pt x="153" y="288"/>
                        <a:pt x="153" y="287"/>
                      </a:cubicBezTo>
                      <a:cubicBezTo>
                        <a:pt x="153" y="285"/>
                        <a:pt x="154" y="284"/>
                        <a:pt x="154" y="283"/>
                      </a:cubicBezTo>
                      <a:cubicBezTo>
                        <a:pt x="155" y="281"/>
                        <a:pt x="155" y="282"/>
                        <a:pt x="156" y="283"/>
                      </a:cubicBezTo>
                      <a:cubicBezTo>
                        <a:pt x="156" y="284"/>
                        <a:pt x="156" y="286"/>
                        <a:pt x="155" y="288"/>
                      </a:cubicBezTo>
                      <a:cubicBezTo>
                        <a:pt x="155" y="289"/>
                        <a:pt x="154" y="291"/>
                        <a:pt x="154" y="292"/>
                      </a:cubicBezTo>
                      <a:cubicBezTo>
                        <a:pt x="154" y="294"/>
                        <a:pt x="154" y="295"/>
                        <a:pt x="154" y="296"/>
                      </a:cubicBezTo>
                      <a:cubicBezTo>
                        <a:pt x="154" y="298"/>
                        <a:pt x="154" y="300"/>
                        <a:pt x="154" y="300"/>
                      </a:cubicBezTo>
                      <a:cubicBezTo>
                        <a:pt x="154" y="301"/>
                        <a:pt x="154" y="303"/>
                        <a:pt x="154" y="304"/>
                      </a:cubicBezTo>
                      <a:cubicBezTo>
                        <a:pt x="154" y="304"/>
                        <a:pt x="154" y="306"/>
                        <a:pt x="154" y="306"/>
                      </a:cubicBezTo>
                      <a:cubicBezTo>
                        <a:pt x="155" y="307"/>
                        <a:pt x="156" y="308"/>
                        <a:pt x="156" y="309"/>
                      </a:cubicBezTo>
                      <a:cubicBezTo>
                        <a:pt x="157" y="309"/>
                        <a:pt x="158" y="309"/>
                        <a:pt x="158" y="307"/>
                      </a:cubicBezTo>
                      <a:cubicBezTo>
                        <a:pt x="159" y="306"/>
                        <a:pt x="160" y="305"/>
                        <a:pt x="159" y="305"/>
                      </a:cubicBezTo>
                      <a:cubicBezTo>
                        <a:pt x="160" y="305"/>
                        <a:pt x="160" y="304"/>
                        <a:pt x="161" y="303"/>
                      </a:cubicBezTo>
                      <a:cubicBezTo>
                        <a:pt x="161" y="301"/>
                        <a:pt x="163" y="302"/>
                        <a:pt x="164" y="303"/>
                      </a:cubicBezTo>
                      <a:cubicBezTo>
                        <a:pt x="166" y="304"/>
                        <a:pt x="168" y="306"/>
                        <a:pt x="169" y="306"/>
                      </a:cubicBezTo>
                      <a:cubicBezTo>
                        <a:pt x="171" y="306"/>
                        <a:pt x="173" y="306"/>
                        <a:pt x="174" y="305"/>
                      </a:cubicBezTo>
                      <a:cubicBezTo>
                        <a:pt x="176" y="304"/>
                        <a:pt x="176" y="302"/>
                        <a:pt x="175" y="301"/>
                      </a:cubicBezTo>
                      <a:cubicBezTo>
                        <a:pt x="174" y="299"/>
                        <a:pt x="172" y="297"/>
                        <a:pt x="172" y="297"/>
                      </a:cubicBezTo>
                      <a:cubicBezTo>
                        <a:pt x="171" y="296"/>
                        <a:pt x="170" y="294"/>
                        <a:pt x="169" y="293"/>
                      </a:cubicBezTo>
                      <a:cubicBezTo>
                        <a:pt x="168" y="293"/>
                        <a:pt x="167" y="291"/>
                        <a:pt x="166" y="291"/>
                      </a:cubicBezTo>
                      <a:cubicBezTo>
                        <a:pt x="166" y="290"/>
                        <a:pt x="166" y="289"/>
                        <a:pt x="166" y="288"/>
                      </a:cubicBezTo>
                      <a:cubicBezTo>
                        <a:pt x="166" y="288"/>
                        <a:pt x="166" y="287"/>
                        <a:pt x="167" y="288"/>
                      </a:cubicBezTo>
                      <a:cubicBezTo>
                        <a:pt x="168" y="288"/>
                        <a:pt x="170" y="290"/>
                        <a:pt x="171" y="291"/>
                      </a:cubicBezTo>
                      <a:cubicBezTo>
                        <a:pt x="172" y="292"/>
                        <a:pt x="173" y="292"/>
                        <a:pt x="173" y="292"/>
                      </a:cubicBezTo>
                      <a:cubicBezTo>
                        <a:pt x="173" y="292"/>
                        <a:pt x="173" y="291"/>
                        <a:pt x="174" y="289"/>
                      </a:cubicBezTo>
                      <a:cubicBezTo>
                        <a:pt x="174" y="286"/>
                        <a:pt x="174" y="284"/>
                        <a:pt x="174" y="283"/>
                      </a:cubicBezTo>
                      <a:cubicBezTo>
                        <a:pt x="173" y="282"/>
                        <a:pt x="173" y="280"/>
                        <a:pt x="173" y="278"/>
                      </a:cubicBezTo>
                      <a:cubicBezTo>
                        <a:pt x="173" y="276"/>
                        <a:pt x="174" y="275"/>
                        <a:pt x="174" y="275"/>
                      </a:cubicBezTo>
                      <a:cubicBezTo>
                        <a:pt x="174" y="275"/>
                        <a:pt x="173" y="275"/>
                        <a:pt x="173" y="273"/>
                      </a:cubicBezTo>
                      <a:cubicBezTo>
                        <a:pt x="173" y="272"/>
                        <a:pt x="171" y="270"/>
                        <a:pt x="170" y="268"/>
                      </a:cubicBezTo>
                      <a:cubicBezTo>
                        <a:pt x="168" y="266"/>
                        <a:pt x="168" y="263"/>
                        <a:pt x="168" y="261"/>
                      </a:cubicBezTo>
                      <a:cubicBezTo>
                        <a:pt x="168" y="260"/>
                        <a:pt x="168" y="257"/>
                        <a:pt x="167" y="255"/>
                      </a:cubicBezTo>
                      <a:cubicBezTo>
                        <a:pt x="166" y="254"/>
                        <a:pt x="165" y="252"/>
                        <a:pt x="165" y="250"/>
                      </a:cubicBezTo>
                      <a:cubicBezTo>
                        <a:pt x="164" y="249"/>
                        <a:pt x="164" y="246"/>
                        <a:pt x="165" y="244"/>
                      </a:cubicBezTo>
                      <a:cubicBezTo>
                        <a:pt x="166" y="243"/>
                        <a:pt x="166" y="241"/>
                        <a:pt x="165" y="239"/>
                      </a:cubicBezTo>
                      <a:cubicBezTo>
                        <a:pt x="164" y="239"/>
                        <a:pt x="163" y="236"/>
                        <a:pt x="162" y="234"/>
                      </a:cubicBezTo>
                      <a:cubicBezTo>
                        <a:pt x="161" y="233"/>
                        <a:pt x="160" y="230"/>
                        <a:pt x="160" y="228"/>
                      </a:cubicBezTo>
                      <a:cubicBezTo>
                        <a:pt x="160" y="227"/>
                        <a:pt x="161" y="224"/>
                        <a:pt x="162" y="223"/>
                      </a:cubicBezTo>
                      <a:cubicBezTo>
                        <a:pt x="163" y="221"/>
                        <a:pt x="162" y="219"/>
                        <a:pt x="160" y="218"/>
                      </a:cubicBezTo>
                      <a:cubicBezTo>
                        <a:pt x="159" y="218"/>
                        <a:pt x="156" y="218"/>
                        <a:pt x="154" y="218"/>
                      </a:cubicBezTo>
                      <a:cubicBezTo>
                        <a:pt x="152" y="218"/>
                        <a:pt x="151" y="216"/>
                        <a:pt x="151" y="214"/>
                      </a:cubicBezTo>
                      <a:cubicBezTo>
                        <a:pt x="152" y="213"/>
                        <a:pt x="152" y="211"/>
                        <a:pt x="153" y="209"/>
                      </a:cubicBezTo>
                      <a:cubicBezTo>
                        <a:pt x="153" y="208"/>
                        <a:pt x="153" y="207"/>
                        <a:pt x="153" y="207"/>
                      </a:cubicBezTo>
                      <a:cubicBezTo>
                        <a:pt x="153" y="207"/>
                        <a:pt x="152" y="206"/>
                        <a:pt x="150" y="205"/>
                      </a:cubicBezTo>
                      <a:cubicBezTo>
                        <a:pt x="149" y="203"/>
                        <a:pt x="147" y="203"/>
                        <a:pt x="146" y="202"/>
                      </a:cubicBezTo>
                      <a:cubicBezTo>
                        <a:pt x="145" y="201"/>
                        <a:pt x="144" y="199"/>
                        <a:pt x="143" y="198"/>
                      </a:cubicBezTo>
                      <a:cubicBezTo>
                        <a:pt x="142" y="197"/>
                        <a:pt x="141" y="194"/>
                        <a:pt x="141" y="193"/>
                      </a:cubicBezTo>
                      <a:cubicBezTo>
                        <a:pt x="141" y="191"/>
                        <a:pt x="142" y="188"/>
                        <a:pt x="142" y="187"/>
                      </a:cubicBezTo>
                      <a:cubicBezTo>
                        <a:pt x="143" y="185"/>
                        <a:pt x="144" y="184"/>
                        <a:pt x="144" y="184"/>
                      </a:cubicBezTo>
                      <a:cubicBezTo>
                        <a:pt x="144" y="184"/>
                        <a:pt x="144" y="183"/>
                        <a:pt x="146" y="183"/>
                      </a:cubicBezTo>
                      <a:cubicBezTo>
                        <a:pt x="147" y="183"/>
                        <a:pt x="148" y="181"/>
                        <a:pt x="149" y="181"/>
                      </a:cubicBezTo>
                      <a:cubicBezTo>
                        <a:pt x="150" y="180"/>
                        <a:pt x="150" y="178"/>
                        <a:pt x="150" y="177"/>
                      </a:cubicBezTo>
                      <a:cubicBezTo>
                        <a:pt x="149" y="176"/>
                        <a:pt x="148" y="174"/>
                        <a:pt x="148" y="172"/>
                      </a:cubicBezTo>
                      <a:cubicBezTo>
                        <a:pt x="148" y="171"/>
                        <a:pt x="148" y="170"/>
                        <a:pt x="148" y="170"/>
                      </a:cubicBezTo>
                      <a:cubicBezTo>
                        <a:pt x="148" y="170"/>
                        <a:pt x="148" y="168"/>
                        <a:pt x="148" y="166"/>
                      </a:cubicBezTo>
                      <a:cubicBezTo>
                        <a:pt x="148" y="165"/>
                        <a:pt x="147" y="162"/>
                        <a:pt x="146" y="161"/>
                      </a:cubicBezTo>
                      <a:cubicBezTo>
                        <a:pt x="145" y="160"/>
                        <a:pt x="143" y="160"/>
                        <a:pt x="142" y="160"/>
                      </a:cubicBezTo>
                      <a:cubicBezTo>
                        <a:pt x="141" y="160"/>
                        <a:pt x="138" y="161"/>
                        <a:pt x="137" y="160"/>
                      </a:cubicBezTo>
                      <a:cubicBezTo>
                        <a:pt x="135" y="159"/>
                        <a:pt x="134" y="159"/>
                        <a:pt x="134" y="159"/>
                      </a:cubicBezTo>
                      <a:cubicBezTo>
                        <a:pt x="134" y="159"/>
                        <a:pt x="133" y="158"/>
                        <a:pt x="131" y="157"/>
                      </a:cubicBezTo>
                      <a:cubicBezTo>
                        <a:pt x="130" y="157"/>
                        <a:pt x="128" y="156"/>
                        <a:pt x="126" y="155"/>
                      </a:cubicBezTo>
                      <a:cubicBezTo>
                        <a:pt x="125" y="154"/>
                        <a:pt x="122" y="153"/>
                        <a:pt x="120" y="153"/>
                      </a:cubicBezTo>
                      <a:cubicBezTo>
                        <a:pt x="119" y="153"/>
                        <a:pt x="117" y="153"/>
                        <a:pt x="116" y="152"/>
                      </a:cubicBezTo>
                      <a:cubicBezTo>
                        <a:pt x="115" y="150"/>
                        <a:pt x="114" y="149"/>
                        <a:pt x="114" y="149"/>
                      </a:cubicBezTo>
                      <a:cubicBezTo>
                        <a:pt x="114" y="149"/>
                        <a:pt x="113" y="148"/>
                        <a:pt x="112" y="147"/>
                      </a:cubicBezTo>
                      <a:cubicBezTo>
                        <a:pt x="111" y="145"/>
                        <a:pt x="111" y="143"/>
                        <a:pt x="112" y="142"/>
                      </a:cubicBezTo>
                      <a:cubicBezTo>
                        <a:pt x="112" y="140"/>
                        <a:pt x="114" y="137"/>
                        <a:pt x="115" y="136"/>
                      </a:cubicBezTo>
                      <a:cubicBezTo>
                        <a:pt x="116" y="134"/>
                        <a:pt x="117" y="132"/>
                        <a:pt x="117" y="131"/>
                      </a:cubicBezTo>
                      <a:cubicBezTo>
                        <a:pt x="117" y="130"/>
                        <a:pt x="117" y="129"/>
                        <a:pt x="118" y="129"/>
                      </a:cubicBezTo>
                      <a:cubicBezTo>
                        <a:pt x="119" y="129"/>
                        <a:pt x="121" y="130"/>
                        <a:pt x="123" y="130"/>
                      </a:cubicBezTo>
                      <a:cubicBezTo>
                        <a:pt x="124" y="130"/>
                        <a:pt x="125" y="130"/>
                        <a:pt x="127" y="128"/>
                      </a:cubicBezTo>
                      <a:cubicBezTo>
                        <a:pt x="128" y="126"/>
                        <a:pt x="130" y="124"/>
                        <a:pt x="131" y="122"/>
                      </a:cubicBezTo>
                      <a:cubicBezTo>
                        <a:pt x="131" y="120"/>
                        <a:pt x="132" y="118"/>
                        <a:pt x="132" y="115"/>
                      </a:cubicBezTo>
                      <a:cubicBezTo>
                        <a:pt x="132" y="113"/>
                        <a:pt x="133" y="112"/>
                        <a:pt x="136" y="112"/>
                      </a:cubicBezTo>
                      <a:cubicBezTo>
                        <a:pt x="139" y="112"/>
                        <a:pt x="142" y="112"/>
                        <a:pt x="144" y="113"/>
                      </a:cubicBezTo>
                      <a:cubicBezTo>
                        <a:pt x="146" y="114"/>
                        <a:pt x="149" y="114"/>
                        <a:pt x="149" y="113"/>
                      </a:cubicBezTo>
                      <a:cubicBezTo>
                        <a:pt x="150" y="112"/>
                        <a:pt x="152" y="111"/>
                        <a:pt x="154" y="111"/>
                      </a:cubicBezTo>
                      <a:cubicBezTo>
                        <a:pt x="156" y="110"/>
                        <a:pt x="157" y="109"/>
                        <a:pt x="157" y="108"/>
                      </a:cubicBezTo>
                      <a:cubicBezTo>
                        <a:pt x="157" y="107"/>
                        <a:pt x="156" y="104"/>
                        <a:pt x="154" y="104"/>
                      </a:cubicBezTo>
                      <a:cubicBezTo>
                        <a:pt x="152" y="103"/>
                        <a:pt x="150" y="100"/>
                        <a:pt x="150" y="99"/>
                      </a:cubicBezTo>
                      <a:cubicBezTo>
                        <a:pt x="150" y="97"/>
                        <a:pt x="148" y="95"/>
                        <a:pt x="147" y="95"/>
                      </a:cubicBezTo>
                      <a:cubicBezTo>
                        <a:pt x="144" y="94"/>
                        <a:pt x="141" y="95"/>
                        <a:pt x="140" y="95"/>
                      </a:cubicBezTo>
                      <a:cubicBezTo>
                        <a:pt x="139" y="96"/>
                        <a:pt x="137" y="96"/>
                        <a:pt x="135" y="96"/>
                      </a:cubicBezTo>
                      <a:cubicBezTo>
                        <a:pt x="132" y="95"/>
                        <a:pt x="130" y="92"/>
                        <a:pt x="130" y="91"/>
                      </a:cubicBezTo>
                      <a:cubicBezTo>
                        <a:pt x="129" y="89"/>
                        <a:pt x="127" y="86"/>
                        <a:pt x="125" y="85"/>
                      </a:cubicBezTo>
                      <a:cubicBezTo>
                        <a:pt x="123" y="83"/>
                        <a:pt x="121" y="82"/>
                        <a:pt x="120" y="82"/>
                      </a:cubicBezTo>
                      <a:cubicBezTo>
                        <a:pt x="119" y="81"/>
                        <a:pt x="117" y="81"/>
                        <a:pt x="115" y="81"/>
                      </a:cubicBezTo>
                      <a:cubicBezTo>
                        <a:pt x="113" y="81"/>
                        <a:pt x="112" y="80"/>
                        <a:pt x="112" y="79"/>
                      </a:cubicBezTo>
                      <a:cubicBezTo>
                        <a:pt x="112" y="78"/>
                        <a:pt x="112" y="77"/>
                        <a:pt x="111" y="76"/>
                      </a:cubicBezTo>
                      <a:cubicBezTo>
                        <a:pt x="111" y="75"/>
                        <a:pt x="111" y="72"/>
                        <a:pt x="111" y="72"/>
                      </a:cubicBezTo>
                      <a:cubicBezTo>
                        <a:pt x="112" y="71"/>
                        <a:pt x="113" y="68"/>
                        <a:pt x="113" y="66"/>
                      </a:cubicBezTo>
                      <a:cubicBezTo>
                        <a:pt x="113" y="64"/>
                        <a:pt x="115" y="61"/>
                        <a:pt x="116" y="60"/>
                      </a:cubicBezTo>
                      <a:cubicBezTo>
                        <a:pt x="117" y="60"/>
                        <a:pt x="119" y="60"/>
                        <a:pt x="119" y="59"/>
                      </a:cubicBezTo>
                      <a:cubicBezTo>
                        <a:pt x="120" y="58"/>
                        <a:pt x="122" y="56"/>
                        <a:pt x="122" y="55"/>
                      </a:cubicBezTo>
                      <a:cubicBezTo>
                        <a:pt x="123" y="54"/>
                        <a:pt x="125" y="52"/>
                        <a:pt x="127" y="51"/>
                      </a:cubicBezTo>
                      <a:cubicBezTo>
                        <a:pt x="129" y="49"/>
                        <a:pt x="130" y="47"/>
                        <a:pt x="129" y="46"/>
                      </a:cubicBezTo>
                      <a:cubicBezTo>
                        <a:pt x="128" y="44"/>
                        <a:pt x="126" y="43"/>
                        <a:pt x="125" y="43"/>
                      </a:cubicBezTo>
                      <a:cubicBezTo>
                        <a:pt x="123" y="43"/>
                        <a:pt x="121" y="43"/>
                        <a:pt x="121" y="43"/>
                      </a:cubicBezTo>
                      <a:cubicBezTo>
                        <a:pt x="121" y="43"/>
                        <a:pt x="121" y="43"/>
                        <a:pt x="121" y="41"/>
                      </a:cubicBezTo>
                      <a:cubicBezTo>
                        <a:pt x="121" y="39"/>
                        <a:pt x="122" y="38"/>
                        <a:pt x="122" y="37"/>
                      </a:cubicBezTo>
                      <a:cubicBezTo>
                        <a:pt x="122" y="36"/>
                        <a:pt x="123" y="35"/>
                        <a:pt x="124" y="35"/>
                      </a:cubicBezTo>
                      <a:cubicBezTo>
                        <a:pt x="124" y="34"/>
                        <a:pt x="125" y="35"/>
                        <a:pt x="126" y="36"/>
                      </a:cubicBezTo>
                      <a:cubicBezTo>
                        <a:pt x="127" y="37"/>
                        <a:pt x="128" y="38"/>
                        <a:pt x="129" y="39"/>
                      </a:cubicBezTo>
                      <a:cubicBezTo>
                        <a:pt x="129" y="40"/>
                        <a:pt x="131" y="41"/>
                        <a:pt x="133" y="41"/>
                      </a:cubicBezTo>
                      <a:cubicBezTo>
                        <a:pt x="134" y="42"/>
                        <a:pt x="136" y="44"/>
                        <a:pt x="137" y="44"/>
                      </a:cubicBezTo>
                      <a:cubicBezTo>
                        <a:pt x="139" y="45"/>
                        <a:pt x="140" y="46"/>
                        <a:pt x="140" y="47"/>
                      </a:cubicBezTo>
                      <a:cubicBezTo>
                        <a:pt x="140" y="49"/>
                        <a:pt x="141" y="51"/>
                        <a:pt x="143" y="51"/>
                      </a:cubicBezTo>
                      <a:cubicBezTo>
                        <a:pt x="144" y="53"/>
                        <a:pt x="147" y="54"/>
                        <a:pt x="148" y="54"/>
                      </a:cubicBezTo>
                      <a:cubicBezTo>
                        <a:pt x="150" y="54"/>
                        <a:pt x="152" y="55"/>
                        <a:pt x="153" y="54"/>
                      </a:cubicBezTo>
                      <a:cubicBezTo>
                        <a:pt x="154" y="54"/>
                        <a:pt x="155" y="54"/>
                        <a:pt x="155" y="53"/>
                      </a:cubicBezTo>
                      <a:cubicBezTo>
                        <a:pt x="155" y="52"/>
                        <a:pt x="155" y="50"/>
                        <a:pt x="154" y="49"/>
                      </a:cubicBezTo>
                      <a:cubicBezTo>
                        <a:pt x="153" y="49"/>
                        <a:pt x="152" y="47"/>
                        <a:pt x="152" y="46"/>
                      </a:cubicBezTo>
                      <a:cubicBezTo>
                        <a:pt x="152" y="45"/>
                        <a:pt x="152" y="44"/>
                        <a:pt x="153" y="44"/>
                      </a:cubicBezTo>
                      <a:cubicBezTo>
                        <a:pt x="154" y="44"/>
                        <a:pt x="156" y="44"/>
                        <a:pt x="157" y="45"/>
                      </a:cubicBezTo>
                      <a:cubicBezTo>
                        <a:pt x="158" y="46"/>
                        <a:pt x="159" y="47"/>
                        <a:pt x="160" y="48"/>
                      </a:cubicBezTo>
                      <a:cubicBezTo>
                        <a:pt x="161" y="48"/>
                        <a:pt x="161" y="49"/>
                        <a:pt x="161" y="50"/>
                      </a:cubicBezTo>
                      <a:cubicBezTo>
                        <a:pt x="160" y="51"/>
                        <a:pt x="160" y="52"/>
                        <a:pt x="161" y="53"/>
                      </a:cubicBezTo>
                      <a:cubicBezTo>
                        <a:pt x="161" y="53"/>
                        <a:pt x="161" y="54"/>
                        <a:pt x="162" y="56"/>
                      </a:cubicBezTo>
                      <a:cubicBezTo>
                        <a:pt x="162" y="57"/>
                        <a:pt x="164" y="58"/>
                        <a:pt x="166" y="58"/>
                      </a:cubicBezTo>
                      <a:cubicBezTo>
                        <a:pt x="168" y="59"/>
                        <a:pt x="169" y="61"/>
                        <a:pt x="170" y="63"/>
                      </a:cubicBezTo>
                      <a:cubicBezTo>
                        <a:pt x="172" y="63"/>
                        <a:pt x="174" y="65"/>
                        <a:pt x="175" y="64"/>
                      </a:cubicBezTo>
                      <a:cubicBezTo>
                        <a:pt x="176" y="64"/>
                        <a:pt x="178" y="64"/>
                        <a:pt x="180" y="64"/>
                      </a:cubicBezTo>
                      <a:cubicBezTo>
                        <a:pt x="182" y="65"/>
                        <a:pt x="184" y="65"/>
                        <a:pt x="185" y="66"/>
                      </a:cubicBezTo>
                      <a:cubicBezTo>
                        <a:pt x="186" y="66"/>
                        <a:pt x="187" y="65"/>
                        <a:pt x="187" y="64"/>
                      </a:cubicBezTo>
                      <a:cubicBezTo>
                        <a:pt x="188" y="63"/>
                        <a:pt x="188" y="60"/>
                        <a:pt x="187" y="60"/>
                      </a:cubicBezTo>
                      <a:cubicBezTo>
                        <a:pt x="187" y="59"/>
                        <a:pt x="187" y="56"/>
                        <a:pt x="187" y="54"/>
                      </a:cubicBezTo>
                      <a:cubicBezTo>
                        <a:pt x="187" y="54"/>
                        <a:pt x="189" y="54"/>
                        <a:pt x="190" y="51"/>
                      </a:cubicBezTo>
                      <a:cubicBezTo>
                        <a:pt x="192" y="49"/>
                        <a:pt x="193" y="47"/>
                        <a:pt x="195" y="46"/>
                      </a:cubicBezTo>
                      <a:cubicBezTo>
                        <a:pt x="197" y="44"/>
                        <a:pt x="199" y="42"/>
                        <a:pt x="199" y="41"/>
                      </a:cubicBezTo>
                      <a:cubicBezTo>
                        <a:pt x="199" y="39"/>
                        <a:pt x="200" y="36"/>
                        <a:pt x="200" y="35"/>
                      </a:cubicBezTo>
                      <a:cubicBezTo>
                        <a:pt x="201" y="33"/>
                        <a:pt x="201" y="30"/>
                        <a:pt x="200" y="2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A318D150-7618-B35A-FA9D-4360A3892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2114" y="3765774"/>
                  <a:ext cx="16514" cy="14571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3"/>
                    </a:cxn>
                    <a:cxn ang="0">
                      <a:pos x="5" y="0"/>
                    </a:cxn>
                    <a:cxn ang="0">
                      <a:pos x="0" y="5"/>
                    </a:cxn>
                    <a:cxn ang="0">
                      <a:pos x="7" y="6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6">
                      <a:moveTo>
                        <a:pt x="7" y="6"/>
                      </a:move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6" y="1"/>
                        <a:pt x="6" y="1"/>
                        <a:pt x="5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4" name="Freeform 28">
                  <a:extLst>
                    <a:ext uri="{FF2B5EF4-FFF2-40B4-BE49-F238E27FC236}">
                      <a16:creationId xmlns:a16="http://schemas.microsoft.com/office/drawing/2014/main" id="{2F5744F1-8BF5-9E55-5DDC-4EED2EE40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0065" y="3380123"/>
                  <a:ext cx="1046218" cy="921877"/>
                </a:xfrm>
                <a:custGeom>
                  <a:avLst/>
                  <a:gdLst/>
                  <a:ahLst/>
                  <a:cxnLst>
                    <a:cxn ang="0">
                      <a:pos x="427" y="51"/>
                    </a:cxn>
                    <a:cxn ang="0">
                      <a:pos x="397" y="42"/>
                    </a:cxn>
                    <a:cxn ang="0">
                      <a:pos x="373" y="46"/>
                    </a:cxn>
                    <a:cxn ang="0">
                      <a:pos x="358" y="69"/>
                    </a:cxn>
                    <a:cxn ang="0">
                      <a:pos x="347" y="77"/>
                    </a:cxn>
                    <a:cxn ang="0">
                      <a:pos x="324" y="74"/>
                    </a:cxn>
                    <a:cxn ang="0">
                      <a:pos x="308" y="99"/>
                    </a:cxn>
                    <a:cxn ang="0">
                      <a:pos x="271" y="110"/>
                    </a:cxn>
                    <a:cxn ang="0">
                      <a:pos x="244" y="109"/>
                    </a:cxn>
                    <a:cxn ang="0">
                      <a:pos x="228" y="83"/>
                    </a:cxn>
                    <a:cxn ang="0">
                      <a:pos x="205" y="65"/>
                    </a:cxn>
                    <a:cxn ang="0">
                      <a:pos x="183" y="41"/>
                    </a:cxn>
                    <a:cxn ang="0">
                      <a:pos x="175" y="16"/>
                    </a:cxn>
                    <a:cxn ang="0">
                      <a:pos x="148" y="15"/>
                    </a:cxn>
                    <a:cxn ang="0">
                      <a:pos x="115" y="4"/>
                    </a:cxn>
                    <a:cxn ang="0">
                      <a:pos x="92" y="24"/>
                    </a:cxn>
                    <a:cxn ang="0">
                      <a:pos x="71" y="40"/>
                    </a:cxn>
                    <a:cxn ang="0">
                      <a:pos x="64" y="65"/>
                    </a:cxn>
                    <a:cxn ang="0">
                      <a:pos x="53" y="89"/>
                    </a:cxn>
                    <a:cxn ang="0">
                      <a:pos x="50" y="113"/>
                    </a:cxn>
                    <a:cxn ang="0">
                      <a:pos x="53" y="134"/>
                    </a:cxn>
                    <a:cxn ang="0">
                      <a:pos x="43" y="170"/>
                    </a:cxn>
                    <a:cxn ang="0">
                      <a:pos x="46" y="202"/>
                    </a:cxn>
                    <a:cxn ang="0">
                      <a:pos x="28" y="218"/>
                    </a:cxn>
                    <a:cxn ang="0">
                      <a:pos x="19" y="237"/>
                    </a:cxn>
                    <a:cxn ang="0">
                      <a:pos x="18" y="270"/>
                    </a:cxn>
                    <a:cxn ang="0">
                      <a:pos x="4" y="280"/>
                    </a:cxn>
                    <a:cxn ang="0">
                      <a:pos x="10" y="307"/>
                    </a:cxn>
                    <a:cxn ang="0">
                      <a:pos x="38" y="309"/>
                    </a:cxn>
                    <a:cxn ang="0">
                      <a:pos x="34" y="328"/>
                    </a:cxn>
                    <a:cxn ang="0">
                      <a:pos x="10" y="316"/>
                    </a:cxn>
                    <a:cxn ang="0">
                      <a:pos x="14" y="337"/>
                    </a:cxn>
                    <a:cxn ang="0">
                      <a:pos x="39" y="337"/>
                    </a:cxn>
                    <a:cxn ang="0">
                      <a:pos x="60" y="332"/>
                    </a:cxn>
                    <a:cxn ang="0">
                      <a:pos x="77" y="341"/>
                    </a:cxn>
                    <a:cxn ang="0">
                      <a:pos x="95" y="361"/>
                    </a:cxn>
                    <a:cxn ang="0">
                      <a:pos x="99" y="380"/>
                    </a:cxn>
                    <a:cxn ang="0">
                      <a:pos x="88" y="393"/>
                    </a:cxn>
                    <a:cxn ang="0">
                      <a:pos x="108" y="385"/>
                    </a:cxn>
                    <a:cxn ang="0">
                      <a:pos x="135" y="379"/>
                    </a:cxn>
                    <a:cxn ang="0">
                      <a:pos x="156" y="365"/>
                    </a:cxn>
                    <a:cxn ang="0">
                      <a:pos x="183" y="362"/>
                    </a:cxn>
                    <a:cxn ang="0">
                      <a:pos x="191" y="352"/>
                    </a:cxn>
                    <a:cxn ang="0">
                      <a:pos x="199" y="351"/>
                    </a:cxn>
                    <a:cxn ang="0">
                      <a:pos x="194" y="327"/>
                    </a:cxn>
                    <a:cxn ang="0">
                      <a:pos x="196" y="301"/>
                    </a:cxn>
                    <a:cxn ang="0">
                      <a:pos x="190" y="282"/>
                    </a:cxn>
                    <a:cxn ang="0">
                      <a:pos x="198" y="243"/>
                    </a:cxn>
                    <a:cxn ang="0">
                      <a:pos x="230" y="224"/>
                    </a:cxn>
                    <a:cxn ang="0">
                      <a:pos x="241" y="229"/>
                    </a:cxn>
                    <a:cxn ang="0">
                      <a:pos x="255" y="204"/>
                    </a:cxn>
                    <a:cxn ang="0">
                      <a:pos x="279" y="198"/>
                    </a:cxn>
                    <a:cxn ang="0">
                      <a:pos x="312" y="185"/>
                    </a:cxn>
                    <a:cxn ang="0">
                      <a:pos x="315" y="168"/>
                    </a:cxn>
                    <a:cxn ang="0">
                      <a:pos x="335" y="142"/>
                    </a:cxn>
                    <a:cxn ang="0">
                      <a:pos x="371" y="121"/>
                    </a:cxn>
                    <a:cxn ang="0">
                      <a:pos x="404" y="90"/>
                    </a:cxn>
                    <a:cxn ang="0">
                      <a:pos x="431" y="65"/>
                    </a:cxn>
                    <a:cxn ang="0">
                      <a:pos x="452" y="36"/>
                    </a:cxn>
                  </a:cxnLst>
                  <a:rect l="0" t="0" r="r" b="b"/>
                  <a:pathLst>
                    <a:path w="455" h="401">
                      <a:moveTo>
                        <a:pt x="449" y="35"/>
                      </a:moveTo>
                      <a:cubicBezTo>
                        <a:pt x="446" y="36"/>
                        <a:pt x="442" y="38"/>
                        <a:pt x="441" y="38"/>
                      </a:cubicBezTo>
                      <a:cubicBezTo>
                        <a:pt x="440" y="39"/>
                        <a:pt x="439" y="42"/>
                        <a:pt x="439" y="44"/>
                      </a:cubicBezTo>
                      <a:cubicBezTo>
                        <a:pt x="438" y="45"/>
                        <a:pt x="436" y="46"/>
                        <a:pt x="435" y="46"/>
                      </a:cubicBezTo>
                      <a:cubicBezTo>
                        <a:pt x="433" y="46"/>
                        <a:pt x="432" y="47"/>
                        <a:pt x="432" y="49"/>
                      </a:cubicBezTo>
                      <a:cubicBezTo>
                        <a:pt x="431" y="50"/>
                        <a:pt x="429" y="51"/>
                        <a:pt x="427" y="51"/>
                      </a:cubicBezTo>
                      <a:cubicBezTo>
                        <a:pt x="425" y="52"/>
                        <a:pt x="423" y="52"/>
                        <a:pt x="421" y="53"/>
                      </a:cubicBezTo>
                      <a:cubicBezTo>
                        <a:pt x="419" y="53"/>
                        <a:pt x="417" y="54"/>
                        <a:pt x="415" y="54"/>
                      </a:cubicBezTo>
                      <a:cubicBezTo>
                        <a:pt x="415" y="54"/>
                        <a:pt x="412" y="53"/>
                        <a:pt x="409" y="54"/>
                      </a:cubicBezTo>
                      <a:cubicBezTo>
                        <a:pt x="407" y="54"/>
                        <a:pt x="405" y="53"/>
                        <a:pt x="404" y="52"/>
                      </a:cubicBezTo>
                      <a:cubicBezTo>
                        <a:pt x="403" y="51"/>
                        <a:pt x="401" y="49"/>
                        <a:pt x="401" y="46"/>
                      </a:cubicBezTo>
                      <a:cubicBezTo>
                        <a:pt x="400" y="44"/>
                        <a:pt x="397" y="43"/>
                        <a:pt x="397" y="42"/>
                      </a:cubicBezTo>
                      <a:cubicBezTo>
                        <a:pt x="395" y="41"/>
                        <a:pt x="392" y="40"/>
                        <a:pt x="391" y="40"/>
                      </a:cubicBezTo>
                      <a:cubicBezTo>
                        <a:pt x="389" y="41"/>
                        <a:pt x="388" y="41"/>
                        <a:pt x="387" y="41"/>
                      </a:cubicBezTo>
                      <a:cubicBezTo>
                        <a:pt x="386" y="41"/>
                        <a:pt x="384" y="41"/>
                        <a:pt x="382" y="41"/>
                      </a:cubicBezTo>
                      <a:cubicBezTo>
                        <a:pt x="381" y="41"/>
                        <a:pt x="380" y="42"/>
                        <a:pt x="381" y="43"/>
                      </a:cubicBezTo>
                      <a:cubicBezTo>
                        <a:pt x="381" y="45"/>
                        <a:pt x="379" y="46"/>
                        <a:pt x="377" y="45"/>
                      </a:cubicBezTo>
                      <a:cubicBezTo>
                        <a:pt x="374" y="45"/>
                        <a:pt x="373" y="45"/>
                        <a:pt x="373" y="46"/>
                      </a:cubicBezTo>
                      <a:cubicBezTo>
                        <a:pt x="373" y="47"/>
                        <a:pt x="373" y="49"/>
                        <a:pt x="374" y="49"/>
                      </a:cubicBezTo>
                      <a:cubicBezTo>
                        <a:pt x="374" y="51"/>
                        <a:pt x="374" y="53"/>
                        <a:pt x="373" y="54"/>
                      </a:cubicBezTo>
                      <a:cubicBezTo>
                        <a:pt x="373" y="54"/>
                        <a:pt x="370" y="56"/>
                        <a:pt x="367" y="57"/>
                      </a:cubicBezTo>
                      <a:cubicBezTo>
                        <a:pt x="365" y="59"/>
                        <a:pt x="362" y="60"/>
                        <a:pt x="361" y="61"/>
                      </a:cubicBezTo>
                      <a:cubicBezTo>
                        <a:pt x="359" y="62"/>
                        <a:pt x="357" y="63"/>
                        <a:pt x="358" y="65"/>
                      </a:cubicBezTo>
                      <a:cubicBezTo>
                        <a:pt x="357" y="67"/>
                        <a:pt x="358" y="68"/>
                        <a:pt x="358" y="69"/>
                      </a:cubicBezTo>
                      <a:cubicBezTo>
                        <a:pt x="359" y="70"/>
                        <a:pt x="360" y="72"/>
                        <a:pt x="359" y="73"/>
                      </a:cubicBezTo>
                      <a:cubicBezTo>
                        <a:pt x="358" y="73"/>
                        <a:pt x="358" y="75"/>
                        <a:pt x="359" y="77"/>
                      </a:cubicBezTo>
                      <a:cubicBezTo>
                        <a:pt x="359" y="78"/>
                        <a:pt x="358" y="79"/>
                        <a:pt x="357" y="79"/>
                      </a:cubicBezTo>
                      <a:cubicBezTo>
                        <a:pt x="356" y="79"/>
                        <a:pt x="354" y="80"/>
                        <a:pt x="352" y="80"/>
                      </a:cubicBezTo>
                      <a:cubicBezTo>
                        <a:pt x="351" y="81"/>
                        <a:pt x="350" y="80"/>
                        <a:pt x="350" y="80"/>
                      </a:cubicBezTo>
                      <a:cubicBezTo>
                        <a:pt x="350" y="78"/>
                        <a:pt x="348" y="77"/>
                        <a:pt x="347" y="77"/>
                      </a:cubicBezTo>
                      <a:cubicBezTo>
                        <a:pt x="345" y="77"/>
                        <a:pt x="343" y="78"/>
                        <a:pt x="342" y="80"/>
                      </a:cubicBezTo>
                      <a:cubicBezTo>
                        <a:pt x="341" y="82"/>
                        <a:pt x="338" y="83"/>
                        <a:pt x="336" y="84"/>
                      </a:cubicBezTo>
                      <a:cubicBezTo>
                        <a:pt x="334" y="85"/>
                        <a:pt x="334" y="85"/>
                        <a:pt x="333" y="83"/>
                      </a:cubicBezTo>
                      <a:cubicBezTo>
                        <a:pt x="333" y="83"/>
                        <a:pt x="332" y="80"/>
                        <a:pt x="331" y="79"/>
                      </a:cubicBezTo>
                      <a:cubicBezTo>
                        <a:pt x="329" y="78"/>
                        <a:pt x="328" y="76"/>
                        <a:pt x="327" y="74"/>
                      </a:cubicBezTo>
                      <a:cubicBezTo>
                        <a:pt x="326" y="73"/>
                        <a:pt x="325" y="73"/>
                        <a:pt x="324" y="74"/>
                      </a:cubicBezTo>
                      <a:cubicBezTo>
                        <a:pt x="323" y="75"/>
                        <a:pt x="322" y="78"/>
                        <a:pt x="321" y="79"/>
                      </a:cubicBezTo>
                      <a:cubicBezTo>
                        <a:pt x="320" y="81"/>
                        <a:pt x="319" y="84"/>
                        <a:pt x="319" y="85"/>
                      </a:cubicBezTo>
                      <a:cubicBezTo>
                        <a:pt x="320" y="87"/>
                        <a:pt x="320" y="90"/>
                        <a:pt x="320" y="91"/>
                      </a:cubicBezTo>
                      <a:cubicBezTo>
                        <a:pt x="320" y="93"/>
                        <a:pt x="319" y="95"/>
                        <a:pt x="318" y="96"/>
                      </a:cubicBezTo>
                      <a:cubicBezTo>
                        <a:pt x="318" y="97"/>
                        <a:pt x="315" y="99"/>
                        <a:pt x="314" y="99"/>
                      </a:cubicBezTo>
                      <a:cubicBezTo>
                        <a:pt x="312" y="100"/>
                        <a:pt x="310" y="100"/>
                        <a:pt x="308" y="99"/>
                      </a:cubicBezTo>
                      <a:cubicBezTo>
                        <a:pt x="306" y="99"/>
                        <a:pt x="302" y="99"/>
                        <a:pt x="301" y="100"/>
                      </a:cubicBezTo>
                      <a:cubicBezTo>
                        <a:pt x="298" y="101"/>
                        <a:pt x="294" y="102"/>
                        <a:pt x="293" y="103"/>
                      </a:cubicBezTo>
                      <a:cubicBezTo>
                        <a:pt x="291" y="104"/>
                        <a:pt x="288" y="106"/>
                        <a:pt x="286" y="107"/>
                      </a:cubicBezTo>
                      <a:cubicBezTo>
                        <a:pt x="285" y="108"/>
                        <a:pt x="283" y="110"/>
                        <a:pt x="281" y="110"/>
                      </a:cubicBezTo>
                      <a:cubicBezTo>
                        <a:pt x="280" y="110"/>
                        <a:pt x="278" y="111"/>
                        <a:pt x="276" y="111"/>
                      </a:cubicBezTo>
                      <a:cubicBezTo>
                        <a:pt x="274" y="112"/>
                        <a:pt x="271" y="111"/>
                        <a:pt x="271" y="110"/>
                      </a:cubicBezTo>
                      <a:cubicBezTo>
                        <a:pt x="270" y="108"/>
                        <a:pt x="269" y="106"/>
                        <a:pt x="269" y="106"/>
                      </a:cubicBezTo>
                      <a:cubicBezTo>
                        <a:pt x="269" y="106"/>
                        <a:pt x="268" y="108"/>
                        <a:pt x="265" y="110"/>
                      </a:cubicBezTo>
                      <a:cubicBezTo>
                        <a:pt x="261" y="111"/>
                        <a:pt x="258" y="112"/>
                        <a:pt x="256" y="112"/>
                      </a:cubicBezTo>
                      <a:cubicBezTo>
                        <a:pt x="253" y="113"/>
                        <a:pt x="251" y="113"/>
                        <a:pt x="249" y="113"/>
                      </a:cubicBezTo>
                      <a:cubicBezTo>
                        <a:pt x="246" y="114"/>
                        <a:pt x="244" y="114"/>
                        <a:pt x="244" y="114"/>
                      </a:cubicBezTo>
                      <a:cubicBezTo>
                        <a:pt x="244" y="113"/>
                        <a:pt x="244" y="110"/>
                        <a:pt x="244" y="109"/>
                      </a:cubicBezTo>
                      <a:cubicBezTo>
                        <a:pt x="244" y="107"/>
                        <a:pt x="243" y="104"/>
                        <a:pt x="243" y="103"/>
                      </a:cubicBezTo>
                      <a:cubicBezTo>
                        <a:pt x="243" y="101"/>
                        <a:pt x="243" y="98"/>
                        <a:pt x="243" y="97"/>
                      </a:cubicBezTo>
                      <a:cubicBezTo>
                        <a:pt x="243" y="96"/>
                        <a:pt x="242" y="94"/>
                        <a:pt x="240" y="94"/>
                      </a:cubicBezTo>
                      <a:cubicBezTo>
                        <a:pt x="238" y="94"/>
                        <a:pt x="234" y="93"/>
                        <a:pt x="234" y="93"/>
                      </a:cubicBezTo>
                      <a:cubicBezTo>
                        <a:pt x="232" y="92"/>
                        <a:pt x="230" y="90"/>
                        <a:pt x="230" y="89"/>
                      </a:cubicBezTo>
                      <a:cubicBezTo>
                        <a:pt x="230" y="88"/>
                        <a:pt x="229" y="85"/>
                        <a:pt x="228" y="83"/>
                      </a:cubicBezTo>
                      <a:cubicBezTo>
                        <a:pt x="226" y="81"/>
                        <a:pt x="225" y="78"/>
                        <a:pt x="224" y="77"/>
                      </a:cubicBezTo>
                      <a:cubicBezTo>
                        <a:pt x="224" y="75"/>
                        <a:pt x="222" y="73"/>
                        <a:pt x="220" y="72"/>
                      </a:cubicBezTo>
                      <a:cubicBezTo>
                        <a:pt x="218" y="70"/>
                        <a:pt x="215" y="69"/>
                        <a:pt x="215" y="70"/>
                      </a:cubicBezTo>
                      <a:cubicBezTo>
                        <a:pt x="213" y="70"/>
                        <a:pt x="210" y="70"/>
                        <a:pt x="209" y="70"/>
                      </a:cubicBezTo>
                      <a:cubicBezTo>
                        <a:pt x="208" y="70"/>
                        <a:pt x="206" y="68"/>
                        <a:pt x="206" y="67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5" y="65"/>
                        <a:pt x="204" y="65"/>
                        <a:pt x="202" y="65"/>
                      </a:cubicBezTo>
                      <a:cubicBezTo>
                        <a:pt x="200" y="64"/>
                        <a:pt x="197" y="63"/>
                        <a:pt x="196" y="63"/>
                      </a:cubicBezTo>
                      <a:cubicBezTo>
                        <a:pt x="194" y="62"/>
                        <a:pt x="191" y="62"/>
                        <a:pt x="191" y="60"/>
                      </a:cubicBezTo>
                      <a:cubicBezTo>
                        <a:pt x="190" y="59"/>
                        <a:pt x="189" y="56"/>
                        <a:pt x="188" y="53"/>
                      </a:cubicBezTo>
                      <a:cubicBezTo>
                        <a:pt x="188" y="51"/>
                        <a:pt x="186" y="47"/>
                        <a:pt x="184" y="46"/>
                      </a:cubicBezTo>
                      <a:cubicBezTo>
                        <a:pt x="182" y="44"/>
                        <a:pt x="182" y="42"/>
                        <a:pt x="183" y="41"/>
                      </a:cubicBezTo>
                      <a:cubicBezTo>
                        <a:pt x="184" y="41"/>
                        <a:pt x="186" y="38"/>
                        <a:pt x="186" y="36"/>
                      </a:cubicBezTo>
                      <a:cubicBezTo>
                        <a:pt x="186" y="35"/>
                        <a:pt x="186" y="33"/>
                        <a:pt x="186" y="31"/>
                      </a:cubicBezTo>
                      <a:cubicBezTo>
                        <a:pt x="187" y="30"/>
                        <a:pt x="188" y="29"/>
                        <a:pt x="187" y="27"/>
                      </a:cubicBezTo>
                      <a:cubicBezTo>
                        <a:pt x="187" y="25"/>
                        <a:pt x="186" y="23"/>
                        <a:pt x="185" y="21"/>
                      </a:cubicBezTo>
                      <a:cubicBezTo>
                        <a:pt x="184" y="20"/>
                        <a:pt x="182" y="18"/>
                        <a:pt x="180" y="17"/>
                      </a:cubicBezTo>
                      <a:cubicBezTo>
                        <a:pt x="179" y="16"/>
                        <a:pt x="176" y="16"/>
                        <a:pt x="175" y="16"/>
                      </a:cubicBezTo>
                      <a:cubicBezTo>
                        <a:pt x="173" y="16"/>
                        <a:pt x="170" y="17"/>
                        <a:pt x="168" y="18"/>
                      </a:cubicBezTo>
                      <a:cubicBezTo>
                        <a:pt x="167" y="19"/>
                        <a:pt x="164" y="20"/>
                        <a:pt x="163" y="20"/>
                      </a:cubicBezTo>
                      <a:cubicBezTo>
                        <a:pt x="162" y="19"/>
                        <a:pt x="160" y="19"/>
                        <a:pt x="159" y="19"/>
                      </a:cubicBezTo>
                      <a:cubicBezTo>
                        <a:pt x="158" y="18"/>
                        <a:pt x="156" y="18"/>
                        <a:pt x="154" y="18"/>
                      </a:cubicBezTo>
                      <a:cubicBezTo>
                        <a:pt x="153" y="17"/>
                        <a:pt x="151" y="16"/>
                        <a:pt x="150" y="16"/>
                      </a:cubicBezTo>
                      <a:cubicBezTo>
                        <a:pt x="150" y="16"/>
                        <a:pt x="149" y="16"/>
                        <a:pt x="148" y="15"/>
                      </a:cubicBezTo>
                      <a:cubicBezTo>
                        <a:pt x="147" y="14"/>
                        <a:pt x="145" y="14"/>
                        <a:pt x="143" y="14"/>
                      </a:cubicBezTo>
                      <a:cubicBezTo>
                        <a:pt x="141" y="15"/>
                        <a:pt x="138" y="15"/>
                        <a:pt x="136" y="15"/>
                      </a:cubicBezTo>
                      <a:cubicBezTo>
                        <a:pt x="134" y="15"/>
                        <a:pt x="132" y="14"/>
                        <a:pt x="131" y="14"/>
                      </a:cubicBezTo>
                      <a:cubicBezTo>
                        <a:pt x="130" y="14"/>
                        <a:pt x="128" y="12"/>
                        <a:pt x="127" y="11"/>
                      </a:cubicBezTo>
                      <a:cubicBezTo>
                        <a:pt x="126" y="9"/>
                        <a:pt x="124" y="7"/>
                        <a:pt x="122" y="7"/>
                      </a:cubicBezTo>
                      <a:cubicBezTo>
                        <a:pt x="119" y="6"/>
                        <a:pt x="116" y="5"/>
                        <a:pt x="115" y="4"/>
                      </a:cubicBezTo>
                      <a:cubicBezTo>
                        <a:pt x="114" y="3"/>
                        <a:pt x="111" y="3"/>
                        <a:pt x="109" y="3"/>
                      </a:cubicBezTo>
                      <a:cubicBezTo>
                        <a:pt x="107" y="4"/>
                        <a:pt x="104" y="3"/>
                        <a:pt x="102" y="2"/>
                      </a:cubicBezTo>
                      <a:cubicBezTo>
                        <a:pt x="99" y="0"/>
                        <a:pt x="98" y="1"/>
                        <a:pt x="98" y="4"/>
                      </a:cubicBezTo>
                      <a:cubicBezTo>
                        <a:pt x="98" y="6"/>
                        <a:pt x="98" y="11"/>
                        <a:pt x="98" y="12"/>
                      </a:cubicBezTo>
                      <a:cubicBezTo>
                        <a:pt x="97" y="14"/>
                        <a:pt x="96" y="17"/>
                        <a:pt x="95" y="20"/>
                      </a:cubicBezTo>
                      <a:cubicBezTo>
                        <a:pt x="94" y="22"/>
                        <a:pt x="92" y="23"/>
                        <a:pt x="92" y="24"/>
                      </a:cubicBezTo>
                      <a:cubicBezTo>
                        <a:pt x="91" y="24"/>
                        <a:pt x="90" y="27"/>
                        <a:pt x="90" y="29"/>
                      </a:cubicBezTo>
                      <a:cubicBezTo>
                        <a:pt x="89" y="31"/>
                        <a:pt x="88" y="34"/>
                        <a:pt x="85" y="34"/>
                      </a:cubicBezTo>
                      <a:cubicBezTo>
                        <a:pt x="84" y="34"/>
                        <a:pt x="81" y="33"/>
                        <a:pt x="80" y="32"/>
                      </a:cubicBezTo>
                      <a:cubicBezTo>
                        <a:pt x="78" y="31"/>
                        <a:pt x="76" y="30"/>
                        <a:pt x="76" y="31"/>
                      </a:cubicBezTo>
                      <a:cubicBezTo>
                        <a:pt x="74" y="31"/>
                        <a:pt x="74" y="33"/>
                        <a:pt x="74" y="35"/>
                      </a:cubicBezTo>
                      <a:cubicBezTo>
                        <a:pt x="74" y="37"/>
                        <a:pt x="73" y="39"/>
                        <a:pt x="71" y="40"/>
                      </a:cubicBezTo>
                      <a:cubicBezTo>
                        <a:pt x="70" y="42"/>
                        <a:pt x="69" y="43"/>
                        <a:pt x="69" y="44"/>
                      </a:cubicBezTo>
                      <a:cubicBezTo>
                        <a:pt x="69" y="45"/>
                        <a:pt x="68" y="47"/>
                        <a:pt x="68" y="48"/>
                      </a:cubicBezTo>
                      <a:cubicBezTo>
                        <a:pt x="68" y="49"/>
                        <a:pt x="69" y="51"/>
                        <a:pt x="70" y="53"/>
                      </a:cubicBezTo>
                      <a:cubicBezTo>
                        <a:pt x="71" y="55"/>
                        <a:pt x="71" y="58"/>
                        <a:pt x="70" y="59"/>
                      </a:cubicBezTo>
                      <a:cubicBezTo>
                        <a:pt x="70" y="59"/>
                        <a:pt x="69" y="60"/>
                        <a:pt x="68" y="62"/>
                      </a:cubicBezTo>
                      <a:cubicBezTo>
                        <a:pt x="67" y="63"/>
                        <a:pt x="65" y="65"/>
                        <a:pt x="64" y="65"/>
                      </a:cubicBezTo>
                      <a:cubicBezTo>
                        <a:pt x="63" y="65"/>
                        <a:pt x="63" y="66"/>
                        <a:pt x="63" y="67"/>
                      </a:cubicBezTo>
                      <a:cubicBezTo>
                        <a:pt x="63" y="68"/>
                        <a:pt x="62" y="70"/>
                        <a:pt x="61" y="72"/>
                      </a:cubicBezTo>
                      <a:cubicBezTo>
                        <a:pt x="60" y="72"/>
                        <a:pt x="57" y="73"/>
                        <a:pt x="56" y="74"/>
                      </a:cubicBezTo>
                      <a:cubicBezTo>
                        <a:pt x="55" y="75"/>
                        <a:pt x="53" y="79"/>
                        <a:pt x="53" y="81"/>
                      </a:cubicBezTo>
                      <a:cubicBezTo>
                        <a:pt x="52" y="84"/>
                        <a:pt x="51" y="86"/>
                        <a:pt x="51" y="86"/>
                      </a:cubicBezTo>
                      <a:cubicBezTo>
                        <a:pt x="51" y="86"/>
                        <a:pt x="52" y="87"/>
                        <a:pt x="53" y="89"/>
                      </a:cubicBezTo>
                      <a:cubicBezTo>
                        <a:pt x="54" y="90"/>
                        <a:pt x="55" y="92"/>
                        <a:pt x="55" y="94"/>
                      </a:cubicBezTo>
                      <a:cubicBezTo>
                        <a:pt x="55" y="95"/>
                        <a:pt x="55" y="97"/>
                        <a:pt x="54" y="98"/>
                      </a:cubicBezTo>
                      <a:cubicBezTo>
                        <a:pt x="54" y="100"/>
                        <a:pt x="55" y="101"/>
                        <a:pt x="55" y="102"/>
                      </a:cubicBezTo>
                      <a:cubicBezTo>
                        <a:pt x="56" y="103"/>
                        <a:pt x="57" y="105"/>
                        <a:pt x="57" y="106"/>
                      </a:cubicBezTo>
                      <a:cubicBezTo>
                        <a:pt x="57" y="107"/>
                        <a:pt x="56" y="109"/>
                        <a:pt x="54" y="110"/>
                      </a:cubicBezTo>
                      <a:cubicBezTo>
                        <a:pt x="53" y="111"/>
                        <a:pt x="50" y="112"/>
                        <a:pt x="50" y="113"/>
                      </a:cubicBezTo>
                      <a:cubicBezTo>
                        <a:pt x="49" y="115"/>
                        <a:pt x="48" y="118"/>
                        <a:pt x="47" y="119"/>
                      </a:cubicBezTo>
                      <a:cubicBezTo>
                        <a:pt x="46" y="121"/>
                        <a:pt x="46" y="124"/>
                        <a:pt x="47" y="124"/>
                      </a:cubicBezTo>
                      <a:cubicBezTo>
                        <a:pt x="48" y="125"/>
                        <a:pt x="50" y="126"/>
                        <a:pt x="52" y="127"/>
                      </a:cubicBezTo>
                      <a:cubicBezTo>
                        <a:pt x="52" y="128"/>
                        <a:pt x="54" y="128"/>
                        <a:pt x="55" y="128"/>
                      </a:cubicBezTo>
                      <a:cubicBezTo>
                        <a:pt x="57" y="128"/>
                        <a:pt x="57" y="128"/>
                        <a:pt x="57" y="129"/>
                      </a:cubicBezTo>
                      <a:cubicBezTo>
                        <a:pt x="57" y="130"/>
                        <a:pt x="55" y="132"/>
                        <a:pt x="53" y="134"/>
                      </a:cubicBezTo>
                      <a:cubicBezTo>
                        <a:pt x="53" y="135"/>
                        <a:pt x="49" y="137"/>
                        <a:pt x="48" y="139"/>
                      </a:cubicBezTo>
                      <a:cubicBezTo>
                        <a:pt x="46" y="141"/>
                        <a:pt x="45" y="143"/>
                        <a:pt x="44" y="145"/>
                      </a:cubicBezTo>
                      <a:cubicBezTo>
                        <a:pt x="43" y="147"/>
                        <a:pt x="43" y="149"/>
                        <a:pt x="44" y="151"/>
                      </a:cubicBezTo>
                      <a:cubicBezTo>
                        <a:pt x="44" y="152"/>
                        <a:pt x="45" y="155"/>
                        <a:pt x="45" y="157"/>
                      </a:cubicBezTo>
                      <a:cubicBezTo>
                        <a:pt x="45" y="159"/>
                        <a:pt x="44" y="162"/>
                        <a:pt x="44" y="163"/>
                      </a:cubicBezTo>
                      <a:cubicBezTo>
                        <a:pt x="44" y="165"/>
                        <a:pt x="44" y="168"/>
                        <a:pt x="43" y="170"/>
                      </a:cubicBezTo>
                      <a:cubicBezTo>
                        <a:pt x="43" y="172"/>
                        <a:pt x="43" y="175"/>
                        <a:pt x="43" y="177"/>
                      </a:cubicBezTo>
                      <a:cubicBezTo>
                        <a:pt x="43" y="180"/>
                        <a:pt x="42" y="182"/>
                        <a:pt x="41" y="183"/>
                      </a:cubicBezTo>
                      <a:cubicBezTo>
                        <a:pt x="41" y="185"/>
                        <a:pt x="39" y="186"/>
                        <a:pt x="37" y="187"/>
                      </a:cubicBezTo>
                      <a:cubicBezTo>
                        <a:pt x="35" y="188"/>
                        <a:pt x="36" y="190"/>
                        <a:pt x="38" y="192"/>
                      </a:cubicBezTo>
                      <a:cubicBezTo>
                        <a:pt x="41" y="192"/>
                        <a:pt x="44" y="195"/>
                        <a:pt x="45" y="196"/>
                      </a:cubicBezTo>
                      <a:cubicBezTo>
                        <a:pt x="47" y="198"/>
                        <a:pt x="47" y="201"/>
                        <a:pt x="46" y="202"/>
                      </a:cubicBezTo>
                      <a:cubicBezTo>
                        <a:pt x="45" y="202"/>
                        <a:pt x="45" y="205"/>
                        <a:pt x="45" y="207"/>
                      </a:cubicBezTo>
                      <a:cubicBezTo>
                        <a:pt x="46" y="208"/>
                        <a:pt x="45" y="211"/>
                        <a:pt x="45" y="213"/>
                      </a:cubicBezTo>
                      <a:cubicBezTo>
                        <a:pt x="44" y="216"/>
                        <a:pt x="44" y="218"/>
                        <a:pt x="42" y="218"/>
                      </a:cubicBezTo>
                      <a:cubicBezTo>
                        <a:pt x="41" y="218"/>
                        <a:pt x="39" y="218"/>
                        <a:pt x="38" y="218"/>
                      </a:cubicBezTo>
                      <a:cubicBezTo>
                        <a:pt x="36" y="218"/>
                        <a:pt x="35" y="218"/>
                        <a:pt x="34" y="218"/>
                      </a:cubicBezTo>
                      <a:cubicBezTo>
                        <a:pt x="32" y="218"/>
                        <a:pt x="30" y="218"/>
                        <a:pt x="28" y="218"/>
                      </a:cubicBezTo>
                      <a:cubicBezTo>
                        <a:pt x="27" y="218"/>
                        <a:pt x="25" y="218"/>
                        <a:pt x="24" y="219"/>
                      </a:cubicBezTo>
                      <a:cubicBezTo>
                        <a:pt x="23" y="220"/>
                        <a:pt x="22" y="222"/>
                        <a:pt x="22" y="222"/>
                      </a:cubicBezTo>
                      <a:cubicBezTo>
                        <a:pt x="22" y="224"/>
                        <a:pt x="22" y="227"/>
                        <a:pt x="22" y="228"/>
                      </a:cubicBezTo>
                      <a:cubicBezTo>
                        <a:pt x="22" y="229"/>
                        <a:pt x="22" y="231"/>
                        <a:pt x="22" y="232"/>
                      </a:cubicBezTo>
                      <a:cubicBezTo>
                        <a:pt x="22" y="233"/>
                        <a:pt x="21" y="233"/>
                        <a:pt x="20" y="233"/>
                      </a:cubicBezTo>
                      <a:cubicBezTo>
                        <a:pt x="20" y="234"/>
                        <a:pt x="19" y="235"/>
                        <a:pt x="19" y="237"/>
                      </a:cubicBezTo>
                      <a:cubicBezTo>
                        <a:pt x="19" y="239"/>
                        <a:pt x="19" y="243"/>
                        <a:pt x="19" y="245"/>
                      </a:cubicBezTo>
                      <a:cubicBezTo>
                        <a:pt x="19" y="247"/>
                        <a:pt x="20" y="250"/>
                        <a:pt x="21" y="250"/>
                      </a:cubicBezTo>
                      <a:cubicBezTo>
                        <a:pt x="21" y="250"/>
                        <a:pt x="22" y="253"/>
                        <a:pt x="23" y="255"/>
                      </a:cubicBezTo>
                      <a:cubicBezTo>
                        <a:pt x="24" y="258"/>
                        <a:pt x="24" y="260"/>
                        <a:pt x="23" y="261"/>
                      </a:cubicBezTo>
                      <a:cubicBezTo>
                        <a:pt x="23" y="262"/>
                        <a:pt x="22" y="265"/>
                        <a:pt x="22" y="266"/>
                      </a:cubicBezTo>
                      <a:cubicBezTo>
                        <a:pt x="21" y="268"/>
                        <a:pt x="20" y="270"/>
                        <a:pt x="18" y="270"/>
                      </a:cubicBezTo>
                      <a:cubicBezTo>
                        <a:pt x="16" y="269"/>
                        <a:pt x="13" y="268"/>
                        <a:pt x="11" y="268"/>
                      </a:cubicBezTo>
                      <a:cubicBezTo>
                        <a:pt x="10" y="268"/>
                        <a:pt x="7" y="268"/>
                        <a:pt x="6" y="267"/>
                      </a:cubicBezTo>
                      <a:cubicBezTo>
                        <a:pt x="5" y="267"/>
                        <a:pt x="3" y="268"/>
                        <a:pt x="3" y="269"/>
                      </a:cubicBezTo>
                      <a:cubicBezTo>
                        <a:pt x="3" y="270"/>
                        <a:pt x="3" y="271"/>
                        <a:pt x="5" y="272"/>
                      </a:cubicBezTo>
                      <a:cubicBezTo>
                        <a:pt x="6" y="272"/>
                        <a:pt x="7" y="274"/>
                        <a:pt x="6" y="275"/>
                      </a:cubicBezTo>
                      <a:cubicBezTo>
                        <a:pt x="5" y="276"/>
                        <a:pt x="5" y="278"/>
                        <a:pt x="4" y="280"/>
                      </a:cubicBezTo>
                      <a:cubicBezTo>
                        <a:pt x="4" y="282"/>
                        <a:pt x="3" y="285"/>
                        <a:pt x="2" y="286"/>
                      </a:cubicBezTo>
                      <a:cubicBezTo>
                        <a:pt x="0" y="288"/>
                        <a:pt x="1" y="291"/>
                        <a:pt x="2" y="293"/>
                      </a:cubicBezTo>
                      <a:cubicBezTo>
                        <a:pt x="4" y="295"/>
                        <a:pt x="7" y="297"/>
                        <a:pt x="8" y="298"/>
                      </a:cubicBezTo>
                      <a:cubicBezTo>
                        <a:pt x="10" y="299"/>
                        <a:pt x="10" y="300"/>
                        <a:pt x="10" y="301"/>
                      </a:cubicBezTo>
                      <a:cubicBezTo>
                        <a:pt x="10" y="302"/>
                        <a:pt x="10" y="303"/>
                        <a:pt x="10" y="304"/>
                      </a:cubicBezTo>
                      <a:cubicBezTo>
                        <a:pt x="10" y="305"/>
                        <a:pt x="10" y="307"/>
                        <a:pt x="10" y="307"/>
                      </a:cubicBezTo>
                      <a:cubicBezTo>
                        <a:pt x="10" y="308"/>
                        <a:pt x="11" y="310"/>
                        <a:pt x="12" y="311"/>
                      </a:cubicBezTo>
                      <a:cubicBezTo>
                        <a:pt x="13" y="312"/>
                        <a:pt x="15" y="312"/>
                        <a:pt x="17" y="311"/>
                      </a:cubicBezTo>
                      <a:cubicBezTo>
                        <a:pt x="18" y="311"/>
                        <a:pt x="19" y="311"/>
                        <a:pt x="21" y="309"/>
                      </a:cubicBezTo>
                      <a:cubicBezTo>
                        <a:pt x="23" y="307"/>
                        <a:pt x="26" y="307"/>
                        <a:pt x="27" y="307"/>
                      </a:cubicBezTo>
                      <a:cubicBezTo>
                        <a:pt x="28" y="308"/>
                        <a:pt x="31" y="309"/>
                        <a:pt x="33" y="309"/>
                      </a:cubicBezTo>
                      <a:cubicBezTo>
                        <a:pt x="34" y="310"/>
                        <a:pt x="36" y="310"/>
                        <a:pt x="38" y="309"/>
                      </a:cubicBezTo>
                      <a:cubicBezTo>
                        <a:pt x="40" y="308"/>
                        <a:pt x="41" y="308"/>
                        <a:pt x="42" y="309"/>
                      </a:cubicBezTo>
                      <a:cubicBezTo>
                        <a:pt x="42" y="311"/>
                        <a:pt x="42" y="313"/>
                        <a:pt x="41" y="314"/>
                      </a:cubicBezTo>
                      <a:cubicBezTo>
                        <a:pt x="40" y="316"/>
                        <a:pt x="39" y="318"/>
                        <a:pt x="37" y="318"/>
                      </a:cubicBezTo>
                      <a:cubicBezTo>
                        <a:pt x="37" y="318"/>
                        <a:pt x="36" y="319"/>
                        <a:pt x="36" y="320"/>
                      </a:cubicBezTo>
                      <a:cubicBezTo>
                        <a:pt x="36" y="321"/>
                        <a:pt x="36" y="324"/>
                        <a:pt x="36" y="325"/>
                      </a:cubicBezTo>
                      <a:cubicBezTo>
                        <a:pt x="37" y="327"/>
                        <a:pt x="36" y="328"/>
                        <a:pt x="34" y="328"/>
                      </a:cubicBezTo>
                      <a:cubicBezTo>
                        <a:pt x="33" y="328"/>
                        <a:pt x="31" y="327"/>
                        <a:pt x="31" y="326"/>
                      </a:cubicBezTo>
                      <a:cubicBezTo>
                        <a:pt x="30" y="325"/>
                        <a:pt x="29" y="324"/>
                        <a:pt x="28" y="324"/>
                      </a:cubicBezTo>
                      <a:cubicBezTo>
                        <a:pt x="27" y="324"/>
                        <a:pt x="24" y="324"/>
                        <a:pt x="22" y="324"/>
                      </a:cubicBezTo>
                      <a:cubicBezTo>
                        <a:pt x="21" y="323"/>
                        <a:pt x="18" y="322"/>
                        <a:pt x="17" y="322"/>
                      </a:cubicBezTo>
                      <a:cubicBezTo>
                        <a:pt x="15" y="322"/>
                        <a:pt x="14" y="320"/>
                        <a:pt x="13" y="319"/>
                      </a:cubicBezTo>
                      <a:cubicBezTo>
                        <a:pt x="13" y="318"/>
                        <a:pt x="12" y="317"/>
                        <a:pt x="10" y="316"/>
                      </a:cubicBezTo>
                      <a:cubicBezTo>
                        <a:pt x="9" y="316"/>
                        <a:pt x="8" y="317"/>
                        <a:pt x="9" y="318"/>
                      </a:cubicBezTo>
                      <a:cubicBezTo>
                        <a:pt x="10" y="320"/>
                        <a:pt x="11" y="322"/>
                        <a:pt x="11" y="323"/>
                      </a:cubicBezTo>
                      <a:cubicBezTo>
                        <a:pt x="12" y="323"/>
                        <a:pt x="12" y="324"/>
                        <a:pt x="13" y="325"/>
                      </a:cubicBezTo>
                      <a:cubicBezTo>
                        <a:pt x="13" y="326"/>
                        <a:pt x="13" y="328"/>
                        <a:pt x="14" y="328"/>
                      </a:cubicBezTo>
                      <a:cubicBezTo>
                        <a:pt x="15" y="328"/>
                        <a:pt x="15" y="330"/>
                        <a:pt x="15" y="332"/>
                      </a:cubicBezTo>
                      <a:cubicBezTo>
                        <a:pt x="14" y="334"/>
                        <a:pt x="14" y="335"/>
                        <a:pt x="14" y="337"/>
                      </a:cubicBezTo>
                      <a:cubicBezTo>
                        <a:pt x="14" y="338"/>
                        <a:pt x="14" y="339"/>
                        <a:pt x="17" y="338"/>
                      </a:cubicBezTo>
                      <a:cubicBezTo>
                        <a:pt x="20" y="338"/>
                        <a:pt x="22" y="336"/>
                        <a:pt x="22" y="334"/>
                      </a:cubicBezTo>
                      <a:cubicBezTo>
                        <a:pt x="22" y="333"/>
                        <a:pt x="24" y="332"/>
                        <a:pt x="26" y="332"/>
                      </a:cubicBezTo>
                      <a:cubicBezTo>
                        <a:pt x="28" y="333"/>
                        <a:pt x="30" y="333"/>
                        <a:pt x="32" y="334"/>
                      </a:cubicBezTo>
                      <a:cubicBezTo>
                        <a:pt x="33" y="334"/>
                        <a:pt x="36" y="334"/>
                        <a:pt x="37" y="335"/>
                      </a:cubicBezTo>
                      <a:cubicBezTo>
                        <a:pt x="38" y="335"/>
                        <a:pt x="39" y="336"/>
                        <a:pt x="39" y="337"/>
                      </a:cubicBezTo>
                      <a:cubicBezTo>
                        <a:pt x="39" y="338"/>
                        <a:pt x="39" y="341"/>
                        <a:pt x="39" y="341"/>
                      </a:cubicBezTo>
                      <a:cubicBezTo>
                        <a:pt x="39" y="342"/>
                        <a:pt x="40" y="343"/>
                        <a:pt x="41" y="343"/>
                      </a:cubicBezTo>
                      <a:cubicBezTo>
                        <a:pt x="42" y="343"/>
                        <a:pt x="44" y="342"/>
                        <a:pt x="46" y="342"/>
                      </a:cubicBezTo>
                      <a:cubicBezTo>
                        <a:pt x="47" y="341"/>
                        <a:pt x="48" y="340"/>
                        <a:pt x="50" y="339"/>
                      </a:cubicBezTo>
                      <a:cubicBezTo>
                        <a:pt x="51" y="339"/>
                        <a:pt x="53" y="338"/>
                        <a:pt x="56" y="337"/>
                      </a:cubicBezTo>
                      <a:cubicBezTo>
                        <a:pt x="57" y="336"/>
                        <a:pt x="60" y="334"/>
                        <a:pt x="60" y="332"/>
                      </a:cubicBezTo>
                      <a:cubicBezTo>
                        <a:pt x="61" y="331"/>
                        <a:pt x="63" y="330"/>
                        <a:pt x="64" y="330"/>
                      </a:cubicBezTo>
                      <a:cubicBezTo>
                        <a:pt x="65" y="329"/>
                        <a:pt x="67" y="330"/>
                        <a:pt x="67" y="331"/>
                      </a:cubicBezTo>
                      <a:cubicBezTo>
                        <a:pt x="67" y="332"/>
                        <a:pt x="68" y="333"/>
                        <a:pt x="69" y="333"/>
                      </a:cubicBezTo>
                      <a:cubicBezTo>
                        <a:pt x="70" y="332"/>
                        <a:pt x="72" y="332"/>
                        <a:pt x="72" y="333"/>
                      </a:cubicBezTo>
                      <a:cubicBezTo>
                        <a:pt x="74" y="333"/>
                        <a:pt x="76" y="335"/>
                        <a:pt x="77" y="336"/>
                      </a:cubicBezTo>
                      <a:cubicBezTo>
                        <a:pt x="77" y="337"/>
                        <a:pt x="78" y="340"/>
                        <a:pt x="77" y="341"/>
                      </a:cubicBezTo>
                      <a:cubicBezTo>
                        <a:pt x="77" y="342"/>
                        <a:pt x="77" y="344"/>
                        <a:pt x="79" y="345"/>
                      </a:cubicBezTo>
                      <a:cubicBezTo>
                        <a:pt x="80" y="345"/>
                        <a:pt x="82" y="347"/>
                        <a:pt x="83" y="347"/>
                      </a:cubicBezTo>
                      <a:cubicBezTo>
                        <a:pt x="84" y="348"/>
                        <a:pt x="88" y="349"/>
                        <a:pt x="90" y="348"/>
                      </a:cubicBezTo>
                      <a:cubicBezTo>
                        <a:pt x="91" y="348"/>
                        <a:pt x="93" y="349"/>
                        <a:pt x="93" y="351"/>
                      </a:cubicBezTo>
                      <a:cubicBezTo>
                        <a:pt x="92" y="353"/>
                        <a:pt x="92" y="355"/>
                        <a:pt x="93" y="357"/>
                      </a:cubicBezTo>
                      <a:cubicBezTo>
                        <a:pt x="93" y="359"/>
                        <a:pt x="94" y="360"/>
                        <a:pt x="95" y="361"/>
                      </a:cubicBezTo>
                      <a:cubicBezTo>
                        <a:pt x="95" y="362"/>
                        <a:pt x="96" y="363"/>
                        <a:pt x="97" y="363"/>
                      </a:cubicBezTo>
                      <a:cubicBezTo>
                        <a:pt x="98" y="363"/>
                        <a:pt x="101" y="364"/>
                        <a:pt x="101" y="364"/>
                      </a:cubicBezTo>
                      <a:cubicBezTo>
                        <a:pt x="103" y="364"/>
                        <a:pt x="104" y="365"/>
                        <a:pt x="103" y="366"/>
                      </a:cubicBezTo>
                      <a:cubicBezTo>
                        <a:pt x="103" y="367"/>
                        <a:pt x="102" y="369"/>
                        <a:pt x="101" y="370"/>
                      </a:cubicBezTo>
                      <a:cubicBezTo>
                        <a:pt x="101" y="372"/>
                        <a:pt x="101" y="375"/>
                        <a:pt x="101" y="375"/>
                      </a:cubicBezTo>
                      <a:cubicBezTo>
                        <a:pt x="101" y="377"/>
                        <a:pt x="100" y="379"/>
                        <a:pt x="99" y="380"/>
                      </a:cubicBezTo>
                      <a:cubicBezTo>
                        <a:pt x="98" y="381"/>
                        <a:pt x="98" y="383"/>
                        <a:pt x="98" y="384"/>
                      </a:cubicBezTo>
                      <a:cubicBezTo>
                        <a:pt x="99" y="385"/>
                        <a:pt x="99" y="386"/>
                        <a:pt x="99" y="388"/>
                      </a:cubicBezTo>
                      <a:cubicBezTo>
                        <a:pt x="100" y="389"/>
                        <a:pt x="99" y="389"/>
                        <a:pt x="98" y="389"/>
                      </a:cubicBezTo>
                      <a:cubicBezTo>
                        <a:pt x="96" y="389"/>
                        <a:pt x="95" y="388"/>
                        <a:pt x="94" y="387"/>
                      </a:cubicBezTo>
                      <a:cubicBezTo>
                        <a:pt x="93" y="387"/>
                        <a:pt x="91" y="387"/>
                        <a:pt x="91" y="388"/>
                      </a:cubicBezTo>
                      <a:cubicBezTo>
                        <a:pt x="90" y="388"/>
                        <a:pt x="89" y="390"/>
                        <a:pt x="88" y="393"/>
                      </a:cubicBezTo>
                      <a:cubicBezTo>
                        <a:pt x="88" y="394"/>
                        <a:pt x="87" y="397"/>
                        <a:pt x="87" y="397"/>
                      </a:cubicBezTo>
                      <a:cubicBezTo>
                        <a:pt x="87" y="397"/>
                        <a:pt x="88" y="398"/>
                        <a:pt x="90" y="399"/>
                      </a:cubicBezTo>
                      <a:cubicBezTo>
                        <a:pt x="92" y="400"/>
                        <a:pt x="95" y="401"/>
                        <a:pt x="96" y="400"/>
                      </a:cubicBezTo>
                      <a:cubicBezTo>
                        <a:pt x="97" y="400"/>
                        <a:pt x="100" y="398"/>
                        <a:pt x="102" y="397"/>
                      </a:cubicBezTo>
                      <a:cubicBezTo>
                        <a:pt x="104" y="395"/>
                        <a:pt x="105" y="392"/>
                        <a:pt x="106" y="391"/>
                      </a:cubicBezTo>
                      <a:cubicBezTo>
                        <a:pt x="107" y="390"/>
                        <a:pt x="108" y="387"/>
                        <a:pt x="108" y="385"/>
                      </a:cubicBezTo>
                      <a:cubicBezTo>
                        <a:pt x="109" y="385"/>
                        <a:pt x="109" y="382"/>
                        <a:pt x="110" y="381"/>
                      </a:cubicBezTo>
                      <a:cubicBezTo>
                        <a:pt x="110" y="380"/>
                        <a:pt x="112" y="379"/>
                        <a:pt x="114" y="378"/>
                      </a:cubicBezTo>
                      <a:cubicBezTo>
                        <a:pt x="117" y="378"/>
                        <a:pt x="119" y="378"/>
                        <a:pt x="120" y="377"/>
                      </a:cubicBezTo>
                      <a:cubicBezTo>
                        <a:pt x="121" y="377"/>
                        <a:pt x="124" y="378"/>
                        <a:pt x="125" y="378"/>
                      </a:cubicBezTo>
                      <a:cubicBezTo>
                        <a:pt x="127" y="379"/>
                        <a:pt x="128" y="379"/>
                        <a:pt x="130" y="379"/>
                      </a:cubicBezTo>
                      <a:cubicBezTo>
                        <a:pt x="132" y="380"/>
                        <a:pt x="134" y="380"/>
                        <a:pt x="135" y="379"/>
                      </a:cubicBezTo>
                      <a:cubicBezTo>
                        <a:pt x="136" y="379"/>
                        <a:pt x="137" y="377"/>
                        <a:pt x="138" y="376"/>
                      </a:cubicBezTo>
                      <a:cubicBezTo>
                        <a:pt x="139" y="375"/>
                        <a:pt x="141" y="374"/>
                        <a:pt x="143" y="374"/>
                      </a:cubicBezTo>
                      <a:cubicBezTo>
                        <a:pt x="144" y="374"/>
                        <a:pt x="146" y="373"/>
                        <a:pt x="147" y="373"/>
                      </a:cubicBezTo>
                      <a:cubicBezTo>
                        <a:pt x="148" y="373"/>
                        <a:pt x="150" y="373"/>
                        <a:pt x="150" y="372"/>
                      </a:cubicBezTo>
                      <a:cubicBezTo>
                        <a:pt x="151" y="371"/>
                        <a:pt x="152" y="370"/>
                        <a:pt x="152" y="369"/>
                      </a:cubicBezTo>
                      <a:cubicBezTo>
                        <a:pt x="154" y="368"/>
                        <a:pt x="155" y="366"/>
                        <a:pt x="156" y="365"/>
                      </a:cubicBezTo>
                      <a:cubicBezTo>
                        <a:pt x="156" y="363"/>
                        <a:pt x="158" y="362"/>
                        <a:pt x="159" y="362"/>
                      </a:cubicBezTo>
                      <a:cubicBezTo>
                        <a:pt x="160" y="363"/>
                        <a:pt x="161" y="364"/>
                        <a:pt x="162" y="364"/>
                      </a:cubicBezTo>
                      <a:cubicBezTo>
                        <a:pt x="163" y="365"/>
                        <a:pt x="165" y="365"/>
                        <a:pt x="167" y="365"/>
                      </a:cubicBezTo>
                      <a:cubicBezTo>
                        <a:pt x="168" y="365"/>
                        <a:pt x="170" y="365"/>
                        <a:pt x="171" y="366"/>
                      </a:cubicBezTo>
                      <a:cubicBezTo>
                        <a:pt x="173" y="366"/>
                        <a:pt x="175" y="366"/>
                        <a:pt x="177" y="365"/>
                      </a:cubicBezTo>
                      <a:cubicBezTo>
                        <a:pt x="178" y="364"/>
                        <a:pt x="181" y="362"/>
                        <a:pt x="183" y="362"/>
                      </a:cubicBezTo>
                      <a:cubicBezTo>
                        <a:pt x="184" y="361"/>
                        <a:pt x="184" y="360"/>
                        <a:pt x="184" y="359"/>
                      </a:cubicBezTo>
                      <a:cubicBezTo>
                        <a:pt x="184" y="358"/>
                        <a:pt x="185" y="357"/>
                        <a:pt x="186" y="356"/>
                      </a:cubicBezTo>
                      <a:cubicBezTo>
                        <a:pt x="187" y="355"/>
                        <a:pt x="190" y="355"/>
                        <a:pt x="193" y="355"/>
                      </a:cubicBezTo>
                      <a:cubicBezTo>
                        <a:pt x="196" y="355"/>
                        <a:pt x="198" y="355"/>
                        <a:pt x="198" y="355"/>
                      </a:cubicBezTo>
                      <a:cubicBezTo>
                        <a:pt x="197" y="354"/>
                        <a:pt x="196" y="354"/>
                        <a:pt x="195" y="354"/>
                      </a:cubicBezTo>
                      <a:cubicBezTo>
                        <a:pt x="194" y="354"/>
                        <a:pt x="192" y="353"/>
                        <a:pt x="191" y="352"/>
                      </a:cubicBezTo>
                      <a:cubicBezTo>
                        <a:pt x="190" y="351"/>
                        <a:pt x="189" y="350"/>
                        <a:pt x="189" y="349"/>
                      </a:cubicBezTo>
                      <a:cubicBezTo>
                        <a:pt x="189" y="348"/>
                        <a:pt x="190" y="348"/>
                        <a:pt x="191" y="348"/>
                      </a:cubicBezTo>
                      <a:cubicBezTo>
                        <a:pt x="192" y="349"/>
                        <a:pt x="192" y="348"/>
                        <a:pt x="192" y="347"/>
                      </a:cubicBezTo>
                      <a:cubicBezTo>
                        <a:pt x="192" y="345"/>
                        <a:pt x="193" y="345"/>
                        <a:pt x="194" y="347"/>
                      </a:cubicBezTo>
                      <a:cubicBezTo>
                        <a:pt x="195" y="348"/>
                        <a:pt x="196" y="348"/>
                        <a:pt x="197" y="349"/>
                      </a:cubicBezTo>
                      <a:cubicBezTo>
                        <a:pt x="197" y="350"/>
                        <a:pt x="198" y="350"/>
                        <a:pt x="199" y="351"/>
                      </a:cubicBezTo>
                      <a:cubicBezTo>
                        <a:pt x="200" y="352"/>
                        <a:pt x="200" y="351"/>
                        <a:pt x="199" y="349"/>
                      </a:cubicBezTo>
                      <a:cubicBezTo>
                        <a:pt x="199" y="348"/>
                        <a:pt x="198" y="346"/>
                        <a:pt x="198" y="345"/>
                      </a:cubicBezTo>
                      <a:cubicBezTo>
                        <a:pt x="198" y="344"/>
                        <a:pt x="199" y="343"/>
                        <a:pt x="199" y="341"/>
                      </a:cubicBezTo>
                      <a:cubicBezTo>
                        <a:pt x="199" y="340"/>
                        <a:pt x="199" y="337"/>
                        <a:pt x="199" y="337"/>
                      </a:cubicBezTo>
                      <a:cubicBezTo>
                        <a:pt x="198" y="335"/>
                        <a:pt x="197" y="333"/>
                        <a:pt x="197" y="332"/>
                      </a:cubicBezTo>
                      <a:cubicBezTo>
                        <a:pt x="196" y="331"/>
                        <a:pt x="195" y="328"/>
                        <a:pt x="194" y="327"/>
                      </a:cubicBezTo>
                      <a:cubicBezTo>
                        <a:pt x="194" y="326"/>
                        <a:pt x="193" y="322"/>
                        <a:pt x="193" y="321"/>
                      </a:cubicBezTo>
                      <a:cubicBezTo>
                        <a:pt x="193" y="318"/>
                        <a:pt x="192" y="316"/>
                        <a:pt x="192" y="316"/>
                      </a:cubicBezTo>
                      <a:cubicBezTo>
                        <a:pt x="191" y="316"/>
                        <a:pt x="190" y="316"/>
                        <a:pt x="191" y="315"/>
                      </a:cubicBezTo>
                      <a:cubicBezTo>
                        <a:pt x="191" y="314"/>
                        <a:pt x="192" y="312"/>
                        <a:pt x="193" y="310"/>
                      </a:cubicBezTo>
                      <a:cubicBezTo>
                        <a:pt x="195" y="310"/>
                        <a:pt x="196" y="308"/>
                        <a:pt x="196" y="306"/>
                      </a:cubicBezTo>
                      <a:cubicBezTo>
                        <a:pt x="196" y="305"/>
                        <a:pt x="196" y="303"/>
                        <a:pt x="196" y="301"/>
                      </a:cubicBezTo>
                      <a:cubicBezTo>
                        <a:pt x="196" y="299"/>
                        <a:pt x="195" y="298"/>
                        <a:pt x="195" y="297"/>
                      </a:cubicBezTo>
                      <a:cubicBezTo>
                        <a:pt x="194" y="297"/>
                        <a:pt x="194" y="296"/>
                        <a:pt x="194" y="295"/>
                      </a:cubicBezTo>
                      <a:cubicBezTo>
                        <a:pt x="195" y="293"/>
                        <a:pt x="195" y="293"/>
                        <a:pt x="194" y="292"/>
                      </a:cubicBezTo>
                      <a:cubicBezTo>
                        <a:pt x="193" y="291"/>
                        <a:pt x="193" y="290"/>
                        <a:pt x="192" y="289"/>
                      </a:cubicBezTo>
                      <a:cubicBezTo>
                        <a:pt x="191" y="289"/>
                        <a:pt x="191" y="288"/>
                        <a:pt x="191" y="287"/>
                      </a:cubicBezTo>
                      <a:cubicBezTo>
                        <a:pt x="191" y="285"/>
                        <a:pt x="191" y="283"/>
                        <a:pt x="190" y="282"/>
                      </a:cubicBezTo>
                      <a:cubicBezTo>
                        <a:pt x="190" y="280"/>
                        <a:pt x="189" y="277"/>
                        <a:pt x="189" y="274"/>
                      </a:cubicBezTo>
                      <a:cubicBezTo>
                        <a:pt x="189" y="272"/>
                        <a:pt x="189" y="269"/>
                        <a:pt x="189" y="267"/>
                      </a:cubicBezTo>
                      <a:cubicBezTo>
                        <a:pt x="189" y="265"/>
                        <a:pt x="190" y="262"/>
                        <a:pt x="191" y="261"/>
                      </a:cubicBezTo>
                      <a:cubicBezTo>
                        <a:pt x="191" y="260"/>
                        <a:pt x="191" y="257"/>
                        <a:pt x="191" y="255"/>
                      </a:cubicBezTo>
                      <a:cubicBezTo>
                        <a:pt x="192" y="253"/>
                        <a:pt x="193" y="250"/>
                        <a:pt x="194" y="249"/>
                      </a:cubicBezTo>
                      <a:cubicBezTo>
                        <a:pt x="196" y="248"/>
                        <a:pt x="197" y="245"/>
                        <a:pt x="198" y="243"/>
                      </a:cubicBezTo>
                      <a:cubicBezTo>
                        <a:pt x="198" y="241"/>
                        <a:pt x="199" y="237"/>
                        <a:pt x="201" y="235"/>
                      </a:cubicBezTo>
                      <a:cubicBezTo>
                        <a:pt x="203" y="233"/>
                        <a:pt x="205" y="231"/>
                        <a:pt x="207" y="230"/>
                      </a:cubicBezTo>
                      <a:cubicBezTo>
                        <a:pt x="209" y="228"/>
                        <a:pt x="212" y="227"/>
                        <a:pt x="213" y="226"/>
                      </a:cubicBezTo>
                      <a:cubicBezTo>
                        <a:pt x="215" y="225"/>
                        <a:pt x="218" y="224"/>
                        <a:pt x="221" y="223"/>
                      </a:cubicBezTo>
                      <a:cubicBezTo>
                        <a:pt x="223" y="222"/>
                        <a:pt x="226" y="222"/>
                        <a:pt x="228" y="222"/>
                      </a:cubicBezTo>
                      <a:cubicBezTo>
                        <a:pt x="229" y="222"/>
                        <a:pt x="230" y="223"/>
                        <a:pt x="230" y="224"/>
                      </a:cubicBezTo>
                      <a:cubicBezTo>
                        <a:pt x="230" y="225"/>
                        <a:pt x="231" y="227"/>
                        <a:pt x="231" y="228"/>
                      </a:cubicBezTo>
                      <a:cubicBezTo>
                        <a:pt x="231" y="229"/>
                        <a:pt x="231" y="230"/>
                        <a:pt x="231" y="230"/>
                      </a:cubicBezTo>
                      <a:cubicBezTo>
                        <a:pt x="231" y="230"/>
                        <a:pt x="231" y="230"/>
                        <a:pt x="233" y="229"/>
                      </a:cubicBezTo>
                      <a:cubicBezTo>
                        <a:pt x="234" y="229"/>
                        <a:pt x="235" y="229"/>
                        <a:pt x="236" y="230"/>
                      </a:cubicBezTo>
                      <a:cubicBezTo>
                        <a:pt x="237" y="230"/>
                        <a:pt x="238" y="231"/>
                        <a:pt x="239" y="231"/>
                      </a:cubicBezTo>
                      <a:cubicBezTo>
                        <a:pt x="239" y="231"/>
                        <a:pt x="240" y="230"/>
                        <a:pt x="241" y="229"/>
                      </a:cubicBezTo>
                      <a:cubicBezTo>
                        <a:pt x="242" y="228"/>
                        <a:pt x="242" y="228"/>
                        <a:pt x="242" y="228"/>
                      </a:cubicBezTo>
                      <a:cubicBezTo>
                        <a:pt x="242" y="228"/>
                        <a:pt x="242" y="227"/>
                        <a:pt x="243" y="225"/>
                      </a:cubicBezTo>
                      <a:cubicBezTo>
                        <a:pt x="243" y="225"/>
                        <a:pt x="245" y="222"/>
                        <a:pt x="247" y="221"/>
                      </a:cubicBezTo>
                      <a:cubicBezTo>
                        <a:pt x="248" y="220"/>
                        <a:pt x="250" y="218"/>
                        <a:pt x="251" y="216"/>
                      </a:cubicBezTo>
                      <a:cubicBezTo>
                        <a:pt x="251" y="214"/>
                        <a:pt x="252" y="211"/>
                        <a:pt x="253" y="209"/>
                      </a:cubicBezTo>
                      <a:cubicBezTo>
                        <a:pt x="254" y="207"/>
                        <a:pt x="254" y="205"/>
                        <a:pt x="255" y="204"/>
                      </a:cubicBezTo>
                      <a:cubicBezTo>
                        <a:pt x="256" y="202"/>
                        <a:pt x="257" y="200"/>
                        <a:pt x="257" y="200"/>
                      </a:cubicBezTo>
                      <a:cubicBezTo>
                        <a:pt x="258" y="199"/>
                        <a:pt x="259" y="197"/>
                        <a:pt x="260" y="197"/>
                      </a:cubicBezTo>
                      <a:cubicBezTo>
                        <a:pt x="261" y="196"/>
                        <a:pt x="262" y="196"/>
                        <a:pt x="264" y="196"/>
                      </a:cubicBezTo>
                      <a:cubicBezTo>
                        <a:pt x="265" y="196"/>
                        <a:pt x="268" y="197"/>
                        <a:pt x="269" y="197"/>
                      </a:cubicBezTo>
                      <a:cubicBezTo>
                        <a:pt x="269" y="197"/>
                        <a:pt x="272" y="197"/>
                        <a:pt x="274" y="197"/>
                      </a:cubicBezTo>
                      <a:cubicBezTo>
                        <a:pt x="276" y="197"/>
                        <a:pt x="278" y="197"/>
                        <a:pt x="279" y="198"/>
                      </a:cubicBezTo>
                      <a:cubicBezTo>
                        <a:pt x="281" y="198"/>
                        <a:pt x="282" y="198"/>
                        <a:pt x="282" y="198"/>
                      </a:cubicBezTo>
                      <a:cubicBezTo>
                        <a:pt x="282" y="198"/>
                        <a:pt x="284" y="198"/>
                        <a:pt x="286" y="197"/>
                      </a:cubicBezTo>
                      <a:cubicBezTo>
                        <a:pt x="287" y="196"/>
                        <a:pt x="290" y="195"/>
                        <a:pt x="293" y="195"/>
                      </a:cubicBezTo>
                      <a:cubicBezTo>
                        <a:pt x="295" y="193"/>
                        <a:pt x="299" y="192"/>
                        <a:pt x="302" y="191"/>
                      </a:cubicBezTo>
                      <a:cubicBezTo>
                        <a:pt x="303" y="190"/>
                        <a:pt x="306" y="188"/>
                        <a:pt x="308" y="187"/>
                      </a:cubicBezTo>
                      <a:cubicBezTo>
                        <a:pt x="309" y="186"/>
                        <a:pt x="311" y="186"/>
                        <a:pt x="312" y="185"/>
                      </a:cubicBezTo>
                      <a:cubicBezTo>
                        <a:pt x="314" y="184"/>
                        <a:pt x="315" y="182"/>
                        <a:pt x="315" y="181"/>
                      </a:cubicBezTo>
                      <a:cubicBezTo>
                        <a:pt x="316" y="180"/>
                        <a:pt x="316" y="179"/>
                        <a:pt x="316" y="179"/>
                      </a:cubicBezTo>
                      <a:cubicBezTo>
                        <a:pt x="316" y="179"/>
                        <a:pt x="316" y="178"/>
                        <a:pt x="317" y="176"/>
                      </a:cubicBezTo>
                      <a:cubicBezTo>
                        <a:pt x="317" y="175"/>
                        <a:pt x="317" y="174"/>
                        <a:pt x="317" y="174"/>
                      </a:cubicBezTo>
                      <a:cubicBezTo>
                        <a:pt x="310" y="173"/>
                        <a:pt x="310" y="173"/>
                        <a:pt x="310" y="173"/>
                      </a:cubicBezTo>
                      <a:cubicBezTo>
                        <a:pt x="315" y="168"/>
                        <a:pt x="315" y="168"/>
                        <a:pt x="315" y="168"/>
                      </a:cubicBezTo>
                      <a:cubicBezTo>
                        <a:pt x="315" y="168"/>
                        <a:pt x="314" y="168"/>
                        <a:pt x="314" y="167"/>
                      </a:cubicBezTo>
                      <a:cubicBezTo>
                        <a:pt x="314" y="167"/>
                        <a:pt x="313" y="165"/>
                        <a:pt x="313" y="164"/>
                      </a:cubicBezTo>
                      <a:cubicBezTo>
                        <a:pt x="313" y="162"/>
                        <a:pt x="315" y="159"/>
                        <a:pt x="316" y="157"/>
                      </a:cubicBezTo>
                      <a:cubicBezTo>
                        <a:pt x="317" y="154"/>
                        <a:pt x="321" y="151"/>
                        <a:pt x="323" y="150"/>
                      </a:cubicBezTo>
                      <a:cubicBezTo>
                        <a:pt x="324" y="149"/>
                        <a:pt x="327" y="146"/>
                        <a:pt x="329" y="145"/>
                      </a:cubicBezTo>
                      <a:cubicBezTo>
                        <a:pt x="330" y="144"/>
                        <a:pt x="332" y="143"/>
                        <a:pt x="335" y="142"/>
                      </a:cubicBezTo>
                      <a:cubicBezTo>
                        <a:pt x="337" y="141"/>
                        <a:pt x="340" y="139"/>
                        <a:pt x="343" y="138"/>
                      </a:cubicBezTo>
                      <a:cubicBezTo>
                        <a:pt x="346" y="137"/>
                        <a:pt x="348" y="136"/>
                        <a:pt x="350" y="135"/>
                      </a:cubicBezTo>
                      <a:cubicBezTo>
                        <a:pt x="351" y="134"/>
                        <a:pt x="354" y="132"/>
                        <a:pt x="356" y="131"/>
                      </a:cubicBezTo>
                      <a:cubicBezTo>
                        <a:pt x="358" y="130"/>
                        <a:pt x="361" y="128"/>
                        <a:pt x="363" y="128"/>
                      </a:cubicBezTo>
                      <a:cubicBezTo>
                        <a:pt x="364" y="127"/>
                        <a:pt x="366" y="126"/>
                        <a:pt x="367" y="124"/>
                      </a:cubicBezTo>
                      <a:cubicBezTo>
                        <a:pt x="368" y="123"/>
                        <a:pt x="370" y="121"/>
                        <a:pt x="371" y="121"/>
                      </a:cubicBezTo>
                      <a:cubicBezTo>
                        <a:pt x="371" y="119"/>
                        <a:pt x="373" y="117"/>
                        <a:pt x="374" y="116"/>
                      </a:cubicBezTo>
                      <a:cubicBezTo>
                        <a:pt x="375" y="115"/>
                        <a:pt x="377" y="112"/>
                        <a:pt x="378" y="110"/>
                      </a:cubicBezTo>
                      <a:cubicBezTo>
                        <a:pt x="379" y="109"/>
                        <a:pt x="381" y="106"/>
                        <a:pt x="382" y="104"/>
                      </a:cubicBezTo>
                      <a:cubicBezTo>
                        <a:pt x="384" y="102"/>
                        <a:pt x="386" y="101"/>
                        <a:pt x="387" y="100"/>
                      </a:cubicBezTo>
                      <a:cubicBezTo>
                        <a:pt x="389" y="98"/>
                        <a:pt x="392" y="96"/>
                        <a:pt x="394" y="95"/>
                      </a:cubicBezTo>
                      <a:cubicBezTo>
                        <a:pt x="397" y="93"/>
                        <a:pt x="402" y="91"/>
                        <a:pt x="404" y="90"/>
                      </a:cubicBezTo>
                      <a:cubicBezTo>
                        <a:pt x="406" y="89"/>
                        <a:pt x="410" y="88"/>
                        <a:pt x="410" y="87"/>
                      </a:cubicBezTo>
                      <a:cubicBezTo>
                        <a:pt x="412" y="87"/>
                        <a:pt x="414" y="86"/>
                        <a:pt x="415" y="85"/>
                      </a:cubicBezTo>
                      <a:cubicBezTo>
                        <a:pt x="416" y="84"/>
                        <a:pt x="417" y="82"/>
                        <a:pt x="418" y="80"/>
                      </a:cubicBezTo>
                      <a:cubicBezTo>
                        <a:pt x="418" y="79"/>
                        <a:pt x="420" y="76"/>
                        <a:pt x="421" y="75"/>
                      </a:cubicBezTo>
                      <a:cubicBezTo>
                        <a:pt x="422" y="74"/>
                        <a:pt x="425" y="72"/>
                        <a:pt x="425" y="71"/>
                      </a:cubicBezTo>
                      <a:cubicBezTo>
                        <a:pt x="427" y="70"/>
                        <a:pt x="429" y="67"/>
                        <a:pt x="431" y="65"/>
                      </a:cubicBezTo>
                      <a:cubicBezTo>
                        <a:pt x="432" y="63"/>
                        <a:pt x="434" y="61"/>
                        <a:pt x="436" y="59"/>
                      </a:cubicBezTo>
                      <a:cubicBezTo>
                        <a:pt x="437" y="57"/>
                        <a:pt x="439" y="55"/>
                        <a:pt x="441" y="54"/>
                      </a:cubicBezTo>
                      <a:cubicBezTo>
                        <a:pt x="441" y="52"/>
                        <a:pt x="443" y="49"/>
                        <a:pt x="445" y="48"/>
                      </a:cubicBezTo>
                      <a:cubicBezTo>
                        <a:pt x="447" y="46"/>
                        <a:pt x="448" y="44"/>
                        <a:pt x="448" y="43"/>
                      </a:cubicBezTo>
                      <a:cubicBezTo>
                        <a:pt x="449" y="42"/>
                        <a:pt x="449" y="42"/>
                        <a:pt x="449" y="40"/>
                      </a:cubicBezTo>
                      <a:cubicBezTo>
                        <a:pt x="449" y="39"/>
                        <a:pt x="450" y="36"/>
                        <a:pt x="452" y="36"/>
                      </a:cubicBezTo>
                      <a:cubicBezTo>
                        <a:pt x="453" y="35"/>
                        <a:pt x="454" y="34"/>
                        <a:pt x="455" y="32"/>
                      </a:cubicBezTo>
                      <a:cubicBezTo>
                        <a:pt x="455" y="32"/>
                        <a:pt x="452" y="33"/>
                        <a:pt x="449" y="3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5" name="Freeform 46">
                  <a:extLst>
                    <a:ext uri="{FF2B5EF4-FFF2-40B4-BE49-F238E27FC236}">
                      <a16:creationId xmlns:a16="http://schemas.microsoft.com/office/drawing/2014/main" id="{F022E180-4D77-46F6-3F53-4409A585B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8289" y="2838070"/>
                  <a:ext cx="506110" cy="806277"/>
                </a:xfrm>
                <a:custGeom>
                  <a:avLst/>
                  <a:gdLst/>
                  <a:ahLst/>
                  <a:cxnLst>
                    <a:cxn ang="0">
                      <a:pos x="10" y="171"/>
                    </a:cxn>
                    <a:cxn ang="0">
                      <a:pos x="17" y="191"/>
                    </a:cxn>
                    <a:cxn ang="0">
                      <a:pos x="20" y="206"/>
                    </a:cxn>
                    <a:cxn ang="0">
                      <a:pos x="10" y="219"/>
                    </a:cxn>
                    <a:cxn ang="0">
                      <a:pos x="12" y="233"/>
                    </a:cxn>
                    <a:cxn ang="0">
                      <a:pos x="19" y="245"/>
                    </a:cxn>
                    <a:cxn ang="0">
                      <a:pos x="34" y="260"/>
                    </a:cxn>
                    <a:cxn ang="0">
                      <a:pos x="17" y="264"/>
                    </a:cxn>
                    <a:cxn ang="0">
                      <a:pos x="2" y="281"/>
                    </a:cxn>
                    <a:cxn ang="0">
                      <a:pos x="2" y="303"/>
                    </a:cxn>
                    <a:cxn ang="0">
                      <a:pos x="20" y="313"/>
                    </a:cxn>
                    <a:cxn ang="0">
                      <a:pos x="36" y="330"/>
                    </a:cxn>
                    <a:cxn ang="0">
                      <a:pos x="40" y="350"/>
                    </a:cxn>
                    <a:cxn ang="0">
                      <a:pos x="67" y="338"/>
                    </a:cxn>
                    <a:cxn ang="0">
                      <a:pos x="79" y="319"/>
                    </a:cxn>
                    <a:cxn ang="0">
                      <a:pos x="95" y="299"/>
                    </a:cxn>
                    <a:cxn ang="0">
                      <a:pos x="108" y="286"/>
                    </a:cxn>
                    <a:cxn ang="0">
                      <a:pos x="104" y="261"/>
                    </a:cxn>
                    <a:cxn ang="0">
                      <a:pos x="95" y="238"/>
                    </a:cxn>
                    <a:cxn ang="0">
                      <a:pos x="87" y="225"/>
                    </a:cxn>
                    <a:cxn ang="0">
                      <a:pos x="110" y="234"/>
                    </a:cxn>
                    <a:cxn ang="0">
                      <a:pos x="131" y="236"/>
                    </a:cxn>
                    <a:cxn ang="0">
                      <a:pos x="120" y="223"/>
                    </a:cxn>
                    <a:cxn ang="0">
                      <a:pos x="115" y="199"/>
                    </a:cxn>
                    <a:cxn ang="0">
                      <a:pos x="124" y="175"/>
                    </a:cxn>
                    <a:cxn ang="0">
                      <a:pos x="145" y="163"/>
                    </a:cxn>
                    <a:cxn ang="0">
                      <a:pos x="164" y="152"/>
                    </a:cxn>
                    <a:cxn ang="0">
                      <a:pos x="169" y="139"/>
                    </a:cxn>
                    <a:cxn ang="0">
                      <a:pos x="178" y="119"/>
                    </a:cxn>
                    <a:cxn ang="0">
                      <a:pos x="184" y="102"/>
                    </a:cxn>
                    <a:cxn ang="0">
                      <a:pos x="204" y="83"/>
                    </a:cxn>
                    <a:cxn ang="0">
                      <a:pos x="218" y="63"/>
                    </a:cxn>
                    <a:cxn ang="0">
                      <a:pos x="200" y="41"/>
                    </a:cxn>
                    <a:cxn ang="0">
                      <a:pos x="197" y="27"/>
                    </a:cxn>
                    <a:cxn ang="0">
                      <a:pos x="183" y="16"/>
                    </a:cxn>
                    <a:cxn ang="0">
                      <a:pos x="169" y="0"/>
                    </a:cxn>
                    <a:cxn ang="0">
                      <a:pos x="152" y="11"/>
                    </a:cxn>
                    <a:cxn ang="0">
                      <a:pos x="132" y="14"/>
                    </a:cxn>
                    <a:cxn ang="0">
                      <a:pos x="119" y="22"/>
                    </a:cxn>
                    <a:cxn ang="0">
                      <a:pos x="95" y="22"/>
                    </a:cxn>
                    <a:cxn ang="0">
                      <a:pos x="79" y="22"/>
                    </a:cxn>
                    <a:cxn ang="0">
                      <a:pos x="72" y="23"/>
                    </a:cxn>
                    <a:cxn ang="0">
                      <a:pos x="73" y="39"/>
                    </a:cxn>
                    <a:cxn ang="0">
                      <a:pos x="86" y="39"/>
                    </a:cxn>
                    <a:cxn ang="0">
                      <a:pos x="99" y="47"/>
                    </a:cxn>
                    <a:cxn ang="0">
                      <a:pos x="97" y="61"/>
                    </a:cxn>
                    <a:cxn ang="0">
                      <a:pos x="84" y="74"/>
                    </a:cxn>
                    <a:cxn ang="0">
                      <a:pos x="75" y="89"/>
                    </a:cxn>
                    <a:cxn ang="0">
                      <a:pos x="62" y="97"/>
                    </a:cxn>
                    <a:cxn ang="0">
                      <a:pos x="47" y="99"/>
                    </a:cxn>
                    <a:cxn ang="0">
                      <a:pos x="42" y="110"/>
                    </a:cxn>
                    <a:cxn ang="0">
                      <a:pos x="32" y="124"/>
                    </a:cxn>
                    <a:cxn ang="0">
                      <a:pos x="26" y="137"/>
                    </a:cxn>
                    <a:cxn ang="0">
                      <a:pos x="24" y="151"/>
                    </a:cxn>
                    <a:cxn ang="0">
                      <a:pos x="21" y="157"/>
                    </a:cxn>
                  </a:cxnLst>
                  <a:rect l="0" t="0" r="r" b="b"/>
                  <a:pathLst>
                    <a:path w="220" h="351">
                      <a:moveTo>
                        <a:pt x="21" y="159"/>
                      </a:moveTo>
                      <a:cubicBezTo>
                        <a:pt x="21" y="160"/>
                        <a:pt x="18" y="162"/>
                        <a:pt x="15" y="163"/>
                      </a:cubicBezTo>
                      <a:cubicBezTo>
                        <a:pt x="13" y="164"/>
                        <a:pt x="11" y="166"/>
                        <a:pt x="11" y="167"/>
                      </a:cubicBezTo>
                      <a:cubicBezTo>
                        <a:pt x="10" y="168"/>
                        <a:pt x="9" y="170"/>
                        <a:pt x="10" y="171"/>
                      </a:cubicBezTo>
                      <a:cubicBezTo>
                        <a:pt x="10" y="172"/>
                        <a:pt x="11" y="175"/>
                        <a:pt x="12" y="176"/>
                      </a:cubicBezTo>
                      <a:cubicBezTo>
                        <a:pt x="13" y="177"/>
                        <a:pt x="14" y="179"/>
                        <a:pt x="14" y="180"/>
                      </a:cubicBezTo>
                      <a:cubicBezTo>
                        <a:pt x="14" y="181"/>
                        <a:pt x="15" y="182"/>
                        <a:pt x="16" y="185"/>
                      </a:cubicBezTo>
                      <a:cubicBezTo>
                        <a:pt x="17" y="186"/>
                        <a:pt x="17" y="189"/>
                        <a:pt x="17" y="191"/>
                      </a:cubicBezTo>
                      <a:cubicBezTo>
                        <a:pt x="17" y="192"/>
                        <a:pt x="16" y="195"/>
                        <a:pt x="16" y="196"/>
                      </a:cubicBezTo>
                      <a:cubicBezTo>
                        <a:pt x="15" y="197"/>
                        <a:pt x="15" y="197"/>
                        <a:pt x="16" y="197"/>
                      </a:cubicBezTo>
                      <a:cubicBezTo>
                        <a:pt x="16" y="198"/>
                        <a:pt x="18" y="199"/>
                        <a:pt x="18" y="201"/>
                      </a:cubicBezTo>
                      <a:cubicBezTo>
                        <a:pt x="19" y="202"/>
                        <a:pt x="20" y="204"/>
                        <a:pt x="20" y="206"/>
                      </a:cubicBezTo>
                      <a:cubicBezTo>
                        <a:pt x="20" y="207"/>
                        <a:pt x="19" y="209"/>
                        <a:pt x="18" y="210"/>
                      </a:cubicBezTo>
                      <a:cubicBezTo>
                        <a:pt x="17" y="212"/>
                        <a:pt x="16" y="213"/>
                        <a:pt x="15" y="213"/>
                      </a:cubicBezTo>
                      <a:cubicBezTo>
                        <a:pt x="14" y="213"/>
                        <a:pt x="12" y="215"/>
                        <a:pt x="11" y="215"/>
                      </a:cubicBezTo>
                      <a:cubicBezTo>
                        <a:pt x="10" y="216"/>
                        <a:pt x="10" y="218"/>
                        <a:pt x="10" y="219"/>
                      </a:cubicBezTo>
                      <a:cubicBezTo>
                        <a:pt x="10" y="219"/>
                        <a:pt x="11" y="221"/>
                        <a:pt x="13" y="222"/>
                      </a:cubicBezTo>
                      <a:cubicBezTo>
                        <a:pt x="14" y="223"/>
                        <a:pt x="15" y="224"/>
                        <a:pt x="15" y="226"/>
                      </a:cubicBezTo>
                      <a:cubicBezTo>
                        <a:pt x="15" y="227"/>
                        <a:pt x="15" y="230"/>
                        <a:pt x="15" y="230"/>
                      </a:cubicBezTo>
                      <a:cubicBezTo>
                        <a:pt x="15" y="231"/>
                        <a:pt x="14" y="233"/>
                        <a:pt x="12" y="233"/>
                      </a:cubicBezTo>
                      <a:cubicBezTo>
                        <a:pt x="11" y="233"/>
                        <a:pt x="10" y="235"/>
                        <a:pt x="10" y="236"/>
                      </a:cubicBezTo>
                      <a:cubicBezTo>
                        <a:pt x="11" y="237"/>
                        <a:pt x="12" y="239"/>
                        <a:pt x="12" y="240"/>
                      </a:cubicBezTo>
                      <a:cubicBezTo>
                        <a:pt x="14" y="240"/>
                        <a:pt x="15" y="241"/>
                        <a:pt x="16" y="242"/>
                      </a:cubicBezTo>
                      <a:cubicBezTo>
                        <a:pt x="17" y="244"/>
                        <a:pt x="18" y="245"/>
                        <a:pt x="19" y="245"/>
                      </a:cubicBezTo>
                      <a:cubicBezTo>
                        <a:pt x="21" y="245"/>
                        <a:pt x="21" y="246"/>
                        <a:pt x="22" y="248"/>
                      </a:cubicBezTo>
                      <a:cubicBezTo>
                        <a:pt x="23" y="249"/>
                        <a:pt x="26" y="250"/>
                        <a:pt x="29" y="252"/>
                      </a:cubicBezTo>
                      <a:cubicBezTo>
                        <a:pt x="30" y="253"/>
                        <a:pt x="33" y="255"/>
                        <a:pt x="34" y="256"/>
                      </a:cubicBezTo>
                      <a:cubicBezTo>
                        <a:pt x="34" y="257"/>
                        <a:pt x="35" y="259"/>
                        <a:pt x="34" y="260"/>
                      </a:cubicBezTo>
                      <a:cubicBezTo>
                        <a:pt x="33" y="261"/>
                        <a:pt x="32" y="264"/>
                        <a:pt x="31" y="265"/>
                      </a:cubicBezTo>
                      <a:cubicBezTo>
                        <a:pt x="30" y="266"/>
                        <a:pt x="28" y="267"/>
                        <a:pt x="26" y="267"/>
                      </a:cubicBezTo>
                      <a:cubicBezTo>
                        <a:pt x="23" y="266"/>
                        <a:pt x="22" y="267"/>
                        <a:pt x="21" y="266"/>
                      </a:cubicBezTo>
                      <a:cubicBezTo>
                        <a:pt x="20" y="266"/>
                        <a:pt x="18" y="265"/>
                        <a:pt x="17" y="264"/>
                      </a:cubicBezTo>
                      <a:cubicBezTo>
                        <a:pt x="17" y="263"/>
                        <a:pt x="14" y="264"/>
                        <a:pt x="14" y="265"/>
                      </a:cubicBezTo>
                      <a:cubicBezTo>
                        <a:pt x="12" y="267"/>
                        <a:pt x="9" y="269"/>
                        <a:pt x="8" y="270"/>
                      </a:cubicBezTo>
                      <a:cubicBezTo>
                        <a:pt x="7" y="272"/>
                        <a:pt x="6" y="274"/>
                        <a:pt x="5" y="275"/>
                      </a:cubicBezTo>
                      <a:cubicBezTo>
                        <a:pt x="4" y="276"/>
                        <a:pt x="3" y="279"/>
                        <a:pt x="2" y="281"/>
                      </a:cubicBezTo>
                      <a:cubicBezTo>
                        <a:pt x="1" y="283"/>
                        <a:pt x="0" y="286"/>
                        <a:pt x="1" y="287"/>
                      </a:cubicBezTo>
                      <a:cubicBezTo>
                        <a:pt x="1" y="289"/>
                        <a:pt x="3" y="292"/>
                        <a:pt x="4" y="293"/>
                      </a:cubicBezTo>
                      <a:cubicBezTo>
                        <a:pt x="5" y="295"/>
                        <a:pt x="5" y="297"/>
                        <a:pt x="3" y="298"/>
                      </a:cubicBezTo>
                      <a:cubicBezTo>
                        <a:pt x="2" y="300"/>
                        <a:pt x="1" y="302"/>
                        <a:pt x="2" y="303"/>
                      </a:cubicBezTo>
                      <a:cubicBezTo>
                        <a:pt x="2" y="304"/>
                        <a:pt x="4" y="306"/>
                        <a:pt x="5" y="306"/>
                      </a:cubicBezTo>
                      <a:cubicBezTo>
                        <a:pt x="6" y="307"/>
                        <a:pt x="9" y="307"/>
                        <a:pt x="10" y="307"/>
                      </a:cubicBezTo>
                      <a:cubicBezTo>
                        <a:pt x="11" y="306"/>
                        <a:pt x="14" y="306"/>
                        <a:pt x="16" y="308"/>
                      </a:cubicBezTo>
                      <a:cubicBezTo>
                        <a:pt x="18" y="309"/>
                        <a:pt x="19" y="311"/>
                        <a:pt x="20" y="313"/>
                      </a:cubicBezTo>
                      <a:cubicBezTo>
                        <a:pt x="21" y="315"/>
                        <a:pt x="22" y="317"/>
                        <a:pt x="24" y="319"/>
                      </a:cubicBezTo>
                      <a:cubicBezTo>
                        <a:pt x="25" y="321"/>
                        <a:pt x="26" y="324"/>
                        <a:pt x="26" y="325"/>
                      </a:cubicBezTo>
                      <a:cubicBezTo>
                        <a:pt x="26" y="326"/>
                        <a:pt x="28" y="328"/>
                        <a:pt x="29" y="329"/>
                      </a:cubicBezTo>
                      <a:cubicBezTo>
                        <a:pt x="30" y="330"/>
                        <a:pt x="34" y="330"/>
                        <a:pt x="36" y="330"/>
                      </a:cubicBezTo>
                      <a:cubicBezTo>
                        <a:pt x="37" y="330"/>
                        <a:pt x="38" y="332"/>
                        <a:pt x="38" y="333"/>
                      </a:cubicBezTo>
                      <a:cubicBezTo>
                        <a:pt x="38" y="335"/>
                        <a:pt x="39" y="337"/>
                        <a:pt x="39" y="339"/>
                      </a:cubicBezTo>
                      <a:cubicBezTo>
                        <a:pt x="39" y="340"/>
                        <a:pt x="39" y="343"/>
                        <a:pt x="39" y="345"/>
                      </a:cubicBezTo>
                      <a:cubicBezTo>
                        <a:pt x="39" y="346"/>
                        <a:pt x="39" y="349"/>
                        <a:pt x="40" y="350"/>
                      </a:cubicBezTo>
                      <a:cubicBezTo>
                        <a:pt x="40" y="351"/>
                        <a:pt x="42" y="351"/>
                        <a:pt x="45" y="350"/>
                      </a:cubicBezTo>
                      <a:cubicBezTo>
                        <a:pt x="47" y="350"/>
                        <a:pt x="49" y="349"/>
                        <a:pt x="52" y="349"/>
                      </a:cubicBezTo>
                      <a:cubicBezTo>
                        <a:pt x="54" y="349"/>
                        <a:pt x="57" y="348"/>
                        <a:pt x="61" y="346"/>
                      </a:cubicBezTo>
                      <a:cubicBezTo>
                        <a:pt x="64" y="344"/>
                        <a:pt x="66" y="341"/>
                        <a:pt x="67" y="338"/>
                      </a:cubicBezTo>
                      <a:cubicBezTo>
                        <a:pt x="68" y="336"/>
                        <a:pt x="69" y="333"/>
                        <a:pt x="69" y="332"/>
                      </a:cubicBezTo>
                      <a:cubicBezTo>
                        <a:pt x="69" y="330"/>
                        <a:pt x="70" y="328"/>
                        <a:pt x="70" y="327"/>
                      </a:cubicBezTo>
                      <a:cubicBezTo>
                        <a:pt x="70" y="325"/>
                        <a:pt x="71" y="324"/>
                        <a:pt x="73" y="323"/>
                      </a:cubicBezTo>
                      <a:cubicBezTo>
                        <a:pt x="75" y="323"/>
                        <a:pt x="78" y="321"/>
                        <a:pt x="79" y="319"/>
                      </a:cubicBezTo>
                      <a:cubicBezTo>
                        <a:pt x="81" y="317"/>
                        <a:pt x="84" y="316"/>
                        <a:pt x="85" y="314"/>
                      </a:cubicBezTo>
                      <a:cubicBezTo>
                        <a:pt x="86" y="312"/>
                        <a:pt x="87" y="311"/>
                        <a:pt x="88" y="310"/>
                      </a:cubicBezTo>
                      <a:cubicBezTo>
                        <a:pt x="89" y="308"/>
                        <a:pt x="90" y="306"/>
                        <a:pt x="90" y="305"/>
                      </a:cubicBezTo>
                      <a:cubicBezTo>
                        <a:pt x="91" y="304"/>
                        <a:pt x="93" y="301"/>
                        <a:pt x="95" y="299"/>
                      </a:cubicBezTo>
                      <a:cubicBezTo>
                        <a:pt x="98" y="298"/>
                        <a:pt x="101" y="297"/>
                        <a:pt x="101" y="297"/>
                      </a:cubicBezTo>
                      <a:cubicBezTo>
                        <a:pt x="102" y="298"/>
                        <a:pt x="103" y="297"/>
                        <a:pt x="103" y="295"/>
                      </a:cubicBezTo>
                      <a:cubicBezTo>
                        <a:pt x="103" y="293"/>
                        <a:pt x="104" y="291"/>
                        <a:pt x="105" y="291"/>
                      </a:cubicBezTo>
                      <a:cubicBezTo>
                        <a:pt x="106" y="290"/>
                        <a:pt x="108" y="288"/>
                        <a:pt x="108" y="286"/>
                      </a:cubicBezTo>
                      <a:cubicBezTo>
                        <a:pt x="108" y="285"/>
                        <a:pt x="108" y="283"/>
                        <a:pt x="108" y="281"/>
                      </a:cubicBezTo>
                      <a:cubicBezTo>
                        <a:pt x="108" y="280"/>
                        <a:pt x="107" y="277"/>
                        <a:pt x="106" y="275"/>
                      </a:cubicBezTo>
                      <a:cubicBezTo>
                        <a:pt x="104" y="275"/>
                        <a:pt x="104" y="271"/>
                        <a:pt x="105" y="269"/>
                      </a:cubicBezTo>
                      <a:cubicBezTo>
                        <a:pt x="106" y="266"/>
                        <a:pt x="105" y="263"/>
                        <a:pt x="104" y="261"/>
                      </a:cubicBezTo>
                      <a:cubicBezTo>
                        <a:pt x="102" y="259"/>
                        <a:pt x="100" y="256"/>
                        <a:pt x="98" y="254"/>
                      </a:cubicBezTo>
                      <a:cubicBezTo>
                        <a:pt x="97" y="253"/>
                        <a:pt x="96" y="250"/>
                        <a:pt x="96" y="249"/>
                      </a:cubicBezTo>
                      <a:cubicBezTo>
                        <a:pt x="96" y="247"/>
                        <a:pt x="96" y="244"/>
                        <a:pt x="96" y="243"/>
                      </a:cubicBezTo>
                      <a:cubicBezTo>
                        <a:pt x="96" y="241"/>
                        <a:pt x="95" y="239"/>
                        <a:pt x="95" y="238"/>
                      </a:cubicBezTo>
                      <a:cubicBezTo>
                        <a:pt x="95" y="239"/>
                        <a:pt x="94" y="238"/>
                        <a:pt x="93" y="237"/>
                      </a:cubicBezTo>
                      <a:cubicBezTo>
                        <a:pt x="92" y="236"/>
                        <a:pt x="90" y="234"/>
                        <a:pt x="88" y="234"/>
                      </a:cubicBezTo>
                      <a:cubicBezTo>
                        <a:pt x="87" y="234"/>
                        <a:pt x="86" y="232"/>
                        <a:pt x="86" y="230"/>
                      </a:cubicBezTo>
                      <a:cubicBezTo>
                        <a:pt x="86" y="229"/>
                        <a:pt x="86" y="227"/>
                        <a:pt x="87" y="225"/>
                      </a:cubicBezTo>
                      <a:cubicBezTo>
                        <a:pt x="88" y="223"/>
                        <a:pt x="90" y="223"/>
                        <a:pt x="92" y="222"/>
                      </a:cubicBezTo>
                      <a:cubicBezTo>
                        <a:pt x="93" y="222"/>
                        <a:pt x="97" y="222"/>
                        <a:pt x="99" y="224"/>
                      </a:cubicBezTo>
                      <a:cubicBezTo>
                        <a:pt x="101" y="225"/>
                        <a:pt x="103" y="227"/>
                        <a:pt x="105" y="229"/>
                      </a:cubicBezTo>
                      <a:cubicBezTo>
                        <a:pt x="106" y="230"/>
                        <a:pt x="109" y="232"/>
                        <a:pt x="110" y="234"/>
                      </a:cubicBezTo>
                      <a:cubicBezTo>
                        <a:pt x="111" y="236"/>
                        <a:pt x="113" y="235"/>
                        <a:pt x="115" y="235"/>
                      </a:cubicBezTo>
                      <a:cubicBezTo>
                        <a:pt x="116" y="234"/>
                        <a:pt x="119" y="234"/>
                        <a:pt x="120" y="234"/>
                      </a:cubicBezTo>
                      <a:cubicBezTo>
                        <a:pt x="121" y="234"/>
                        <a:pt x="124" y="235"/>
                        <a:pt x="125" y="236"/>
                      </a:cubicBezTo>
                      <a:cubicBezTo>
                        <a:pt x="127" y="236"/>
                        <a:pt x="129" y="236"/>
                        <a:pt x="131" y="236"/>
                      </a:cubicBezTo>
                      <a:cubicBezTo>
                        <a:pt x="133" y="235"/>
                        <a:pt x="134" y="234"/>
                        <a:pt x="134" y="232"/>
                      </a:cubicBezTo>
                      <a:cubicBezTo>
                        <a:pt x="133" y="231"/>
                        <a:pt x="132" y="229"/>
                        <a:pt x="131" y="228"/>
                      </a:cubicBezTo>
                      <a:cubicBezTo>
                        <a:pt x="130" y="227"/>
                        <a:pt x="127" y="227"/>
                        <a:pt x="126" y="226"/>
                      </a:cubicBezTo>
                      <a:cubicBezTo>
                        <a:pt x="124" y="224"/>
                        <a:pt x="121" y="223"/>
                        <a:pt x="120" y="223"/>
                      </a:cubicBezTo>
                      <a:cubicBezTo>
                        <a:pt x="119" y="223"/>
                        <a:pt x="118" y="221"/>
                        <a:pt x="118" y="219"/>
                      </a:cubicBezTo>
                      <a:cubicBezTo>
                        <a:pt x="118" y="218"/>
                        <a:pt x="118" y="215"/>
                        <a:pt x="118" y="213"/>
                      </a:cubicBezTo>
                      <a:cubicBezTo>
                        <a:pt x="117" y="210"/>
                        <a:pt x="117" y="207"/>
                        <a:pt x="117" y="205"/>
                      </a:cubicBezTo>
                      <a:cubicBezTo>
                        <a:pt x="116" y="203"/>
                        <a:pt x="115" y="201"/>
                        <a:pt x="115" y="199"/>
                      </a:cubicBezTo>
                      <a:cubicBezTo>
                        <a:pt x="115" y="198"/>
                        <a:pt x="115" y="196"/>
                        <a:pt x="114" y="194"/>
                      </a:cubicBezTo>
                      <a:cubicBezTo>
                        <a:pt x="114" y="192"/>
                        <a:pt x="114" y="189"/>
                        <a:pt x="114" y="187"/>
                      </a:cubicBezTo>
                      <a:cubicBezTo>
                        <a:pt x="114" y="186"/>
                        <a:pt x="115" y="183"/>
                        <a:pt x="118" y="181"/>
                      </a:cubicBezTo>
                      <a:cubicBezTo>
                        <a:pt x="120" y="180"/>
                        <a:pt x="123" y="177"/>
                        <a:pt x="124" y="175"/>
                      </a:cubicBezTo>
                      <a:cubicBezTo>
                        <a:pt x="125" y="174"/>
                        <a:pt x="127" y="170"/>
                        <a:pt x="128" y="168"/>
                      </a:cubicBezTo>
                      <a:cubicBezTo>
                        <a:pt x="129" y="166"/>
                        <a:pt x="131" y="164"/>
                        <a:pt x="133" y="164"/>
                      </a:cubicBezTo>
                      <a:cubicBezTo>
                        <a:pt x="134" y="165"/>
                        <a:pt x="137" y="164"/>
                        <a:pt x="138" y="164"/>
                      </a:cubicBezTo>
                      <a:cubicBezTo>
                        <a:pt x="140" y="163"/>
                        <a:pt x="143" y="163"/>
                        <a:pt x="145" y="163"/>
                      </a:cubicBezTo>
                      <a:cubicBezTo>
                        <a:pt x="146" y="163"/>
                        <a:pt x="149" y="164"/>
                        <a:pt x="151" y="164"/>
                      </a:cubicBezTo>
                      <a:cubicBezTo>
                        <a:pt x="153" y="164"/>
                        <a:pt x="155" y="163"/>
                        <a:pt x="156" y="163"/>
                      </a:cubicBezTo>
                      <a:cubicBezTo>
                        <a:pt x="158" y="162"/>
                        <a:pt x="160" y="160"/>
                        <a:pt x="161" y="158"/>
                      </a:cubicBezTo>
                      <a:cubicBezTo>
                        <a:pt x="162" y="157"/>
                        <a:pt x="162" y="154"/>
                        <a:pt x="164" y="152"/>
                      </a:cubicBezTo>
                      <a:cubicBezTo>
                        <a:pt x="165" y="151"/>
                        <a:pt x="167" y="150"/>
                        <a:pt x="168" y="150"/>
                      </a:cubicBezTo>
                      <a:cubicBezTo>
                        <a:pt x="170" y="150"/>
                        <a:pt x="169" y="149"/>
                        <a:pt x="169" y="148"/>
                      </a:cubicBezTo>
                      <a:cubicBezTo>
                        <a:pt x="167" y="146"/>
                        <a:pt x="167" y="144"/>
                        <a:pt x="167" y="143"/>
                      </a:cubicBezTo>
                      <a:cubicBezTo>
                        <a:pt x="168" y="141"/>
                        <a:pt x="169" y="139"/>
                        <a:pt x="169" y="139"/>
                      </a:cubicBezTo>
                      <a:cubicBezTo>
                        <a:pt x="169" y="138"/>
                        <a:pt x="171" y="135"/>
                        <a:pt x="171" y="134"/>
                      </a:cubicBezTo>
                      <a:cubicBezTo>
                        <a:pt x="172" y="133"/>
                        <a:pt x="173" y="130"/>
                        <a:pt x="174" y="129"/>
                      </a:cubicBezTo>
                      <a:cubicBezTo>
                        <a:pt x="175" y="127"/>
                        <a:pt x="175" y="125"/>
                        <a:pt x="176" y="124"/>
                      </a:cubicBezTo>
                      <a:cubicBezTo>
                        <a:pt x="178" y="123"/>
                        <a:pt x="178" y="121"/>
                        <a:pt x="178" y="119"/>
                      </a:cubicBezTo>
                      <a:cubicBezTo>
                        <a:pt x="178" y="118"/>
                        <a:pt x="178" y="116"/>
                        <a:pt x="178" y="114"/>
                      </a:cubicBezTo>
                      <a:cubicBezTo>
                        <a:pt x="178" y="112"/>
                        <a:pt x="178" y="110"/>
                        <a:pt x="178" y="109"/>
                      </a:cubicBezTo>
                      <a:cubicBezTo>
                        <a:pt x="178" y="108"/>
                        <a:pt x="179" y="107"/>
                        <a:pt x="180" y="106"/>
                      </a:cubicBezTo>
                      <a:cubicBezTo>
                        <a:pt x="180" y="105"/>
                        <a:pt x="182" y="104"/>
                        <a:pt x="184" y="102"/>
                      </a:cubicBezTo>
                      <a:cubicBezTo>
                        <a:pt x="187" y="101"/>
                        <a:pt x="189" y="99"/>
                        <a:pt x="189" y="98"/>
                      </a:cubicBezTo>
                      <a:cubicBezTo>
                        <a:pt x="191" y="97"/>
                        <a:pt x="194" y="95"/>
                        <a:pt x="196" y="94"/>
                      </a:cubicBezTo>
                      <a:cubicBezTo>
                        <a:pt x="198" y="93"/>
                        <a:pt x="200" y="91"/>
                        <a:pt x="201" y="90"/>
                      </a:cubicBezTo>
                      <a:cubicBezTo>
                        <a:pt x="201" y="88"/>
                        <a:pt x="202" y="85"/>
                        <a:pt x="204" y="83"/>
                      </a:cubicBezTo>
                      <a:cubicBezTo>
                        <a:pt x="204" y="81"/>
                        <a:pt x="206" y="79"/>
                        <a:pt x="208" y="78"/>
                      </a:cubicBezTo>
                      <a:cubicBezTo>
                        <a:pt x="209" y="78"/>
                        <a:pt x="212" y="75"/>
                        <a:pt x="212" y="73"/>
                      </a:cubicBezTo>
                      <a:cubicBezTo>
                        <a:pt x="214" y="71"/>
                        <a:pt x="216" y="68"/>
                        <a:pt x="218" y="67"/>
                      </a:cubicBezTo>
                      <a:cubicBezTo>
                        <a:pt x="220" y="66"/>
                        <a:pt x="219" y="65"/>
                        <a:pt x="218" y="63"/>
                      </a:cubicBezTo>
                      <a:cubicBezTo>
                        <a:pt x="216" y="61"/>
                        <a:pt x="213" y="60"/>
                        <a:pt x="211" y="59"/>
                      </a:cubicBezTo>
                      <a:cubicBezTo>
                        <a:pt x="208" y="58"/>
                        <a:pt x="205" y="57"/>
                        <a:pt x="205" y="55"/>
                      </a:cubicBezTo>
                      <a:cubicBezTo>
                        <a:pt x="204" y="53"/>
                        <a:pt x="203" y="50"/>
                        <a:pt x="203" y="48"/>
                      </a:cubicBezTo>
                      <a:cubicBezTo>
                        <a:pt x="203" y="46"/>
                        <a:pt x="201" y="43"/>
                        <a:pt x="200" y="41"/>
                      </a:cubicBezTo>
                      <a:cubicBezTo>
                        <a:pt x="199" y="40"/>
                        <a:pt x="198" y="37"/>
                        <a:pt x="199" y="36"/>
                      </a:cubicBezTo>
                      <a:cubicBezTo>
                        <a:pt x="200" y="34"/>
                        <a:pt x="200" y="31"/>
                        <a:pt x="200" y="30"/>
                      </a:cubicBezTo>
                      <a:cubicBezTo>
                        <a:pt x="200" y="30"/>
                        <a:pt x="199" y="28"/>
                        <a:pt x="199" y="27"/>
                      </a:cubicBezTo>
                      <a:cubicBezTo>
                        <a:pt x="199" y="26"/>
                        <a:pt x="198" y="26"/>
                        <a:pt x="197" y="27"/>
                      </a:cubicBezTo>
                      <a:cubicBezTo>
                        <a:pt x="195" y="28"/>
                        <a:pt x="193" y="29"/>
                        <a:pt x="191" y="29"/>
                      </a:cubicBezTo>
                      <a:cubicBezTo>
                        <a:pt x="191" y="29"/>
                        <a:pt x="188" y="27"/>
                        <a:pt x="187" y="27"/>
                      </a:cubicBezTo>
                      <a:cubicBezTo>
                        <a:pt x="185" y="26"/>
                        <a:pt x="184" y="23"/>
                        <a:pt x="184" y="21"/>
                      </a:cubicBezTo>
                      <a:cubicBezTo>
                        <a:pt x="184" y="19"/>
                        <a:pt x="183" y="17"/>
                        <a:pt x="183" y="16"/>
                      </a:cubicBezTo>
                      <a:cubicBezTo>
                        <a:pt x="182" y="16"/>
                        <a:pt x="181" y="14"/>
                        <a:pt x="179" y="12"/>
                      </a:cubicBezTo>
                      <a:cubicBezTo>
                        <a:pt x="178" y="12"/>
                        <a:pt x="176" y="10"/>
                        <a:pt x="175" y="8"/>
                      </a:cubicBezTo>
                      <a:cubicBezTo>
                        <a:pt x="175" y="7"/>
                        <a:pt x="173" y="5"/>
                        <a:pt x="172" y="3"/>
                      </a:cubicBezTo>
                      <a:cubicBezTo>
                        <a:pt x="172" y="2"/>
                        <a:pt x="170" y="1"/>
                        <a:pt x="169" y="0"/>
                      </a:cubicBezTo>
                      <a:cubicBezTo>
                        <a:pt x="167" y="0"/>
                        <a:pt x="165" y="0"/>
                        <a:pt x="164" y="1"/>
                      </a:cubicBezTo>
                      <a:cubicBezTo>
                        <a:pt x="163" y="2"/>
                        <a:pt x="161" y="4"/>
                        <a:pt x="160" y="5"/>
                      </a:cubicBezTo>
                      <a:cubicBezTo>
                        <a:pt x="159" y="7"/>
                        <a:pt x="158" y="9"/>
                        <a:pt x="156" y="10"/>
                      </a:cubicBezTo>
                      <a:cubicBezTo>
                        <a:pt x="156" y="10"/>
                        <a:pt x="154" y="11"/>
                        <a:pt x="152" y="11"/>
                      </a:cubicBezTo>
                      <a:cubicBezTo>
                        <a:pt x="150" y="11"/>
                        <a:pt x="147" y="12"/>
                        <a:pt x="144" y="12"/>
                      </a:cubicBezTo>
                      <a:cubicBezTo>
                        <a:pt x="142" y="12"/>
                        <a:pt x="139" y="10"/>
                        <a:pt x="138" y="9"/>
                      </a:cubicBezTo>
                      <a:cubicBezTo>
                        <a:pt x="138" y="9"/>
                        <a:pt x="137" y="10"/>
                        <a:pt x="136" y="11"/>
                      </a:cubicBezTo>
                      <a:cubicBezTo>
                        <a:pt x="135" y="12"/>
                        <a:pt x="133" y="14"/>
                        <a:pt x="132" y="14"/>
                      </a:cubicBezTo>
                      <a:cubicBezTo>
                        <a:pt x="131" y="15"/>
                        <a:pt x="131" y="16"/>
                        <a:pt x="130" y="17"/>
                      </a:cubicBezTo>
                      <a:cubicBezTo>
                        <a:pt x="129" y="18"/>
                        <a:pt x="128" y="19"/>
                        <a:pt x="127" y="20"/>
                      </a:cubicBezTo>
                      <a:cubicBezTo>
                        <a:pt x="126" y="21"/>
                        <a:pt x="125" y="21"/>
                        <a:pt x="124" y="21"/>
                      </a:cubicBezTo>
                      <a:cubicBezTo>
                        <a:pt x="124" y="21"/>
                        <a:pt x="121" y="22"/>
                        <a:pt x="119" y="22"/>
                      </a:cubicBezTo>
                      <a:cubicBezTo>
                        <a:pt x="116" y="22"/>
                        <a:pt x="114" y="23"/>
                        <a:pt x="113" y="23"/>
                      </a:cubicBezTo>
                      <a:cubicBezTo>
                        <a:pt x="112" y="23"/>
                        <a:pt x="110" y="23"/>
                        <a:pt x="107" y="23"/>
                      </a:cubicBezTo>
                      <a:cubicBezTo>
                        <a:pt x="106" y="23"/>
                        <a:pt x="103" y="23"/>
                        <a:pt x="100" y="23"/>
                      </a:cubicBezTo>
                      <a:cubicBezTo>
                        <a:pt x="99" y="22"/>
                        <a:pt x="96" y="22"/>
                        <a:pt x="95" y="22"/>
                      </a:cubicBezTo>
                      <a:cubicBezTo>
                        <a:pt x="94" y="21"/>
                        <a:pt x="91" y="21"/>
                        <a:pt x="90" y="21"/>
                      </a:cubicBezTo>
                      <a:cubicBezTo>
                        <a:pt x="89" y="20"/>
                        <a:pt x="87" y="21"/>
                        <a:pt x="86" y="22"/>
                      </a:cubicBezTo>
                      <a:cubicBezTo>
                        <a:pt x="85" y="22"/>
                        <a:pt x="83" y="23"/>
                        <a:pt x="82" y="23"/>
                      </a:cubicBezTo>
                      <a:cubicBezTo>
                        <a:pt x="82" y="23"/>
                        <a:pt x="80" y="23"/>
                        <a:pt x="79" y="22"/>
                      </a:cubicBezTo>
                      <a:cubicBezTo>
                        <a:pt x="78" y="22"/>
                        <a:pt x="77" y="20"/>
                        <a:pt x="75" y="19"/>
                      </a:cubicBezTo>
                      <a:cubicBezTo>
                        <a:pt x="74" y="18"/>
                        <a:pt x="73" y="19"/>
                        <a:pt x="72" y="20"/>
                      </a:cubicBezTo>
                      <a:cubicBezTo>
                        <a:pt x="72" y="20"/>
                        <a:pt x="72" y="20"/>
                        <a:pt x="72" y="21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4"/>
                        <a:pt x="74" y="26"/>
                        <a:pt x="74" y="28"/>
                      </a:cubicBezTo>
                      <a:cubicBezTo>
                        <a:pt x="74" y="29"/>
                        <a:pt x="75" y="30"/>
                        <a:pt x="74" y="32"/>
                      </a:cubicBezTo>
                      <a:cubicBezTo>
                        <a:pt x="74" y="33"/>
                        <a:pt x="74" y="35"/>
                        <a:pt x="73" y="35"/>
                      </a:cubicBezTo>
                      <a:cubicBezTo>
                        <a:pt x="73" y="37"/>
                        <a:pt x="73" y="38"/>
                        <a:pt x="73" y="39"/>
                      </a:cubicBezTo>
                      <a:cubicBezTo>
                        <a:pt x="74" y="40"/>
                        <a:pt x="75" y="40"/>
                        <a:pt x="75" y="40"/>
                      </a:cubicBezTo>
                      <a:cubicBezTo>
                        <a:pt x="76" y="39"/>
                        <a:pt x="78" y="38"/>
                        <a:pt x="79" y="38"/>
                      </a:cubicBezTo>
                      <a:cubicBezTo>
                        <a:pt x="80" y="38"/>
                        <a:pt x="82" y="38"/>
                        <a:pt x="83" y="39"/>
                      </a:cubicBezTo>
                      <a:cubicBezTo>
                        <a:pt x="84" y="38"/>
                        <a:pt x="85" y="39"/>
                        <a:pt x="86" y="39"/>
                      </a:cubicBezTo>
                      <a:cubicBezTo>
                        <a:pt x="87" y="39"/>
                        <a:pt x="89" y="40"/>
                        <a:pt x="89" y="41"/>
                      </a:cubicBezTo>
                      <a:cubicBezTo>
                        <a:pt x="90" y="42"/>
                        <a:pt x="92" y="43"/>
                        <a:pt x="93" y="44"/>
                      </a:cubicBezTo>
                      <a:cubicBezTo>
                        <a:pt x="93" y="45"/>
                        <a:pt x="95" y="46"/>
                        <a:pt x="96" y="47"/>
                      </a:cubicBezTo>
                      <a:cubicBezTo>
                        <a:pt x="97" y="47"/>
                        <a:pt x="98" y="47"/>
                        <a:pt x="99" y="47"/>
                      </a:cubicBezTo>
                      <a:cubicBezTo>
                        <a:pt x="100" y="48"/>
                        <a:pt x="101" y="50"/>
                        <a:pt x="102" y="51"/>
                      </a:cubicBezTo>
                      <a:cubicBezTo>
                        <a:pt x="102" y="52"/>
                        <a:pt x="102" y="54"/>
                        <a:pt x="102" y="55"/>
                      </a:cubicBezTo>
                      <a:cubicBezTo>
                        <a:pt x="101" y="57"/>
                        <a:pt x="100" y="58"/>
                        <a:pt x="100" y="58"/>
                      </a:cubicBezTo>
                      <a:cubicBezTo>
                        <a:pt x="100" y="59"/>
                        <a:pt x="99" y="61"/>
                        <a:pt x="97" y="61"/>
                      </a:cubicBezTo>
                      <a:cubicBezTo>
                        <a:pt x="96" y="62"/>
                        <a:pt x="94" y="63"/>
                        <a:pt x="94" y="64"/>
                      </a:cubicBezTo>
                      <a:cubicBezTo>
                        <a:pt x="93" y="64"/>
                        <a:pt x="92" y="65"/>
                        <a:pt x="91" y="66"/>
                      </a:cubicBezTo>
                      <a:cubicBezTo>
                        <a:pt x="90" y="66"/>
                        <a:pt x="88" y="68"/>
                        <a:pt x="87" y="70"/>
                      </a:cubicBezTo>
                      <a:cubicBezTo>
                        <a:pt x="87" y="71"/>
                        <a:pt x="85" y="73"/>
                        <a:pt x="84" y="74"/>
                      </a:cubicBezTo>
                      <a:cubicBezTo>
                        <a:pt x="83" y="75"/>
                        <a:pt x="82" y="77"/>
                        <a:pt x="82" y="77"/>
                      </a:cubicBezTo>
                      <a:cubicBezTo>
                        <a:pt x="82" y="78"/>
                        <a:pt x="82" y="80"/>
                        <a:pt x="81" y="82"/>
                      </a:cubicBezTo>
                      <a:cubicBezTo>
                        <a:pt x="80" y="83"/>
                        <a:pt x="80" y="85"/>
                        <a:pt x="79" y="86"/>
                      </a:cubicBezTo>
                      <a:cubicBezTo>
                        <a:pt x="77" y="87"/>
                        <a:pt x="76" y="89"/>
                        <a:pt x="75" y="89"/>
                      </a:cubicBezTo>
                      <a:cubicBezTo>
                        <a:pt x="74" y="90"/>
                        <a:pt x="72" y="91"/>
                        <a:pt x="72" y="92"/>
                      </a:cubicBezTo>
                      <a:cubicBezTo>
                        <a:pt x="71" y="92"/>
                        <a:pt x="69" y="94"/>
                        <a:pt x="68" y="95"/>
                      </a:cubicBezTo>
                      <a:cubicBezTo>
                        <a:pt x="67" y="96"/>
                        <a:pt x="65" y="96"/>
                        <a:pt x="64" y="96"/>
                      </a:cubicBezTo>
                      <a:cubicBezTo>
                        <a:pt x="64" y="97"/>
                        <a:pt x="63" y="97"/>
                        <a:pt x="62" y="97"/>
                      </a:cubicBezTo>
                      <a:cubicBezTo>
                        <a:pt x="61" y="97"/>
                        <a:pt x="59" y="97"/>
                        <a:pt x="57" y="97"/>
                      </a:cubicBezTo>
                      <a:cubicBezTo>
                        <a:pt x="56" y="97"/>
                        <a:pt x="54" y="98"/>
                        <a:pt x="53" y="98"/>
                      </a:cubicBezTo>
                      <a:cubicBezTo>
                        <a:pt x="53" y="98"/>
                        <a:pt x="51" y="98"/>
                        <a:pt x="50" y="98"/>
                      </a:cubicBezTo>
                      <a:cubicBezTo>
                        <a:pt x="48" y="98"/>
                        <a:pt x="48" y="98"/>
                        <a:pt x="47" y="99"/>
                      </a:cubicBezTo>
                      <a:cubicBezTo>
                        <a:pt x="47" y="99"/>
                        <a:pt x="46" y="101"/>
                        <a:pt x="46" y="102"/>
                      </a:cubicBezTo>
                      <a:cubicBezTo>
                        <a:pt x="46" y="104"/>
                        <a:pt x="46" y="105"/>
                        <a:pt x="46" y="105"/>
                      </a:cubicBezTo>
                      <a:cubicBezTo>
                        <a:pt x="46" y="106"/>
                        <a:pt x="45" y="108"/>
                        <a:pt x="45" y="108"/>
                      </a:cubicBezTo>
                      <a:cubicBezTo>
                        <a:pt x="44" y="109"/>
                        <a:pt x="43" y="110"/>
                        <a:pt x="42" y="110"/>
                      </a:cubicBezTo>
                      <a:cubicBezTo>
                        <a:pt x="41" y="110"/>
                        <a:pt x="41" y="111"/>
                        <a:pt x="41" y="111"/>
                      </a:cubicBezTo>
                      <a:cubicBezTo>
                        <a:pt x="41" y="112"/>
                        <a:pt x="40" y="114"/>
                        <a:pt x="39" y="116"/>
                      </a:cubicBezTo>
                      <a:cubicBezTo>
                        <a:pt x="38" y="117"/>
                        <a:pt x="36" y="119"/>
                        <a:pt x="35" y="120"/>
                      </a:cubicBezTo>
                      <a:cubicBezTo>
                        <a:pt x="34" y="121"/>
                        <a:pt x="33" y="123"/>
                        <a:pt x="32" y="124"/>
                      </a:cubicBezTo>
                      <a:cubicBezTo>
                        <a:pt x="32" y="125"/>
                        <a:pt x="31" y="127"/>
                        <a:pt x="31" y="128"/>
                      </a:cubicBezTo>
                      <a:cubicBezTo>
                        <a:pt x="31" y="129"/>
                        <a:pt x="31" y="130"/>
                        <a:pt x="30" y="131"/>
                      </a:cubicBezTo>
                      <a:cubicBezTo>
                        <a:pt x="30" y="132"/>
                        <a:pt x="29" y="134"/>
                        <a:pt x="28" y="135"/>
                      </a:cubicBezTo>
                      <a:cubicBezTo>
                        <a:pt x="28" y="135"/>
                        <a:pt x="27" y="136"/>
                        <a:pt x="26" y="137"/>
                      </a:cubicBezTo>
                      <a:cubicBezTo>
                        <a:pt x="26" y="137"/>
                        <a:pt x="25" y="139"/>
                        <a:pt x="24" y="139"/>
                      </a:cubicBezTo>
                      <a:cubicBezTo>
                        <a:pt x="24" y="140"/>
                        <a:pt x="24" y="141"/>
                        <a:pt x="24" y="142"/>
                      </a:cubicBezTo>
                      <a:cubicBezTo>
                        <a:pt x="24" y="143"/>
                        <a:pt x="24" y="145"/>
                        <a:pt x="24" y="146"/>
                      </a:cubicBezTo>
                      <a:cubicBezTo>
                        <a:pt x="25" y="147"/>
                        <a:pt x="24" y="150"/>
                        <a:pt x="24" y="151"/>
                      </a:cubicBezTo>
                      <a:cubicBezTo>
                        <a:pt x="24" y="152"/>
                        <a:pt x="23" y="154"/>
                        <a:pt x="22" y="155"/>
                      </a:cubicBezTo>
                      <a:cubicBezTo>
                        <a:pt x="22" y="156"/>
                        <a:pt x="21" y="157"/>
                        <a:pt x="21" y="157"/>
                      </a:cubicBezTo>
                      <a:cubicBezTo>
                        <a:pt x="21" y="157"/>
                        <a:pt x="21" y="157"/>
                        <a:pt x="21" y="157"/>
                      </a:cubicBezTo>
                      <a:cubicBezTo>
                        <a:pt x="21" y="157"/>
                        <a:pt x="21" y="157"/>
                        <a:pt x="21" y="157"/>
                      </a:cubicBezTo>
                      <a:cubicBezTo>
                        <a:pt x="22" y="158"/>
                        <a:pt x="21" y="159"/>
                        <a:pt x="21" y="15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6" name="Freeform 47">
                  <a:extLst>
                    <a:ext uri="{FF2B5EF4-FFF2-40B4-BE49-F238E27FC236}">
                      <a16:creationId xmlns:a16="http://schemas.microsoft.com/office/drawing/2014/main" id="{E8D5254A-5347-84B0-1817-4277AF567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1313" y="2419389"/>
                  <a:ext cx="578966" cy="395367"/>
                </a:xfrm>
                <a:custGeom>
                  <a:avLst/>
                  <a:gdLst/>
                  <a:ahLst/>
                  <a:cxnLst>
                    <a:cxn ang="0">
                      <a:pos x="16" y="164"/>
                    </a:cxn>
                    <a:cxn ang="0">
                      <a:pos x="34" y="161"/>
                    </a:cxn>
                    <a:cxn ang="0">
                      <a:pos x="41" y="162"/>
                    </a:cxn>
                    <a:cxn ang="0">
                      <a:pos x="52" y="165"/>
                    </a:cxn>
                    <a:cxn ang="0">
                      <a:pos x="61" y="172"/>
                    </a:cxn>
                    <a:cxn ang="0">
                      <a:pos x="73" y="167"/>
                    </a:cxn>
                    <a:cxn ang="0">
                      <a:pos x="82" y="163"/>
                    </a:cxn>
                    <a:cxn ang="0">
                      <a:pos x="86" y="170"/>
                    </a:cxn>
                    <a:cxn ang="0">
                      <a:pos x="106" y="161"/>
                    </a:cxn>
                    <a:cxn ang="0">
                      <a:pos x="119" y="158"/>
                    </a:cxn>
                    <a:cxn ang="0">
                      <a:pos x="128" y="146"/>
                    </a:cxn>
                    <a:cxn ang="0">
                      <a:pos x="140" y="148"/>
                    </a:cxn>
                    <a:cxn ang="0">
                      <a:pos x="148" y="152"/>
                    </a:cxn>
                    <a:cxn ang="0">
                      <a:pos x="157" y="159"/>
                    </a:cxn>
                    <a:cxn ang="0">
                      <a:pos x="165" y="166"/>
                    </a:cxn>
                    <a:cxn ang="0">
                      <a:pos x="172" y="155"/>
                    </a:cxn>
                    <a:cxn ang="0">
                      <a:pos x="188" y="154"/>
                    </a:cxn>
                    <a:cxn ang="0">
                      <a:pos x="199" y="144"/>
                    </a:cxn>
                    <a:cxn ang="0">
                      <a:pos x="200" y="133"/>
                    </a:cxn>
                    <a:cxn ang="0">
                      <a:pos x="211" y="118"/>
                    </a:cxn>
                    <a:cxn ang="0">
                      <a:pos x="221" y="110"/>
                    </a:cxn>
                    <a:cxn ang="0">
                      <a:pos x="235" y="114"/>
                    </a:cxn>
                    <a:cxn ang="0">
                      <a:pos x="233" y="102"/>
                    </a:cxn>
                    <a:cxn ang="0">
                      <a:pos x="246" y="91"/>
                    </a:cxn>
                    <a:cxn ang="0">
                      <a:pos x="235" y="77"/>
                    </a:cxn>
                    <a:cxn ang="0">
                      <a:pos x="241" y="62"/>
                    </a:cxn>
                    <a:cxn ang="0">
                      <a:pos x="253" y="50"/>
                    </a:cxn>
                    <a:cxn ang="0">
                      <a:pos x="246" y="39"/>
                    </a:cxn>
                    <a:cxn ang="0">
                      <a:pos x="238" y="48"/>
                    </a:cxn>
                    <a:cxn ang="0">
                      <a:pos x="225" y="48"/>
                    </a:cxn>
                    <a:cxn ang="0">
                      <a:pos x="213" y="49"/>
                    </a:cxn>
                    <a:cxn ang="0">
                      <a:pos x="200" y="51"/>
                    </a:cxn>
                    <a:cxn ang="0">
                      <a:pos x="189" y="45"/>
                    </a:cxn>
                    <a:cxn ang="0">
                      <a:pos x="173" y="50"/>
                    </a:cxn>
                    <a:cxn ang="0">
                      <a:pos x="147" y="43"/>
                    </a:cxn>
                    <a:cxn ang="0">
                      <a:pos x="131" y="44"/>
                    </a:cxn>
                    <a:cxn ang="0">
                      <a:pos x="120" y="37"/>
                    </a:cxn>
                    <a:cxn ang="0">
                      <a:pos x="106" y="36"/>
                    </a:cxn>
                    <a:cxn ang="0">
                      <a:pos x="89" y="31"/>
                    </a:cxn>
                    <a:cxn ang="0">
                      <a:pos x="70" y="24"/>
                    </a:cxn>
                    <a:cxn ang="0">
                      <a:pos x="65" y="11"/>
                    </a:cxn>
                    <a:cxn ang="0">
                      <a:pos x="48" y="4"/>
                    </a:cxn>
                    <a:cxn ang="0">
                      <a:pos x="31" y="2"/>
                    </a:cxn>
                    <a:cxn ang="0">
                      <a:pos x="26" y="8"/>
                    </a:cxn>
                    <a:cxn ang="0">
                      <a:pos x="33" y="23"/>
                    </a:cxn>
                    <a:cxn ang="0">
                      <a:pos x="47" y="37"/>
                    </a:cxn>
                    <a:cxn ang="0">
                      <a:pos x="47" y="43"/>
                    </a:cxn>
                    <a:cxn ang="0">
                      <a:pos x="33" y="50"/>
                    </a:cxn>
                    <a:cxn ang="0">
                      <a:pos x="40" y="58"/>
                    </a:cxn>
                    <a:cxn ang="0">
                      <a:pos x="36" y="70"/>
                    </a:cxn>
                    <a:cxn ang="0">
                      <a:pos x="50" y="81"/>
                    </a:cxn>
                    <a:cxn ang="0">
                      <a:pos x="66" y="90"/>
                    </a:cxn>
                    <a:cxn ang="0">
                      <a:pos x="53" y="94"/>
                    </a:cxn>
                    <a:cxn ang="0">
                      <a:pos x="43" y="97"/>
                    </a:cxn>
                    <a:cxn ang="0">
                      <a:pos x="25" y="110"/>
                    </a:cxn>
                    <a:cxn ang="0">
                      <a:pos x="5" y="121"/>
                    </a:cxn>
                    <a:cxn ang="0">
                      <a:pos x="1" y="141"/>
                    </a:cxn>
                    <a:cxn ang="0">
                      <a:pos x="11" y="153"/>
                    </a:cxn>
                    <a:cxn ang="0">
                      <a:pos x="9" y="161"/>
                    </a:cxn>
                  </a:cxnLst>
                  <a:rect l="0" t="0" r="r" b="b"/>
                  <a:pathLst>
                    <a:path w="253" h="172">
                      <a:moveTo>
                        <a:pt x="9" y="162"/>
                      </a:moveTo>
                      <a:cubicBezTo>
                        <a:pt x="9" y="163"/>
                        <a:pt x="10" y="163"/>
                        <a:pt x="11" y="163"/>
                      </a:cubicBezTo>
                      <a:cubicBezTo>
                        <a:pt x="12" y="163"/>
                        <a:pt x="15" y="163"/>
                        <a:pt x="16" y="164"/>
                      </a:cubicBezTo>
                      <a:cubicBezTo>
                        <a:pt x="17" y="164"/>
                        <a:pt x="19" y="164"/>
                        <a:pt x="22" y="163"/>
                      </a:cubicBezTo>
                      <a:cubicBezTo>
                        <a:pt x="24" y="163"/>
                        <a:pt x="27" y="163"/>
                        <a:pt x="29" y="162"/>
                      </a:cubicBezTo>
                      <a:cubicBezTo>
                        <a:pt x="31" y="162"/>
                        <a:pt x="33" y="161"/>
                        <a:pt x="34" y="161"/>
                      </a:cubicBezTo>
                      <a:cubicBezTo>
                        <a:pt x="34" y="161"/>
                        <a:pt x="34" y="161"/>
                        <a:pt x="35" y="161"/>
                      </a:cubicBezTo>
                      <a:cubicBezTo>
                        <a:pt x="36" y="161"/>
                        <a:pt x="37" y="161"/>
                        <a:pt x="38" y="161"/>
                      </a:cubicBezTo>
                      <a:cubicBezTo>
                        <a:pt x="39" y="161"/>
                        <a:pt x="41" y="161"/>
                        <a:pt x="41" y="162"/>
                      </a:cubicBezTo>
                      <a:cubicBezTo>
                        <a:pt x="42" y="162"/>
                        <a:pt x="43" y="163"/>
                        <a:pt x="45" y="163"/>
                      </a:cubicBezTo>
                      <a:cubicBezTo>
                        <a:pt x="47" y="163"/>
                        <a:pt x="49" y="163"/>
                        <a:pt x="50" y="163"/>
                      </a:cubicBezTo>
                      <a:cubicBezTo>
                        <a:pt x="50" y="163"/>
                        <a:pt x="51" y="164"/>
                        <a:pt x="52" y="165"/>
                      </a:cubicBezTo>
                      <a:cubicBezTo>
                        <a:pt x="53" y="166"/>
                        <a:pt x="54" y="168"/>
                        <a:pt x="55" y="169"/>
                      </a:cubicBezTo>
                      <a:cubicBezTo>
                        <a:pt x="56" y="170"/>
                        <a:pt x="57" y="170"/>
                        <a:pt x="58" y="171"/>
                      </a:cubicBezTo>
                      <a:cubicBezTo>
                        <a:pt x="59" y="172"/>
                        <a:pt x="60" y="172"/>
                        <a:pt x="61" y="172"/>
                      </a:cubicBezTo>
                      <a:cubicBezTo>
                        <a:pt x="61" y="172"/>
                        <a:pt x="63" y="172"/>
                        <a:pt x="64" y="172"/>
                      </a:cubicBezTo>
                      <a:cubicBezTo>
                        <a:pt x="65" y="172"/>
                        <a:pt x="67" y="171"/>
                        <a:pt x="67" y="170"/>
                      </a:cubicBezTo>
                      <a:cubicBezTo>
                        <a:pt x="69" y="169"/>
                        <a:pt x="72" y="167"/>
                        <a:pt x="73" y="167"/>
                      </a:cubicBezTo>
                      <a:cubicBezTo>
                        <a:pt x="75" y="165"/>
                        <a:pt x="76" y="164"/>
                        <a:pt x="77" y="163"/>
                      </a:cubicBezTo>
                      <a:cubicBezTo>
                        <a:pt x="77" y="163"/>
                        <a:pt x="80" y="162"/>
                        <a:pt x="82" y="162"/>
                      </a:cubicBezTo>
                      <a:cubicBezTo>
                        <a:pt x="82" y="162"/>
                        <a:pt x="82" y="162"/>
                        <a:pt x="82" y="163"/>
                      </a:cubicBezTo>
                      <a:cubicBezTo>
                        <a:pt x="82" y="164"/>
                        <a:pt x="82" y="164"/>
                        <a:pt x="82" y="164"/>
                      </a:cubicBezTo>
                      <a:cubicBezTo>
                        <a:pt x="82" y="165"/>
                        <a:pt x="83" y="167"/>
                        <a:pt x="83" y="168"/>
                      </a:cubicBezTo>
                      <a:cubicBezTo>
                        <a:pt x="84" y="169"/>
                        <a:pt x="85" y="170"/>
                        <a:pt x="86" y="170"/>
                      </a:cubicBezTo>
                      <a:cubicBezTo>
                        <a:pt x="87" y="170"/>
                        <a:pt x="89" y="170"/>
                        <a:pt x="91" y="170"/>
                      </a:cubicBezTo>
                      <a:cubicBezTo>
                        <a:pt x="92" y="169"/>
                        <a:pt x="95" y="169"/>
                        <a:pt x="98" y="167"/>
                      </a:cubicBezTo>
                      <a:cubicBezTo>
                        <a:pt x="100" y="165"/>
                        <a:pt x="103" y="162"/>
                        <a:pt x="106" y="161"/>
                      </a:cubicBezTo>
                      <a:cubicBezTo>
                        <a:pt x="106" y="161"/>
                        <a:pt x="106" y="161"/>
                        <a:pt x="107" y="161"/>
                      </a:cubicBezTo>
                      <a:cubicBezTo>
                        <a:pt x="108" y="161"/>
                        <a:pt x="108" y="161"/>
                        <a:pt x="108" y="161"/>
                      </a:cubicBezTo>
                      <a:cubicBezTo>
                        <a:pt x="113" y="160"/>
                        <a:pt x="118" y="158"/>
                        <a:pt x="119" y="158"/>
                      </a:cubicBezTo>
                      <a:cubicBezTo>
                        <a:pt x="121" y="157"/>
                        <a:pt x="122" y="155"/>
                        <a:pt x="123" y="154"/>
                      </a:cubicBezTo>
                      <a:cubicBezTo>
                        <a:pt x="123" y="153"/>
                        <a:pt x="125" y="149"/>
                        <a:pt x="127" y="146"/>
                      </a:cubicBezTo>
                      <a:cubicBezTo>
                        <a:pt x="127" y="146"/>
                        <a:pt x="127" y="146"/>
                        <a:pt x="128" y="146"/>
                      </a:cubicBezTo>
                      <a:cubicBezTo>
                        <a:pt x="130" y="146"/>
                        <a:pt x="130" y="146"/>
                        <a:pt x="130" y="146"/>
                      </a:cubicBezTo>
                      <a:cubicBezTo>
                        <a:pt x="132" y="147"/>
                        <a:pt x="135" y="147"/>
                        <a:pt x="136" y="147"/>
                      </a:cubicBezTo>
                      <a:cubicBezTo>
                        <a:pt x="137" y="148"/>
                        <a:pt x="139" y="148"/>
                        <a:pt x="140" y="148"/>
                      </a:cubicBezTo>
                      <a:cubicBezTo>
                        <a:pt x="141" y="148"/>
                        <a:pt x="146" y="149"/>
                        <a:pt x="148" y="149"/>
                      </a:cubicBezTo>
                      <a:cubicBezTo>
                        <a:pt x="148" y="149"/>
                        <a:pt x="148" y="149"/>
                        <a:pt x="148" y="150"/>
                      </a:cubicBezTo>
                      <a:cubicBezTo>
                        <a:pt x="148" y="152"/>
                        <a:pt x="148" y="152"/>
                        <a:pt x="148" y="152"/>
                      </a:cubicBezTo>
                      <a:cubicBezTo>
                        <a:pt x="148" y="154"/>
                        <a:pt x="150" y="155"/>
                        <a:pt x="152" y="155"/>
                      </a:cubicBezTo>
                      <a:cubicBezTo>
                        <a:pt x="154" y="155"/>
                        <a:pt x="156" y="156"/>
                        <a:pt x="156" y="156"/>
                      </a:cubicBezTo>
                      <a:cubicBezTo>
                        <a:pt x="157" y="157"/>
                        <a:pt x="157" y="158"/>
                        <a:pt x="157" y="159"/>
                      </a:cubicBezTo>
                      <a:cubicBezTo>
                        <a:pt x="157" y="160"/>
                        <a:pt x="157" y="162"/>
                        <a:pt x="158" y="163"/>
                      </a:cubicBezTo>
                      <a:cubicBezTo>
                        <a:pt x="158" y="164"/>
                        <a:pt x="160" y="164"/>
                        <a:pt x="161" y="164"/>
                      </a:cubicBezTo>
                      <a:cubicBezTo>
                        <a:pt x="162" y="164"/>
                        <a:pt x="164" y="165"/>
                        <a:pt x="165" y="166"/>
                      </a:cubicBezTo>
                      <a:cubicBezTo>
                        <a:pt x="166" y="166"/>
                        <a:pt x="166" y="166"/>
                        <a:pt x="167" y="164"/>
                      </a:cubicBezTo>
                      <a:cubicBezTo>
                        <a:pt x="168" y="163"/>
                        <a:pt x="169" y="161"/>
                        <a:pt x="169" y="159"/>
                      </a:cubicBezTo>
                      <a:cubicBezTo>
                        <a:pt x="170" y="157"/>
                        <a:pt x="171" y="156"/>
                        <a:pt x="172" y="155"/>
                      </a:cubicBezTo>
                      <a:cubicBezTo>
                        <a:pt x="173" y="154"/>
                        <a:pt x="174" y="153"/>
                        <a:pt x="176" y="153"/>
                      </a:cubicBezTo>
                      <a:cubicBezTo>
                        <a:pt x="178" y="153"/>
                        <a:pt x="181" y="153"/>
                        <a:pt x="182" y="154"/>
                      </a:cubicBezTo>
                      <a:cubicBezTo>
                        <a:pt x="183" y="154"/>
                        <a:pt x="186" y="154"/>
                        <a:pt x="188" y="154"/>
                      </a:cubicBezTo>
                      <a:cubicBezTo>
                        <a:pt x="189" y="154"/>
                        <a:pt x="191" y="153"/>
                        <a:pt x="191" y="153"/>
                      </a:cubicBezTo>
                      <a:cubicBezTo>
                        <a:pt x="191" y="152"/>
                        <a:pt x="192" y="152"/>
                        <a:pt x="194" y="152"/>
                      </a:cubicBezTo>
                      <a:cubicBezTo>
                        <a:pt x="195" y="152"/>
                        <a:pt x="197" y="148"/>
                        <a:pt x="199" y="144"/>
                      </a:cubicBezTo>
                      <a:cubicBezTo>
                        <a:pt x="199" y="144"/>
                        <a:pt x="199" y="144"/>
                        <a:pt x="198" y="144"/>
                      </a:cubicBezTo>
                      <a:cubicBezTo>
                        <a:pt x="196" y="144"/>
                        <a:pt x="196" y="144"/>
                        <a:pt x="196" y="144"/>
                      </a:cubicBezTo>
                      <a:cubicBezTo>
                        <a:pt x="198" y="140"/>
                        <a:pt x="200" y="135"/>
                        <a:pt x="200" y="133"/>
                      </a:cubicBezTo>
                      <a:cubicBezTo>
                        <a:pt x="200" y="131"/>
                        <a:pt x="201" y="130"/>
                        <a:pt x="202" y="129"/>
                      </a:cubicBezTo>
                      <a:cubicBezTo>
                        <a:pt x="203" y="127"/>
                        <a:pt x="205" y="125"/>
                        <a:pt x="207" y="124"/>
                      </a:cubicBezTo>
                      <a:cubicBezTo>
                        <a:pt x="209" y="122"/>
                        <a:pt x="210" y="119"/>
                        <a:pt x="211" y="118"/>
                      </a:cubicBezTo>
                      <a:cubicBezTo>
                        <a:pt x="213" y="118"/>
                        <a:pt x="215" y="116"/>
                        <a:pt x="217" y="115"/>
                      </a:cubicBezTo>
                      <a:cubicBezTo>
                        <a:pt x="218" y="114"/>
                        <a:pt x="219" y="113"/>
                        <a:pt x="219" y="113"/>
                      </a:cubicBezTo>
                      <a:cubicBezTo>
                        <a:pt x="221" y="110"/>
                        <a:pt x="221" y="110"/>
                        <a:pt x="221" y="110"/>
                      </a:cubicBezTo>
                      <a:cubicBezTo>
                        <a:pt x="223" y="111"/>
                        <a:pt x="224" y="111"/>
                        <a:pt x="225" y="112"/>
                      </a:cubicBezTo>
                      <a:cubicBezTo>
                        <a:pt x="226" y="112"/>
                        <a:pt x="229" y="113"/>
                        <a:pt x="231" y="114"/>
                      </a:cubicBezTo>
                      <a:cubicBezTo>
                        <a:pt x="233" y="114"/>
                        <a:pt x="235" y="114"/>
                        <a:pt x="235" y="114"/>
                      </a:cubicBezTo>
                      <a:cubicBezTo>
                        <a:pt x="235" y="114"/>
                        <a:pt x="235" y="112"/>
                        <a:pt x="235" y="111"/>
                      </a:cubicBezTo>
                      <a:cubicBezTo>
                        <a:pt x="235" y="109"/>
                        <a:pt x="235" y="108"/>
                        <a:pt x="234" y="106"/>
                      </a:cubicBezTo>
                      <a:cubicBezTo>
                        <a:pt x="233" y="105"/>
                        <a:pt x="233" y="103"/>
                        <a:pt x="233" y="102"/>
                      </a:cubicBezTo>
                      <a:cubicBezTo>
                        <a:pt x="233" y="101"/>
                        <a:pt x="234" y="99"/>
                        <a:pt x="237" y="98"/>
                      </a:cubicBezTo>
                      <a:cubicBezTo>
                        <a:pt x="240" y="97"/>
                        <a:pt x="242" y="95"/>
                        <a:pt x="244" y="94"/>
                      </a:cubicBezTo>
                      <a:cubicBezTo>
                        <a:pt x="245" y="93"/>
                        <a:pt x="247" y="92"/>
                        <a:pt x="246" y="91"/>
                      </a:cubicBezTo>
                      <a:cubicBezTo>
                        <a:pt x="246" y="90"/>
                        <a:pt x="244" y="88"/>
                        <a:pt x="243" y="86"/>
                      </a:cubicBezTo>
                      <a:cubicBezTo>
                        <a:pt x="241" y="84"/>
                        <a:pt x="240" y="81"/>
                        <a:pt x="239" y="81"/>
                      </a:cubicBezTo>
                      <a:cubicBezTo>
                        <a:pt x="238" y="79"/>
                        <a:pt x="237" y="77"/>
                        <a:pt x="235" y="77"/>
                      </a:cubicBezTo>
                      <a:cubicBezTo>
                        <a:pt x="234" y="75"/>
                        <a:pt x="233" y="73"/>
                        <a:pt x="233" y="72"/>
                      </a:cubicBezTo>
                      <a:cubicBezTo>
                        <a:pt x="233" y="71"/>
                        <a:pt x="235" y="68"/>
                        <a:pt x="236" y="66"/>
                      </a:cubicBezTo>
                      <a:cubicBezTo>
                        <a:pt x="238" y="65"/>
                        <a:pt x="239" y="63"/>
                        <a:pt x="241" y="62"/>
                      </a:cubicBezTo>
                      <a:cubicBezTo>
                        <a:pt x="243" y="61"/>
                        <a:pt x="245" y="60"/>
                        <a:pt x="246" y="59"/>
                      </a:cubicBezTo>
                      <a:cubicBezTo>
                        <a:pt x="247" y="58"/>
                        <a:pt x="249" y="56"/>
                        <a:pt x="250" y="55"/>
                      </a:cubicBezTo>
                      <a:cubicBezTo>
                        <a:pt x="251" y="54"/>
                        <a:pt x="252" y="52"/>
                        <a:pt x="253" y="50"/>
                      </a:cubicBezTo>
                      <a:cubicBezTo>
                        <a:pt x="253" y="49"/>
                        <a:pt x="251" y="48"/>
                        <a:pt x="252" y="47"/>
                      </a:cubicBezTo>
                      <a:cubicBezTo>
                        <a:pt x="253" y="47"/>
                        <a:pt x="253" y="46"/>
                        <a:pt x="253" y="46"/>
                      </a:cubicBezTo>
                      <a:cubicBezTo>
                        <a:pt x="246" y="39"/>
                        <a:pt x="246" y="39"/>
                        <a:pt x="246" y="39"/>
                      </a:cubicBezTo>
                      <a:cubicBezTo>
                        <a:pt x="246" y="39"/>
                        <a:pt x="246" y="41"/>
                        <a:pt x="245" y="43"/>
                      </a:cubicBezTo>
                      <a:cubicBezTo>
                        <a:pt x="244" y="46"/>
                        <a:pt x="243" y="49"/>
                        <a:pt x="242" y="49"/>
                      </a:cubicBezTo>
                      <a:cubicBezTo>
                        <a:pt x="240" y="49"/>
                        <a:pt x="239" y="49"/>
                        <a:pt x="238" y="48"/>
                      </a:cubicBezTo>
                      <a:cubicBezTo>
                        <a:pt x="237" y="47"/>
                        <a:pt x="236" y="45"/>
                        <a:pt x="234" y="45"/>
                      </a:cubicBezTo>
                      <a:cubicBezTo>
                        <a:pt x="232" y="45"/>
                        <a:pt x="230" y="45"/>
                        <a:pt x="228" y="46"/>
                      </a:cubicBezTo>
                      <a:cubicBezTo>
                        <a:pt x="228" y="47"/>
                        <a:pt x="226" y="48"/>
                        <a:pt x="225" y="48"/>
                      </a:cubicBezTo>
                      <a:cubicBezTo>
                        <a:pt x="224" y="48"/>
                        <a:pt x="223" y="48"/>
                        <a:pt x="222" y="49"/>
                      </a:cubicBezTo>
                      <a:cubicBezTo>
                        <a:pt x="221" y="50"/>
                        <a:pt x="220" y="51"/>
                        <a:pt x="219" y="50"/>
                      </a:cubicBezTo>
                      <a:cubicBezTo>
                        <a:pt x="217" y="49"/>
                        <a:pt x="215" y="48"/>
                        <a:pt x="213" y="49"/>
                      </a:cubicBezTo>
                      <a:cubicBezTo>
                        <a:pt x="212" y="49"/>
                        <a:pt x="209" y="50"/>
                        <a:pt x="208" y="51"/>
                      </a:cubicBezTo>
                      <a:cubicBezTo>
                        <a:pt x="207" y="52"/>
                        <a:pt x="205" y="52"/>
                        <a:pt x="204" y="52"/>
                      </a:cubicBezTo>
                      <a:cubicBezTo>
                        <a:pt x="204" y="52"/>
                        <a:pt x="202" y="51"/>
                        <a:pt x="200" y="51"/>
                      </a:cubicBezTo>
                      <a:cubicBezTo>
                        <a:pt x="198" y="51"/>
                        <a:pt x="196" y="51"/>
                        <a:pt x="195" y="50"/>
                      </a:cubicBezTo>
                      <a:cubicBezTo>
                        <a:pt x="195" y="49"/>
                        <a:pt x="194" y="47"/>
                        <a:pt x="193" y="46"/>
                      </a:cubicBezTo>
                      <a:cubicBezTo>
                        <a:pt x="192" y="45"/>
                        <a:pt x="190" y="44"/>
                        <a:pt x="189" y="45"/>
                      </a:cubicBezTo>
                      <a:cubicBezTo>
                        <a:pt x="187" y="45"/>
                        <a:pt x="186" y="46"/>
                        <a:pt x="185" y="47"/>
                      </a:cubicBezTo>
                      <a:cubicBezTo>
                        <a:pt x="184" y="47"/>
                        <a:pt x="182" y="49"/>
                        <a:pt x="180" y="49"/>
                      </a:cubicBezTo>
                      <a:cubicBezTo>
                        <a:pt x="179" y="50"/>
                        <a:pt x="175" y="50"/>
                        <a:pt x="173" y="50"/>
                      </a:cubicBezTo>
                      <a:cubicBezTo>
                        <a:pt x="171" y="49"/>
                        <a:pt x="167" y="49"/>
                        <a:pt x="164" y="48"/>
                      </a:cubicBezTo>
                      <a:cubicBezTo>
                        <a:pt x="162" y="46"/>
                        <a:pt x="157" y="45"/>
                        <a:pt x="155" y="44"/>
                      </a:cubicBezTo>
                      <a:cubicBezTo>
                        <a:pt x="153" y="43"/>
                        <a:pt x="149" y="43"/>
                        <a:pt x="147" y="43"/>
                      </a:cubicBezTo>
                      <a:cubicBezTo>
                        <a:pt x="146" y="43"/>
                        <a:pt x="143" y="43"/>
                        <a:pt x="142" y="43"/>
                      </a:cubicBezTo>
                      <a:cubicBezTo>
                        <a:pt x="140" y="42"/>
                        <a:pt x="138" y="41"/>
                        <a:pt x="137" y="41"/>
                      </a:cubicBezTo>
                      <a:cubicBezTo>
                        <a:pt x="135" y="41"/>
                        <a:pt x="132" y="42"/>
                        <a:pt x="131" y="44"/>
                      </a:cubicBezTo>
                      <a:cubicBezTo>
                        <a:pt x="130" y="45"/>
                        <a:pt x="129" y="45"/>
                        <a:pt x="128" y="45"/>
                      </a:cubicBezTo>
                      <a:cubicBezTo>
                        <a:pt x="126" y="45"/>
                        <a:pt x="124" y="43"/>
                        <a:pt x="123" y="42"/>
                      </a:cubicBezTo>
                      <a:cubicBezTo>
                        <a:pt x="122" y="41"/>
                        <a:pt x="121" y="39"/>
                        <a:pt x="120" y="37"/>
                      </a:cubicBezTo>
                      <a:cubicBezTo>
                        <a:pt x="120" y="36"/>
                        <a:pt x="120" y="33"/>
                        <a:pt x="119" y="33"/>
                      </a:cubicBezTo>
                      <a:cubicBezTo>
                        <a:pt x="117" y="32"/>
                        <a:pt x="115" y="32"/>
                        <a:pt x="112" y="33"/>
                      </a:cubicBezTo>
                      <a:cubicBezTo>
                        <a:pt x="111" y="33"/>
                        <a:pt x="108" y="35"/>
                        <a:pt x="106" y="36"/>
                      </a:cubicBezTo>
                      <a:cubicBezTo>
                        <a:pt x="104" y="38"/>
                        <a:pt x="101" y="38"/>
                        <a:pt x="99" y="37"/>
                      </a:cubicBezTo>
                      <a:cubicBezTo>
                        <a:pt x="97" y="37"/>
                        <a:pt x="95" y="35"/>
                        <a:pt x="94" y="34"/>
                      </a:cubicBezTo>
                      <a:cubicBezTo>
                        <a:pt x="93" y="32"/>
                        <a:pt x="91" y="31"/>
                        <a:pt x="89" y="31"/>
                      </a:cubicBezTo>
                      <a:cubicBezTo>
                        <a:pt x="87" y="31"/>
                        <a:pt x="86" y="31"/>
                        <a:pt x="84" y="30"/>
                      </a:cubicBezTo>
                      <a:cubicBezTo>
                        <a:pt x="83" y="28"/>
                        <a:pt x="80" y="26"/>
                        <a:pt x="78" y="26"/>
                      </a:cubicBezTo>
                      <a:cubicBezTo>
                        <a:pt x="76" y="25"/>
                        <a:pt x="72" y="25"/>
                        <a:pt x="70" y="24"/>
                      </a:cubicBezTo>
                      <a:cubicBezTo>
                        <a:pt x="68" y="24"/>
                        <a:pt x="66" y="23"/>
                        <a:pt x="66" y="22"/>
                      </a:cubicBezTo>
                      <a:cubicBezTo>
                        <a:pt x="66" y="20"/>
                        <a:pt x="67" y="18"/>
                        <a:pt x="67" y="16"/>
                      </a:cubicBezTo>
                      <a:cubicBezTo>
                        <a:pt x="67" y="14"/>
                        <a:pt x="66" y="12"/>
                        <a:pt x="65" y="11"/>
                      </a:cubicBezTo>
                      <a:cubicBezTo>
                        <a:pt x="63" y="9"/>
                        <a:pt x="61" y="8"/>
                        <a:pt x="60" y="7"/>
                      </a:cubicBezTo>
                      <a:cubicBezTo>
                        <a:pt x="58" y="6"/>
                        <a:pt x="55" y="5"/>
                        <a:pt x="53" y="5"/>
                      </a:cubicBezTo>
                      <a:cubicBezTo>
                        <a:pt x="51" y="5"/>
                        <a:pt x="50" y="5"/>
                        <a:pt x="48" y="4"/>
                      </a:cubicBezTo>
                      <a:cubicBezTo>
                        <a:pt x="46" y="3"/>
                        <a:pt x="43" y="2"/>
                        <a:pt x="41" y="0"/>
                      </a:cubicBezTo>
                      <a:cubicBezTo>
                        <a:pt x="39" y="0"/>
                        <a:pt x="36" y="0"/>
                        <a:pt x="35" y="1"/>
                      </a:cubicBezTo>
                      <a:cubicBezTo>
                        <a:pt x="33" y="2"/>
                        <a:pt x="31" y="2"/>
                        <a:pt x="31" y="2"/>
                      </a:cubicBezTo>
                      <a:cubicBezTo>
                        <a:pt x="30" y="2"/>
                        <a:pt x="28" y="2"/>
                        <a:pt x="27" y="3"/>
                      </a:cubicBezTo>
                      <a:cubicBezTo>
                        <a:pt x="25" y="4"/>
                        <a:pt x="24" y="4"/>
                        <a:pt x="24" y="4"/>
                      </a:cubicBezTo>
                      <a:cubicBezTo>
                        <a:pt x="24" y="4"/>
                        <a:pt x="25" y="6"/>
                        <a:pt x="26" y="8"/>
                      </a:cubicBezTo>
                      <a:cubicBezTo>
                        <a:pt x="27" y="9"/>
                        <a:pt x="28" y="12"/>
                        <a:pt x="28" y="13"/>
                      </a:cubicBezTo>
                      <a:cubicBezTo>
                        <a:pt x="29" y="13"/>
                        <a:pt x="29" y="16"/>
                        <a:pt x="29" y="17"/>
                      </a:cubicBezTo>
                      <a:cubicBezTo>
                        <a:pt x="29" y="18"/>
                        <a:pt x="31" y="21"/>
                        <a:pt x="33" y="23"/>
                      </a:cubicBezTo>
                      <a:cubicBezTo>
                        <a:pt x="34" y="24"/>
                        <a:pt x="37" y="26"/>
                        <a:pt x="38" y="27"/>
                      </a:cubicBezTo>
                      <a:cubicBezTo>
                        <a:pt x="40" y="28"/>
                        <a:pt x="42" y="31"/>
                        <a:pt x="44" y="32"/>
                      </a:cubicBezTo>
                      <a:cubicBezTo>
                        <a:pt x="46" y="34"/>
                        <a:pt x="47" y="36"/>
                        <a:pt x="47" y="37"/>
                      </a:cubicBezTo>
                      <a:cubicBezTo>
                        <a:pt x="48" y="37"/>
                        <a:pt x="50" y="38"/>
                        <a:pt x="52" y="40"/>
                      </a:cubicBezTo>
                      <a:cubicBezTo>
                        <a:pt x="54" y="41"/>
                        <a:pt x="54" y="43"/>
                        <a:pt x="52" y="43"/>
                      </a:cubicBezTo>
                      <a:cubicBezTo>
                        <a:pt x="50" y="44"/>
                        <a:pt x="48" y="44"/>
                        <a:pt x="47" y="43"/>
                      </a:cubicBezTo>
                      <a:cubicBezTo>
                        <a:pt x="45" y="43"/>
                        <a:pt x="43" y="43"/>
                        <a:pt x="41" y="44"/>
                      </a:cubicBezTo>
                      <a:cubicBezTo>
                        <a:pt x="40" y="44"/>
                        <a:pt x="38" y="46"/>
                        <a:pt x="37" y="48"/>
                      </a:cubicBezTo>
                      <a:cubicBezTo>
                        <a:pt x="36" y="49"/>
                        <a:pt x="34" y="50"/>
                        <a:pt x="33" y="50"/>
                      </a:cubicBezTo>
                      <a:cubicBezTo>
                        <a:pt x="32" y="50"/>
                        <a:pt x="32" y="51"/>
                        <a:pt x="32" y="53"/>
                      </a:cubicBezTo>
                      <a:cubicBezTo>
                        <a:pt x="32" y="54"/>
                        <a:pt x="34" y="55"/>
                        <a:pt x="36" y="55"/>
                      </a:cubicBezTo>
                      <a:cubicBezTo>
                        <a:pt x="38" y="55"/>
                        <a:pt x="40" y="56"/>
                        <a:pt x="40" y="58"/>
                      </a:cubicBezTo>
                      <a:cubicBezTo>
                        <a:pt x="42" y="59"/>
                        <a:pt x="42" y="60"/>
                        <a:pt x="41" y="62"/>
                      </a:cubicBezTo>
                      <a:cubicBezTo>
                        <a:pt x="41" y="63"/>
                        <a:pt x="40" y="65"/>
                        <a:pt x="38" y="65"/>
                      </a:cubicBezTo>
                      <a:cubicBezTo>
                        <a:pt x="36" y="65"/>
                        <a:pt x="35" y="68"/>
                        <a:pt x="36" y="70"/>
                      </a:cubicBezTo>
                      <a:cubicBezTo>
                        <a:pt x="37" y="72"/>
                        <a:pt x="39" y="74"/>
                        <a:pt x="40" y="74"/>
                      </a:cubicBezTo>
                      <a:cubicBezTo>
                        <a:pt x="41" y="74"/>
                        <a:pt x="42" y="75"/>
                        <a:pt x="43" y="77"/>
                      </a:cubicBezTo>
                      <a:cubicBezTo>
                        <a:pt x="44" y="79"/>
                        <a:pt x="47" y="80"/>
                        <a:pt x="50" y="81"/>
                      </a:cubicBezTo>
                      <a:cubicBezTo>
                        <a:pt x="51" y="82"/>
                        <a:pt x="55" y="84"/>
                        <a:pt x="57" y="84"/>
                      </a:cubicBezTo>
                      <a:cubicBezTo>
                        <a:pt x="59" y="84"/>
                        <a:pt x="61" y="86"/>
                        <a:pt x="63" y="87"/>
                      </a:cubicBezTo>
                      <a:cubicBezTo>
                        <a:pt x="64" y="87"/>
                        <a:pt x="66" y="88"/>
                        <a:pt x="66" y="90"/>
                      </a:cubicBezTo>
                      <a:cubicBezTo>
                        <a:pt x="66" y="91"/>
                        <a:pt x="64" y="93"/>
                        <a:pt x="63" y="93"/>
                      </a:cubicBezTo>
                      <a:cubicBezTo>
                        <a:pt x="61" y="94"/>
                        <a:pt x="59" y="94"/>
                        <a:pt x="58" y="94"/>
                      </a:cubicBezTo>
                      <a:cubicBezTo>
                        <a:pt x="57" y="94"/>
                        <a:pt x="55" y="94"/>
                        <a:pt x="53" y="94"/>
                      </a:cubicBezTo>
                      <a:cubicBezTo>
                        <a:pt x="52" y="94"/>
                        <a:pt x="52" y="95"/>
                        <a:pt x="51" y="96"/>
                      </a:cubicBezTo>
                      <a:cubicBezTo>
                        <a:pt x="50" y="98"/>
                        <a:pt x="49" y="98"/>
                        <a:pt x="48" y="98"/>
                      </a:cubicBezTo>
                      <a:cubicBezTo>
                        <a:pt x="47" y="97"/>
                        <a:pt x="44" y="96"/>
                        <a:pt x="43" y="97"/>
                      </a:cubicBezTo>
                      <a:cubicBezTo>
                        <a:pt x="41" y="97"/>
                        <a:pt x="37" y="98"/>
                        <a:pt x="36" y="100"/>
                      </a:cubicBezTo>
                      <a:cubicBezTo>
                        <a:pt x="35" y="101"/>
                        <a:pt x="33" y="103"/>
                        <a:pt x="31" y="105"/>
                      </a:cubicBezTo>
                      <a:cubicBezTo>
                        <a:pt x="28" y="106"/>
                        <a:pt x="27" y="108"/>
                        <a:pt x="25" y="110"/>
                      </a:cubicBezTo>
                      <a:cubicBezTo>
                        <a:pt x="24" y="110"/>
                        <a:pt x="21" y="112"/>
                        <a:pt x="19" y="114"/>
                      </a:cubicBezTo>
                      <a:cubicBezTo>
                        <a:pt x="16" y="115"/>
                        <a:pt x="13" y="117"/>
                        <a:pt x="11" y="118"/>
                      </a:cubicBezTo>
                      <a:cubicBezTo>
                        <a:pt x="9" y="118"/>
                        <a:pt x="6" y="120"/>
                        <a:pt x="5" y="121"/>
                      </a:cubicBezTo>
                      <a:cubicBezTo>
                        <a:pt x="5" y="122"/>
                        <a:pt x="3" y="124"/>
                        <a:pt x="2" y="127"/>
                      </a:cubicBezTo>
                      <a:cubicBezTo>
                        <a:pt x="1" y="130"/>
                        <a:pt x="1" y="133"/>
                        <a:pt x="0" y="135"/>
                      </a:cubicBezTo>
                      <a:cubicBezTo>
                        <a:pt x="0" y="137"/>
                        <a:pt x="0" y="140"/>
                        <a:pt x="1" y="141"/>
                      </a:cubicBezTo>
                      <a:cubicBezTo>
                        <a:pt x="1" y="142"/>
                        <a:pt x="3" y="144"/>
                        <a:pt x="4" y="145"/>
                      </a:cubicBezTo>
                      <a:cubicBezTo>
                        <a:pt x="5" y="145"/>
                        <a:pt x="8" y="146"/>
                        <a:pt x="8" y="148"/>
                      </a:cubicBezTo>
                      <a:cubicBezTo>
                        <a:pt x="10" y="149"/>
                        <a:pt x="11" y="151"/>
                        <a:pt x="11" y="153"/>
                      </a:cubicBezTo>
                      <a:cubicBezTo>
                        <a:pt x="11" y="155"/>
                        <a:pt x="11" y="157"/>
                        <a:pt x="11" y="159"/>
                      </a:cubicBezTo>
                      <a:cubicBezTo>
                        <a:pt x="11" y="160"/>
                        <a:pt x="9" y="161"/>
                        <a:pt x="9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2"/>
                        <a:pt x="9" y="162"/>
                        <a:pt x="9" y="162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7" name="Freeform 48">
                  <a:extLst>
                    <a:ext uri="{FF2B5EF4-FFF2-40B4-BE49-F238E27FC236}">
                      <a16:creationId xmlns:a16="http://schemas.microsoft.com/office/drawing/2014/main" id="{4BF65A23-17B7-B778-4E90-A64EA95B5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0055" y="2670015"/>
                  <a:ext cx="545937" cy="419653"/>
                </a:xfrm>
                <a:custGeom>
                  <a:avLst/>
                  <a:gdLst/>
                  <a:ahLst/>
                  <a:cxnLst>
                    <a:cxn ang="0">
                      <a:pos x="1" y="69"/>
                    </a:cxn>
                    <a:cxn ang="0">
                      <a:pos x="7" y="77"/>
                    </a:cxn>
                    <a:cxn ang="0">
                      <a:pos x="18" y="89"/>
                    </a:cxn>
                    <a:cxn ang="0">
                      <a:pos x="26" y="102"/>
                    </a:cxn>
                    <a:cxn ang="0">
                      <a:pos x="35" y="104"/>
                    </a:cxn>
                    <a:cxn ang="0">
                      <a:pos x="38" y="121"/>
                    </a:cxn>
                    <a:cxn ang="0">
                      <a:pos x="52" y="136"/>
                    </a:cxn>
                    <a:cxn ang="0">
                      <a:pos x="42" y="152"/>
                    </a:cxn>
                    <a:cxn ang="0">
                      <a:pos x="39" y="162"/>
                    </a:cxn>
                    <a:cxn ang="0">
                      <a:pos x="55" y="170"/>
                    </a:cxn>
                    <a:cxn ang="0">
                      <a:pos x="72" y="164"/>
                    </a:cxn>
                    <a:cxn ang="0">
                      <a:pos x="87" y="162"/>
                    </a:cxn>
                    <a:cxn ang="0">
                      <a:pos x="93" y="171"/>
                    </a:cxn>
                    <a:cxn ang="0">
                      <a:pos x="99" y="181"/>
                    </a:cxn>
                    <a:cxn ang="0">
                      <a:pos x="115" y="177"/>
                    </a:cxn>
                    <a:cxn ang="0">
                      <a:pos x="133" y="182"/>
                    </a:cxn>
                    <a:cxn ang="0">
                      <a:pos x="143" y="175"/>
                    </a:cxn>
                    <a:cxn ang="0">
                      <a:pos x="143" y="164"/>
                    </a:cxn>
                    <a:cxn ang="0">
                      <a:pos x="151" y="157"/>
                    </a:cxn>
                    <a:cxn ang="0">
                      <a:pos x="166" y="164"/>
                    </a:cxn>
                    <a:cxn ang="0">
                      <a:pos x="183" y="172"/>
                    </a:cxn>
                    <a:cxn ang="0">
                      <a:pos x="183" y="156"/>
                    </a:cxn>
                    <a:cxn ang="0">
                      <a:pos x="178" y="149"/>
                    </a:cxn>
                    <a:cxn ang="0">
                      <a:pos x="168" y="141"/>
                    </a:cxn>
                    <a:cxn ang="0">
                      <a:pos x="160" y="128"/>
                    </a:cxn>
                    <a:cxn ang="0">
                      <a:pos x="145" y="123"/>
                    </a:cxn>
                    <a:cxn ang="0">
                      <a:pos x="134" y="114"/>
                    </a:cxn>
                    <a:cxn ang="0">
                      <a:pos x="142" y="99"/>
                    </a:cxn>
                    <a:cxn ang="0">
                      <a:pos x="148" y="102"/>
                    </a:cxn>
                    <a:cxn ang="0">
                      <a:pos x="158" y="100"/>
                    </a:cxn>
                    <a:cxn ang="0">
                      <a:pos x="176" y="89"/>
                    </a:cxn>
                    <a:cxn ang="0">
                      <a:pos x="184" y="81"/>
                    </a:cxn>
                    <a:cxn ang="0">
                      <a:pos x="199" y="78"/>
                    </a:cxn>
                    <a:cxn ang="0">
                      <a:pos x="209" y="69"/>
                    </a:cxn>
                    <a:cxn ang="0">
                      <a:pos x="222" y="62"/>
                    </a:cxn>
                    <a:cxn ang="0">
                      <a:pos x="233" y="44"/>
                    </a:cxn>
                    <a:cxn ang="0">
                      <a:pos x="236" y="29"/>
                    </a:cxn>
                    <a:cxn ang="0">
                      <a:pos x="230" y="9"/>
                    </a:cxn>
                    <a:cxn ang="0">
                      <a:pos x="221" y="3"/>
                    </a:cxn>
                    <a:cxn ang="0">
                      <a:pos x="213" y="5"/>
                    </a:cxn>
                    <a:cxn ang="0">
                      <a:pos x="198" y="19"/>
                    </a:cxn>
                    <a:cxn ang="0">
                      <a:pos x="195" y="35"/>
                    </a:cxn>
                    <a:cxn ang="0">
                      <a:pos x="188" y="43"/>
                    </a:cxn>
                    <a:cxn ang="0">
                      <a:pos x="172" y="44"/>
                    </a:cxn>
                    <a:cxn ang="0">
                      <a:pos x="164" y="55"/>
                    </a:cxn>
                    <a:cxn ang="0">
                      <a:pos x="155" y="53"/>
                    </a:cxn>
                    <a:cxn ang="0">
                      <a:pos x="148" y="46"/>
                    </a:cxn>
                    <a:cxn ang="0">
                      <a:pos x="145" y="40"/>
                    </a:cxn>
                    <a:cxn ang="0">
                      <a:pos x="126" y="36"/>
                    </a:cxn>
                    <a:cxn ang="0">
                      <a:pos x="119" y="45"/>
                    </a:cxn>
                    <a:cxn ang="0">
                      <a:pos x="103" y="51"/>
                    </a:cxn>
                    <a:cxn ang="0">
                      <a:pos x="87" y="61"/>
                    </a:cxn>
                    <a:cxn ang="0">
                      <a:pos x="78" y="54"/>
                    </a:cxn>
                    <a:cxn ang="0">
                      <a:pos x="73" y="54"/>
                    </a:cxn>
                    <a:cxn ang="0">
                      <a:pos x="60" y="63"/>
                    </a:cxn>
                    <a:cxn ang="0">
                      <a:pos x="51" y="59"/>
                    </a:cxn>
                    <a:cxn ang="0">
                      <a:pos x="41" y="54"/>
                    </a:cxn>
                    <a:cxn ang="0">
                      <a:pos x="31" y="51"/>
                    </a:cxn>
                    <a:cxn ang="0">
                      <a:pos x="18" y="53"/>
                    </a:cxn>
                    <a:cxn ang="0">
                      <a:pos x="5" y="53"/>
                    </a:cxn>
                    <a:cxn ang="0">
                      <a:pos x="4" y="53"/>
                    </a:cxn>
                  </a:cxnLst>
                  <a:rect l="0" t="0" r="r" b="b"/>
                  <a:pathLst>
                    <a:path w="237" h="184">
                      <a:moveTo>
                        <a:pt x="0" y="58"/>
                      </a:moveTo>
                      <a:cubicBezTo>
                        <a:pt x="0" y="59"/>
                        <a:pt x="1" y="61"/>
                        <a:pt x="1" y="63"/>
                      </a:cubicBezTo>
                      <a:cubicBezTo>
                        <a:pt x="1" y="65"/>
                        <a:pt x="1" y="67"/>
                        <a:pt x="1" y="69"/>
                      </a:cubicBezTo>
                      <a:cubicBezTo>
                        <a:pt x="1" y="72"/>
                        <a:pt x="1" y="73"/>
                        <a:pt x="1" y="73"/>
                      </a:cubicBezTo>
                      <a:cubicBezTo>
                        <a:pt x="1" y="73"/>
                        <a:pt x="1" y="73"/>
                        <a:pt x="3" y="73"/>
                      </a:cubicBezTo>
                      <a:cubicBezTo>
                        <a:pt x="4" y="74"/>
                        <a:pt x="6" y="75"/>
                        <a:pt x="7" y="77"/>
                      </a:cubicBezTo>
                      <a:cubicBezTo>
                        <a:pt x="8" y="78"/>
                        <a:pt x="9" y="80"/>
                        <a:pt x="10" y="82"/>
                      </a:cubicBezTo>
                      <a:cubicBezTo>
                        <a:pt x="10" y="83"/>
                        <a:pt x="12" y="85"/>
                        <a:pt x="13" y="86"/>
                      </a:cubicBezTo>
                      <a:cubicBezTo>
                        <a:pt x="15" y="87"/>
                        <a:pt x="17" y="89"/>
                        <a:pt x="18" y="89"/>
                      </a:cubicBezTo>
                      <a:cubicBezTo>
                        <a:pt x="18" y="90"/>
                        <a:pt x="19" y="92"/>
                        <a:pt x="19" y="94"/>
                      </a:cubicBezTo>
                      <a:cubicBezTo>
                        <a:pt x="19" y="97"/>
                        <a:pt x="20" y="99"/>
                        <a:pt x="21" y="100"/>
                      </a:cubicBezTo>
                      <a:cubicBezTo>
                        <a:pt x="22" y="101"/>
                        <a:pt x="25" y="102"/>
                        <a:pt x="26" y="102"/>
                      </a:cubicBezTo>
                      <a:cubicBezTo>
                        <a:pt x="28" y="102"/>
                        <a:pt x="29" y="101"/>
                        <a:pt x="31" y="100"/>
                      </a:cubicBezTo>
                      <a:cubicBezTo>
                        <a:pt x="32" y="100"/>
                        <a:pt x="33" y="100"/>
                        <a:pt x="34" y="100"/>
                      </a:cubicBezTo>
                      <a:cubicBezTo>
                        <a:pt x="34" y="101"/>
                        <a:pt x="35" y="103"/>
                        <a:pt x="35" y="104"/>
                      </a:cubicBezTo>
                      <a:cubicBezTo>
                        <a:pt x="35" y="105"/>
                        <a:pt x="34" y="107"/>
                        <a:pt x="33" y="109"/>
                      </a:cubicBezTo>
                      <a:cubicBezTo>
                        <a:pt x="32" y="111"/>
                        <a:pt x="33" y="113"/>
                        <a:pt x="34" y="115"/>
                      </a:cubicBezTo>
                      <a:cubicBezTo>
                        <a:pt x="36" y="116"/>
                        <a:pt x="38" y="119"/>
                        <a:pt x="38" y="121"/>
                      </a:cubicBezTo>
                      <a:cubicBezTo>
                        <a:pt x="38" y="123"/>
                        <a:pt x="39" y="126"/>
                        <a:pt x="39" y="128"/>
                      </a:cubicBezTo>
                      <a:cubicBezTo>
                        <a:pt x="39" y="130"/>
                        <a:pt x="42" y="131"/>
                        <a:pt x="45" y="132"/>
                      </a:cubicBezTo>
                      <a:cubicBezTo>
                        <a:pt x="48" y="133"/>
                        <a:pt x="50" y="135"/>
                        <a:pt x="52" y="136"/>
                      </a:cubicBezTo>
                      <a:cubicBezTo>
                        <a:pt x="54" y="138"/>
                        <a:pt x="54" y="140"/>
                        <a:pt x="52" y="140"/>
                      </a:cubicBezTo>
                      <a:cubicBezTo>
                        <a:pt x="50" y="141"/>
                        <a:pt x="49" y="144"/>
                        <a:pt x="47" y="147"/>
                      </a:cubicBezTo>
                      <a:cubicBezTo>
                        <a:pt x="46" y="148"/>
                        <a:pt x="43" y="151"/>
                        <a:pt x="42" y="152"/>
                      </a:cubicBezTo>
                      <a:cubicBezTo>
                        <a:pt x="41" y="153"/>
                        <a:pt x="39" y="154"/>
                        <a:pt x="38" y="156"/>
                      </a:cubicBezTo>
                      <a:cubicBezTo>
                        <a:pt x="36" y="159"/>
                        <a:pt x="35" y="159"/>
                        <a:pt x="35" y="159"/>
                      </a:cubicBezTo>
                      <a:cubicBezTo>
                        <a:pt x="35" y="159"/>
                        <a:pt x="37" y="161"/>
                        <a:pt x="39" y="162"/>
                      </a:cubicBezTo>
                      <a:cubicBezTo>
                        <a:pt x="41" y="163"/>
                        <a:pt x="42" y="164"/>
                        <a:pt x="44" y="165"/>
                      </a:cubicBezTo>
                      <a:cubicBezTo>
                        <a:pt x="45" y="166"/>
                        <a:pt x="48" y="168"/>
                        <a:pt x="50" y="168"/>
                      </a:cubicBezTo>
                      <a:cubicBezTo>
                        <a:pt x="51" y="169"/>
                        <a:pt x="54" y="170"/>
                        <a:pt x="55" y="170"/>
                      </a:cubicBezTo>
                      <a:cubicBezTo>
                        <a:pt x="57" y="170"/>
                        <a:pt x="59" y="169"/>
                        <a:pt x="61" y="167"/>
                      </a:cubicBezTo>
                      <a:cubicBezTo>
                        <a:pt x="62" y="165"/>
                        <a:pt x="65" y="164"/>
                        <a:pt x="66" y="165"/>
                      </a:cubicBezTo>
                      <a:cubicBezTo>
                        <a:pt x="67" y="165"/>
                        <a:pt x="69" y="165"/>
                        <a:pt x="72" y="164"/>
                      </a:cubicBezTo>
                      <a:cubicBezTo>
                        <a:pt x="75" y="163"/>
                        <a:pt x="77" y="162"/>
                        <a:pt x="78" y="162"/>
                      </a:cubicBezTo>
                      <a:cubicBezTo>
                        <a:pt x="79" y="162"/>
                        <a:pt x="80" y="163"/>
                        <a:pt x="82" y="163"/>
                      </a:cubicBezTo>
                      <a:cubicBezTo>
                        <a:pt x="83" y="163"/>
                        <a:pt x="85" y="162"/>
                        <a:pt x="87" y="162"/>
                      </a:cubicBezTo>
                      <a:cubicBezTo>
                        <a:pt x="89" y="161"/>
                        <a:pt x="92" y="161"/>
                        <a:pt x="92" y="161"/>
                      </a:cubicBezTo>
                      <a:cubicBezTo>
                        <a:pt x="94" y="162"/>
                        <a:pt x="95" y="164"/>
                        <a:pt x="95" y="166"/>
                      </a:cubicBezTo>
                      <a:cubicBezTo>
                        <a:pt x="95" y="167"/>
                        <a:pt x="94" y="169"/>
                        <a:pt x="93" y="171"/>
                      </a:cubicBezTo>
                      <a:cubicBezTo>
                        <a:pt x="92" y="172"/>
                        <a:pt x="91" y="175"/>
                        <a:pt x="92" y="177"/>
                      </a:cubicBezTo>
                      <a:cubicBezTo>
                        <a:pt x="92" y="178"/>
                        <a:pt x="93" y="179"/>
                        <a:pt x="93" y="179"/>
                      </a:cubicBezTo>
                      <a:cubicBezTo>
                        <a:pt x="94" y="179"/>
                        <a:pt x="97" y="180"/>
                        <a:pt x="99" y="181"/>
                      </a:cubicBezTo>
                      <a:cubicBezTo>
                        <a:pt x="101" y="182"/>
                        <a:pt x="104" y="181"/>
                        <a:pt x="105" y="181"/>
                      </a:cubicBezTo>
                      <a:cubicBezTo>
                        <a:pt x="107" y="179"/>
                        <a:pt x="110" y="177"/>
                        <a:pt x="110" y="177"/>
                      </a:cubicBezTo>
                      <a:cubicBezTo>
                        <a:pt x="111" y="177"/>
                        <a:pt x="113" y="177"/>
                        <a:pt x="115" y="177"/>
                      </a:cubicBezTo>
                      <a:cubicBezTo>
                        <a:pt x="117" y="177"/>
                        <a:pt x="119" y="178"/>
                        <a:pt x="121" y="179"/>
                      </a:cubicBezTo>
                      <a:cubicBezTo>
                        <a:pt x="123" y="180"/>
                        <a:pt x="126" y="181"/>
                        <a:pt x="127" y="180"/>
                      </a:cubicBezTo>
                      <a:cubicBezTo>
                        <a:pt x="129" y="178"/>
                        <a:pt x="132" y="179"/>
                        <a:pt x="133" y="182"/>
                      </a:cubicBezTo>
                      <a:cubicBezTo>
                        <a:pt x="134" y="183"/>
                        <a:pt x="135" y="184"/>
                        <a:pt x="137" y="182"/>
                      </a:cubicBezTo>
                      <a:cubicBezTo>
                        <a:pt x="139" y="181"/>
                        <a:pt x="141" y="180"/>
                        <a:pt x="142" y="179"/>
                      </a:cubicBezTo>
                      <a:cubicBezTo>
                        <a:pt x="142" y="177"/>
                        <a:pt x="143" y="175"/>
                        <a:pt x="143" y="175"/>
                      </a:cubicBezTo>
                      <a:cubicBezTo>
                        <a:pt x="142" y="174"/>
                        <a:pt x="142" y="172"/>
                        <a:pt x="142" y="171"/>
                      </a:cubicBezTo>
                      <a:cubicBezTo>
                        <a:pt x="142" y="169"/>
                        <a:pt x="142" y="169"/>
                        <a:pt x="143" y="168"/>
                      </a:cubicBezTo>
                      <a:cubicBezTo>
                        <a:pt x="143" y="167"/>
                        <a:pt x="143" y="166"/>
                        <a:pt x="143" y="164"/>
                      </a:cubicBezTo>
                      <a:cubicBezTo>
                        <a:pt x="143" y="163"/>
                        <a:pt x="142" y="160"/>
                        <a:pt x="142" y="158"/>
                      </a:cubicBezTo>
                      <a:cubicBezTo>
                        <a:pt x="141" y="157"/>
                        <a:pt x="142" y="156"/>
                        <a:pt x="144" y="156"/>
                      </a:cubicBezTo>
                      <a:cubicBezTo>
                        <a:pt x="146" y="157"/>
                        <a:pt x="149" y="157"/>
                        <a:pt x="151" y="157"/>
                      </a:cubicBezTo>
                      <a:cubicBezTo>
                        <a:pt x="154" y="158"/>
                        <a:pt x="157" y="159"/>
                        <a:pt x="158" y="160"/>
                      </a:cubicBezTo>
                      <a:cubicBezTo>
                        <a:pt x="159" y="161"/>
                        <a:pt x="160" y="162"/>
                        <a:pt x="161" y="163"/>
                      </a:cubicBezTo>
                      <a:cubicBezTo>
                        <a:pt x="162" y="163"/>
                        <a:pt x="164" y="164"/>
                        <a:pt x="166" y="164"/>
                      </a:cubicBezTo>
                      <a:cubicBezTo>
                        <a:pt x="167" y="164"/>
                        <a:pt x="170" y="165"/>
                        <a:pt x="172" y="165"/>
                      </a:cubicBezTo>
                      <a:cubicBezTo>
                        <a:pt x="173" y="165"/>
                        <a:pt x="176" y="167"/>
                        <a:pt x="178" y="169"/>
                      </a:cubicBezTo>
                      <a:cubicBezTo>
                        <a:pt x="181" y="170"/>
                        <a:pt x="183" y="172"/>
                        <a:pt x="183" y="172"/>
                      </a:cubicBezTo>
                      <a:cubicBezTo>
                        <a:pt x="183" y="172"/>
                        <a:pt x="183" y="170"/>
                        <a:pt x="184" y="168"/>
                      </a:cubicBezTo>
                      <a:cubicBezTo>
                        <a:pt x="185" y="166"/>
                        <a:pt x="186" y="163"/>
                        <a:pt x="186" y="162"/>
                      </a:cubicBezTo>
                      <a:cubicBezTo>
                        <a:pt x="186" y="160"/>
                        <a:pt x="185" y="157"/>
                        <a:pt x="183" y="156"/>
                      </a:cubicBezTo>
                      <a:cubicBezTo>
                        <a:pt x="182" y="155"/>
                        <a:pt x="182" y="153"/>
                        <a:pt x="182" y="152"/>
                      </a:cubicBezTo>
                      <a:cubicBezTo>
                        <a:pt x="183" y="152"/>
                        <a:pt x="183" y="151"/>
                        <a:pt x="181" y="150"/>
                      </a:cubicBezTo>
                      <a:cubicBezTo>
                        <a:pt x="181" y="150"/>
                        <a:pt x="179" y="149"/>
                        <a:pt x="178" y="149"/>
                      </a:cubicBezTo>
                      <a:cubicBezTo>
                        <a:pt x="176" y="148"/>
                        <a:pt x="175" y="148"/>
                        <a:pt x="175" y="147"/>
                      </a:cubicBezTo>
                      <a:cubicBezTo>
                        <a:pt x="174" y="145"/>
                        <a:pt x="173" y="144"/>
                        <a:pt x="173" y="143"/>
                      </a:cubicBezTo>
                      <a:cubicBezTo>
                        <a:pt x="172" y="143"/>
                        <a:pt x="170" y="142"/>
                        <a:pt x="168" y="141"/>
                      </a:cubicBezTo>
                      <a:cubicBezTo>
                        <a:pt x="166" y="141"/>
                        <a:pt x="164" y="138"/>
                        <a:pt x="164" y="137"/>
                      </a:cubicBezTo>
                      <a:cubicBezTo>
                        <a:pt x="165" y="134"/>
                        <a:pt x="164" y="132"/>
                        <a:pt x="164" y="130"/>
                      </a:cubicBezTo>
                      <a:cubicBezTo>
                        <a:pt x="163" y="129"/>
                        <a:pt x="162" y="128"/>
                        <a:pt x="160" y="128"/>
                      </a:cubicBezTo>
                      <a:cubicBezTo>
                        <a:pt x="157" y="128"/>
                        <a:pt x="155" y="128"/>
                        <a:pt x="154" y="129"/>
                      </a:cubicBezTo>
                      <a:cubicBezTo>
                        <a:pt x="152" y="129"/>
                        <a:pt x="150" y="128"/>
                        <a:pt x="148" y="127"/>
                      </a:cubicBezTo>
                      <a:cubicBezTo>
                        <a:pt x="147" y="125"/>
                        <a:pt x="146" y="124"/>
                        <a:pt x="145" y="123"/>
                      </a:cubicBezTo>
                      <a:cubicBezTo>
                        <a:pt x="144" y="121"/>
                        <a:pt x="141" y="120"/>
                        <a:pt x="139" y="121"/>
                      </a:cubicBezTo>
                      <a:cubicBezTo>
                        <a:pt x="137" y="121"/>
                        <a:pt x="136" y="120"/>
                        <a:pt x="135" y="119"/>
                      </a:cubicBezTo>
                      <a:cubicBezTo>
                        <a:pt x="135" y="118"/>
                        <a:pt x="134" y="116"/>
                        <a:pt x="134" y="114"/>
                      </a:cubicBezTo>
                      <a:cubicBezTo>
                        <a:pt x="134" y="111"/>
                        <a:pt x="134" y="108"/>
                        <a:pt x="134" y="106"/>
                      </a:cubicBezTo>
                      <a:cubicBezTo>
                        <a:pt x="135" y="104"/>
                        <a:pt x="135" y="102"/>
                        <a:pt x="137" y="101"/>
                      </a:cubicBezTo>
                      <a:cubicBezTo>
                        <a:pt x="139" y="101"/>
                        <a:pt x="141" y="99"/>
                        <a:pt x="142" y="99"/>
                      </a:cubicBezTo>
                      <a:cubicBezTo>
                        <a:pt x="143" y="97"/>
                        <a:pt x="143" y="96"/>
                        <a:pt x="144" y="96"/>
                      </a:cubicBezTo>
                      <a:cubicBezTo>
                        <a:pt x="145" y="96"/>
                        <a:pt x="146" y="98"/>
                        <a:pt x="146" y="99"/>
                      </a:cubicBezTo>
                      <a:cubicBezTo>
                        <a:pt x="146" y="100"/>
                        <a:pt x="147" y="102"/>
                        <a:pt x="148" y="102"/>
                      </a:cubicBezTo>
                      <a:cubicBezTo>
                        <a:pt x="150" y="101"/>
                        <a:pt x="151" y="102"/>
                        <a:pt x="152" y="102"/>
                      </a:cubicBezTo>
                      <a:cubicBezTo>
                        <a:pt x="152" y="103"/>
                        <a:pt x="154" y="104"/>
                        <a:pt x="155" y="104"/>
                      </a:cubicBezTo>
                      <a:cubicBezTo>
                        <a:pt x="155" y="104"/>
                        <a:pt x="157" y="102"/>
                        <a:pt x="158" y="100"/>
                      </a:cubicBezTo>
                      <a:cubicBezTo>
                        <a:pt x="159" y="97"/>
                        <a:pt x="161" y="95"/>
                        <a:pt x="163" y="94"/>
                      </a:cubicBezTo>
                      <a:cubicBezTo>
                        <a:pt x="166" y="93"/>
                        <a:pt x="168" y="92"/>
                        <a:pt x="170" y="91"/>
                      </a:cubicBezTo>
                      <a:cubicBezTo>
                        <a:pt x="172" y="91"/>
                        <a:pt x="174" y="90"/>
                        <a:pt x="176" y="89"/>
                      </a:cubicBezTo>
                      <a:cubicBezTo>
                        <a:pt x="176" y="89"/>
                        <a:pt x="179" y="88"/>
                        <a:pt x="181" y="88"/>
                      </a:cubicBezTo>
                      <a:cubicBezTo>
                        <a:pt x="183" y="88"/>
                        <a:pt x="184" y="87"/>
                        <a:pt x="183" y="86"/>
                      </a:cubicBezTo>
                      <a:cubicBezTo>
                        <a:pt x="183" y="84"/>
                        <a:pt x="183" y="82"/>
                        <a:pt x="184" y="81"/>
                      </a:cubicBezTo>
                      <a:cubicBezTo>
                        <a:pt x="185" y="79"/>
                        <a:pt x="188" y="78"/>
                        <a:pt x="189" y="78"/>
                      </a:cubicBezTo>
                      <a:cubicBezTo>
                        <a:pt x="191" y="79"/>
                        <a:pt x="193" y="79"/>
                        <a:pt x="194" y="79"/>
                      </a:cubicBezTo>
                      <a:cubicBezTo>
                        <a:pt x="196" y="79"/>
                        <a:pt x="199" y="78"/>
                        <a:pt x="199" y="78"/>
                      </a:cubicBezTo>
                      <a:cubicBezTo>
                        <a:pt x="200" y="78"/>
                        <a:pt x="202" y="78"/>
                        <a:pt x="203" y="76"/>
                      </a:cubicBezTo>
                      <a:cubicBezTo>
                        <a:pt x="204" y="75"/>
                        <a:pt x="205" y="72"/>
                        <a:pt x="206" y="71"/>
                      </a:cubicBezTo>
                      <a:cubicBezTo>
                        <a:pt x="206" y="70"/>
                        <a:pt x="207" y="69"/>
                        <a:pt x="209" y="69"/>
                      </a:cubicBezTo>
                      <a:cubicBezTo>
                        <a:pt x="211" y="69"/>
                        <a:pt x="214" y="69"/>
                        <a:pt x="215" y="69"/>
                      </a:cubicBezTo>
                      <a:cubicBezTo>
                        <a:pt x="216" y="69"/>
                        <a:pt x="218" y="68"/>
                        <a:pt x="219" y="66"/>
                      </a:cubicBezTo>
                      <a:cubicBezTo>
                        <a:pt x="220" y="64"/>
                        <a:pt x="222" y="63"/>
                        <a:pt x="222" y="62"/>
                      </a:cubicBezTo>
                      <a:cubicBezTo>
                        <a:pt x="222" y="62"/>
                        <a:pt x="224" y="59"/>
                        <a:pt x="225" y="58"/>
                      </a:cubicBezTo>
                      <a:cubicBezTo>
                        <a:pt x="226" y="56"/>
                        <a:pt x="228" y="52"/>
                        <a:pt x="230" y="50"/>
                      </a:cubicBezTo>
                      <a:cubicBezTo>
                        <a:pt x="231" y="48"/>
                        <a:pt x="233" y="46"/>
                        <a:pt x="233" y="44"/>
                      </a:cubicBezTo>
                      <a:cubicBezTo>
                        <a:pt x="233" y="42"/>
                        <a:pt x="232" y="40"/>
                        <a:pt x="232" y="39"/>
                      </a:cubicBezTo>
                      <a:cubicBezTo>
                        <a:pt x="231" y="37"/>
                        <a:pt x="232" y="35"/>
                        <a:pt x="235" y="34"/>
                      </a:cubicBezTo>
                      <a:cubicBezTo>
                        <a:pt x="236" y="34"/>
                        <a:pt x="237" y="32"/>
                        <a:pt x="236" y="29"/>
                      </a:cubicBezTo>
                      <a:cubicBezTo>
                        <a:pt x="235" y="28"/>
                        <a:pt x="235" y="24"/>
                        <a:pt x="235" y="21"/>
                      </a:cubicBezTo>
                      <a:cubicBezTo>
                        <a:pt x="236" y="18"/>
                        <a:pt x="235" y="16"/>
                        <a:pt x="234" y="14"/>
                      </a:cubicBezTo>
                      <a:cubicBezTo>
                        <a:pt x="232" y="13"/>
                        <a:pt x="230" y="12"/>
                        <a:pt x="230" y="9"/>
                      </a:cubicBezTo>
                      <a:cubicBezTo>
                        <a:pt x="230" y="8"/>
                        <a:pt x="230" y="6"/>
                        <a:pt x="231" y="5"/>
                      </a:cubicBezTo>
                      <a:cubicBezTo>
                        <a:pt x="231" y="5"/>
                        <a:pt x="229" y="4"/>
                        <a:pt x="227" y="4"/>
                      </a:cubicBezTo>
                      <a:cubicBezTo>
                        <a:pt x="225" y="3"/>
                        <a:pt x="223" y="3"/>
                        <a:pt x="221" y="3"/>
                      </a:cubicBezTo>
                      <a:cubicBezTo>
                        <a:pt x="220" y="2"/>
                        <a:pt x="219" y="1"/>
                        <a:pt x="217" y="0"/>
                      </a:cubicBezTo>
                      <a:cubicBezTo>
                        <a:pt x="216" y="4"/>
                        <a:pt x="216" y="4"/>
                        <a:pt x="216" y="4"/>
                      </a:cubicBezTo>
                      <a:cubicBezTo>
                        <a:pt x="216" y="4"/>
                        <a:pt x="214" y="5"/>
                        <a:pt x="213" y="5"/>
                      </a:cubicBezTo>
                      <a:cubicBezTo>
                        <a:pt x="211" y="6"/>
                        <a:pt x="209" y="8"/>
                        <a:pt x="208" y="9"/>
                      </a:cubicBezTo>
                      <a:cubicBezTo>
                        <a:pt x="207" y="10"/>
                        <a:pt x="205" y="12"/>
                        <a:pt x="203" y="14"/>
                      </a:cubicBezTo>
                      <a:cubicBezTo>
                        <a:pt x="201" y="16"/>
                        <a:pt x="199" y="18"/>
                        <a:pt x="198" y="19"/>
                      </a:cubicBezTo>
                      <a:cubicBezTo>
                        <a:pt x="197" y="20"/>
                        <a:pt x="196" y="22"/>
                        <a:pt x="196" y="24"/>
                      </a:cubicBezTo>
                      <a:cubicBezTo>
                        <a:pt x="196" y="25"/>
                        <a:pt x="195" y="30"/>
                        <a:pt x="193" y="35"/>
                      </a:cubicBezTo>
                      <a:cubicBezTo>
                        <a:pt x="193" y="35"/>
                        <a:pt x="193" y="35"/>
                        <a:pt x="195" y="35"/>
                      </a:cubicBezTo>
                      <a:cubicBezTo>
                        <a:pt x="195" y="35"/>
                        <a:pt x="195" y="35"/>
                        <a:pt x="195" y="35"/>
                      </a:cubicBezTo>
                      <a:cubicBezTo>
                        <a:pt x="194" y="39"/>
                        <a:pt x="191" y="42"/>
                        <a:pt x="190" y="42"/>
                      </a:cubicBezTo>
                      <a:cubicBezTo>
                        <a:pt x="188" y="42"/>
                        <a:pt x="187" y="42"/>
                        <a:pt x="188" y="43"/>
                      </a:cubicBezTo>
                      <a:cubicBezTo>
                        <a:pt x="188" y="44"/>
                        <a:pt x="186" y="44"/>
                        <a:pt x="184" y="44"/>
                      </a:cubicBezTo>
                      <a:cubicBezTo>
                        <a:pt x="182" y="44"/>
                        <a:pt x="179" y="44"/>
                        <a:pt x="179" y="44"/>
                      </a:cubicBezTo>
                      <a:cubicBezTo>
                        <a:pt x="177" y="44"/>
                        <a:pt x="174" y="44"/>
                        <a:pt x="172" y="44"/>
                      </a:cubicBezTo>
                      <a:cubicBezTo>
                        <a:pt x="171" y="44"/>
                        <a:pt x="169" y="45"/>
                        <a:pt x="168" y="45"/>
                      </a:cubicBezTo>
                      <a:cubicBezTo>
                        <a:pt x="167" y="46"/>
                        <a:pt x="166" y="48"/>
                        <a:pt x="165" y="50"/>
                      </a:cubicBezTo>
                      <a:cubicBezTo>
                        <a:pt x="165" y="51"/>
                        <a:pt x="164" y="54"/>
                        <a:pt x="164" y="55"/>
                      </a:cubicBezTo>
                      <a:cubicBezTo>
                        <a:pt x="163" y="57"/>
                        <a:pt x="162" y="57"/>
                        <a:pt x="161" y="57"/>
                      </a:cubicBezTo>
                      <a:cubicBezTo>
                        <a:pt x="160" y="56"/>
                        <a:pt x="158" y="55"/>
                        <a:pt x="157" y="55"/>
                      </a:cubicBezTo>
                      <a:cubicBezTo>
                        <a:pt x="156" y="55"/>
                        <a:pt x="155" y="54"/>
                        <a:pt x="155" y="53"/>
                      </a:cubicBezTo>
                      <a:cubicBezTo>
                        <a:pt x="154" y="53"/>
                        <a:pt x="154" y="51"/>
                        <a:pt x="154" y="50"/>
                      </a:cubicBezTo>
                      <a:cubicBezTo>
                        <a:pt x="154" y="48"/>
                        <a:pt x="153" y="48"/>
                        <a:pt x="152" y="47"/>
                      </a:cubicBezTo>
                      <a:cubicBezTo>
                        <a:pt x="152" y="47"/>
                        <a:pt x="150" y="46"/>
                        <a:pt x="148" y="46"/>
                      </a:cubicBezTo>
                      <a:cubicBezTo>
                        <a:pt x="147" y="46"/>
                        <a:pt x="145" y="44"/>
                        <a:pt x="145" y="43"/>
                      </a:cubicBezTo>
                      <a:cubicBezTo>
                        <a:pt x="145" y="43"/>
                        <a:pt x="145" y="43"/>
                        <a:pt x="145" y="41"/>
                      </a:cubicBezTo>
                      <a:cubicBezTo>
                        <a:pt x="145" y="40"/>
                        <a:pt x="145" y="40"/>
                        <a:pt x="145" y="40"/>
                      </a:cubicBezTo>
                      <a:cubicBezTo>
                        <a:pt x="142" y="39"/>
                        <a:pt x="137" y="39"/>
                        <a:pt x="137" y="39"/>
                      </a:cubicBezTo>
                      <a:cubicBezTo>
                        <a:pt x="135" y="39"/>
                        <a:pt x="133" y="39"/>
                        <a:pt x="132" y="38"/>
                      </a:cubicBezTo>
                      <a:cubicBezTo>
                        <a:pt x="131" y="38"/>
                        <a:pt x="129" y="37"/>
                        <a:pt x="126" y="36"/>
                      </a:cubicBezTo>
                      <a:cubicBezTo>
                        <a:pt x="126" y="36"/>
                        <a:pt x="126" y="36"/>
                        <a:pt x="124" y="36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21" y="40"/>
                        <a:pt x="120" y="43"/>
                        <a:pt x="119" y="45"/>
                      </a:cubicBezTo>
                      <a:cubicBezTo>
                        <a:pt x="118" y="46"/>
                        <a:pt x="117" y="48"/>
                        <a:pt x="115" y="48"/>
                      </a:cubicBezTo>
                      <a:cubicBezTo>
                        <a:pt x="114" y="48"/>
                        <a:pt x="109" y="50"/>
                        <a:pt x="105" y="51"/>
                      </a:cubicBezTo>
                      <a:cubicBezTo>
                        <a:pt x="105" y="51"/>
                        <a:pt x="105" y="51"/>
                        <a:pt x="103" y="51"/>
                      </a:cubicBezTo>
                      <a:cubicBezTo>
                        <a:pt x="102" y="51"/>
                        <a:pt x="102" y="51"/>
                        <a:pt x="102" y="51"/>
                      </a:cubicBezTo>
                      <a:cubicBezTo>
                        <a:pt x="99" y="53"/>
                        <a:pt x="96" y="56"/>
                        <a:pt x="94" y="57"/>
                      </a:cubicBezTo>
                      <a:cubicBezTo>
                        <a:pt x="91" y="59"/>
                        <a:pt x="89" y="60"/>
                        <a:pt x="87" y="61"/>
                      </a:cubicBezTo>
                      <a:cubicBezTo>
                        <a:pt x="85" y="61"/>
                        <a:pt x="83" y="61"/>
                        <a:pt x="82" y="61"/>
                      </a:cubicBezTo>
                      <a:cubicBezTo>
                        <a:pt x="82" y="60"/>
                        <a:pt x="80" y="59"/>
                        <a:pt x="79" y="59"/>
                      </a:cubicBezTo>
                      <a:cubicBezTo>
                        <a:pt x="79" y="58"/>
                        <a:pt x="78" y="56"/>
                        <a:pt x="78" y="54"/>
                      </a:cubicBezTo>
                      <a:cubicBezTo>
                        <a:pt x="78" y="54"/>
                        <a:pt x="78" y="54"/>
                        <a:pt x="78" y="54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6" y="53"/>
                        <a:pt x="73" y="54"/>
                        <a:pt x="73" y="54"/>
                      </a:cubicBezTo>
                      <a:cubicBezTo>
                        <a:pt x="73" y="55"/>
                        <a:pt x="71" y="55"/>
                        <a:pt x="69" y="57"/>
                      </a:cubicBezTo>
                      <a:cubicBezTo>
                        <a:pt x="68" y="58"/>
                        <a:pt x="65" y="60"/>
                        <a:pt x="64" y="61"/>
                      </a:cubicBezTo>
                      <a:cubicBezTo>
                        <a:pt x="63" y="62"/>
                        <a:pt x="61" y="63"/>
                        <a:pt x="60" y="63"/>
                      </a:cubicBezTo>
                      <a:cubicBezTo>
                        <a:pt x="59" y="63"/>
                        <a:pt x="57" y="63"/>
                        <a:pt x="57" y="63"/>
                      </a:cubicBezTo>
                      <a:cubicBezTo>
                        <a:pt x="57" y="63"/>
                        <a:pt x="56" y="63"/>
                        <a:pt x="54" y="62"/>
                      </a:cubicBezTo>
                      <a:cubicBezTo>
                        <a:pt x="53" y="61"/>
                        <a:pt x="52" y="60"/>
                        <a:pt x="51" y="59"/>
                      </a:cubicBezTo>
                      <a:cubicBezTo>
                        <a:pt x="50" y="59"/>
                        <a:pt x="49" y="57"/>
                        <a:pt x="48" y="55"/>
                      </a:cubicBezTo>
                      <a:cubicBezTo>
                        <a:pt x="48" y="54"/>
                        <a:pt x="47" y="54"/>
                        <a:pt x="46" y="54"/>
                      </a:cubicBezTo>
                      <a:cubicBezTo>
                        <a:pt x="45" y="54"/>
                        <a:pt x="43" y="54"/>
                        <a:pt x="41" y="54"/>
                      </a:cubicBezTo>
                      <a:cubicBezTo>
                        <a:pt x="40" y="54"/>
                        <a:pt x="38" y="53"/>
                        <a:pt x="37" y="53"/>
                      </a:cubicBezTo>
                      <a:cubicBezTo>
                        <a:pt x="37" y="52"/>
                        <a:pt x="35" y="51"/>
                        <a:pt x="34" y="51"/>
                      </a:cubicBezTo>
                      <a:cubicBezTo>
                        <a:pt x="33" y="51"/>
                        <a:pt x="32" y="51"/>
                        <a:pt x="31" y="51"/>
                      </a:cubicBezTo>
                      <a:cubicBezTo>
                        <a:pt x="31" y="51"/>
                        <a:pt x="30" y="51"/>
                        <a:pt x="30" y="51"/>
                      </a:cubicBezTo>
                      <a:cubicBezTo>
                        <a:pt x="29" y="51"/>
                        <a:pt x="27" y="52"/>
                        <a:pt x="25" y="52"/>
                      </a:cubicBezTo>
                      <a:cubicBezTo>
                        <a:pt x="23" y="53"/>
                        <a:pt x="20" y="53"/>
                        <a:pt x="18" y="53"/>
                      </a:cubicBezTo>
                      <a:cubicBezTo>
                        <a:pt x="15" y="54"/>
                        <a:pt x="13" y="54"/>
                        <a:pt x="12" y="54"/>
                      </a:cubicBezTo>
                      <a:cubicBezTo>
                        <a:pt x="11" y="54"/>
                        <a:pt x="8" y="54"/>
                        <a:pt x="7" y="54"/>
                      </a:cubicBezTo>
                      <a:cubicBezTo>
                        <a:pt x="7" y="54"/>
                        <a:pt x="6" y="54"/>
                        <a:pt x="5" y="53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2" y="54"/>
                        <a:pt x="0" y="56"/>
                        <a:pt x="0" y="58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8" name="Freeform 49">
                  <a:extLst>
                    <a:ext uri="{FF2B5EF4-FFF2-40B4-BE49-F238E27FC236}">
                      <a16:creationId xmlns:a16="http://schemas.microsoft.com/office/drawing/2014/main" id="{C78158F2-BB49-C56B-4CD0-79C49F636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7298" y="1190842"/>
                  <a:ext cx="865533" cy="629479"/>
                </a:xfrm>
                <a:custGeom>
                  <a:avLst/>
                  <a:gdLst/>
                  <a:ahLst/>
                  <a:cxnLst>
                    <a:cxn ang="0">
                      <a:pos x="327" y="173"/>
                    </a:cxn>
                    <a:cxn ang="0">
                      <a:pos x="318" y="179"/>
                    </a:cxn>
                    <a:cxn ang="0">
                      <a:pos x="317" y="189"/>
                    </a:cxn>
                    <a:cxn ang="0">
                      <a:pos x="318" y="202"/>
                    </a:cxn>
                    <a:cxn ang="0">
                      <a:pos x="322" y="208"/>
                    </a:cxn>
                    <a:cxn ang="0">
                      <a:pos x="325" y="211"/>
                    </a:cxn>
                    <a:cxn ang="0">
                      <a:pos x="327" y="222"/>
                    </a:cxn>
                    <a:cxn ang="0">
                      <a:pos x="339" y="229"/>
                    </a:cxn>
                    <a:cxn ang="0">
                      <a:pos x="345" y="235"/>
                    </a:cxn>
                    <a:cxn ang="0">
                      <a:pos x="347" y="245"/>
                    </a:cxn>
                    <a:cxn ang="0">
                      <a:pos x="351" y="252"/>
                    </a:cxn>
                    <a:cxn ang="0">
                      <a:pos x="349" y="261"/>
                    </a:cxn>
                    <a:cxn ang="0">
                      <a:pos x="341" y="266"/>
                    </a:cxn>
                    <a:cxn ang="0">
                      <a:pos x="333" y="271"/>
                    </a:cxn>
                    <a:cxn ang="0">
                      <a:pos x="321" y="273"/>
                    </a:cxn>
                    <a:cxn ang="0">
                      <a:pos x="315" y="264"/>
                    </a:cxn>
                    <a:cxn ang="0">
                      <a:pos x="306" y="263"/>
                    </a:cxn>
                    <a:cxn ang="0">
                      <a:pos x="300" y="264"/>
                    </a:cxn>
                    <a:cxn ang="0">
                      <a:pos x="291" y="264"/>
                    </a:cxn>
                    <a:cxn ang="0">
                      <a:pos x="297" y="255"/>
                    </a:cxn>
                    <a:cxn ang="0">
                      <a:pos x="291" y="252"/>
                    </a:cxn>
                    <a:cxn ang="0">
                      <a:pos x="283" y="259"/>
                    </a:cxn>
                    <a:cxn ang="0">
                      <a:pos x="275" y="256"/>
                    </a:cxn>
                    <a:cxn ang="0">
                      <a:pos x="273" y="247"/>
                    </a:cxn>
                    <a:cxn ang="0">
                      <a:pos x="264" y="238"/>
                    </a:cxn>
                    <a:cxn ang="0">
                      <a:pos x="251" y="243"/>
                    </a:cxn>
                    <a:cxn ang="0">
                      <a:pos x="237" y="241"/>
                    </a:cxn>
                    <a:cxn ang="0">
                      <a:pos x="223" y="232"/>
                    </a:cxn>
                    <a:cxn ang="0">
                      <a:pos x="211" y="226"/>
                    </a:cxn>
                    <a:cxn ang="0">
                      <a:pos x="197" y="228"/>
                    </a:cxn>
                    <a:cxn ang="0">
                      <a:pos x="187" y="235"/>
                    </a:cxn>
                    <a:cxn ang="0">
                      <a:pos x="176" y="240"/>
                    </a:cxn>
                    <a:cxn ang="0">
                      <a:pos x="170" y="241"/>
                    </a:cxn>
                    <a:cxn ang="0">
                      <a:pos x="175" y="254"/>
                    </a:cxn>
                    <a:cxn ang="0">
                      <a:pos x="173" y="265"/>
                    </a:cxn>
                    <a:cxn ang="0">
                      <a:pos x="165" y="266"/>
                    </a:cxn>
                    <a:cxn ang="0">
                      <a:pos x="154" y="272"/>
                    </a:cxn>
                    <a:cxn ang="0">
                      <a:pos x="146" y="272"/>
                    </a:cxn>
                    <a:cxn ang="0">
                      <a:pos x="138" y="271"/>
                    </a:cxn>
                    <a:cxn ang="0">
                      <a:pos x="129" y="268"/>
                    </a:cxn>
                    <a:cxn ang="0">
                      <a:pos x="121" y="268"/>
                    </a:cxn>
                    <a:cxn ang="0">
                      <a:pos x="112" y="262"/>
                    </a:cxn>
                    <a:cxn ang="0">
                      <a:pos x="112" y="251"/>
                    </a:cxn>
                    <a:cxn ang="0">
                      <a:pos x="108" y="247"/>
                    </a:cxn>
                    <a:cxn ang="0">
                      <a:pos x="96" y="246"/>
                    </a:cxn>
                    <a:cxn ang="0">
                      <a:pos x="94" y="236"/>
                    </a:cxn>
                    <a:cxn ang="0">
                      <a:pos x="47" y="208"/>
                    </a:cxn>
                    <a:cxn ang="0">
                      <a:pos x="43" y="147"/>
                    </a:cxn>
                    <a:cxn ang="0">
                      <a:pos x="61" y="103"/>
                    </a:cxn>
                    <a:cxn ang="0">
                      <a:pos x="21" y="72"/>
                    </a:cxn>
                    <a:cxn ang="0">
                      <a:pos x="17" y="38"/>
                    </a:cxn>
                    <a:cxn ang="0">
                      <a:pos x="76" y="17"/>
                    </a:cxn>
                    <a:cxn ang="0">
                      <a:pos x="138" y="18"/>
                    </a:cxn>
                    <a:cxn ang="0">
                      <a:pos x="173" y="44"/>
                    </a:cxn>
                    <a:cxn ang="0">
                      <a:pos x="221" y="82"/>
                    </a:cxn>
                    <a:cxn ang="0">
                      <a:pos x="278" y="76"/>
                    </a:cxn>
                    <a:cxn ang="0">
                      <a:pos x="338" y="69"/>
                    </a:cxn>
                    <a:cxn ang="0">
                      <a:pos x="368" y="116"/>
                    </a:cxn>
                    <a:cxn ang="0">
                      <a:pos x="342" y="153"/>
                    </a:cxn>
                    <a:cxn ang="0">
                      <a:pos x="328" y="170"/>
                    </a:cxn>
                  </a:cxnLst>
                  <a:rect l="0" t="0" r="r" b="b"/>
                  <a:pathLst>
                    <a:path w="378" h="274">
                      <a:moveTo>
                        <a:pt x="328" y="170"/>
                      </a:moveTo>
                      <a:cubicBezTo>
                        <a:pt x="328" y="171"/>
                        <a:pt x="327" y="173"/>
                        <a:pt x="327" y="173"/>
                      </a:cubicBezTo>
                      <a:cubicBezTo>
                        <a:pt x="326" y="174"/>
                        <a:pt x="325" y="175"/>
                        <a:pt x="323" y="176"/>
                      </a:cubicBezTo>
                      <a:cubicBezTo>
                        <a:pt x="322" y="177"/>
                        <a:pt x="320" y="178"/>
                        <a:pt x="318" y="179"/>
                      </a:cubicBezTo>
                      <a:cubicBezTo>
                        <a:pt x="318" y="180"/>
                        <a:pt x="317" y="181"/>
                        <a:pt x="317" y="183"/>
                      </a:cubicBezTo>
                      <a:cubicBezTo>
                        <a:pt x="316" y="185"/>
                        <a:pt x="317" y="187"/>
                        <a:pt x="317" y="189"/>
                      </a:cubicBezTo>
                      <a:cubicBezTo>
                        <a:pt x="318" y="191"/>
                        <a:pt x="318" y="194"/>
                        <a:pt x="318" y="196"/>
                      </a:cubicBezTo>
                      <a:cubicBezTo>
                        <a:pt x="318" y="198"/>
                        <a:pt x="318" y="201"/>
                        <a:pt x="318" y="202"/>
                      </a:cubicBezTo>
                      <a:cubicBezTo>
                        <a:pt x="318" y="204"/>
                        <a:pt x="319" y="206"/>
                        <a:pt x="319" y="207"/>
                      </a:cubicBezTo>
                      <a:cubicBezTo>
                        <a:pt x="319" y="208"/>
                        <a:pt x="321" y="208"/>
                        <a:pt x="322" y="208"/>
                      </a:cubicBezTo>
                      <a:cubicBezTo>
                        <a:pt x="324" y="207"/>
                        <a:pt x="326" y="206"/>
                        <a:pt x="326" y="206"/>
                      </a:cubicBezTo>
                      <a:cubicBezTo>
                        <a:pt x="326" y="206"/>
                        <a:pt x="325" y="208"/>
                        <a:pt x="325" y="211"/>
                      </a:cubicBezTo>
                      <a:cubicBezTo>
                        <a:pt x="324" y="213"/>
                        <a:pt x="324" y="216"/>
                        <a:pt x="325" y="217"/>
                      </a:cubicBezTo>
                      <a:cubicBezTo>
                        <a:pt x="325" y="219"/>
                        <a:pt x="326" y="221"/>
                        <a:pt x="327" y="222"/>
                      </a:cubicBezTo>
                      <a:cubicBezTo>
                        <a:pt x="328" y="223"/>
                        <a:pt x="330" y="225"/>
                        <a:pt x="332" y="226"/>
                      </a:cubicBezTo>
                      <a:cubicBezTo>
                        <a:pt x="335" y="227"/>
                        <a:pt x="338" y="228"/>
                        <a:pt x="339" y="229"/>
                      </a:cubicBezTo>
                      <a:cubicBezTo>
                        <a:pt x="340" y="229"/>
                        <a:pt x="342" y="230"/>
                        <a:pt x="344" y="230"/>
                      </a:cubicBezTo>
                      <a:cubicBezTo>
                        <a:pt x="345" y="231"/>
                        <a:pt x="346" y="233"/>
                        <a:pt x="345" y="235"/>
                      </a:cubicBezTo>
                      <a:cubicBezTo>
                        <a:pt x="345" y="235"/>
                        <a:pt x="344" y="238"/>
                        <a:pt x="345" y="240"/>
                      </a:cubicBezTo>
                      <a:cubicBezTo>
                        <a:pt x="345" y="241"/>
                        <a:pt x="347" y="244"/>
                        <a:pt x="347" y="245"/>
                      </a:cubicBezTo>
                      <a:cubicBezTo>
                        <a:pt x="348" y="245"/>
                        <a:pt x="349" y="247"/>
                        <a:pt x="350" y="249"/>
                      </a:cubicBezTo>
                      <a:cubicBezTo>
                        <a:pt x="350" y="250"/>
                        <a:pt x="351" y="252"/>
                        <a:pt x="351" y="252"/>
                      </a:cubicBezTo>
                      <a:cubicBezTo>
                        <a:pt x="352" y="253"/>
                        <a:pt x="352" y="255"/>
                        <a:pt x="352" y="256"/>
                      </a:cubicBezTo>
                      <a:cubicBezTo>
                        <a:pt x="351" y="257"/>
                        <a:pt x="350" y="260"/>
                        <a:pt x="349" y="261"/>
                      </a:cubicBezTo>
                      <a:cubicBezTo>
                        <a:pt x="348" y="262"/>
                        <a:pt x="346" y="264"/>
                        <a:pt x="345" y="264"/>
                      </a:cubicBezTo>
                      <a:cubicBezTo>
                        <a:pt x="344" y="265"/>
                        <a:pt x="342" y="266"/>
                        <a:pt x="341" y="266"/>
                      </a:cubicBezTo>
                      <a:cubicBezTo>
                        <a:pt x="340" y="266"/>
                        <a:pt x="337" y="267"/>
                        <a:pt x="335" y="268"/>
                      </a:cubicBezTo>
                      <a:cubicBezTo>
                        <a:pt x="335" y="269"/>
                        <a:pt x="333" y="270"/>
                        <a:pt x="333" y="271"/>
                      </a:cubicBezTo>
                      <a:cubicBezTo>
                        <a:pt x="332" y="272"/>
                        <a:pt x="330" y="274"/>
                        <a:pt x="328" y="274"/>
                      </a:cubicBezTo>
                      <a:cubicBezTo>
                        <a:pt x="325" y="274"/>
                        <a:pt x="322" y="274"/>
                        <a:pt x="321" y="273"/>
                      </a:cubicBezTo>
                      <a:cubicBezTo>
                        <a:pt x="320" y="272"/>
                        <a:pt x="319" y="271"/>
                        <a:pt x="318" y="270"/>
                      </a:cubicBezTo>
                      <a:cubicBezTo>
                        <a:pt x="316" y="268"/>
                        <a:pt x="315" y="266"/>
                        <a:pt x="315" y="264"/>
                      </a:cubicBezTo>
                      <a:cubicBezTo>
                        <a:pt x="315" y="262"/>
                        <a:pt x="314" y="261"/>
                        <a:pt x="312" y="262"/>
                      </a:cubicBezTo>
                      <a:cubicBezTo>
                        <a:pt x="309" y="262"/>
                        <a:pt x="307" y="262"/>
                        <a:pt x="306" y="263"/>
                      </a:cubicBezTo>
                      <a:cubicBezTo>
                        <a:pt x="304" y="263"/>
                        <a:pt x="302" y="263"/>
                        <a:pt x="301" y="263"/>
                      </a:cubicBezTo>
                      <a:cubicBezTo>
                        <a:pt x="301" y="263"/>
                        <a:pt x="300" y="264"/>
                        <a:pt x="300" y="264"/>
                      </a:cubicBezTo>
                      <a:cubicBezTo>
                        <a:pt x="300" y="264"/>
                        <a:pt x="298" y="264"/>
                        <a:pt x="295" y="264"/>
                      </a:cubicBezTo>
                      <a:cubicBezTo>
                        <a:pt x="293" y="265"/>
                        <a:pt x="291" y="265"/>
                        <a:pt x="291" y="264"/>
                      </a:cubicBezTo>
                      <a:cubicBezTo>
                        <a:pt x="292" y="262"/>
                        <a:pt x="293" y="260"/>
                        <a:pt x="294" y="259"/>
                      </a:cubicBezTo>
                      <a:cubicBezTo>
                        <a:pt x="296" y="259"/>
                        <a:pt x="297" y="256"/>
                        <a:pt x="297" y="255"/>
                      </a:cubicBezTo>
                      <a:cubicBezTo>
                        <a:pt x="297" y="253"/>
                        <a:pt x="296" y="252"/>
                        <a:pt x="296" y="251"/>
                      </a:cubicBezTo>
                      <a:cubicBezTo>
                        <a:pt x="295" y="251"/>
                        <a:pt x="293" y="251"/>
                        <a:pt x="291" y="252"/>
                      </a:cubicBezTo>
                      <a:cubicBezTo>
                        <a:pt x="290" y="253"/>
                        <a:pt x="288" y="255"/>
                        <a:pt x="287" y="255"/>
                      </a:cubicBezTo>
                      <a:cubicBezTo>
                        <a:pt x="285" y="256"/>
                        <a:pt x="283" y="258"/>
                        <a:pt x="283" y="259"/>
                      </a:cubicBezTo>
                      <a:cubicBezTo>
                        <a:pt x="281" y="260"/>
                        <a:pt x="279" y="260"/>
                        <a:pt x="278" y="259"/>
                      </a:cubicBezTo>
                      <a:cubicBezTo>
                        <a:pt x="278" y="258"/>
                        <a:pt x="276" y="257"/>
                        <a:pt x="275" y="256"/>
                      </a:cubicBezTo>
                      <a:cubicBezTo>
                        <a:pt x="275" y="255"/>
                        <a:pt x="274" y="253"/>
                        <a:pt x="274" y="252"/>
                      </a:cubicBezTo>
                      <a:cubicBezTo>
                        <a:pt x="274" y="251"/>
                        <a:pt x="274" y="249"/>
                        <a:pt x="273" y="247"/>
                      </a:cubicBezTo>
                      <a:cubicBezTo>
                        <a:pt x="272" y="245"/>
                        <a:pt x="269" y="242"/>
                        <a:pt x="268" y="242"/>
                      </a:cubicBezTo>
                      <a:cubicBezTo>
                        <a:pt x="266" y="240"/>
                        <a:pt x="265" y="238"/>
                        <a:pt x="264" y="238"/>
                      </a:cubicBezTo>
                      <a:cubicBezTo>
                        <a:pt x="264" y="237"/>
                        <a:pt x="261" y="237"/>
                        <a:pt x="258" y="239"/>
                      </a:cubicBezTo>
                      <a:cubicBezTo>
                        <a:pt x="256" y="240"/>
                        <a:pt x="253" y="242"/>
                        <a:pt x="251" y="243"/>
                      </a:cubicBezTo>
                      <a:cubicBezTo>
                        <a:pt x="249" y="243"/>
                        <a:pt x="246" y="244"/>
                        <a:pt x="243" y="243"/>
                      </a:cubicBezTo>
                      <a:cubicBezTo>
                        <a:pt x="241" y="243"/>
                        <a:pt x="238" y="242"/>
                        <a:pt x="237" y="241"/>
                      </a:cubicBezTo>
                      <a:cubicBezTo>
                        <a:pt x="235" y="240"/>
                        <a:pt x="231" y="238"/>
                        <a:pt x="230" y="237"/>
                      </a:cubicBezTo>
                      <a:cubicBezTo>
                        <a:pt x="228" y="236"/>
                        <a:pt x="225" y="233"/>
                        <a:pt x="223" y="232"/>
                      </a:cubicBezTo>
                      <a:cubicBezTo>
                        <a:pt x="221" y="231"/>
                        <a:pt x="220" y="229"/>
                        <a:pt x="218" y="228"/>
                      </a:cubicBezTo>
                      <a:cubicBezTo>
                        <a:pt x="216" y="227"/>
                        <a:pt x="213" y="226"/>
                        <a:pt x="211" y="226"/>
                      </a:cubicBezTo>
                      <a:cubicBezTo>
                        <a:pt x="208" y="225"/>
                        <a:pt x="205" y="225"/>
                        <a:pt x="204" y="225"/>
                      </a:cubicBezTo>
                      <a:cubicBezTo>
                        <a:pt x="202" y="225"/>
                        <a:pt x="199" y="226"/>
                        <a:pt x="197" y="228"/>
                      </a:cubicBezTo>
                      <a:cubicBezTo>
                        <a:pt x="196" y="231"/>
                        <a:pt x="193" y="232"/>
                        <a:pt x="191" y="232"/>
                      </a:cubicBezTo>
                      <a:cubicBezTo>
                        <a:pt x="189" y="233"/>
                        <a:pt x="188" y="234"/>
                        <a:pt x="187" y="235"/>
                      </a:cubicBezTo>
                      <a:cubicBezTo>
                        <a:pt x="185" y="236"/>
                        <a:pt x="183" y="238"/>
                        <a:pt x="181" y="239"/>
                      </a:cubicBezTo>
                      <a:cubicBezTo>
                        <a:pt x="180" y="240"/>
                        <a:pt x="177" y="241"/>
                        <a:pt x="176" y="240"/>
                      </a:cubicBezTo>
                      <a:cubicBezTo>
                        <a:pt x="175" y="240"/>
                        <a:pt x="173" y="240"/>
                        <a:pt x="171" y="240"/>
                      </a:cubicBezTo>
                      <a:cubicBezTo>
                        <a:pt x="170" y="239"/>
                        <a:pt x="169" y="240"/>
                        <a:pt x="170" y="241"/>
                      </a:cubicBezTo>
                      <a:cubicBezTo>
                        <a:pt x="171" y="243"/>
                        <a:pt x="172" y="246"/>
                        <a:pt x="173" y="247"/>
                      </a:cubicBezTo>
                      <a:cubicBezTo>
                        <a:pt x="174" y="249"/>
                        <a:pt x="174" y="252"/>
                        <a:pt x="175" y="254"/>
                      </a:cubicBezTo>
                      <a:cubicBezTo>
                        <a:pt x="175" y="256"/>
                        <a:pt x="174" y="259"/>
                        <a:pt x="174" y="261"/>
                      </a:cubicBezTo>
                      <a:cubicBezTo>
                        <a:pt x="174" y="263"/>
                        <a:pt x="173" y="265"/>
                        <a:pt x="173" y="265"/>
                      </a:cubicBezTo>
                      <a:cubicBezTo>
                        <a:pt x="173" y="265"/>
                        <a:pt x="172" y="265"/>
                        <a:pt x="170" y="265"/>
                      </a:cubicBezTo>
                      <a:cubicBezTo>
                        <a:pt x="168" y="265"/>
                        <a:pt x="165" y="265"/>
                        <a:pt x="165" y="266"/>
                      </a:cubicBezTo>
                      <a:cubicBezTo>
                        <a:pt x="164" y="267"/>
                        <a:pt x="162" y="269"/>
                        <a:pt x="160" y="270"/>
                      </a:cubicBezTo>
                      <a:cubicBezTo>
                        <a:pt x="159" y="270"/>
                        <a:pt x="157" y="271"/>
                        <a:pt x="154" y="272"/>
                      </a:cubicBezTo>
                      <a:cubicBezTo>
                        <a:pt x="154" y="272"/>
                        <a:pt x="154" y="272"/>
                        <a:pt x="154" y="272"/>
                      </a:cubicBezTo>
                      <a:cubicBezTo>
                        <a:pt x="152" y="272"/>
                        <a:pt x="148" y="272"/>
                        <a:pt x="146" y="272"/>
                      </a:cubicBezTo>
                      <a:cubicBezTo>
                        <a:pt x="143" y="272"/>
                        <a:pt x="141" y="273"/>
                        <a:pt x="141" y="273"/>
                      </a:cubicBezTo>
                      <a:cubicBezTo>
                        <a:pt x="141" y="273"/>
                        <a:pt x="140" y="272"/>
                        <a:pt x="138" y="271"/>
                      </a:cubicBezTo>
                      <a:cubicBezTo>
                        <a:pt x="136" y="271"/>
                        <a:pt x="133" y="269"/>
                        <a:pt x="132" y="269"/>
                      </a:cubicBezTo>
                      <a:cubicBezTo>
                        <a:pt x="131" y="268"/>
                        <a:pt x="130" y="268"/>
                        <a:pt x="129" y="268"/>
                      </a:cubicBezTo>
                      <a:cubicBezTo>
                        <a:pt x="127" y="268"/>
                        <a:pt x="125" y="268"/>
                        <a:pt x="124" y="268"/>
                      </a:cubicBezTo>
                      <a:cubicBezTo>
                        <a:pt x="123" y="269"/>
                        <a:pt x="122" y="269"/>
                        <a:pt x="121" y="268"/>
                      </a:cubicBezTo>
                      <a:cubicBezTo>
                        <a:pt x="119" y="268"/>
                        <a:pt x="117" y="267"/>
                        <a:pt x="115" y="266"/>
                      </a:cubicBezTo>
                      <a:cubicBezTo>
                        <a:pt x="114" y="266"/>
                        <a:pt x="113" y="264"/>
                        <a:pt x="112" y="262"/>
                      </a:cubicBezTo>
                      <a:cubicBezTo>
                        <a:pt x="112" y="261"/>
                        <a:pt x="112" y="259"/>
                        <a:pt x="112" y="257"/>
                      </a:cubicBezTo>
                      <a:cubicBezTo>
                        <a:pt x="112" y="256"/>
                        <a:pt x="112" y="252"/>
                        <a:pt x="112" y="251"/>
                      </a:cubicBezTo>
                      <a:cubicBezTo>
                        <a:pt x="112" y="248"/>
                        <a:pt x="112" y="246"/>
                        <a:pt x="112" y="246"/>
                      </a:cubicBezTo>
                      <a:cubicBezTo>
                        <a:pt x="112" y="246"/>
                        <a:pt x="110" y="247"/>
                        <a:pt x="108" y="247"/>
                      </a:cubicBezTo>
                      <a:cubicBezTo>
                        <a:pt x="106" y="248"/>
                        <a:pt x="103" y="248"/>
                        <a:pt x="100" y="249"/>
                      </a:cubicBezTo>
                      <a:cubicBezTo>
                        <a:pt x="97" y="249"/>
                        <a:pt x="95" y="248"/>
                        <a:pt x="96" y="246"/>
                      </a:cubicBezTo>
                      <a:cubicBezTo>
                        <a:pt x="96" y="244"/>
                        <a:pt x="96" y="242"/>
                        <a:pt x="96" y="240"/>
                      </a:cubicBezTo>
                      <a:cubicBezTo>
                        <a:pt x="96" y="238"/>
                        <a:pt x="94" y="237"/>
                        <a:pt x="94" y="236"/>
                      </a:cubicBezTo>
                      <a:cubicBezTo>
                        <a:pt x="94" y="236"/>
                        <a:pt x="75" y="235"/>
                        <a:pt x="66" y="233"/>
                      </a:cubicBezTo>
                      <a:cubicBezTo>
                        <a:pt x="57" y="230"/>
                        <a:pt x="47" y="222"/>
                        <a:pt x="47" y="208"/>
                      </a:cubicBezTo>
                      <a:cubicBezTo>
                        <a:pt x="47" y="194"/>
                        <a:pt x="43" y="186"/>
                        <a:pt x="43" y="174"/>
                      </a:cubicBezTo>
                      <a:cubicBezTo>
                        <a:pt x="43" y="162"/>
                        <a:pt x="22" y="157"/>
                        <a:pt x="43" y="147"/>
                      </a:cubicBezTo>
                      <a:cubicBezTo>
                        <a:pt x="64" y="138"/>
                        <a:pt x="74" y="139"/>
                        <a:pt x="78" y="123"/>
                      </a:cubicBezTo>
                      <a:cubicBezTo>
                        <a:pt x="81" y="106"/>
                        <a:pt x="69" y="110"/>
                        <a:pt x="61" y="103"/>
                      </a:cubicBezTo>
                      <a:cubicBezTo>
                        <a:pt x="53" y="95"/>
                        <a:pt x="70" y="91"/>
                        <a:pt x="51" y="88"/>
                      </a:cubicBezTo>
                      <a:cubicBezTo>
                        <a:pt x="32" y="84"/>
                        <a:pt x="24" y="75"/>
                        <a:pt x="21" y="72"/>
                      </a:cubicBezTo>
                      <a:cubicBezTo>
                        <a:pt x="18" y="69"/>
                        <a:pt x="2" y="62"/>
                        <a:pt x="2" y="58"/>
                      </a:cubicBezTo>
                      <a:cubicBezTo>
                        <a:pt x="2" y="53"/>
                        <a:pt x="0" y="43"/>
                        <a:pt x="17" y="38"/>
                      </a:cubicBezTo>
                      <a:cubicBezTo>
                        <a:pt x="34" y="33"/>
                        <a:pt x="38" y="33"/>
                        <a:pt x="55" y="28"/>
                      </a:cubicBezTo>
                      <a:cubicBezTo>
                        <a:pt x="72" y="24"/>
                        <a:pt x="53" y="21"/>
                        <a:pt x="76" y="17"/>
                      </a:cubicBezTo>
                      <a:cubicBezTo>
                        <a:pt x="98" y="12"/>
                        <a:pt x="107" y="0"/>
                        <a:pt x="113" y="6"/>
                      </a:cubicBezTo>
                      <a:cubicBezTo>
                        <a:pt x="119" y="12"/>
                        <a:pt x="145" y="4"/>
                        <a:pt x="138" y="18"/>
                      </a:cubicBezTo>
                      <a:cubicBezTo>
                        <a:pt x="132" y="33"/>
                        <a:pt x="139" y="29"/>
                        <a:pt x="148" y="32"/>
                      </a:cubicBezTo>
                      <a:cubicBezTo>
                        <a:pt x="158" y="36"/>
                        <a:pt x="157" y="28"/>
                        <a:pt x="173" y="44"/>
                      </a:cubicBezTo>
                      <a:cubicBezTo>
                        <a:pt x="189" y="60"/>
                        <a:pt x="177" y="62"/>
                        <a:pt x="194" y="70"/>
                      </a:cubicBezTo>
                      <a:cubicBezTo>
                        <a:pt x="210" y="79"/>
                        <a:pt x="210" y="71"/>
                        <a:pt x="221" y="82"/>
                      </a:cubicBezTo>
                      <a:cubicBezTo>
                        <a:pt x="232" y="93"/>
                        <a:pt x="223" y="89"/>
                        <a:pt x="241" y="88"/>
                      </a:cubicBezTo>
                      <a:cubicBezTo>
                        <a:pt x="259" y="88"/>
                        <a:pt x="263" y="82"/>
                        <a:pt x="278" y="76"/>
                      </a:cubicBezTo>
                      <a:cubicBezTo>
                        <a:pt x="292" y="70"/>
                        <a:pt x="304" y="66"/>
                        <a:pt x="312" y="66"/>
                      </a:cubicBezTo>
                      <a:cubicBezTo>
                        <a:pt x="320" y="66"/>
                        <a:pt x="327" y="58"/>
                        <a:pt x="338" y="69"/>
                      </a:cubicBezTo>
                      <a:cubicBezTo>
                        <a:pt x="349" y="80"/>
                        <a:pt x="368" y="73"/>
                        <a:pt x="368" y="83"/>
                      </a:cubicBezTo>
                      <a:cubicBezTo>
                        <a:pt x="368" y="93"/>
                        <a:pt x="378" y="107"/>
                        <a:pt x="368" y="116"/>
                      </a:cubicBezTo>
                      <a:cubicBezTo>
                        <a:pt x="359" y="126"/>
                        <a:pt x="347" y="131"/>
                        <a:pt x="347" y="137"/>
                      </a:cubicBezTo>
                      <a:cubicBezTo>
                        <a:pt x="347" y="143"/>
                        <a:pt x="352" y="143"/>
                        <a:pt x="342" y="153"/>
                      </a:cubicBezTo>
                      <a:cubicBezTo>
                        <a:pt x="333" y="162"/>
                        <a:pt x="296" y="161"/>
                        <a:pt x="310" y="164"/>
                      </a:cubicBezTo>
                      <a:cubicBezTo>
                        <a:pt x="325" y="167"/>
                        <a:pt x="329" y="167"/>
                        <a:pt x="328" y="17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39" name="Freeform 50">
                  <a:extLst>
                    <a:ext uri="{FF2B5EF4-FFF2-40B4-BE49-F238E27FC236}">
                      <a16:creationId xmlns:a16="http://schemas.microsoft.com/office/drawing/2014/main" id="{A5C00333-7E07-CF9E-5FE1-37D148C29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780" y="1701510"/>
                  <a:ext cx="368167" cy="354568"/>
                </a:xfrm>
                <a:custGeom>
                  <a:avLst/>
                  <a:gdLst/>
                  <a:ahLst/>
                  <a:cxnLst>
                    <a:cxn ang="0">
                      <a:pos x="137" y="35"/>
                    </a:cxn>
                    <a:cxn ang="0">
                      <a:pos x="138" y="26"/>
                    </a:cxn>
                    <a:cxn ang="0">
                      <a:pos x="129" y="31"/>
                    </a:cxn>
                    <a:cxn ang="0">
                      <a:pos x="121" y="34"/>
                    </a:cxn>
                    <a:cxn ang="0">
                      <a:pos x="117" y="28"/>
                    </a:cxn>
                    <a:cxn ang="0">
                      <a:pos x="111" y="17"/>
                    </a:cxn>
                    <a:cxn ang="0">
                      <a:pos x="101" y="14"/>
                    </a:cxn>
                    <a:cxn ang="0">
                      <a:pos x="86" y="18"/>
                    </a:cxn>
                    <a:cxn ang="0">
                      <a:pos x="72" y="13"/>
                    </a:cxn>
                    <a:cxn ang="0">
                      <a:pos x="60" y="3"/>
                    </a:cxn>
                    <a:cxn ang="0">
                      <a:pos x="46" y="0"/>
                    </a:cxn>
                    <a:cxn ang="0">
                      <a:pos x="34" y="8"/>
                    </a:cxn>
                    <a:cxn ang="0">
                      <a:pos x="24" y="15"/>
                    </a:cxn>
                    <a:cxn ang="0">
                      <a:pos x="14" y="15"/>
                    </a:cxn>
                    <a:cxn ang="0">
                      <a:pos x="16" y="22"/>
                    </a:cxn>
                    <a:cxn ang="0">
                      <a:pos x="17" y="36"/>
                    </a:cxn>
                    <a:cxn ang="0">
                      <a:pos x="13" y="45"/>
                    </a:cxn>
                    <a:cxn ang="0">
                      <a:pos x="4" y="53"/>
                    </a:cxn>
                    <a:cxn ang="0">
                      <a:pos x="4" y="63"/>
                    </a:cxn>
                    <a:cxn ang="0">
                      <a:pos x="17" y="74"/>
                    </a:cxn>
                    <a:cxn ang="0">
                      <a:pos x="21" y="88"/>
                    </a:cxn>
                    <a:cxn ang="0">
                      <a:pos x="27" y="100"/>
                    </a:cxn>
                    <a:cxn ang="0">
                      <a:pos x="38" y="104"/>
                    </a:cxn>
                    <a:cxn ang="0">
                      <a:pos x="45" y="107"/>
                    </a:cxn>
                    <a:cxn ang="0">
                      <a:pos x="49" y="118"/>
                    </a:cxn>
                    <a:cxn ang="0">
                      <a:pos x="56" y="125"/>
                    </a:cxn>
                    <a:cxn ang="0">
                      <a:pos x="67" y="131"/>
                    </a:cxn>
                    <a:cxn ang="0">
                      <a:pos x="74" y="142"/>
                    </a:cxn>
                    <a:cxn ang="0">
                      <a:pos x="80" y="151"/>
                    </a:cxn>
                    <a:cxn ang="0">
                      <a:pos x="90" y="155"/>
                    </a:cxn>
                    <a:cxn ang="0">
                      <a:pos x="99" y="151"/>
                    </a:cxn>
                    <a:cxn ang="0">
                      <a:pos x="106" y="141"/>
                    </a:cxn>
                    <a:cxn ang="0">
                      <a:pos x="105" y="131"/>
                    </a:cxn>
                    <a:cxn ang="0">
                      <a:pos x="107" y="125"/>
                    </a:cxn>
                    <a:cxn ang="0">
                      <a:pos x="113" y="116"/>
                    </a:cxn>
                    <a:cxn ang="0">
                      <a:pos x="127" y="110"/>
                    </a:cxn>
                    <a:cxn ang="0">
                      <a:pos x="139" y="108"/>
                    </a:cxn>
                    <a:cxn ang="0">
                      <a:pos x="151" y="111"/>
                    </a:cxn>
                    <a:cxn ang="0">
                      <a:pos x="160" y="110"/>
                    </a:cxn>
                    <a:cxn ang="0">
                      <a:pos x="156" y="104"/>
                    </a:cxn>
                    <a:cxn ang="0">
                      <a:pos x="154" y="97"/>
                    </a:cxn>
                    <a:cxn ang="0">
                      <a:pos x="158" y="89"/>
                    </a:cxn>
                    <a:cxn ang="0">
                      <a:pos x="155" y="80"/>
                    </a:cxn>
                    <a:cxn ang="0">
                      <a:pos x="154" y="69"/>
                    </a:cxn>
                    <a:cxn ang="0">
                      <a:pos x="146" y="58"/>
                    </a:cxn>
                    <a:cxn ang="0">
                      <a:pos x="141" y="46"/>
                    </a:cxn>
                    <a:cxn ang="0">
                      <a:pos x="142" y="39"/>
                    </a:cxn>
                    <a:cxn ang="0">
                      <a:pos x="133" y="39"/>
                    </a:cxn>
                  </a:cxnLst>
                  <a:rect l="0" t="0" r="r" b="b"/>
                  <a:pathLst>
                    <a:path w="160" h="155">
                      <a:moveTo>
                        <a:pt x="133" y="39"/>
                      </a:moveTo>
                      <a:cubicBezTo>
                        <a:pt x="134" y="37"/>
                        <a:pt x="136" y="36"/>
                        <a:pt x="137" y="35"/>
                      </a:cubicBezTo>
                      <a:cubicBezTo>
                        <a:pt x="138" y="34"/>
                        <a:pt x="139" y="31"/>
                        <a:pt x="139" y="30"/>
                      </a:cubicBezTo>
                      <a:cubicBezTo>
                        <a:pt x="139" y="29"/>
                        <a:pt x="138" y="27"/>
                        <a:pt x="138" y="26"/>
                      </a:cubicBezTo>
                      <a:cubicBezTo>
                        <a:pt x="137" y="26"/>
                        <a:pt x="136" y="26"/>
                        <a:pt x="134" y="27"/>
                      </a:cubicBezTo>
                      <a:cubicBezTo>
                        <a:pt x="132" y="28"/>
                        <a:pt x="130" y="30"/>
                        <a:pt x="129" y="31"/>
                      </a:cubicBezTo>
                      <a:cubicBezTo>
                        <a:pt x="128" y="32"/>
                        <a:pt x="126" y="33"/>
                        <a:pt x="125" y="34"/>
                      </a:cubicBezTo>
                      <a:cubicBezTo>
                        <a:pt x="123" y="35"/>
                        <a:pt x="122" y="35"/>
                        <a:pt x="121" y="34"/>
                      </a:cubicBezTo>
                      <a:cubicBezTo>
                        <a:pt x="121" y="33"/>
                        <a:pt x="119" y="32"/>
                        <a:pt x="118" y="31"/>
                      </a:cubicBezTo>
                      <a:cubicBezTo>
                        <a:pt x="118" y="30"/>
                        <a:pt x="117" y="28"/>
                        <a:pt x="117" y="28"/>
                      </a:cubicBezTo>
                      <a:cubicBezTo>
                        <a:pt x="117" y="26"/>
                        <a:pt x="116" y="24"/>
                        <a:pt x="115" y="22"/>
                      </a:cubicBezTo>
                      <a:cubicBezTo>
                        <a:pt x="114" y="20"/>
                        <a:pt x="112" y="18"/>
                        <a:pt x="111" y="17"/>
                      </a:cubicBezTo>
                      <a:cubicBezTo>
                        <a:pt x="109" y="15"/>
                        <a:pt x="108" y="13"/>
                        <a:pt x="107" y="13"/>
                      </a:cubicBezTo>
                      <a:cubicBezTo>
                        <a:pt x="106" y="13"/>
                        <a:pt x="103" y="13"/>
                        <a:pt x="101" y="14"/>
                      </a:cubicBezTo>
                      <a:cubicBezTo>
                        <a:pt x="99" y="15"/>
                        <a:pt x="95" y="17"/>
                        <a:pt x="94" y="18"/>
                      </a:cubicBezTo>
                      <a:cubicBezTo>
                        <a:pt x="92" y="18"/>
                        <a:pt x="88" y="19"/>
                        <a:pt x="86" y="18"/>
                      </a:cubicBezTo>
                      <a:cubicBezTo>
                        <a:pt x="84" y="18"/>
                        <a:pt x="80" y="17"/>
                        <a:pt x="79" y="17"/>
                      </a:cubicBezTo>
                      <a:cubicBezTo>
                        <a:pt x="78" y="15"/>
                        <a:pt x="74" y="13"/>
                        <a:pt x="72" y="13"/>
                      </a:cubicBezTo>
                      <a:cubicBezTo>
                        <a:pt x="70" y="11"/>
                        <a:pt x="68" y="8"/>
                        <a:pt x="66" y="7"/>
                      </a:cubicBezTo>
                      <a:cubicBezTo>
                        <a:pt x="64" y="6"/>
                        <a:pt x="62" y="4"/>
                        <a:pt x="60" y="3"/>
                      </a:cubicBezTo>
                      <a:cubicBezTo>
                        <a:pt x="59" y="2"/>
                        <a:pt x="56" y="1"/>
                        <a:pt x="53" y="1"/>
                      </a:cubicBezTo>
                      <a:cubicBezTo>
                        <a:pt x="51" y="0"/>
                        <a:pt x="48" y="0"/>
                        <a:pt x="46" y="0"/>
                      </a:cubicBezTo>
                      <a:cubicBezTo>
                        <a:pt x="44" y="1"/>
                        <a:pt x="42" y="1"/>
                        <a:pt x="40" y="3"/>
                      </a:cubicBezTo>
                      <a:cubicBezTo>
                        <a:pt x="38" y="6"/>
                        <a:pt x="36" y="8"/>
                        <a:pt x="34" y="8"/>
                      </a:cubicBezTo>
                      <a:cubicBezTo>
                        <a:pt x="32" y="8"/>
                        <a:pt x="30" y="9"/>
                        <a:pt x="29" y="10"/>
                      </a:cubicBezTo>
                      <a:cubicBezTo>
                        <a:pt x="28" y="11"/>
                        <a:pt x="26" y="13"/>
                        <a:pt x="24" y="15"/>
                      </a:cubicBezTo>
                      <a:cubicBezTo>
                        <a:pt x="22" y="15"/>
                        <a:pt x="20" y="16"/>
                        <a:pt x="19" y="16"/>
                      </a:cubicBezTo>
                      <a:cubicBezTo>
                        <a:pt x="18" y="16"/>
                        <a:pt x="16" y="15"/>
                        <a:pt x="14" y="15"/>
                      </a:cubicBezTo>
                      <a:cubicBezTo>
                        <a:pt x="12" y="14"/>
                        <a:pt x="12" y="15"/>
                        <a:pt x="12" y="17"/>
                      </a:cubicBezTo>
                      <a:cubicBezTo>
                        <a:pt x="13" y="18"/>
                        <a:pt x="15" y="21"/>
                        <a:pt x="16" y="22"/>
                      </a:cubicBezTo>
                      <a:cubicBezTo>
                        <a:pt x="17" y="24"/>
                        <a:pt x="17" y="27"/>
                        <a:pt x="18" y="29"/>
                      </a:cubicBezTo>
                      <a:cubicBezTo>
                        <a:pt x="18" y="31"/>
                        <a:pt x="17" y="34"/>
                        <a:pt x="17" y="36"/>
                      </a:cubicBezTo>
                      <a:cubicBezTo>
                        <a:pt x="16" y="39"/>
                        <a:pt x="15" y="40"/>
                        <a:pt x="15" y="40"/>
                      </a:cubicBezTo>
                      <a:cubicBezTo>
                        <a:pt x="15" y="40"/>
                        <a:pt x="15" y="42"/>
                        <a:pt x="13" y="45"/>
                      </a:cubicBezTo>
                      <a:cubicBezTo>
                        <a:pt x="11" y="46"/>
                        <a:pt x="9" y="50"/>
                        <a:pt x="8" y="51"/>
                      </a:cubicBezTo>
                      <a:cubicBezTo>
                        <a:pt x="7" y="51"/>
                        <a:pt x="6" y="53"/>
                        <a:pt x="4" y="53"/>
                      </a:cubicBezTo>
                      <a:cubicBezTo>
                        <a:pt x="3" y="53"/>
                        <a:pt x="1" y="55"/>
                        <a:pt x="1" y="57"/>
                      </a:cubicBezTo>
                      <a:cubicBezTo>
                        <a:pt x="0" y="58"/>
                        <a:pt x="2" y="61"/>
                        <a:pt x="4" y="63"/>
                      </a:cubicBezTo>
                      <a:cubicBezTo>
                        <a:pt x="7" y="64"/>
                        <a:pt x="10" y="66"/>
                        <a:pt x="12" y="67"/>
                      </a:cubicBezTo>
                      <a:cubicBezTo>
                        <a:pt x="15" y="69"/>
                        <a:pt x="17" y="72"/>
                        <a:pt x="17" y="74"/>
                      </a:cubicBezTo>
                      <a:cubicBezTo>
                        <a:pt x="17" y="76"/>
                        <a:pt x="18" y="79"/>
                        <a:pt x="19" y="82"/>
                      </a:cubicBezTo>
                      <a:cubicBezTo>
                        <a:pt x="19" y="83"/>
                        <a:pt x="20" y="86"/>
                        <a:pt x="21" y="88"/>
                      </a:cubicBezTo>
                      <a:cubicBezTo>
                        <a:pt x="22" y="90"/>
                        <a:pt x="23" y="93"/>
                        <a:pt x="23" y="94"/>
                      </a:cubicBezTo>
                      <a:cubicBezTo>
                        <a:pt x="24" y="95"/>
                        <a:pt x="26" y="98"/>
                        <a:pt x="27" y="100"/>
                      </a:cubicBezTo>
                      <a:cubicBezTo>
                        <a:pt x="29" y="103"/>
                        <a:pt x="31" y="104"/>
                        <a:pt x="33" y="104"/>
                      </a:cubicBezTo>
                      <a:cubicBezTo>
                        <a:pt x="35" y="104"/>
                        <a:pt x="37" y="104"/>
                        <a:pt x="38" y="104"/>
                      </a:cubicBezTo>
                      <a:cubicBezTo>
                        <a:pt x="39" y="103"/>
                        <a:pt x="40" y="103"/>
                        <a:pt x="40" y="104"/>
                      </a:cubicBezTo>
                      <a:cubicBezTo>
                        <a:pt x="41" y="105"/>
                        <a:pt x="43" y="107"/>
                        <a:pt x="45" y="107"/>
                      </a:cubicBezTo>
                      <a:cubicBezTo>
                        <a:pt x="46" y="109"/>
                        <a:pt x="48" y="111"/>
                        <a:pt x="48" y="112"/>
                      </a:cubicBezTo>
                      <a:cubicBezTo>
                        <a:pt x="48" y="114"/>
                        <a:pt x="49" y="117"/>
                        <a:pt x="49" y="118"/>
                      </a:cubicBezTo>
                      <a:cubicBezTo>
                        <a:pt x="49" y="120"/>
                        <a:pt x="51" y="122"/>
                        <a:pt x="53" y="123"/>
                      </a:cubicBezTo>
                      <a:cubicBezTo>
                        <a:pt x="55" y="124"/>
                        <a:pt x="56" y="125"/>
                        <a:pt x="56" y="125"/>
                      </a:cubicBezTo>
                      <a:cubicBezTo>
                        <a:pt x="56" y="125"/>
                        <a:pt x="58" y="126"/>
                        <a:pt x="60" y="126"/>
                      </a:cubicBezTo>
                      <a:cubicBezTo>
                        <a:pt x="63" y="127"/>
                        <a:pt x="65" y="130"/>
                        <a:pt x="67" y="131"/>
                      </a:cubicBezTo>
                      <a:cubicBezTo>
                        <a:pt x="68" y="134"/>
                        <a:pt x="71" y="136"/>
                        <a:pt x="72" y="137"/>
                      </a:cubicBezTo>
                      <a:cubicBezTo>
                        <a:pt x="74" y="138"/>
                        <a:pt x="74" y="140"/>
                        <a:pt x="74" y="142"/>
                      </a:cubicBezTo>
                      <a:cubicBezTo>
                        <a:pt x="75" y="143"/>
                        <a:pt x="75" y="146"/>
                        <a:pt x="75" y="147"/>
                      </a:cubicBezTo>
                      <a:cubicBezTo>
                        <a:pt x="76" y="149"/>
                        <a:pt x="78" y="150"/>
                        <a:pt x="80" y="151"/>
                      </a:cubicBezTo>
                      <a:cubicBezTo>
                        <a:pt x="82" y="151"/>
                        <a:pt x="84" y="152"/>
                        <a:pt x="86" y="154"/>
                      </a:cubicBezTo>
                      <a:cubicBezTo>
                        <a:pt x="89" y="155"/>
                        <a:pt x="90" y="155"/>
                        <a:pt x="90" y="155"/>
                      </a:cubicBezTo>
                      <a:cubicBezTo>
                        <a:pt x="90" y="155"/>
                        <a:pt x="92" y="154"/>
                        <a:pt x="92" y="153"/>
                      </a:cubicBezTo>
                      <a:cubicBezTo>
                        <a:pt x="94" y="151"/>
                        <a:pt x="97" y="150"/>
                        <a:pt x="99" y="151"/>
                      </a:cubicBezTo>
                      <a:cubicBezTo>
                        <a:pt x="100" y="151"/>
                        <a:pt x="103" y="149"/>
                        <a:pt x="104" y="147"/>
                      </a:cubicBezTo>
                      <a:cubicBezTo>
                        <a:pt x="106" y="146"/>
                        <a:pt x="107" y="142"/>
                        <a:pt x="106" y="141"/>
                      </a:cubicBezTo>
                      <a:cubicBezTo>
                        <a:pt x="105" y="139"/>
                        <a:pt x="104" y="136"/>
                        <a:pt x="104" y="135"/>
                      </a:cubicBezTo>
                      <a:cubicBezTo>
                        <a:pt x="103" y="134"/>
                        <a:pt x="104" y="132"/>
                        <a:pt x="105" y="131"/>
                      </a:cubicBezTo>
                      <a:cubicBezTo>
                        <a:pt x="106" y="130"/>
                        <a:pt x="106" y="130"/>
                        <a:pt x="107" y="129"/>
                      </a:cubicBezTo>
                      <a:cubicBezTo>
                        <a:pt x="107" y="129"/>
                        <a:pt x="107" y="127"/>
                        <a:pt x="107" y="125"/>
                      </a:cubicBezTo>
                      <a:cubicBezTo>
                        <a:pt x="106" y="124"/>
                        <a:pt x="107" y="122"/>
                        <a:pt x="108" y="120"/>
                      </a:cubicBezTo>
                      <a:cubicBezTo>
                        <a:pt x="110" y="118"/>
                        <a:pt x="112" y="117"/>
                        <a:pt x="113" y="116"/>
                      </a:cubicBezTo>
                      <a:cubicBezTo>
                        <a:pt x="115" y="114"/>
                        <a:pt x="118" y="113"/>
                        <a:pt x="121" y="112"/>
                      </a:cubicBezTo>
                      <a:cubicBezTo>
                        <a:pt x="122" y="112"/>
                        <a:pt x="126" y="111"/>
                        <a:pt x="127" y="110"/>
                      </a:cubicBezTo>
                      <a:cubicBezTo>
                        <a:pt x="129" y="109"/>
                        <a:pt x="131" y="109"/>
                        <a:pt x="133" y="108"/>
                      </a:cubicBezTo>
                      <a:cubicBezTo>
                        <a:pt x="135" y="107"/>
                        <a:pt x="137" y="108"/>
                        <a:pt x="139" y="108"/>
                      </a:cubicBezTo>
                      <a:cubicBezTo>
                        <a:pt x="141" y="110"/>
                        <a:pt x="144" y="111"/>
                        <a:pt x="146" y="111"/>
                      </a:cubicBezTo>
                      <a:cubicBezTo>
                        <a:pt x="146" y="111"/>
                        <a:pt x="149" y="111"/>
                        <a:pt x="151" y="111"/>
                      </a:cubicBezTo>
                      <a:cubicBezTo>
                        <a:pt x="152" y="111"/>
                        <a:pt x="154" y="111"/>
                        <a:pt x="156" y="110"/>
                      </a:cubicBezTo>
                      <a:cubicBezTo>
                        <a:pt x="158" y="110"/>
                        <a:pt x="160" y="110"/>
                        <a:pt x="160" y="110"/>
                      </a:cubicBezTo>
                      <a:cubicBezTo>
                        <a:pt x="160" y="110"/>
                        <a:pt x="159" y="109"/>
                        <a:pt x="157" y="108"/>
                      </a:cubicBezTo>
                      <a:cubicBezTo>
                        <a:pt x="156" y="107"/>
                        <a:pt x="155" y="105"/>
                        <a:pt x="156" y="104"/>
                      </a:cubicBezTo>
                      <a:cubicBezTo>
                        <a:pt x="156" y="102"/>
                        <a:pt x="156" y="100"/>
                        <a:pt x="155" y="99"/>
                      </a:cubicBezTo>
                      <a:cubicBezTo>
                        <a:pt x="154" y="99"/>
                        <a:pt x="154" y="98"/>
                        <a:pt x="154" y="97"/>
                      </a:cubicBezTo>
                      <a:cubicBezTo>
                        <a:pt x="155" y="96"/>
                        <a:pt x="156" y="94"/>
                        <a:pt x="157" y="93"/>
                      </a:cubicBezTo>
                      <a:cubicBezTo>
                        <a:pt x="159" y="93"/>
                        <a:pt x="159" y="91"/>
                        <a:pt x="158" y="89"/>
                      </a:cubicBezTo>
                      <a:cubicBezTo>
                        <a:pt x="156" y="88"/>
                        <a:pt x="155" y="86"/>
                        <a:pt x="155" y="85"/>
                      </a:cubicBezTo>
                      <a:cubicBezTo>
                        <a:pt x="154" y="83"/>
                        <a:pt x="154" y="82"/>
                        <a:pt x="155" y="80"/>
                      </a:cubicBezTo>
                      <a:cubicBezTo>
                        <a:pt x="156" y="78"/>
                        <a:pt x="156" y="76"/>
                        <a:pt x="156" y="75"/>
                      </a:cubicBezTo>
                      <a:cubicBezTo>
                        <a:pt x="156" y="73"/>
                        <a:pt x="155" y="71"/>
                        <a:pt x="154" y="69"/>
                      </a:cubicBezTo>
                      <a:cubicBezTo>
                        <a:pt x="153" y="68"/>
                        <a:pt x="151" y="66"/>
                        <a:pt x="150" y="64"/>
                      </a:cubicBezTo>
                      <a:cubicBezTo>
                        <a:pt x="149" y="62"/>
                        <a:pt x="147" y="60"/>
                        <a:pt x="146" y="58"/>
                      </a:cubicBezTo>
                      <a:cubicBezTo>
                        <a:pt x="144" y="57"/>
                        <a:pt x="143" y="53"/>
                        <a:pt x="142" y="51"/>
                      </a:cubicBezTo>
                      <a:cubicBezTo>
                        <a:pt x="142" y="49"/>
                        <a:pt x="141" y="46"/>
                        <a:pt x="141" y="46"/>
                      </a:cubicBezTo>
                      <a:cubicBezTo>
                        <a:pt x="140" y="44"/>
                        <a:pt x="140" y="42"/>
                        <a:pt x="141" y="40"/>
                      </a:cubicBezTo>
                      <a:cubicBezTo>
                        <a:pt x="142" y="40"/>
                        <a:pt x="142" y="39"/>
                        <a:pt x="142" y="39"/>
                      </a:cubicBezTo>
                      <a:cubicBezTo>
                        <a:pt x="142" y="39"/>
                        <a:pt x="140" y="39"/>
                        <a:pt x="138" y="40"/>
                      </a:cubicBezTo>
                      <a:cubicBezTo>
                        <a:pt x="135" y="41"/>
                        <a:pt x="133" y="40"/>
                        <a:pt x="133" y="3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0" name="Freeform 51">
                  <a:extLst>
                    <a:ext uri="{FF2B5EF4-FFF2-40B4-BE49-F238E27FC236}">
                      <a16:creationId xmlns:a16="http://schemas.microsoft.com/office/drawing/2014/main" id="{728919A3-7E64-0A72-EF8B-A0D8AD42F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8691" y="1931736"/>
                  <a:ext cx="405081" cy="339997"/>
                </a:xfrm>
                <a:custGeom>
                  <a:avLst/>
                  <a:gdLst/>
                  <a:ahLst/>
                  <a:cxnLst>
                    <a:cxn ang="0">
                      <a:pos x="50" y="8"/>
                    </a:cxn>
                    <a:cxn ang="0">
                      <a:pos x="31" y="11"/>
                    </a:cxn>
                    <a:cxn ang="0">
                      <a:pos x="18" y="24"/>
                    </a:cxn>
                    <a:cxn ang="0">
                      <a:pos x="14" y="34"/>
                    </a:cxn>
                    <a:cxn ang="0">
                      <a:pos x="9" y="50"/>
                    </a:cxn>
                    <a:cxn ang="0">
                      <a:pos x="4" y="56"/>
                    </a:cxn>
                    <a:cxn ang="0">
                      <a:pos x="8" y="57"/>
                    </a:cxn>
                    <a:cxn ang="0">
                      <a:pos x="15" y="61"/>
                    </a:cxn>
                    <a:cxn ang="0">
                      <a:pos x="22" y="65"/>
                    </a:cxn>
                    <a:cxn ang="0">
                      <a:pos x="17" y="73"/>
                    </a:cxn>
                    <a:cxn ang="0">
                      <a:pos x="13" y="82"/>
                    </a:cxn>
                    <a:cxn ang="0">
                      <a:pos x="15" y="93"/>
                    </a:cxn>
                    <a:cxn ang="0">
                      <a:pos x="20" y="95"/>
                    </a:cxn>
                    <a:cxn ang="0">
                      <a:pos x="28" y="96"/>
                    </a:cxn>
                    <a:cxn ang="0">
                      <a:pos x="36" y="94"/>
                    </a:cxn>
                    <a:cxn ang="0">
                      <a:pos x="34" y="83"/>
                    </a:cxn>
                    <a:cxn ang="0">
                      <a:pos x="42" y="89"/>
                    </a:cxn>
                    <a:cxn ang="0">
                      <a:pos x="50" y="94"/>
                    </a:cxn>
                    <a:cxn ang="0">
                      <a:pos x="56" y="102"/>
                    </a:cxn>
                    <a:cxn ang="0">
                      <a:pos x="64" y="107"/>
                    </a:cxn>
                    <a:cxn ang="0">
                      <a:pos x="70" y="112"/>
                    </a:cxn>
                    <a:cxn ang="0">
                      <a:pos x="65" y="117"/>
                    </a:cxn>
                    <a:cxn ang="0">
                      <a:pos x="70" y="122"/>
                    </a:cxn>
                    <a:cxn ang="0">
                      <a:pos x="76" y="125"/>
                    </a:cxn>
                    <a:cxn ang="0">
                      <a:pos x="85" y="130"/>
                    </a:cxn>
                    <a:cxn ang="0">
                      <a:pos x="93" y="135"/>
                    </a:cxn>
                    <a:cxn ang="0">
                      <a:pos x="101" y="140"/>
                    </a:cxn>
                    <a:cxn ang="0">
                      <a:pos x="114" y="141"/>
                    </a:cxn>
                    <a:cxn ang="0">
                      <a:pos x="123" y="146"/>
                    </a:cxn>
                    <a:cxn ang="0">
                      <a:pos x="133" y="143"/>
                    </a:cxn>
                    <a:cxn ang="0">
                      <a:pos x="134" y="132"/>
                    </a:cxn>
                    <a:cxn ang="0">
                      <a:pos x="140" y="121"/>
                    </a:cxn>
                    <a:cxn ang="0">
                      <a:pos x="141" y="107"/>
                    </a:cxn>
                    <a:cxn ang="0">
                      <a:pos x="147" y="91"/>
                    </a:cxn>
                    <a:cxn ang="0">
                      <a:pos x="156" y="81"/>
                    </a:cxn>
                    <a:cxn ang="0">
                      <a:pos x="171" y="69"/>
                    </a:cxn>
                    <a:cxn ang="0">
                      <a:pos x="168" y="58"/>
                    </a:cxn>
                    <a:cxn ang="0">
                      <a:pos x="148" y="50"/>
                    </a:cxn>
                    <a:cxn ang="0">
                      <a:pos x="138" y="39"/>
                    </a:cxn>
                    <a:cxn ang="0">
                      <a:pos x="129" y="33"/>
                    </a:cxn>
                    <a:cxn ang="0">
                      <a:pos x="115" y="25"/>
                    </a:cxn>
                    <a:cxn ang="0">
                      <a:pos x="102" y="22"/>
                    </a:cxn>
                    <a:cxn ang="0">
                      <a:pos x="92" y="14"/>
                    </a:cxn>
                    <a:cxn ang="0">
                      <a:pos x="82" y="0"/>
                    </a:cxn>
                    <a:cxn ang="0">
                      <a:pos x="72" y="8"/>
                    </a:cxn>
                    <a:cxn ang="0">
                      <a:pos x="61" y="10"/>
                    </a:cxn>
                  </a:cxnLst>
                  <a:rect l="0" t="0" r="r" b="b"/>
                  <a:pathLst>
                    <a:path w="176" h="148">
                      <a:moveTo>
                        <a:pt x="61" y="10"/>
                      </a:moveTo>
                      <a:cubicBezTo>
                        <a:pt x="59" y="10"/>
                        <a:pt x="57" y="10"/>
                        <a:pt x="56" y="10"/>
                      </a:cubicBezTo>
                      <a:cubicBezTo>
                        <a:pt x="54" y="10"/>
                        <a:pt x="51" y="9"/>
                        <a:pt x="50" y="8"/>
                      </a:cubicBezTo>
                      <a:cubicBezTo>
                        <a:pt x="48" y="7"/>
                        <a:pt x="45" y="6"/>
                        <a:pt x="43" y="7"/>
                      </a:cubicBezTo>
                      <a:cubicBezTo>
                        <a:pt x="42" y="8"/>
                        <a:pt x="39" y="9"/>
                        <a:pt x="37" y="10"/>
                      </a:cubicBezTo>
                      <a:cubicBezTo>
                        <a:pt x="36" y="10"/>
                        <a:pt x="33" y="11"/>
                        <a:pt x="31" y="11"/>
                      </a:cubicBezTo>
                      <a:cubicBezTo>
                        <a:pt x="28" y="12"/>
                        <a:pt x="26" y="13"/>
                        <a:pt x="24" y="15"/>
                      </a:cubicBezTo>
                      <a:cubicBezTo>
                        <a:pt x="22" y="16"/>
                        <a:pt x="20" y="18"/>
                        <a:pt x="19" y="19"/>
                      </a:cubicBezTo>
                      <a:cubicBezTo>
                        <a:pt x="18" y="21"/>
                        <a:pt x="17" y="23"/>
                        <a:pt x="18" y="24"/>
                      </a:cubicBezTo>
                      <a:cubicBezTo>
                        <a:pt x="18" y="26"/>
                        <a:pt x="18" y="28"/>
                        <a:pt x="18" y="28"/>
                      </a:cubicBezTo>
                      <a:cubicBezTo>
                        <a:pt x="17" y="29"/>
                        <a:pt x="16" y="29"/>
                        <a:pt x="15" y="30"/>
                      </a:cubicBezTo>
                      <a:cubicBezTo>
                        <a:pt x="14" y="31"/>
                        <a:pt x="13" y="33"/>
                        <a:pt x="14" y="34"/>
                      </a:cubicBezTo>
                      <a:cubicBezTo>
                        <a:pt x="14" y="35"/>
                        <a:pt x="15" y="38"/>
                        <a:pt x="16" y="40"/>
                      </a:cubicBezTo>
                      <a:cubicBezTo>
                        <a:pt x="17" y="41"/>
                        <a:pt x="16" y="45"/>
                        <a:pt x="14" y="46"/>
                      </a:cubicBezTo>
                      <a:cubicBezTo>
                        <a:pt x="13" y="48"/>
                        <a:pt x="11" y="50"/>
                        <a:pt x="9" y="50"/>
                      </a:cubicBezTo>
                      <a:cubicBezTo>
                        <a:pt x="7" y="49"/>
                        <a:pt x="5" y="50"/>
                        <a:pt x="3" y="52"/>
                      </a:cubicBezTo>
                      <a:cubicBezTo>
                        <a:pt x="2" y="52"/>
                        <a:pt x="0" y="54"/>
                        <a:pt x="0" y="54"/>
                      </a:cubicBezTo>
                      <a:cubicBezTo>
                        <a:pt x="0" y="54"/>
                        <a:pt x="2" y="55"/>
                        <a:pt x="4" y="56"/>
                      </a:cubicBezTo>
                      <a:cubicBezTo>
                        <a:pt x="5" y="57"/>
                        <a:pt x="5" y="57"/>
                        <a:pt x="5" y="57"/>
                      </a:cubicBezTo>
                      <a:cubicBezTo>
                        <a:pt x="5" y="57"/>
                        <a:pt x="6" y="57"/>
                        <a:pt x="6" y="57"/>
                      </a:cubicBezTo>
                      <a:cubicBezTo>
                        <a:pt x="7" y="57"/>
                        <a:pt x="8" y="57"/>
                        <a:pt x="8" y="57"/>
                      </a:cubicBezTo>
                      <a:cubicBezTo>
                        <a:pt x="9" y="57"/>
                        <a:pt x="10" y="57"/>
                        <a:pt x="11" y="57"/>
                      </a:cubicBezTo>
                      <a:cubicBezTo>
                        <a:pt x="11" y="58"/>
                        <a:pt x="12" y="59"/>
                        <a:pt x="13" y="59"/>
                      </a:cubicBezTo>
                      <a:cubicBezTo>
                        <a:pt x="13" y="60"/>
                        <a:pt x="14" y="61"/>
                        <a:pt x="15" y="61"/>
                      </a:cubicBezTo>
                      <a:cubicBezTo>
                        <a:pt x="15" y="61"/>
                        <a:pt x="17" y="62"/>
                        <a:pt x="18" y="62"/>
                      </a:cubicBezTo>
                      <a:cubicBezTo>
                        <a:pt x="18" y="62"/>
                        <a:pt x="20" y="63"/>
                        <a:pt x="21" y="64"/>
                      </a:cubicBezTo>
                      <a:cubicBezTo>
                        <a:pt x="22" y="64"/>
                        <a:pt x="22" y="65"/>
                        <a:pt x="22" y="65"/>
                      </a:cubicBezTo>
                      <a:cubicBezTo>
                        <a:pt x="22" y="66"/>
                        <a:pt x="22" y="67"/>
                        <a:pt x="21" y="68"/>
                      </a:cubicBezTo>
                      <a:cubicBezTo>
                        <a:pt x="21" y="69"/>
                        <a:pt x="20" y="70"/>
                        <a:pt x="19" y="71"/>
                      </a:cubicBezTo>
                      <a:cubicBezTo>
                        <a:pt x="18" y="71"/>
                        <a:pt x="17" y="72"/>
                        <a:pt x="17" y="73"/>
                      </a:cubicBezTo>
                      <a:cubicBezTo>
                        <a:pt x="16" y="74"/>
                        <a:pt x="16" y="75"/>
                        <a:pt x="16" y="76"/>
                      </a:cubicBezTo>
                      <a:cubicBezTo>
                        <a:pt x="15" y="77"/>
                        <a:pt x="14" y="78"/>
                        <a:pt x="13" y="79"/>
                      </a:cubicBezTo>
                      <a:cubicBezTo>
                        <a:pt x="13" y="80"/>
                        <a:pt x="13" y="82"/>
                        <a:pt x="13" y="82"/>
                      </a:cubicBezTo>
                      <a:cubicBezTo>
                        <a:pt x="13" y="83"/>
                        <a:pt x="13" y="85"/>
                        <a:pt x="13" y="86"/>
                      </a:cubicBezTo>
                      <a:cubicBezTo>
                        <a:pt x="13" y="87"/>
                        <a:pt x="14" y="88"/>
                        <a:pt x="14" y="89"/>
                      </a:cubicBezTo>
                      <a:cubicBezTo>
                        <a:pt x="15" y="90"/>
                        <a:pt x="15" y="92"/>
                        <a:pt x="15" y="93"/>
                      </a:cubicBezTo>
                      <a:cubicBezTo>
                        <a:pt x="16" y="93"/>
                        <a:pt x="16" y="94"/>
                        <a:pt x="16" y="95"/>
                      </a:cubicBezTo>
                      <a:cubicBezTo>
                        <a:pt x="17" y="96"/>
                        <a:pt x="17" y="96"/>
                        <a:pt x="18" y="96"/>
                      </a:cubicBezTo>
                      <a:cubicBezTo>
                        <a:pt x="18" y="96"/>
                        <a:pt x="19" y="96"/>
                        <a:pt x="20" y="95"/>
                      </a:cubicBezTo>
                      <a:cubicBezTo>
                        <a:pt x="21" y="94"/>
                        <a:pt x="23" y="94"/>
                        <a:pt x="24" y="93"/>
                      </a:cubicBezTo>
                      <a:cubicBezTo>
                        <a:pt x="24" y="93"/>
                        <a:pt x="25" y="93"/>
                        <a:pt x="26" y="94"/>
                      </a:cubicBezTo>
                      <a:cubicBezTo>
                        <a:pt x="26" y="95"/>
                        <a:pt x="27" y="96"/>
                        <a:pt x="28" y="96"/>
                      </a:cubicBezTo>
                      <a:cubicBezTo>
                        <a:pt x="28" y="96"/>
                        <a:pt x="30" y="97"/>
                        <a:pt x="31" y="97"/>
                      </a:cubicBezTo>
                      <a:cubicBezTo>
                        <a:pt x="32" y="97"/>
                        <a:pt x="34" y="97"/>
                        <a:pt x="35" y="96"/>
                      </a:cubicBezTo>
                      <a:cubicBezTo>
                        <a:pt x="35" y="96"/>
                        <a:pt x="36" y="95"/>
                        <a:pt x="36" y="94"/>
                      </a:cubicBezTo>
                      <a:cubicBezTo>
                        <a:pt x="36" y="93"/>
                        <a:pt x="36" y="91"/>
                        <a:pt x="35" y="89"/>
                      </a:cubicBezTo>
                      <a:cubicBezTo>
                        <a:pt x="34" y="89"/>
                        <a:pt x="34" y="87"/>
                        <a:pt x="34" y="85"/>
                      </a:cubicBezTo>
                      <a:cubicBezTo>
                        <a:pt x="34" y="84"/>
                        <a:pt x="34" y="84"/>
                        <a:pt x="34" y="83"/>
                      </a:cubicBezTo>
                      <a:cubicBezTo>
                        <a:pt x="35" y="83"/>
                        <a:pt x="36" y="83"/>
                        <a:pt x="37" y="83"/>
                      </a:cubicBezTo>
                      <a:cubicBezTo>
                        <a:pt x="39" y="84"/>
                        <a:pt x="40" y="84"/>
                        <a:pt x="41" y="86"/>
                      </a:cubicBezTo>
                      <a:cubicBezTo>
                        <a:pt x="41" y="87"/>
                        <a:pt x="42" y="89"/>
                        <a:pt x="42" y="89"/>
                      </a:cubicBezTo>
                      <a:cubicBezTo>
                        <a:pt x="42" y="90"/>
                        <a:pt x="44" y="91"/>
                        <a:pt x="44" y="92"/>
                      </a:cubicBezTo>
                      <a:cubicBezTo>
                        <a:pt x="45" y="92"/>
                        <a:pt x="46" y="93"/>
                        <a:pt x="47" y="93"/>
                      </a:cubicBezTo>
                      <a:cubicBezTo>
                        <a:pt x="48" y="93"/>
                        <a:pt x="49" y="93"/>
                        <a:pt x="50" y="94"/>
                      </a:cubicBezTo>
                      <a:cubicBezTo>
                        <a:pt x="51" y="95"/>
                        <a:pt x="51" y="96"/>
                        <a:pt x="51" y="97"/>
                      </a:cubicBezTo>
                      <a:cubicBezTo>
                        <a:pt x="52" y="97"/>
                        <a:pt x="53" y="99"/>
                        <a:pt x="54" y="100"/>
                      </a:cubicBezTo>
                      <a:cubicBezTo>
                        <a:pt x="54" y="101"/>
                        <a:pt x="55" y="102"/>
                        <a:pt x="56" y="102"/>
                      </a:cubicBezTo>
                      <a:cubicBezTo>
                        <a:pt x="56" y="102"/>
                        <a:pt x="57" y="103"/>
                        <a:pt x="58" y="103"/>
                      </a:cubicBezTo>
                      <a:cubicBezTo>
                        <a:pt x="59" y="103"/>
                        <a:pt x="60" y="104"/>
                        <a:pt x="61" y="105"/>
                      </a:cubicBezTo>
                      <a:cubicBezTo>
                        <a:pt x="61" y="106"/>
                        <a:pt x="63" y="106"/>
                        <a:pt x="64" y="107"/>
                      </a:cubicBezTo>
                      <a:cubicBezTo>
                        <a:pt x="65" y="108"/>
                        <a:pt x="66" y="108"/>
                        <a:pt x="67" y="108"/>
                      </a:cubicBezTo>
                      <a:cubicBezTo>
                        <a:pt x="69" y="109"/>
                        <a:pt x="69" y="110"/>
                        <a:pt x="70" y="110"/>
                      </a:cubicBezTo>
                      <a:cubicBezTo>
                        <a:pt x="70" y="110"/>
                        <a:pt x="70" y="111"/>
                        <a:pt x="70" y="112"/>
                      </a:cubicBezTo>
                      <a:cubicBezTo>
                        <a:pt x="70" y="113"/>
                        <a:pt x="69" y="114"/>
                        <a:pt x="69" y="114"/>
                      </a:cubicBezTo>
                      <a:cubicBezTo>
                        <a:pt x="69" y="114"/>
                        <a:pt x="67" y="115"/>
                        <a:pt x="66" y="115"/>
                      </a:cubicBezTo>
                      <a:cubicBezTo>
                        <a:pt x="65" y="115"/>
                        <a:pt x="65" y="116"/>
                        <a:pt x="65" y="117"/>
                      </a:cubicBezTo>
                      <a:cubicBezTo>
                        <a:pt x="65" y="117"/>
                        <a:pt x="65" y="117"/>
                        <a:pt x="65" y="118"/>
                      </a:cubicBezTo>
                      <a:cubicBezTo>
                        <a:pt x="65" y="119"/>
                        <a:pt x="66" y="120"/>
                        <a:pt x="67" y="121"/>
                      </a:cubicBezTo>
                      <a:cubicBezTo>
                        <a:pt x="68" y="121"/>
                        <a:pt x="69" y="121"/>
                        <a:pt x="70" y="122"/>
                      </a:cubicBezTo>
                      <a:cubicBezTo>
                        <a:pt x="70" y="123"/>
                        <a:pt x="70" y="124"/>
                        <a:pt x="70" y="125"/>
                      </a:cubicBezTo>
                      <a:cubicBezTo>
                        <a:pt x="71" y="126"/>
                        <a:pt x="72" y="126"/>
                        <a:pt x="72" y="126"/>
                      </a:cubicBezTo>
                      <a:cubicBezTo>
                        <a:pt x="73" y="126"/>
                        <a:pt x="75" y="126"/>
                        <a:pt x="76" y="125"/>
                      </a:cubicBezTo>
                      <a:cubicBezTo>
                        <a:pt x="77" y="125"/>
                        <a:pt x="79" y="126"/>
                        <a:pt x="79" y="126"/>
                      </a:cubicBezTo>
                      <a:cubicBezTo>
                        <a:pt x="81" y="126"/>
                        <a:pt x="82" y="127"/>
                        <a:pt x="83" y="128"/>
                      </a:cubicBezTo>
                      <a:cubicBezTo>
                        <a:pt x="83" y="129"/>
                        <a:pt x="84" y="129"/>
                        <a:pt x="85" y="130"/>
                      </a:cubicBezTo>
                      <a:cubicBezTo>
                        <a:pt x="85" y="130"/>
                        <a:pt x="86" y="131"/>
                        <a:pt x="87" y="132"/>
                      </a:cubicBezTo>
                      <a:cubicBezTo>
                        <a:pt x="87" y="133"/>
                        <a:pt x="89" y="134"/>
                        <a:pt x="90" y="134"/>
                      </a:cubicBezTo>
                      <a:cubicBezTo>
                        <a:pt x="90" y="134"/>
                        <a:pt x="92" y="134"/>
                        <a:pt x="93" y="135"/>
                      </a:cubicBezTo>
                      <a:cubicBezTo>
                        <a:pt x="94" y="135"/>
                        <a:pt x="96" y="136"/>
                        <a:pt x="96" y="137"/>
                      </a:cubicBezTo>
                      <a:cubicBezTo>
                        <a:pt x="96" y="138"/>
                        <a:pt x="97" y="138"/>
                        <a:pt x="98" y="139"/>
                      </a:cubicBezTo>
                      <a:cubicBezTo>
                        <a:pt x="98" y="140"/>
                        <a:pt x="100" y="140"/>
                        <a:pt x="101" y="140"/>
                      </a:cubicBezTo>
                      <a:cubicBezTo>
                        <a:pt x="102" y="140"/>
                        <a:pt x="104" y="140"/>
                        <a:pt x="104" y="140"/>
                      </a:cubicBezTo>
                      <a:cubicBezTo>
                        <a:pt x="105" y="140"/>
                        <a:pt x="108" y="140"/>
                        <a:pt x="109" y="140"/>
                      </a:cubicBezTo>
                      <a:cubicBezTo>
                        <a:pt x="111" y="140"/>
                        <a:pt x="113" y="141"/>
                        <a:pt x="114" y="141"/>
                      </a:cubicBezTo>
                      <a:cubicBezTo>
                        <a:pt x="115" y="140"/>
                        <a:pt x="117" y="141"/>
                        <a:pt x="118" y="142"/>
                      </a:cubicBezTo>
                      <a:cubicBezTo>
                        <a:pt x="119" y="143"/>
                        <a:pt x="121" y="144"/>
                        <a:pt x="121" y="145"/>
                      </a:cubicBezTo>
                      <a:cubicBezTo>
                        <a:pt x="121" y="145"/>
                        <a:pt x="122" y="146"/>
                        <a:pt x="123" y="146"/>
                      </a:cubicBezTo>
                      <a:cubicBezTo>
                        <a:pt x="125" y="147"/>
                        <a:pt x="127" y="148"/>
                        <a:pt x="128" y="147"/>
                      </a:cubicBezTo>
                      <a:cubicBezTo>
                        <a:pt x="129" y="147"/>
                        <a:pt x="130" y="145"/>
                        <a:pt x="131" y="144"/>
                      </a:cubicBezTo>
                      <a:cubicBezTo>
                        <a:pt x="132" y="143"/>
                        <a:pt x="133" y="143"/>
                        <a:pt x="133" y="143"/>
                      </a:cubicBezTo>
                      <a:cubicBezTo>
                        <a:pt x="132" y="142"/>
                        <a:pt x="131" y="141"/>
                        <a:pt x="130" y="140"/>
                      </a:cubicBezTo>
                      <a:cubicBezTo>
                        <a:pt x="129" y="139"/>
                        <a:pt x="130" y="137"/>
                        <a:pt x="131" y="136"/>
                      </a:cubicBezTo>
                      <a:cubicBezTo>
                        <a:pt x="133" y="134"/>
                        <a:pt x="134" y="132"/>
                        <a:pt x="134" y="132"/>
                      </a:cubicBezTo>
                      <a:cubicBezTo>
                        <a:pt x="134" y="131"/>
                        <a:pt x="134" y="130"/>
                        <a:pt x="134" y="129"/>
                      </a:cubicBezTo>
                      <a:cubicBezTo>
                        <a:pt x="135" y="129"/>
                        <a:pt x="136" y="127"/>
                        <a:pt x="136" y="126"/>
                      </a:cubicBezTo>
                      <a:cubicBezTo>
                        <a:pt x="138" y="124"/>
                        <a:pt x="139" y="122"/>
                        <a:pt x="140" y="121"/>
                      </a:cubicBezTo>
                      <a:cubicBezTo>
                        <a:pt x="140" y="120"/>
                        <a:pt x="141" y="118"/>
                        <a:pt x="141" y="117"/>
                      </a:cubicBezTo>
                      <a:cubicBezTo>
                        <a:pt x="141" y="116"/>
                        <a:pt x="140" y="114"/>
                        <a:pt x="140" y="112"/>
                      </a:cubicBezTo>
                      <a:cubicBezTo>
                        <a:pt x="139" y="110"/>
                        <a:pt x="140" y="108"/>
                        <a:pt x="141" y="107"/>
                      </a:cubicBezTo>
                      <a:cubicBezTo>
                        <a:pt x="142" y="105"/>
                        <a:pt x="144" y="103"/>
                        <a:pt x="145" y="101"/>
                      </a:cubicBezTo>
                      <a:cubicBezTo>
                        <a:pt x="146" y="99"/>
                        <a:pt x="147" y="97"/>
                        <a:pt x="147" y="95"/>
                      </a:cubicBezTo>
                      <a:cubicBezTo>
                        <a:pt x="146" y="94"/>
                        <a:pt x="146" y="92"/>
                        <a:pt x="147" y="91"/>
                      </a:cubicBezTo>
                      <a:cubicBezTo>
                        <a:pt x="147" y="90"/>
                        <a:pt x="149" y="89"/>
                        <a:pt x="150" y="89"/>
                      </a:cubicBezTo>
                      <a:cubicBezTo>
                        <a:pt x="152" y="89"/>
                        <a:pt x="154" y="88"/>
                        <a:pt x="155" y="87"/>
                      </a:cubicBezTo>
                      <a:cubicBezTo>
                        <a:pt x="156" y="86"/>
                        <a:pt x="156" y="83"/>
                        <a:pt x="156" y="81"/>
                      </a:cubicBezTo>
                      <a:cubicBezTo>
                        <a:pt x="157" y="81"/>
                        <a:pt x="158" y="79"/>
                        <a:pt x="160" y="79"/>
                      </a:cubicBezTo>
                      <a:cubicBezTo>
                        <a:pt x="161" y="79"/>
                        <a:pt x="163" y="78"/>
                        <a:pt x="164" y="76"/>
                      </a:cubicBezTo>
                      <a:cubicBezTo>
                        <a:pt x="165" y="74"/>
                        <a:pt x="168" y="72"/>
                        <a:pt x="171" y="69"/>
                      </a:cubicBezTo>
                      <a:cubicBezTo>
                        <a:pt x="173" y="67"/>
                        <a:pt x="176" y="65"/>
                        <a:pt x="176" y="65"/>
                      </a:cubicBezTo>
                      <a:cubicBezTo>
                        <a:pt x="176" y="65"/>
                        <a:pt x="175" y="64"/>
                        <a:pt x="173" y="62"/>
                      </a:cubicBezTo>
                      <a:cubicBezTo>
                        <a:pt x="171" y="62"/>
                        <a:pt x="170" y="59"/>
                        <a:pt x="168" y="58"/>
                      </a:cubicBezTo>
                      <a:cubicBezTo>
                        <a:pt x="167" y="57"/>
                        <a:pt x="164" y="55"/>
                        <a:pt x="162" y="54"/>
                      </a:cubicBezTo>
                      <a:cubicBezTo>
                        <a:pt x="161" y="53"/>
                        <a:pt x="157" y="52"/>
                        <a:pt x="154" y="52"/>
                      </a:cubicBezTo>
                      <a:cubicBezTo>
                        <a:pt x="153" y="51"/>
                        <a:pt x="150" y="50"/>
                        <a:pt x="148" y="50"/>
                      </a:cubicBezTo>
                      <a:cubicBezTo>
                        <a:pt x="147" y="49"/>
                        <a:pt x="145" y="47"/>
                        <a:pt x="143" y="47"/>
                      </a:cubicBezTo>
                      <a:cubicBezTo>
                        <a:pt x="140" y="47"/>
                        <a:pt x="138" y="45"/>
                        <a:pt x="138" y="43"/>
                      </a:cubicBezTo>
                      <a:cubicBezTo>
                        <a:pt x="137" y="42"/>
                        <a:pt x="138" y="40"/>
                        <a:pt x="138" y="39"/>
                      </a:cubicBezTo>
                      <a:cubicBezTo>
                        <a:pt x="139" y="38"/>
                        <a:pt x="139" y="36"/>
                        <a:pt x="138" y="36"/>
                      </a:cubicBezTo>
                      <a:cubicBezTo>
                        <a:pt x="137" y="36"/>
                        <a:pt x="135" y="35"/>
                        <a:pt x="135" y="35"/>
                      </a:cubicBezTo>
                      <a:cubicBezTo>
                        <a:pt x="134" y="35"/>
                        <a:pt x="131" y="34"/>
                        <a:pt x="129" y="33"/>
                      </a:cubicBezTo>
                      <a:cubicBezTo>
                        <a:pt x="127" y="33"/>
                        <a:pt x="126" y="31"/>
                        <a:pt x="124" y="29"/>
                      </a:cubicBezTo>
                      <a:cubicBezTo>
                        <a:pt x="123" y="28"/>
                        <a:pt x="121" y="27"/>
                        <a:pt x="119" y="26"/>
                      </a:cubicBezTo>
                      <a:cubicBezTo>
                        <a:pt x="118" y="26"/>
                        <a:pt x="116" y="25"/>
                        <a:pt x="115" y="25"/>
                      </a:cubicBezTo>
                      <a:cubicBezTo>
                        <a:pt x="113" y="25"/>
                        <a:pt x="110" y="25"/>
                        <a:pt x="110" y="25"/>
                      </a:cubicBezTo>
                      <a:cubicBezTo>
                        <a:pt x="109" y="26"/>
                        <a:pt x="107" y="25"/>
                        <a:pt x="106" y="25"/>
                      </a:cubicBezTo>
                      <a:cubicBezTo>
                        <a:pt x="105" y="25"/>
                        <a:pt x="103" y="23"/>
                        <a:pt x="102" y="22"/>
                      </a:cubicBezTo>
                      <a:cubicBezTo>
                        <a:pt x="101" y="21"/>
                        <a:pt x="99" y="21"/>
                        <a:pt x="99" y="19"/>
                      </a:cubicBezTo>
                      <a:cubicBezTo>
                        <a:pt x="98" y="18"/>
                        <a:pt x="96" y="17"/>
                        <a:pt x="95" y="17"/>
                      </a:cubicBezTo>
                      <a:cubicBezTo>
                        <a:pt x="94" y="16"/>
                        <a:pt x="92" y="15"/>
                        <a:pt x="92" y="14"/>
                      </a:cubicBezTo>
                      <a:cubicBezTo>
                        <a:pt x="92" y="13"/>
                        <a:pt x="92" y="12"/>
                        <a:pt x="91" y="10"/>
                      </a:cubicBezTo>
                      <a:cubicBezTo>
                        <a:pt x="89" y="8"/>
                        <a:pt x="87" y="5"/>
                        <a:pt x="86" y="3"/>
                      </a:cubicBezTo>
                      <a:cubicBezTo>
                        <a:pt x="84" y="2"/>
                        <a:pt x="83" y="0"/>
                        <a:pt x="82" y="0"/>
                      </a:cubicBezTo>
                      <a:cubicBezTo>
                        <a:pt x="81" y="0"/>
                        <a:pt x="80" y="1"/>
                        <a:pt x="79" y="3"/>
                      </a:cubicBezTo>
                      <a:cubicBezTo>
                        <a:pt x="79" y="3"/>
                        <a:pt x="77" y="5"/>
                        <a:pt x="76" y="6"/>
                      </a:cubicBezTo>
                      <a:cubicBezTo>
                        <a:pt x="75" y="6"/>
                        <a:pt x="74" y="7"/>
                        <a:pt x="72" y="8"/>
                      </a:cubicBezTo>
                      <a:cubicBezTo>
                        <a:pt x="71" y="8"/>
                        <a:pt x="70" y="9"/>
                        <a:pt x="70" y="9"/>
                      </a:cubicBezTo>
                      <a:cubicBezTo>
                        <a:pt x="70" y="9"/>
                        <a:pt x="68" y="9"/>
                        <a:pt x="67" y="10"/>
                      </a:cubicBezTo>
                      <a:cubicBezTo>
                        <a:pt x="65" y="10"/>
                        <a:pt x="62" y="10"/>
                        <a:pt x="61" y="10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1" name="Freeform 52">
                  <a:extLst>
                    <a:ext uri="{FF2B5EF4-FFF2-40B4-BE49-F238E27FC236}">
                      <a16:creationId xmlns:a16="http://schemas.microsoft.com/office/drawing/2014/main" id="{07F8726D-363B-9BC3-387D-35D4A474C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7039" y="1988080"/>
                  <a:ext cx="363311" cy="410909"/>
                </a:xfrm>
                <a:custGeom>
                  <a:avLst/>
                  <a:gdLst/>
                  <a:ahLst/>
                  <a:cxnLst>
                    <a:cxn ang="0">
                      <a:pos x="143" y="26"/>
                    </a:cxn>
                    <a:cxn ang="0">
                      <a:pos x="135" y="13"/>
                    </a:cxn>
                    <a:cxn ang="0">
                      <a:pos x="119" y="0"/>
                    </a:cxn>
                    <a:cxn ang="0">
                      <a:pos x="122" y="18"/>
                    </a:cxn>
                    <a:cxn ang="0">
                      <a:pos x="126" y="30"/>
                    </a:cxn>
                    <a:cxn ang="0">
                      <a:pos x="117" y="32"/>
                    </a:cxn>
                    <a:cxn ang="0">
                      <a:pos x="109" y="40"/>
                    </a:cxn>
                    <a:cxn ang="0">
                      <a:pos x="101" y="45"/>
                    </a:cxn>
                    <a:cxn ang="0">
                      <a:pos x="89" y="56"/>
                    </a:cxn>
                    <a:cxn ang="0">
                      <a:pos x="73" y="67"/>
                    </a:cxn>
                    <a:cxn ang="0">
                      <a:pos x="57" y="65"/>
                    </a:cxn>
                    <a:cxn ang="0">
                      <a:pos x="45" y="69"/>
                    </a:cxn>
                    <a:cxn ang="0">
                      <a:pos x="39" y="68"/>
                    </a:cxn>
                    <a:cxn ang="0">
                      <a:pos x="31" y="57"/>
                    </a:cxn>
                    <a:cxn ang="0">
                      <a:pos x="15" y="53"/>
                    </a:cxn>
                    <a:cxn ang="0">
                      <a:pos x="5" y="56"/>
                    </a:cxn>
                    <a:cxn ang="0">
                      <a:pos x="6" y="65"/>
                    </a:cxn>
                    <a:cxn ang="0">
                      <a:pos x="8" y="79"/>
                    </a:cxn>
                    <a:cxn ang="0">
                      <a:pos x="17" y="83"/>
                    </a:cxn>
                    <a:cxn ang="0">
                      <a:pos x="28" y="91"/>
                    </a:cxn>
                    <a:cxn ang="0">
                      <a:pos x="45" y="93"/>
                    </a:cxn>
                    <a:cxn ang="0">
                      <a:pos x="51" y="106"/>
                    </a:cxn>
                    <a:cxn ang="0">
                      <a:pos x="53" y="119"/>
                    </a:cxn>
                    <a:cxn ang="0">
                      <a:pos x="58" y="132"/>
                    </a:cxn>
                    <a:cxn ang="0">
                      <a:pos x="74" y="143"/>
                    </a:cxn>
                    <a:cxn ang="0">
                      <a:pos x="73" y="159"/>
                    </a:cxn>
                    <a:cxn ang="0">
                      <a:pos x="80" y="171"/>
                    </a:cxn>
                    <a:cxn ang="0">
                      <a:pos x="84" y="162"/>
                    </a:cxn>
                    <a:cxn ang="0">
                      <a:pos x="93" y="156"/>
                    </a:cxn>
                    <a:cxn ang="0">
                      <a:pos x="102" y="163"/>
                    </a:cxn>
                    <a:cxn ang="0">
                      <a:pos x="110" y="160"/>
                    </a:cxn>
                    <a:cxn ang="0">
                      <a:pos x="119" y="152"/>
                    </a:cxn>
                    <a:cxn ang="0">
                      <a:pos x="121" y="169"/>
                    </a:cxn>
                    <a:cxn ang="0">
                      <a:pos x="123" y="178"/>
                    </a:cxn>
                    <a:cxn ang="0">
                      <a:pos x="132" y="174"/>
                    </a:cxn>
                    <a:cxn ang="0">
                      <a:pos x="143" y="174"/>
                    </a:cxn>
                    <a:cxn ang="0">
                      <a:pos x="150" y="164"/>
                    </a:cxn>
                    <a:cxn ang="0">
                      <a:pos x="152" y="149"/>
                    </a:cxn>
                    <a:cxn ang="0">
                      <a:pos x="146" y="135"/>
                    </a:cxn>
                    <a:cxn ang="0">
                      <a:pos x="133" y="136"/>
                    </a:cxn>
                    <a:cxn ang="0">
                      <a:pos x="120" y="128"/>
                    </a:cxn>
                    <a:cxn ang="0">
                      <a:pos x="127" y="115"/>
                    </a:cxn>
                    <a:cxn ang="0">
                      <a:pos x="137" y="113"/>
                    </a:cxn>
                    <a:cxn ang="0">
                      <a:pos x="135" y="90"/>
                    </a:cxn>
                    <a:cxn ang="0">
                      <a:pos x="135" y="65"/>
                    </a:cxn>
                    <a:cxn ang="0">
                      <a:pos x="150" y="46"/>
                    </a:cxn>
                    <a:cxn ang="0">
                      <a:pos x="157" y="33"/>
                    </a:cxn>
                  </a:cxnLst>
                  <a:rect l="0" t="0" r="r" b="b"/>
                  <a:pathLst>
                    <a:path w="158" h="179">
                      <a:moveTo>
                        <a:pt x="153" y="31"/>
                      </a:moveTo>
                      <a:cubicBezTo>
                        <a:pt x="153" y="31"/>
                        <a:pt x="152" y="30"/>
                        <a:pt x="149" y="29"/>
                      </a:cubicBezTo>
                      <a:cubicBezTo>
                        <a:pt x="147" y="28"/>
                        <a:pt x="145" y="27"/>
                        <a:pt x="143" y="26"/>
                      </a:cubicBezTo>
                      <a:cubicBezTo>
                        <a:pt x="141" y="25"/>
                        <a:pt x="139" y="24"/>
                        <a:pt x="138" y="23"/>
                      </a:cubicBezTo>
                      <a:cubicBezTo>
                        <a:pt x="138" y="21"/>
                        <a:pt x="138" y="18"/>
                        <a:pt x="137" y="18"/>
                      </a:cubicBezTo>
                      <a:cubicBezTo>
                        <a:pt x="137" y="16"/>
                        <a:pt x="136" y="13"/>
                        <a:pt x="135" y="13"/>
                      </a:cubicBezTo>
                      <a:cubicBezTo>
                        <a:pt x="134" y="12"/>
                        <a:pt x="131" y="9"/>
                        <a:pt x="130" y="7"/>
                      </a:cubicBezTo>
                      <a:cubicBezTo>
                        <a:pt x="128" y="5"/>
                        <a:pt x="126" y="3"/>
                        <a:pt x="123" y="2"/>
                      </a:cubicBezTo>
                      <a:cubicBezTo>
                        <a:pt x="121" y="1"/>
                        <a:pt x="119" y="0"/>
                        <a:pt x="119" y="0"/>
                      </a:cubicBezTo>
                      <a:cubicBezTo>
                        <a:pt x="119" y="0"/>
                        <a:pt x="119" y="3"/>
                        <a:pt x="120" y="5"/>
                      </a:cubicBezTo>
                      <a:cubicBezTo>
                        <a:pt x="122" y="8"/>
                        <a:pt x="122" y="10"/>
                        <a:pt x="122" y="12"/>
                      </a:cubicBezTo>
                      <a:cubicBezTo>
                        <a:pt x="122" y="13"/>
                        <a:pt x="122" y="15"/>
                        <a:pt x="122" y="18"/>
                      </a:cubicBezTo>
                      <a:cubicBezTo>
                        <a:pt x="122" y="20"/>
                        <a:pt x="124" y="21"/>
                        <a:pt x="125" y="23"/>
                      </a:cubicBezTo>
                      <a:cubicBezTo>
                        <a:pt x="126" y="24"/>
                        <a:pt x="127" y="26"/>
                        <a:pt x="127" y="26"/>
                      </a:cubicBezTo>
                      <a:cubicBezTo>
                        <a:pt x="127" y="28"/>
                        <a:pt x="126" y="29"/>
                        <a:pt x="126" y="30"/>
                      </a:cubicBezTo>
                      <a:cubicBezTo>
                        <a:pt x="125" y="31"/>
                        <a:pt x="123" y="31"/>
                        <a:pt x="123" y="31"/>
                      </a:cubicBezTo>
                      <a:cubicBezTo>
                        <a:pt x="122" y="31"/>
                        <a:pt x="121" y="30"/>
                        <a:pt x="120" y="30"/>
                      </a:cubicBezTo>
                      <a:cubicBezTo>
                        <a:pt x="119" y="30"/>
                        <a:pt x="117" y="31"/>
                        <a:pt x="117" y="32"/>
                      </a:cubicBezTo>
                      <a:cubicBezTo>
                        <a:pt x="116" y="33"/>
                        <a:pt x="115" y="34"/>
                        <a:pt x="114" y="34"/>
                      </a:cubicBezTo>
                      <a:cubicBezTo>
                        <a:pt x="113" y="35"/>
                        <a:pt x="111" y="36"/>
                        <a:pt x="110" y="37"/>
                      </a:cubicBezTo>
                      <a:cubicBezTo>
                        <a:pt x="109" y="38"/>
                        <a:pt x="108" y="40"/>
                        <a:pt x="109" y="40"/>
                      </a:cubicBezTo>
                      <a:cubicBezTo>
                        <a:pt x="110" y="42"/>
                        <a:pt x="109" y="44"/>
                        <a:pt x="108" y="45"/>
                      </a:cubicBezTo>
                      <a:cubicBezTo>
                        <a:pt x="107" y="46"/>
                        <a:pt x="106" y="46"/>
                        <a:pt x="104" y="46"/>
                      </a:cubicBezTo>
                      <a:cubicBezTo>
                        <a:pt x="103" y="46"/>
                        <a:pt x="102" y="45"/>
                        <a:pt x="101" y="45"/>
                      </a:cubicBezTo>
                      <a:cubicBezTo>
                        <a:pt x="100" y="45"/>
                        <a:pt x="98" y="45"/>
                        <a:pt x="96" y="46"/>
                      </a:cubicBezTo>
                      <a:cubicBezTo>
                        <a:pt x="94" y="47"/>
                        <a:pt x="92" y="48"/>
                        <a:pt x="91" y="50"/>
                      </a:cubicBezTo>
                      <a:cubicBezTo>
                        <a:pt x="90" y="52"/>
                        <a:pt x="89" y="54"/>
                        <a:pt x="89" y="56"/>
                      </a:cubicBezTo>
                      <a:cubicBezTo>
                        <a:pt x="89" y="59"/>
                        <a:pt x="87" y="60"/>
                        <a:pt x="86" y="61"/>
                      </a:cubicBezTo>
                      <a:cubicBezTo>
                        <a:pt x="85" y="62"/>
                        <a:pt x="82" y="64"/>
                        <a:pt x="80" y="65"/>
                      </a:cubicBezTo>
                      <a:cubicBezTo>
                        <a:pt x="78" y="66"/>
                        <a:pt x="76" y="67"/>
                        <a:pt x="73" y="67"/>
                      </a:cubicBezTo>
                      <a:cubicBezTo>
                        <a:pt x="71" y="67"/>
                        <a:pt x="69" y="65"/>
                        <a:pt x="69" y="64"/>
                      </a:cubicBezTo>
                      <a:cubicBezTo>
                        <a:pt x="68" y="63"/>
                        <a:pt x="65" y="62"/>
                        <a:pt x="62" y="63"/>
                      </a:cubicBezTo>
                      <a:cubicBezTo>
                        <a:pt x="60" y="64"/>
                        <a:pt x="57" y="65"/>
                        <a:pt x="57" y="65"/>
                      </a:cubicBezTo>
                      <a:cubicBezTo>
                        <a:pt x="56" y="65"/>
                        <a:pt x="54" y="64"/>
                        <a:pt x="54" y="63"/>
                      </a:cubicBezTo>
                      <a:cubicBezTo>
                        <a:pt x="52" y="63"/>
                        <a:pt x="50" y="64"/>
                        <a:pt x="49" y="65"/>
                      </a:cubicBezTo>
                      <a:cubicBezTo>
                        <a:pt x="48" y="67"/>
                        <a:pt x="46" y="68"/>
                        <a:pt x="45" y="69"/>
                      </a:cubicBezTo>
                      <a:cubicBezTo>
                        <a:pt x="44" y="69"/>
                        <a:pt x="42" y="71"/>
                        <a:pt x="42" y="73"/>
                      </a:cubicBezTo>
                      <a:cubicBezTo>
                        <a:pt x="41" y="74"/>
                        <a:pt x="40" y="74"/>
                        <a:pt x="39" y="74"/>
                      </a:cubicBezTo>
                      <a:cubicBezTo>
                        <a:pt x="39" y="73"/>
                        <a:pt x="39" y="70"/>
                        <a:pt x="39" y="68"/>
                      </a:cubicBezTo>
                      <a:cubicBezTo>
                        <a:pt x="38" y="66"/>
                        <a:pt x="38" y="63"/>
                        <a:pt x="38" y="62"/>
                      </a:cubicBezTo>
                      <a:cubicBezTo>
                        <a:pt x="38" y="60"/>
                        <a:pt x="38" y="58"/>
                        <a:pt x="36" y="57"/>
                      </a:cubicBezTo>
                      <a:cubicBezTo>
                        <a:pt x="35" y="56"/>
                        <a:pt x="33" y="56"/>
                        <a:pt x="31" y="57"/>
                      </a:cubicBezTo>
                      <a:cubicBezTo>
                        <a:pt x="30" y="58"/>
                        <a:pt x="28" y="57"/>
                        <a:pt x="26" y="56"/>
                      </a:cubicBezTo>
                      <a:cubicBezTo>
                        <a:pt x="25" y="55"/>
                        <a:pt x="22" y="54"/>
                        <a:pt x="21" y="53"/>
                      </a:cubicBezTo>
                      <a:cubicBezTo>
                        <a:pt x="20" y="52"/>
                        <a:pt x="17" y="52"/>
                        <a:pt x="15" y="53"/>
                      </a:cubicBezTo>
                      <a:cubicBezTo>
                        <a:pt x="14" y="54"/>
                        <a:pt x="10" y="54"/>
                        <a:pt x="8" y="54"/>
                      </a:cubicBezTo>
                      <a:cubicBezTo>
                        <a:pt x="6" y="54"/>
                        <a:pt x="6" y="53"/>
                        <a:pt x="6" y="53"/>
                      </a:cubicBezTo>
                      <a:cubicBezTo>
                        <a:pt x="6" y="53"/>
                        <a:pt x="6" y="55"/>
                        <a:pt x="5" y="56"/>
                      </a:cubicBezTo>
                      <a:cubicBezTo>
                        <a:pt x="5" y="57"/>
                        <a:pt x="3" y="59"/>
                        <a:pt x="2" y="61"/>
                      </a:cubicBezTo>
                      <a:cubicBezTo>
                        <a:pt x="0" y="62"/>
                        <a:pt x="0" y="64"/>
                        <a:pt x="2" y="63"/>
                      </a:cubicBezTo>
                      <a:cubicBezTo>
                        <a:pt x="3" y="64"/>
                        <a:pt x="5" y="65"/>
                        <a:pt x="6" y="65"/>
                      </a:cubicBezTo>
                      <a:cubicBezTo>
                        <a:pt x="7" y="65"/>
                        <a:pt x="7" y="68"/>
                        <a:pt x="7" y="69"/>
                      </a:cubicBezTo>
                      <a:cubicBezTo>
                        <a:pt x="8" y="72"/>
                        <a:pt x="8" y="74"/>
                        <a:pt x="8" y="75"/>
                      </a:cubicBezTo>
                      <a:cubicBezTo>
                        <a:pt x="8" y="76"/>
                        <a:pt x="8" y="79"/>
                        <a:pt x="8" y="79"/>
                      </a:cubicBezTo>
                      <a:cubicBezTo>
                        <a:pt x="8" y="81"/>
                        <a:pt x="9" y="83"/>
                        <a:pt x="9" y="84"/>
                      </a:cubicBezTo>
                      <a:cubicBezTo>
                        <a:pt x="9" y="84"/>
                        <a:pt x="10" y="85"/>
                        <a:pt x="11" y="85"/>
                      </a:cubicBezTo>
                      <a:cubicBezTo>
                        <a:pt x="13" y="85"/>
                        <a:pt x="15" y="84"/>
                        <a:pt x="17" y="83"/>
                      </a:cubicBezTo>
                      <a:cubicBezTo>
                        <a:pt x="17" y="83"/>
                        <a:pt x="19" y="83"/>
                        <a:pt x="21" y="84"/>
                      </a:cubicBezTo>
                      <a:cubicBezTo>
                        <a:pt x="22" y="85"/>
                        <a:pt x="24" y="87"/>
                        <a:pt x="25" y="87"/>
                      </a:cubicBezTo>
                      <a:cubicBezTo>
                        <a:pt x="25" y="88"/>
                        <a:pt x="26" y="90"/>
                        <a:pt x="28" y="91"/>
                      </a:cubicBezTo>
                      <a:cubicBezTo>
                        <a:pt x="30" y="91"/>
                        <a:pt x="33" y="92"/>
                        <a:pt x="34" y="91"/>
                      </a:cubicBezTo>
                      <a:cubicBezTo>
                        <a:pt x="36" y="91"/>
                        <a:pt x="40" y="91"/>
                        <a:pt x="41" y="90"/>
                      </a:cubicBezTo>
                      <a:cubicBezTo>
                        <a:pt x="42" y="90"/>
                        <a:pt x="44" y="91"/>
                        <a:pt x="45" y="93"/>
                      </a:cubicBezTo>
                      <a:cubicBezTo>
                        <a:pt x="46" y="95"/>
                        <a:pt x="47" y="98"/>
                        <a:pt x="47" y="100"/>
                      </a:cubicBezTo>
                      <a:cubicBezTo>
                        <a:pt x="47" y="101"/>
                        <a:pt x="48" y="104"/>
                        <a:pt x="49" y="105"/>
                      </a:cubicBezTo>
                      <a:cubicBezTo>
                        <a:pt x="49" y="106"/>
                        <a:pt x="50" y="106"/>
                        <a:pt x="51" y="106"/>
                      </a:cubicBezTo>
                      <a:cubicBezTo>
                        <a:pt x="52" y="107"/>
                        <a:pt x="52" y="108"/>
                        <a:pt x="52" y="110"/>
                      </a:cubicBezTo>
                      <a:cubicBezTo>
                        <a:pt x="52" y="111"/>
                        <a:pt x="52" y="112"/>
                        <a:pt x="52" y="114"/>
                      </a:cubicBezTo>
                      <a:cubicBezTo>
                        <a:pt x="52" y="116"/>
                        <a:pt x="52" y="117"/>
                        <a:pt x="53" y="119"/>
                      </a:cubicBezTo>
                      <a:cubicBezTo>
                        <a:pt x="53" y="120"/>
                        <a:pt x="54" y="122"/>
                        <a:pt x="54" y="124"/>
                      </a:cubicBezTo>
                      <a:cubicBezTo>
                        <a:pt x="54" y="126"/>
                        <a:pt x="54" y="128"/>
                        <a:pt x="55" y="129"/>
                      </a:cubicBezTo>
                      <a:cubicBezTo>
                        <a:pt x="55" y="130"/>
                        <a:pt x="57" y="132"/>
                        <a:pt x="58" y="132"/>
                      </a:cubicBezTo>
                      <a:cubicBezTo>
                        <a:pt x="60" y="132"/>
                        <a:pt x="61" y="134"/>
                        <a:pt x="63" y="135"/>
                      </a:cubicBezTo>
                      <a:cubicBezTo>
                        <a:pt x="65" y="136"/>
                        <a:pt x="68" y="137"/>
                        <a:pt x="69" y="139"/>
                      </a:cubicBezTo>
                      <a:cubicBezTo>
                        <a:pt x="71" y="140"/>
                        <a:pt x="73" y="142"/>
                        <a:pt x="74" y="143"/>
                      </a:cubicBezTo>
                      <a:cubicBezTo>
                        <a:pt x="76" y="145"/>
                        <a:pt x="77" y="147"/>
                        <a:pt x="77" y="149"/>
                      </a:cubicBezTo>
                      <a:cubicBezTo>
                        <a:pt x="77" y="150"/>
                        <a:pt x="76" y="152"/>
                        <a:pt x="75" y="154"/>
                      </a:cubicBezTo>
                      <a:cubicBezTo>
                        <a:pt x="75" y="155"/>
                        <a:pt x="73" y="158"/>
                        <a:pt x="73" y="159"/>
                      </a:cubicBezTo>
                      <a:cubicBezTo>
                        <a:pt x="72" y="160"/>
                        <a:pt x="72" y="163"/>
                        <a:pt x="72" y="164"/>
                      </a:cubicBezTo>
                      <a:cubicBezTo>
                        <a:pt x="72" y="166"/>
                        <a:pt x="73" y="168"/>
                        <a:pt x="75" y="169"/>
                      </a:cubicBezTo>
                      <a:cubicBezTo>
                        <a:pt x="76" y="169"/>
                        <a:pt x="79" y="170"/>
                        <a:pt x="80" y="171"/>
                      </a:cubicBezTo>
                      <a:cubicBezTo>
                        <a:pt x="82" y="172"/>
                        <a:pt x="84" y="172"/>
                        <a:pt x="84" y="171"/>
                      </a:cubicBezTo>
                      <a:cubicBezTo>
                        <a:pt x="84" y="170"/>
                        <a:pt x="84" y="168"/>
                        <a:pt x="84" y="167"/>
                      </a:cubicBezTo>
                      <a:cubicBezTo>
                        <a:pt x="84" y="166"/>
                        <a:pt x="84" y="164"/>
                        <a:pt x="84" y="162"/>
                      </a:cubicBezTo>
                      <a:cubicBezTo>
                        <a:pt x="84" y="161"/>
                        <a:pt x="85" y="159"/>
                        <a:pt x="86" y="159"/>
                      </a:cubicBezTo>
                      <a:cubicBezTo>
                        <a:pt x="87" y="158"/>
                        <a:pt x="89" y="158"/>
                        <a:pt x="90" y="159"/>
                      </a:cubicBezTo>
                      <a:cubicBezTo>
                        <a:pt x="91" y="159"/>
                        <a:pt x="93" y="158"/>
                        <a:pt x="93" y="156"/>
                      </a:cubicBezTo>
                      <a:cubicBezTo>
                        <a:pt x="94" y="154"/>
                        <a:pt x="95" y="154"/>
                        <a:pt x="96" y="155"/>
                      </a:cubicBezTo>
                      <a:cubicBezTo>
                        <a:pt x="97" y="155"/>
                        <a:pt x="98" y="157"/>
                        <a:pt x="99" y="159"/>
                      </a:cubicBezTo>
                      <a:cubicBezTo>
                        <a:pt x="100" y="159"/>
                        <a:pt x="102" y="161"/>
                        <a:pt x="102" y="163"/>
                      </a:cubicBezTo>
                      <a:cubicBezTo>
                        <a:pt x="102" y="164"/>
                        <a:pt x="104" y="164"/>
                        <a:pt x="105" y="164"/>
                      </a:cubicBezTo>
                      <a:cubicBezTo>
                        <a:pt x="106" y="163"/>
                        <a:pt x="108" y="163"/>
                        <a:pt x="109" y="163"/>
                      </a:cubicBezTo>
                      <a:cubicBezTo>
                        <a:pt x="110" y="163"/>
                        <a:pt x="110" y="161"/>
                        <a:pt x="110" y="160"/>
                      </a:cubicBezTo>
                      <a:cubicBezTo>
                        <a:pt x="110" y="158"/>
                        <a:pt x="110" y="157"/>
                        <a:pt x="111" y="156"/>
                      </a:cubicBezTo>
                      <a:cubicBezTo>
                        <a:pt x="112" y="155"/>
                        <a:pt x="114" y="153"/>
                        <a:pt x="116" y="152"/>
                      </a:cubicBezTo>
                      <a:cubicBezTo>
                        <a:pt x="117" y="151"/>
                        <a:pt x="118" y="151"/>
                        <a:pt x="119" y="152"/>
                      </a:cubicBezTo>
                      <a:cubicBezTo>
                        <a:pt x="120" y="152"/>
                        <a:pt x="121" y="155"/>
                        <a:pt x="121" y="156"/>
                      </a:cubicBezTo>
                      <a:cubicBezTo>
                        <a:pt x="121" y="158"/>
                        <a:pt x="122" y="161"/>
                        <a:pt x="121" y="163"/>
                      </a:cubicBezTo>
                      <a:cubicBezTo>
                        <a:pt x="121" y="165"/>
                        <a:pt x="121" y="167"/>
                        <a:pt x="121" y="169"/>
                      </a:cubicBezTo>
                      <a:cubicBezTo>
                        <a:pt x="121" y="171"/>
                        <a:pt x="120" y="172"/>
                        <a:pt x="120" y="173"/>
                      </a:cubicBezTo>
                      <a:cubicBezTo>
                        <a:pt x="120" y="175"/>
                        <a:pt x="120" y="177"/>
                        <a:pt x="120" y="178"/>
                      </a:cubicBezTo>
                      <a:cubicBezTo>
                        <a:pt x="120" y="178"/>
                        <a:pt x="122" y="179"/>
                        <a:pt x="123" y="178"/>
                      </a:cubicBezTo>
                      <a:cubicBezTo>
                        <a:pt x="125" y="177"/>
                        <a:pt x="126" y="177"/>
                        <a:pt x="127" y="177"/>
                      </a:cubicBezTo>
                      <a:cubicBezTo>
                        <a:pt x="127" y="177"/>
                        <a:pt x="128" y="177"/>
                        <a:pt x="128" y="176"/>
                      </a:cubicBezTo>
                      <a:cubicBezTo>
                        <a:pt x="128" y="175"/>
                        <a:pt x="130" y="174"/>
                        <a:pt x="132" y="174"/>
                      </a:cubicBezTo>
                      <a:cubicBezTo>
                        <a:pt x="134" y="174"/>
                        <a:pt x="135" y="174"/>
                        <a:pt x="137" y="174"/>
                      </a:cubicBezTo>
                      <a:cubicBezTo>
                        <a:pt x="138" y="174"/>
                        <a:pt x="139" y="174"/>
                        <a:pt x="139" y="174"/>
                      </a:cubicBezTo>
                      <a:cubicBezTo>
                        <a:pt x="139" y="174"/>
                        <a:pt x="141" y="174"/>
                        <a:pt x="143" y="174"/>
                      </a:cubicBezTo>
                      <a:cubicBezTo>
                        <a:pt x="144" y="174"/>
                        <a:pt x="146" y="173"/>
                        <a:pt x="147" y="173"/>
                      </a:cubicBezTo>
                      <a:cubicBezTo>
                        <a:pt x="148" y="172"/>
                        <a:pt x="150" y="171"/>
                        <a:pt x="150" y="169"/>
                      </a:cubicBezTo>
                      <a:cubicBezTo>
                        <a:pt x="150" y="168"/>
                        <a:pt x="150" y="166"/>
                        <a:pt x="150" y="164"/>
                      </a:cubicBezTo>
                      <a:cubicBezTo>
                        <a:pt x="150" y="162"/>
                        <a:pt x="150" y="159"/>
                        <a:pt x="150" y="157"/>
                      </a:cubicBezTo>
                      <a:cubicBezTo>
                        <a:pt x="151" y="156"/>
                        <a:pt x="152" y="154"/>
                        <a:pt x="152" y="152"/>
                      </a:cubicBezTo>
                      <a:cubicBezTo>
                        <a:pt x="153" y="151"/>
                        <a:pt x="153" y="150"/>
                        <a:pt x="152" y="149"/>
                      </a:cubicBezTo>
                      <a:cubicBezTo>
                        <a:pt x="152" y="148"/>
                        <a:pt x="151" y="146"/>
                        <a:pt x="151" y="145"/>
                      </a:cubicBezTo>
                      <a:cubicBezTo>
                        <a:pt x="151" y="145"/>
                        <a:pt x="150" y="142"/>
                        <a:pt x="150" y="140"/>
                      </a:cubicBezTo>
                      <a:cubicBezTo>
                        <a:pt x="149" y="140"/>
                        <a:pt x="147" y="136"/>
                        <a:pt x="146" y="135"/>
                      </a:cubicBezTo>
                      <a:cubicBezTo>
                        <a:pt x="144" y="133"/>
                        <a:pt x="142" y="132"/>
                        <a:pt x="142" y="132"/>
                      </a:cubicBezTo>
                      <a:cubicBezTo>
                        <a:pt x="142" y="132"/>
                        <a:pt x="141" y="133"/>
                        <a:pt x="139" y="134"/>
                      </a:cubicBezTo>
                      <a:cubicBezTo>
                        <a:pt x="139" y="136"/>
                        <a:pt x="136" y="136"/>
                        <a:pt x="133" y="136"/>
                      </a:cubicBezTo>
                      <a:cubicBezTo>
                        <a:pt x="131" y="136"/>
                        <a:pt x="128" y="135"/>
                        <a:pt x="126" y="134"/>
                      </a:cubicBezTo>
                      <a:cubicBezTo>
                        <a:pt x="123" y="134"/>
                        <a:pt x="122" y="133"/>
                        <a:pt x="120" y="133"/>
                      </a:cubicBezTo>
                      <a:cubicBezTo>
                        <a:pt x="119" y="132"/>
                        <a:pt x="119" y="130"/>
                        <a:pt x="120" y="128"/>
                      </a:cubicBezTo>
                      <a:cubicBezTo>
                        <a:pt x="120" y="128"/>
                        <a:pt x="122" y="126"/>
                        <a:pt x="122" y="124"/>
                      </a:cubicBezTo>
                      <a:cubicBezTo>
                        <a:pt x="122" y="123"/>
                        <a:pt x="123" y="121"/>
                        <a:pt x="123" y="120"/>
                      </a:cubicBezTo>
                      <a:cubicBezTo>
                        <a:pt x="124" y="118"/>
                        <a:pt x="126" y="116"/>
                        <a:pt x="127" y="115"/>
                      </a:cubicBezTo>
                      <a:cubicBezTo>
                        <a:pt x="129" y="115"/>
                        <a:pt x="131" y="115"/>
                        <a:pt x="134" y="115"/>
                      </a:cubicBezTo>
                      <a:cubicBezTo>
                        <a:pt x="137" y="115"/>
                        <a:pt x="139" y="116"/>
                        <a:pt x="139" y="116"/>
                      </a:cubicBezTo>
                      <a:cubicBezTo>
                        <a:pt x="139" y="116"/>
                        <a:pt x="138" y="114"/>
                        <a:pt x="137" y="113"/>
                      </a:cubicBezTo>
                      <a:cubicBezTo>
                        <a:pt x="137" y="111"/>
                        <a:pt x="136" y="108"/>
                        <a:pt x="135" y="106"/>
                      </a:cubicBezTo>
                      <a:cubicBezTo>
                        <a:pt x="135" y="103"/>
                        <a:pt x="134" y="100"/>
                        <a:pt x="135" y="98"/>
                      </a:cubicBezTo>
                      <a:cubicBezTo>
                        <a:pt x="135" y="96"/>
                        <a:pt x="135" y="92"/>
                        <a:pt x="135" y="90"/>
                      </a:cubicBezTo>
                      <a:cubicBezTo>
                        <a:pt x="135" y="87"/>
                        <a:pt x="135" y="84"/>
                        <a:pt x="134" y="83"/>
                      </a:cubicBezTo>
                      <a:cubicBezTo>
                        <a:pt x="134" y="81"/>
                        <a:pt x="134" y="78"/>
                        <a:pt x="133" y="75"/>
                      </a:cubicBezTo>
                      <a:cubicBezTo>
                        <a:pt x="133" y="72"/>
                        <a:pt x="134" y="68"/>
                        <a:pt x="135" y="65"/>
                      </a:cubicBezTo>
                      <a:cubicBezTo>
                        <a:pt x="137" y="62"/>
                        <a:pt x="139" y="58"/>
                        <a:pt x="140" y="57"/>
                      </a:cubicBezTo>
                      <a:cubicBezTo>
                        <a:pt x="142" y="54"/>
                        <a:pt x="145" y="51"/>
                        <a:pt x="146" y="51"/>
                      </a:cubicBezTo>
                      <a:cubicBezTo>
                        <a:pt x="147" y="49"/>
                        <a:pt x="149" y="47"/>
                        <a:pt x="150" y="46"/>
                      </a:cubicBezTo>
                      <a:cubicBezTo>
                        <a:pt x="152" y="45"/>
                        <a:pt x="154" y="43"/>
                        <a:pt x="154" y="42"/>
                      </a:cubicBezTo>
                      <a:cubicBezTo>
                        <a:pt x="155" y="40"/>
                        <a:pt x="157" y="38"/>
                        <a:pt x="158" y="37"/>
                      </a:cubicBezTo>
                      <a:cubicBezTo>
                        <a:pt x="158" y="36"/>
                        <a:pt x="158" y="34"/>
                        <a:pt x="157" y="33"/>
                      </a:cubicBezTo>
                      <a:cubicBezTo>
                        <a:pt x="156" y="32"/>
                        <a:pt x="156" y="32"/>
                        <a:pt x="156" y="32"/>
                      </a:cubicBezTo>
                      <a:cubicBezTo>
                        <a:pt x="154" y="32"/>
                        <a:pt x="153" y="31"/>
                        <a:pt x="153" y="31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2" name="Freeform 53">
                  <a:extLst>
                    <a:ext uri="{FF2B5EF4-FFF2-40B4-BE49-F238E27FC236}">
                      <a16:creationId xmlns:a16="http://schemas.microsoft.com/office/drawing/2014/main" id="{2FF094EA-B483-DDD8-BA8B-F365673BE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925" y="1791853"/>
                  <a:ext cx="356510" cy="365254"/>
                </a:xfrm>
                <a:custGeom>
                  <a:avLst/>
                  <a:gdLst/>
                  <a:ahLst/>
                  <a:cxnLst>
                    <a:cxn ang="0">
                      <a:pos x="15" y="136"/>
                    </a:cxn>
                    <a:cxn ang="0">
                      <a:pos x="30" y="138"/>
                    </a:cxn>
                    <a:cxn ang="0">
                      <a:pos x="36" y="139"/>
                    </a:cxn>
                    <a:cxn ang="0">
                      <a:pos x="49" y="137"/>
                    </a:cxn>
                    <a:cxn ang="0">
                      <a:pos x="59" y="141"/>
                    </a:cxn>
                    <a:cxn ang="0">
                      <a:pos x="66" y="146"/>
                    </a:cxn>
                    <a:cxn ang="0">
                      <a:pos x="67" y="158"/>
                    </a:cxn>
                    <a:cxn ang="0">
                      <a:pos x="73" y="154"/>
                    </a:cxn>
                    <a:cxn ang="0">
                      <a:pos x="81" y="148"/>
                    </a:cxn>
                    <a:cxn ang="0">
                      <a:pos x="90" y="147"/>
                    </a:cxn>
                    <a:cxn ang="0">
                      <a:pos x="101" y="151"/>
                    </a:cxn>
                    <a:cxn ang="0">
                      <a:pos x="114" y="146"/>
                    </a:cxn>
                    <a:cxn ang="0">
                      <a:pos x="119" y="135"/>
                    </a:cxn>
                    <a:cxn ang="0">
                      <a:pos x="129" y="129"/>
                    </a:cxn>
                    <a:cxn ang="0">
                      <a:pos x="136" y="129"/>
                    </a:cxn>
                    <a:cxn ang="0">
                      <a:pos x="138" y="122"/>
                    </a:cxn>
                    <a:cxn ang="0">
                      <a:pos x="145" y="116"/>
                    </a:cxn>
                    <a:cxn ang="0">
                      <a:pos x="151" y="115"/>
                    </a:cxn>
                    <a:cxn ang="0">
                      <a:pos x="155" y="111"/>
                    </a:cxn>
                    <a:cxn ang="0">
                      <a:pos x="150" y="103"/>
                    </a:cxn>
                    <a:cxn ang="0">
                      <a:pos x="149" y="90"/>
                    </a:cxn>
                    <a:cxn ang="0">
                      <a:pos x="144" y="83"/>
                    </a:cxn>
                    <a:cxn ang="0">
                      <a:pos x="139" y="72"/>
                    </a:cxn>
                    <a:cxn ang="0">
                      <a:pos x="131" y="64"/>
                    </a:cxn>
                    <a:cxn ang="0">
                      <a:pos x="124" y="64"/>
                    </a:cxn>
                    <a:cxn ang="0">
                      <a:pos x="114" y="54"/>
                    </a:cxn>
                    <a:cxn ang="0">
                      <a:pos x="110" y="42"/>
                    </a:cxn>
                    <a:cxn ang="0">
                      <a:pos x="103" y="27"/>
                    </a:cxn>
                    <a:cxn ang="0">
                      <a:pos x="92" y="17"/>
                    </a:cxn>
                    <a:cxn ang="0">
                      <a:pos x="100" y="11"/>
                    </a:cxn>
                    <a:cxn ang="0">
                      <a:pos x="107" y="0"/>
                    </a:cxn>
                    <a:cxn ang="0">
                      <a:pos x="99" y="1"/>
                    </a:cxn>
                    <a:cxn ang="0">
                      <a:pos x="88" y="7"/>
                    </a:cxn>
                    <a:cxn ang="0">
                      <a:pos x="75" y="8"/>
                    </a:cxn>
                    <a:cxn ang="0">
                      <a:pos x="78" y="15"/>
                    </a:cxn>
                    <a:cxn ang="0">
                      <a:pos x="76" y="19"/>
                    </a:cxn>
                    <a:cxn ang="0">
                      <a:pos x="66" y="23"/>
                    </a:cxn>
                    <a:cxn ang="0">
                      <a:pos x="55" y="27"/>
                    </a:cxn>
                    <a:cxn ang="0">
                      <a:pos x="48" y="30"/>
                    </a:cxn>
                    <a:cxn ang="0">
                      <a:pos x="43" y="34"/>
                    </a:cxn>
                    <a:cxn ang="0">
                      <a:pos x="37" y="41"/>
                    </a:cxn>
                    <a:cxn ang="0">
                      <a:pos x="38" y="48"/>
                    </a:cxn>
                    <a:cxn ang="0">
                      <a:pos x="40" y="60"/>
                    </a:cxn>
                    <a:cxn ang="0">
                      <a:pos x="37" y="68"/>
                    </a:cxn>
                    <a:cxn ang="0">
                      <a:pos x="41" y="77"/>
                    </a:cxn>
                    <a:cxn ang="0">
                      <a:pos x="39" y="80"/>
                    </a:cxn>
                    <a:cxn ang="0">
                      <a:pos x="29" y="87"/>
                    </a:cxn>
                    <a:cxn ang="0">
                      <a:pos x="17" y="98"/>
                    </a:cxn>
                    <a:cxn ang="0">
                      <a:pos x="11" y="104"/>
                    </a:cxn>
                    <a:cxn ang="0">
                      <a:pos x="3" y="113"/>
                    </a:cxn>
                    <a:cxn ang="0">
                      <a:pos x="1" y="117"/>
                    </a:cxn>
                    <a:cxn ang="0">
                      <a:pos x="5" y="124"/>
                    </a:cxn>
                    <a:cxn ang="0">
                      <a:pos x="3" y="131"/>
                    </a:cxn>
                  </a:cxnLst>
                  <a:rect l="0" t="0" r="r" b="b"/>
                  <a:pathLst>
                    <a:path w="155" h="159">
                      <a:moveTo>
                        <a:pt x="6" y="136"/>
                      </a:moveTo>
                      <a:cubicBezTo>
                        <a:pt x="8" y="136"/>
                        <a:pt x="13" y="136"/>
                        <a:pt x="15" y="136"/>
                      </a:cubicBezTo>
                      <a:cubicBezTo>
                        <a:pt x="19" y="136"/>
                        <a:pt x="22" y="136"/>
                        <a:pt x="23" y="136"/>
                      </a:cubicBezTo>
                      <a:cubicBezTo>
                        <a:pt x="25" y="137"/>
                        <a:pt x="28" y="137"/>
                        <a:pt x="30" y="138"/>
                      </a:cubicBezTo>
                      <a:cubicBezTo>
                        <a:pt x="31" y="138"/>
                        <a:pt x="33" y="138"/>
                        <a:pt x="33" y="138"/>
                      </a:cubicBezTo>
                      <a:cubicBezTo>
                        <a:pt x="33" y="138"/>
                        <a:pt x="34" y="139"/>
                        <a:pt x="36" y="139"/>
                      </a:cubicBezTo>
                      <a:cubicBezTo>
                        <a:pt x="38" y="138"/>
                        <a:pt x="41" y="138"/>
                        <a:pt x="43" y="138"/>
                      </a:cubicBezTo>
                      <a:cubicBezTo>
                        <a:pt x="45" y="137"/>
                        <a:pt x="47" y="137"/>
                        <a:pt x="49" y="137"/>
                      </a:cubicBezTo>
                      <a:cubicBezTo>
                        <a:pt x="50" y="138"/>
                        <a:pt x="53" y="140"/>
                        <a:pt x="54" y="141"/>
                      </a:cubicBezTo>
                      <a:cubicBezTo>
                        <a:pt x="55" y="141"/>
                        <a:pt x="58" y="142"/>
                        <a:pt x="59" y="141"/>
                      </a:cubicBezTo>
                      <a:cubicBezTo>
                        <a:pt x="61" y="140"/>
                        <a:pt x="63" y="140"/>
                        <a:pt x="64" y="141"/>
                      </a:cubicBezTo>
                      <a:cubicBezTo>
                        <a:pt x="65" y="143"/>
                        <a:pt x="66" y="145"/>
                        <a:pt x="66" y="146"/>
                      </a:cubicBezTo>
                      <a:cubicBezTo>
                        <a:pt x="66" y="148"/>
                        <a:pt x="66" y="151"/>
                        <a:pt x="66" y="153"/>
                      </a:cubicBezTo>
                      <a:cubicBezTo>
                        <a:pt x="66" y="155"/>
                        <a:pt x="66" y="157"/>
                        <a:pt x="67" y="158"/>
                      </a:cubicBezTo>
                      <a:cubicBezTo>
                        <a:pt x="68" y="159"/>
                        <a:pt x="69" y="159"/>
                        <a:pt x="70" y="157"/>
                      </a:cubicBezTo>
                      <a:cubicBezTo>
                        <a:pt x="70" y="155"/>
                        <a:pt x="72" y="154"/>
                        <a:pt x="73" y="154"/>
                      </a:cubicBezTo>
                      <a:cubicBezTo>
                        <a:pt x="74" y="153"/>
                        <a:pt x="76" y="151"/>
                        <a:pt x="77" y="149"/>
                      </a:cubicBezTo>
                      <a:cubicBezTo>
                        <a:pt x="78" y="149"/>
                        <a:pt x="80" y="148"/>
                        <a:pt x="81" y="148"/>
                      </a:cubicBezTo>
                      <a:cubicBezTo>
                        <a:pt x="82" y="148"/>
                        <a:pt x="84" y="149"/>
                        <a:pt x="85" y="149"/>
                      </a:cubicBezTo>
                      <a:cubicBezTo>
                        <a:pt x="85" y="149"/>
                        <a:pt x="88" y="148"/>
                        <a:pt x="90" y="147"/>
                      </a:cubicBezTo>
                      <a:cubicBezTo>
                        <a:pt x="93" y="146"/>
                        <a:pt x="96" y="147"/>
                        <a:pt x="97" y="149"/>
                      </a:cubicBezTo>
                      <a:cubicBezTo>
                        <a:pt x="97" y="150"/>
                        <a:pt x="99" y="151"/>
                        <a:pt x="101" y="151"/>
                      </a:cubicBezTo>
                      <a:cubicBezTo>
                        <a:pt x="104" y="151"/>
                        <a:pt x="106" y="150"/>
                        <a:pt x="108" y="149"/>
                      </a:cubicBezTo>
                      <a:cubicBezTo>
                        <a:pt x="110" y="149"/>
                        <a:pt x="113" y="147"/>
                        <a:pt x="114" y="146"/>
                      </a:cubicBezTo>
                      <a:cubicBezTo>
                        <a:pt x="115" y="145"/>
                        <a:pt x="117" y="143"/>
                        <a:pt x="117" y="141"/>
                      </a:cubicBezTo>
                      <a:cubicBezTo>
                        <a:pt x="117" y="139"/>
                        <a:pt x="118" y="136"/>
                        <a:pt x="119" y="135"/>
                      </a:cubicBezTo>
                      <a:cubicBezTo>
                        <a:pt x="120" y="133"/>
                        <a:pt x="122" y="131"/>
                        <a:pt x="124" y="130"/>
                      </a:cubicBezTo>
                      <a:cubicBezTo>
                        <a:pt x="126" y="130"/>
                        <a:pt x="128" y="129"/>
                        <a:pt x="129" y="129"/>
                      </a:cubicBezTo>
                      <a:cubicBezTo>
                        <a:pt x="130" y="129"/>
                        <a:pt x="131" y="130"/>
                        <a:pt x="132" y="130"/>
                      </a:cubicBezTo>
                      <a:cubicBezTo>
                        <a:pt x="134" y="131"/>
                        <a:pt x="136" y="131"/>
                        <a:pt x="136" y="129"/>
                      </a:cubicBezTo>
                      <a:cubicBezTo>
                        <a:pt x="137" y="128"/>
                        <a:pt x="138" y="127"/>
                        <a:pt x="137" y="125"/>
                      </a:cubicBezTo>
                      <a:cubicBezTo>
                        <a:pt x="136" y="124"/>
                        <a:pt x="137" y="122"/>
                        <a:pt x="138" y="122"/>
                      </a:cubicBezTo>
                      <a:cubicBezTo>
                        <a:pt x="139" y="121"/>
                        <a:pt x="141" y="120"/>
                        <a:pt x="143" y="119"/>
                      </a:cubicBezTo>
                      <a:cubicBezTo>
                        <a:pt x="143" y="119"/>
                        <a:pt x="144" y="117"/>
                        <a:pt x="145" y="116"/>
                      </a:cubicBezTo>
                      <a:cubicBezTo>
                        <a:pt x="145" y="115"/>
                        <a:pt x="147" y="115"/>
                        <a:pt x="148" y="115"/>
                      </a:cubicBezTo>
                      <a:cubicBezTo>
                        <a:pt x="150" y="114"/>
                        <a:pt x="151" y="115"/>
                        <a:pt x="151" y="115"/>
                      </a:cubicBezTo>
                      <a:cubicBezTo>
                        <a:pt x="151" y="115"/>
                        <a:pt x="153" y="115"/>
                        <a:pt x="154" y="114"/>
                      </a:cubicBezTo>
                      <a:cubicBezTo>
                        <a:pt x="154" y="114"/>
                        <a:pt x="155" y="113"/>
                        <a:pt x="155" y="111"/>
                      </a:cubicBezTo>
                      <a:cubicBezTo>
                        <a:pt x="155" y="110"/>
                        <a:pt x="154" y="108"/>
                        <a:pt x="153" y="108"/>
                      </a:cubicBezTo>
                      <a:cubicBezTo>
                        <a:pt x="152" y="106"/>
                        <a:pt x="150" y="104"/>
                        <a:pt x="150" y="103"/>
                      </a:cubicBezTo>
                      <a:cubicBezTo>
                        <a:pt x="150" y="100"/>
                        <a:pt x="150" y="98"/>
                        <a:pt x="150" y="97"/>
                      </a:cubicBezTo>
                      <a:cubicBezTo>
                        <a:pt x="150" y="95"/>
                        <a:pt x="150" y="92"/>
                        <a:pt x="149" y="90"/>
                      </a:cubicBezTo>
                      <a:cubicBezTo>
                        <a:pt x="148" y="87"/>
                        <a:pt x="147" y="85"/>
                        <a:pt x="147" y="85"/>
                      </a:cubicBezTo>
                      <a:cubicBezTo>
                        <a:pt x="147" y="85"/>
                        <a:pt x="146" y="84"/>
                        <a:pt x="144" y="83"/>
                      </a:cubicBezTo>
                      <a:cubicBezTo>
                        <a:pt x="142" y="82"/>
                        <a:pt x="140" y="80"/>
                        <a:pt x="140" y="78"/>
                      </a:cubicBezTo>
                      <a:cubicBezTo>
                        <a:pt x="140" y="77"/>
                        <a:pt x="139" y="74"/>
                        <a:pt x="139" y="72"/>
                      </a:cubicBezTo>
                      <a:cubicBezTo>
                        <a:pt x="139" y="72"/>
                        <a:pt x="138" y="69"/>
                        <a:pt x="136" y="67"/>
                      </a:cubicBezTo>
                      <a:cubicBezTo>
                        <a:pt x="134" y="67"/>
                        <a:pt x="132" y="65"/>
                        <a:pt x="131" y="64"/>
                      </a:cubicBezTo>
                      <a:cubicBezTo>
                        <a:pt x="131" y="63"/>
                        <a:pt x="130" y="63"/>
                        <a:pt x="130" y="64"/>
                      </a:cubicBezTo>
                      <a:cubicBezTo>
                        <a:pt x="129" y="64"/>
                        <a:pt x="126" y="64"/>
                        <a:pt x="124" y="64"/>
                      </a:cubicBezTo>
                      <a:cubicBezTo>
                        <a:pt x="122" y="64"/>
                        <a:pt x="120" y="63"/>
                        <a:pt x="118" y="60"/>
                      </a:cubicBezTo>
                      <a:cubicBezTo>
                        <a:pt x="117" y="58"/>
                        <a:pt x="115" y="55"/>
                        <a:pt x="114" y="54"/>
                      </a:cubicBezTo>
                      <a:cubicBezTo>
                        <a:pt x="114" y="53"/>
                        <a:pt x="113" y="50"/>
                        <a:pt x="112" y="48"/>
                      </a:cubicBezTo>
                      <a:cubicBezTo>
                        <a:pt x="112" y="46"/>
                        <a:pt x="111" y="43"/>
                        <a:pt x="110" y="42"/>
                      </a:cubicBezTo>
                      <a:cubicBezTo>
                        <a:pt x="109" y="39"/>
                        <a:pt x="108" y="36"/>
                        <a:pt x="108" y="34"/>
                      </a:cubicBezTo>
                      <a:cubicBezTo>
                        <a:pt x="108" y="32"/>
                        <a:pt x="106" y="29"/>
                        <a:pt x="103" y="27"/>
                      </a:cubicBezTo>
                      <a:cubicBezTo>
                        <a:pt x="102" y="26"/>
                        <a:pt x="98" y="24"/>
                        <a:pt x="95" y="23"/>
                      </a:cubicBezTo>
                      <a:cubicBezTo>
                        <a:pt x="93" y="21"/>
                        <a:pt x="92" y="18"/>
                        <a:pt x="92" y="17"/>
                      </a:cubicBezTo>
                      <a:cubicBezTo>
                        <a:pt x="92" y="15"/>
                        <a:pt x="94" y="13"/>
                        <a:pt x="95" y="13"/>
                      </a:cubicBezTo>
                      <a:cubicBezTo>
                        <a:pt x="97" y="13"/>
                        <a:pt x="99" y="11"/>
                        <a:pt x="100" y="11"/>
                      </a:cubicBezTo>
                      <a:cubicBezTo>
                        <a:pt x="100" y="10"/>
                        <a:pt x="102" y="6"/>
                        <a:pt x="104" y="5"/>
                      </a:cubicBezTo>
                      <a:cubicBezTo>
                        <a:pt x="106" y="2"/>
                        <a:pt x="107" y="0"/>
                        <a:pt x="107" y="0"/>
                      </a:cubicBezTo>
                      <a:cubicBezTo>
                        <a:pt x="107" y="0"/>
                        <a:pt x="106" y="0"/>
                        <a:pt x="104" y="0"/>
                      </a:cubicBezTo>
                      <a:cubicBezTo>
                        <a:pt x="102" y="0"/>
                        <a:pt x="99" y="0"/>
                        <a:pt x="99" y="1"/>
                      </a:cubicBezTo>
                      <a:cubicBezTo>
                        <a:pt x="98" y="2"/>
                        <a:pt x="96" y="4"/>
                        <a:pt x="94" y="5"/>
                      </a:cubicBezTo>
                      <a:cubicBezTo>
                        <a:pt x="93" y="6"/>
                        <a:pt x="91" y="7"/>
                        <a:pt x="88" y="7"/>
                      </a:cubicBezTo>
                      <a:cubicBezTo>
                        <a:pt x="86" y="8"/>
                        <a:pt x="82" y="8"/>
                        <a:pt x="80" y="8"/>
                      </a:cubicBezTo>
                      <a:cubicBezTo>
                        <a:pt x="77" y="8"/>
                        <a:pt x="75" y="8"/>
                        <a:pt x="75" y="8"/>
                      </a:cubicBezTo>
                      <a:cubicBezTo>
                        <a:pt x="75" y="8"/>
                        <a:pt x="76" y="9"/>
                        <a:pt x="77" y="9"/>
                      </a:cubicBezTo>
                      <a:cubicBezTo>
                        <a:pt x="78" y="11"/>
                        <a:pt x="78" y="14"/>
                        <a:pt x="78" y="15"/>
                      </a:cubicBezTo>
                      <a:cubicBezTo>
                        <a:pt x="77" y="16"/>
                        <a:pt x="77" y="18"/>
                        <a:pt x="77" y="18"/>
                      </a:cubicBezTo>
                      <a:cubicBezTo>
                        <a:pt x="77" y="18"/>
                        <a:pt x="76" y="18"/>
                        <a:pt x="76" y="19"/>
                      </a:cubicBezTo>
                      <a:cubicBezTo>
                        <a:pt x="74" y="20"/>
                        <a:pt x="72" y="21"/>
                        <a:pt x="71" y="21"/>
                      </a:cubicBezTo>
                      <a:cubicBezTo>
                        <a:pt x="70" y="23"/>
                        <a:pt x="68" y="23"/>
                        <a:pt x="66" y="23"/>
                      </a:cubicBezTo>
                      <a:cubicBezTo>
                        <a:pt x="64" y="23"/>
                        <a:pt x="61" y="23"/>
                        <a:pt x="60" y="24"/>
                      </a:cubicBezTo>
                      <a:cubicBezTo>
                        <a:pt x="60" y="25"/>
                        <a:pt x="58" y="26"/>
                        <a:pt x="55" y="27"/>
                      </a:cubicBezTo>
                      <a:cubicBezTo>
                        <a:pt x="53" y="27"/>
                        <a:pt x="52" y="28"/>
                        <a:pt x="51" y="29"/>
                      </a:cubicBezTo>
                      <a:cubicBezTo>
                        <a:pt x="50" y="30"/>
                        <a:pt x="49" y="30"/>
                        <a:pt x="48" y="30"/>
                      </a:cubicBezTo>
                      <a:cubicBezTo>
                        <a:pt x="48" y="30"/>
                        <a:pt x="46" y="31"/>
                        <a:pt x="46" y="31"/>
                      </a:cubicBezTo>
                      <a:cubicBezTo>
                        <a:pt x="45" y="32"/>
                        <a:pt x="45" y="33"/>
                        <a:pt x="43" y="34"/>
                      </a:cubicBezTo>
                      <a:cubicBezTo>
                        <a:pt x="42" y="35"/>
                        <a:pt x="39" y="37"/>
                        <a:pt x="38" y="38"/>
                      </a:cubicBezTo>
                      <a:cubicBezTo>
                        <a:pt x="37" y="39"/>
                        <a:pt x="37" y="41"/>
                        <a:pt x="37" y="41"/>
                      </a:cubicBezTo>
                      <a:cubicBezTo>
                        <a:pt x="37" y="41"/>
                        <a:pt x="37" y="42"/>
                        <a:pt x="37" y="43"/>
                      </a:cubicBezTo>
                      <a:cubicBezTo>
                        <a:pt x="38" y="44"/>
                        <a:pt x="38" y="46"/>
                        <a:pt x="38" y="48"/>
                      </a:cubicBezTo>
                      <a:cubicBezTo>
                        <a:pt x="39" y="49"/>
                        <a:pt x="40" y="52"/>
                        <a:pt x="41" y="53"/>
                      </a:cubicBezTo>
                      <a:cubicBezTo>
                        <a:pt x="42" y="54"/>
                        <a:pt x="41" y="57"/>
                        <a:pt x="40" y="60"/>
                      </a:cubicBezTo>
                      <a:cubicBezTo>
                        <a:pt x="39" y="61"/>
                        <a:pt x="39" y="64"/>
                        <a:pt x="39" y="64"/>
                      </a:cubicBezTo>
                      <a:cubicBezTo>
                        <a:pt x="39" y="65"/>
                        <a:pt x="38" y="66"/>
                        <a:pt x="37" y="68"/>
                      </a:cubicBezTo>
                      <a:cubicBezTo>
                        <a:pt x="36" y="69"/>
                        <a:pt x="36" y="72"/>
                        <a:pt x="37" y="72"/>
                      </a:cubicBezTo>
                      <a:cubicBezTo>
                        <a:pt x="39" y="74"/>
                        <a:pt x="40" y="76"/>
                        <a:pt x="41" y="77"/>
                      </a:cubicBezTo>
                      <a:cubicBezTo>
                        <a:pt x="41" y="77"/>
                        <a:pt x="41" y="78"/>
                        <a:pt x="41" y="78"/>
                      </a:cubicBezTo>
                      <a:cubicBezTo>
                        <a:pt x="41" y="78"/>
                        <a:pt x="41" y="79"/>
                        <a:pt x="39" y="80"/>
                      </a:cubicBezTo>
                      <a:cubicBezTo>
                        <a:pt x="37" y="82"/>
                        <a:pt x="35" y="83"/>
                        <a:pt x="34" y="84"/>
                      </a:cubicBezTo>
                      <a:cubicBezTo>
                        <a:pt x="34" y="85"/>
                        <a:pt x="31" y="86"/>
                        <a:pt x="29" y="87"/>
                      </a:cubicBezTo>
                      <a:cubicBezTo>
                        <a:pt x="27" y="88"/>
                        <a:pt x="25" y="90"/>
                        <a:pt x="23" y="92"/>
                      </a:cubicBezTo>
                      <a:cubicBezTo>
                        <a:pt x="21" y="95"/>
                        <a:pt x="18" y="97"/>
                        <a:pt x="17" y="98"/>
                      </a:cubicBezTo>
                      <a:cubicBezTo>
                        <a:pt x="16" y="100"/>
                        <a:pt x="14" y="101"/>
                        <a:pt x="13" y="101"/>
                      </a:cubicBezTo>
                      <a:cubicBezTo>
                        <a:pt x="12" y="101"/>
                        <a:pt x="11" y="103"/>
                        <a:pt x="11" y="104"/>
                      </a:cubicBezTo>
                      <a:cubicBezTo>
                        <a:pt x="10" y="105"/>
                        <a:pt x="8" y="108"/>
                        <a:pt x="7" y="109"/>
                      </a:cubicBezTo>
                      <a:cubicBezTo>
                        <a:pt x="5" y="110"/>
                        <a:pt x="3" y="111"/>
                        <a:pt x="3" y="113"/>
                      </a:cubicBezTo>
                      <a:cubicBezTo>
                        <a:pt x="1" y="114"/>
                        <a:pt x="0" y="115"/>
                        <a:pt x="0" y="115"/>
                      </a:cubicBezTo>
                      <a:cubicBezTo>
                        <a:pt x="0" y="115"/>
                        <a:pt x="1" y="116"/>
                        <a:pt x="1" y="117"/>
                      </a:cubicBezTo>
                      <a:cubicBezTo>
                        <a:pt x="2" y="117"/>
                        <a:pt x="3" y="118"/>
                        <a:pt x="4" y="120"/>
                      </a:cubicBezTo>
                      <a:cubicBezTo>
                        <a:pt x="4" y="121"/>
                        <a:pt x="4" y="122"/>
                        <a:pt x="5" y="124"/>
                      </a:cubicBezTo>
                      <a:cubicBezTo>
                        <a:pt x="5" y="125"/>
                        <a:pt x="5" y="127"/>
                        <a:pt x="5" y="127"/>
                      </a:cubicBezTo>
                      <a:cubicBezTo>
                        <a:pt x="5" y="127"/>
                        <a:pt x="4" y="128"/>
                        <a:pt x="3" y="131"/>
                      </a:cubicBezTo>
                      <a:cubicBezTo>
                        <a:pt x="2" y="133"/>
                        <a:pt x="3" y="136"/>
                        <a:pt x="6" y="136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3" name="Freeform 56">
                  <a:extLst>
                    <a:ext uri="{FF2B5EF4-FFF2-40B4-BE49-F238E27FC236}">
                      <a16:creationId xmlns:a16="http://schemas.microsoft.com/office/drawing/2014/main" id="{7CA6AB02-3521-EB32-9E05-1DE31A8F3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643" y="2356398"/>
                  <a:ext cx="1087988" cy="713993"/>
                </a:xfrm>
                <a:custGeom>
                  <a:avLst/>
                  <a:gdLst/>
                  <a:ahLst/>
                  <a:cxnLst>
                    <a:cxn ang="0">
                      <a:pos x="470" y="116"/>
                    </a:cxn>
                    <a:cxn ang="0">
                      <a:pos x="437" y="107"/>
                    </a:cxn>
                    <a:cxn ang="0">
                      <a:pos x="399" y="89"/>
                    </a:cxn>
                    <a:cxn ang="0">
                      <a:pos x="367" y="98"/>
                    </a:cxn>
                    <a:cxn ang="0">
                      <a:pos x="354" y="93"/>
                    </a:cxn>
                    <a:cxn ang="0">
                      <a:pos x="342" y="88"/>
                    </a:cxn>
                    <a:cxn ang="0">
                      <a:pos x="316" y="83"/>
                    </a:cxn>
                    <a:cxn ang="0">
                      <a:pos x="292" y="88"/>
                    </a:cxn>
                    <a:cxn ang="0">
                      <a:pos x="277" y="91"/>
                    </a:cxn>
                    <a:cxn ang="0">
                      <a:pos x="265" y="74"/>
                    </a:cxn>
                    <a:cxn ang="0">
                      <a:pos x="252" y="102"/>
                    </a:cxn>
                    <a:cxn ang="0">
                      <a:pos x="263" y="135"/>
                    </a:cxn>
                    <a:cxn ang="0">
                      <a:pos x="229" y="124"/>
                    </a:cxn>
                    <a:cxn ang="0">
                      <a:pos x="233" y="73"/>
                    </a:cxn>
                    <a:cxn ang="0">
                      <a:pos x="262" y="48"/>
                    </a:cxn>
                    <a:cxn ang="0">
                      <a:pos x="269" y="15"/>
                    </a:cxn>
                    <a:cxn ang="0">
                      <a:pos x="230" y="0"/>
                    </a:cxn>
                    <a:cxn ang="0">
                      <a:pos x="201" y="18"/>
                    </a:cxn>
                    <a:cxn ang="0">
                      <a:pos x="159" y="41"/>
                    </a:cxn>
                    <a:cxn ang="0">
                      <a:pos x="150" y="77"/>
                    </a:cxn>
                    <a:cxn ang="0">
                      <a:pos x="182" y="90"/>
                    </a:cxn>
                    <a:cxn ang="0">
                      <a:pos x="161" y="114"/>
                    </a:cxn>
                    <a:cxn ang="0">
                      <a:pos x="154" y="140"/>
                    </a:cxn>
                    <a:cxn ang="0">
                      <a:pos x="129" y="138"/>
                    </a:cxn>
                    <a:cxn ang="0">
                      <a:pos x="100" y="158"/>
                    </a:cxn>
                    <a:cxn ang="0">
                      <a:pos x="89" y="150"/>
                    </a:cxn>
                    <a:cxn ang="0">
                      <a:pos x="102" y="115"/>
                    </a:cxn>
                    <a:cxn ang="0">
                      <a:pos x="69" y="103"/>
                    </a:cxn>
                    <a:cxn ang="0">
                      <a:pos x="73" y="93"/>
                    </a:cxn>
                    <a:cxn ang="0">
                      <a:pos x="56" y="112"/>
                    </a:cxn>
                    <a:cxn ang="0">
                      <a:pos x="44" y="134"/>
                    </a:cxn>
                    <a:cxn ang="0">
                      <a:pos x="51" y="171"/>
                    </a:cxn>
                    <a:cxn ang="0">
                      <a:pos x="37" y="197"/>
                    </a:cxn>
                    <a:cxn ang="0">
                      <a:pos x="23" y="213"/>
                    </a:cxn>
                    <a:cxn ang="0">
                      <a:pos x="10" y="237"/>
                    </a:cxn>
                    <a:cxn ang="0">
                      <a:pos x="7" y="256"/>
                    </a:cxn>
                    <a:cxn ang="0">
                      <a:pos x="37" y="280"/>
                    </a:cxn>
                    <a:cxn ang="0">
                      <a:pos x="85" y="294"/>
                    </a:cxn>
                    <a:cxn ang="0">
                      <a:pos x="119" y="311"/>
                    </a:cxn>
                    <a:cxn ang="0">
                      <a:pos x="147" y="286"/>
                    </a:cxn>
                    <a:cxn ang="0">
                      <a:pos x="188" y="284"/>
                    </a:cxn>
                    <a:cxn ang="0">
                      <a:pos x="227" y="285"/>
                    </a:cxn>
                    <a:cxn ang="0">
                      <a:pos x="276" y="282"/>
                    </a:cxn>
                    <a:cxn ang="0">
                      <a:pos x="319" y="285"/>
                    </a:cxn>
                    <a:cxn ang="0">
                      <a:pos x="356" y="298"/>
                    </a:cxn>
                    <a:cxn ang="0">
                      <a:pos x="363" y="276"/>
                    </a:cxn>
                    <a:cxn ang="0">
                      <a:pos x="377" y="251"/>
                    </a:cxn>
                    <a:cxn ang="0">
                      <a:pos x="392" y="239"/>
                    </a:cxn>
                    <a:cxn ang="0">
                      <a:pos x="416" y="223"/>
                    </a:cxn>
                    <a:cxn ang="0">
                      <a:pos x="435" y="200"/>
                    </a:cxn>
                    <a:cxn ang="0">
                      <a:pos x="421" y="181"/>
                    </a:cxn>
                    <a:cxn ang="0">
                      <a:pos x="409" y="170"/>
                    </a:cxn>
                    <a:cxn ang="0">
                      <a:pos x="421" y="163"/>
                    </a:cxn>
                    <a:cxn ang="0">
                      <a:pos x="459" y="163"/>
                    </a:cxn>
                  </a:cxnLst>
                  <a:rect l="0" t="0" r="r" b="b"/>
                  <a:pathLst>
                    <a:path w="473" h="311">
                      <a:moveTo>
                        <a:pt x="468" y="145"/>
                      </a:moveTo>
                      <a:cubicBezTo>
                        <a:pt x="466" y="144"/>
                        <a:pt x="465" y="141"/>
                        <a:pt x="466" y="139"/>
                      </a:cubicBezTo>
                      <a:cubicBezTo>
                        <a:pt x="467" y="137"/>
                        <a:pt x="468" y="134"/>
                        <a:pt x="469" y="133"/>
                      </a:cubicBezTo>
                      <a:cubicBezTo>
                        <a:pt x="469" y="132"/>
                        <a:pt x="469" y="130"/>
                        <a:pt x="468" y="128"/>
                      </a:cubicBezTo>
                      <a:cubicBezTo>
                        <a:pt x="467" y="128"/>
                        <a:pt x="467" y="125"/>
                        <a:pt x="467" y="124"/>
                      </a:cubicBezTo>
                      <a:cubicBezTo>
                        <a:pt x="467" y="122"/>
                        <a:pt x="468" y="120"/>
                        <a:pt x="469" y="120"/>
                      </a:cubicBezTo>
                      <a:cubicBezTo>
                        <a:pt x="471" y="119"/>
                        <a:pt x="470" y="117"/>
                        <a:pt x="470" y="116"/>
                      </a:cubicBezTo>
                      <a:cubicBezTo>
                        <a:pt x="470" y="115"/>
                        <a:pt x="468" y="113"/>
                        <a:pt x="467" y="113"/>
                      </a:cubicBezTo>
                      <a:cubicBezTo>
                        <a:pt x="466" y="112"/>
                        <a:pt x="463" y="112"/>
                        <a:pt x="462" y="112"/>
                      </a:cubicBezTo>
                      <a:cubicBezTo>
                        <a:pt x="461" y="111"/>
                        <a:pt x="458" y="111"/>
                        <a:pt x="456" y="111"/>
                      </a:cubicBezTo>
                      <a:cubicBezTo>
                        <a:pt x="454" y="111"/>
                        <a:pt x="451" y="112"/>
                        <a:pt x="448" y="113"/>
                      </a:cubicBezTo>
                      <a:cubicBezTo>
                        <a:pt x="446" y="115"/>
                        <a:pt x="445" y="115"/>
                        <a:pt x="444" y="114"/>
                      </a:cubicBezTo>
                      <a:cubicBezTo>
                        <a:pt x="443" y="112"/>
                        <a:pt x="442" y="110"/>
                        <a:pt x="442" y="110"/>
                      </a:cubicBezTo>
                      <a:cubicBezTo>
                        <a:pt x="441" y="109"/>
                        <a:pt x="439" y="107"/>
                        <a:pt x="437" y="107"/>
                      </a:cubicBezTo>
                      <a:cubicBezTo>
                        <a:pt x="436" y="106"/>
                        <a:pt x="433" y="106"/>
                        <a:pt x="431" y="106"/>
                      </a:cubicBezTo>
                      <a:cubicBezTo>
                        <a:pt x="429" y="105"/>
                        <a:pt x="427" y="104"/>
                        <a:pt x="426" y="103"/>
                      </a:cubicBezTo>
                      <a:cubicBezTo>
                        <a:pt x="424" y="103"/>
                        <a:pt x="422" y="101"/>
                        <a:pt x="420" y="99"/>
                      </a:cubicBezTo>
                      <a:cubicBezTo>
                        <a:pt x="418" y="98"/>
                        <a:pt x="414" y="96"/>
                        <a:pt x="411" y="94"/>
                      </a:cubicBezTo>
                      <a:cubicBezTo>
                        <a:pt x="409" y="94"/>
                        <a:pt x="407" y="92"/>
                        <a:pt x="406" y="91"/>
                      </a:cubicBezTo>
                      <a:cubicBezTo>
                        <a:pt x="406" y="89"/>
                        <a:pt x="404" y="88"/>
                        <a:pt x="403" y="88"/>
                      </a:cubicBezTo>
                      <a:cubicBezTo>
                        <a:pt x="402" y="87"/>
                        <a:pt x="400" y="87"/>
                        <a:pt x="399" y="89"/>
                      </a:cubicBezTo>
                      <a:cubicBezTo>
                        <a:pt x="398" y="90"/>
                        <a:pt x="396" y="90"/>
                        <a:pt x="394" y="89"/>
                      </a:cubicBezTo>
                      <a:cubicBezTo>
                        <a:pt x="392" y="88"/>
                        <a:pt x="391" y="88"/>
                        <a:pt x="389" y="90"/>
                      </a:cubicBezTo>
                      <a:cubicBezTo>
                        <a:pt x="388" y="91"/>
                        <a:pt x="386" y="93"/>
                        <a:pt x="386" y="95"/>
                      </a:cubicBezTo>
                      <a:cubicBezTo>
                        <a:pt x="386" y="97"/>
                        <a:pt x="385" y="99"/>
                        <a:pt x="384" y="99"/>
                      </a:cubicBezTo>
                      <a:cubicBezTo>
                        <a:pt x="383" y="100"/>
                        <a:pt x="380" y="101"/>
                        <a:pt x="378" y="101"/>
                      </a:cubicBezTo>
                      <a:cubicBezTo>
                        <a:pt x="376" y="101"/>
                        <a:pt x="374" y="100"/>
                        <a:pt x="372" y="100"/>
                      </a:cubicBezTo>
                      <a:cubicBezTo>
                        <a:pt x="371" y="99"/>
                        <a:pt x="368" y="98"/>
                        <a:pt x="367" y="98"/>
                      </a:cubicBezTo>
                      <a:cubicBezTo>
                        <a:pt x="366" y="98"/>
                        <a:pt x="365" y="97"/>
                        <a:pt x="365" y="95"/>
                      </a:cubicBezTo>
                      <a:cubicBezTo>
                        <a:pt x="366" y="94"/>
                        <a:pt x="366" y="92"/>
                        <a:pt x="366" y="90"/>
                      </a:cubicBezTo>
                      <a:cubicBezTo>
                        <a:pt x="366" y="90"/>
                        <a:pt x="366" y="89"/>
                        <a:pt x="366" y="88"/>
                      </a:cubicBezTo>
                      <a:cubicBezTo>
                        <a:pt x="366" y="87"/>
                        <a:pt x="366" y="87"/>
                        <a:pt x="365" y="87"/>
                      </a:cubicBezTo>
                      <a:cubicBezTo>
                        <a:pt x="364" y="88"/>
                        <a:pt x="363" y="89"/>
                        <a:pt x="362" y="90"/>
                      </a:cubicBezTo>
                      <a:cubicBezTo>
                        <a:pt x="361" y="90"/>
                        <a:pt x="359" y="91"/>
                        <a:pt x="358" y="91"/>
                      </a:cubicBezTo>
                      <a:cubicBezTo>
                        <a:pt x="356" y="91"/>
                        <a:pt x="354" y="92"/>
                        <a:pt x="354" y="93"/>
                      </a:cubicBezTo>
                      <a:cubicBezTo>
                        <a:pt x="353" y="94"/>
                        <a:pt x="352" y="95"/>
                        <a:pt x="351" y="95"/>
                      </a:cubicBezTo>
                      <a:cubicBezTo>
                        <a:pt x="351" y="96"/>
                        <a:pt x="350" y="96"/>
                        <a:pt x="349" y="95"/>
                      </a:cubicBezTo>
                      <a:cubicBezTo>
                        <a:pt x="348" y="95"/>
                        <a:pt x="346" y="96"/>
                        <a:pt x="344" y="96"/>
                      </a:cubicBezTo>
                      <a:cubicBezTo>
                        <a:pt x="342" y="97"/>
                        <a:pt x="340" y="97"/>
                        <a:pt x="339" y="97"/>
                      </a:cubicBezTo>
                      <a:cubicBezTo>
                        <a:pt x="338" y="97"/>
                        <a:pt x="337" y="96"/>
                        <a:pt x="337" y="95"/>
                      </a:cubicBezTo>
                      <a:cubicBezTo>
                        <a:pt x="337" y="95"/>
                        <a:pt x="338" y="94"/>
                        <a:pt x="339" y="92"/>
                      </a:cubicBezTo>
                      <a:cubicBezTo>
                        <a:pt x="341" y="91"/>
                        <a:pt x="342" y="89"/>
                        <a:pt x="342" y="88"/>
                      </a:cubicBezTo>
                      <a:cubicBezTo>
                        <a:pt x="342" y="88"/>
                        <a:pt x="341" y="86"/>
                        <a:pt x="341" y="84"/>
                      </a:cubicBezTo>
                      <a:cubicBezTo>
                        <a:pt x="340" y="83"/>
                        <a:pt x="339" y="81"/>
                        <a:pt x="339" y="80"/>
                      </a:cubicBezTo>
                      <a:cubicBezTo>
                        <a:pt x="339" y="79"/>
                        <a:pt x="338" y="78"/>
                        <a:pt x="337" y="77"/>
                      </a:cubicBezTo>
                      <a:cubicBezTo>
                        <a:pt x="337" y="76"/>
                        <a:pt x="334" y="75"/>
                        <a:pt x="332" y="76"/>
                      </a:cubicBezTo>
                      <a:cubicBezTo>
                        <a:pt x="331" y="76"/>
                        <a:pt x="328" y="77"/>
                        <a:pt x="326" y="78"/>
                      </a:cubicBezTo>
                      <a:cubicBezTo>
                        <a:pt x="325" y="78"/>
                        <a:pt x="323" y="80"/>
                        <a:pt x="322" y="80"/>
                      </a:cubicBezTo>
                      <a:cubicBezTo>
                        <a:pt x="320" y="81"/>
                        <a:pt x="318" y="83"/>
                        <a:pt x="316" y="83"/>
                      </a:cubicBezTo>
                      <a:cubicBezTo>
                        <a:pt x="316" y="84"/>
                        <a:pt x="315" y="86"/>
                        <a:pt x="315" y="87"/>
                      </a:cubicBezTo>
                      <a:cubicBezTo>
                        <a:pt x="315" y="88"/>
                        <a:pt x="314" y="90"/>
                        <a:pt x="312" y="90"/>
                      </a:cubicBezTo>
                      <a:cubicBezTo>
                        <a:pt x="309" y="90"/>
                        <a:pt x="307" y="90"/>
                        <a:pt x="305" y="89"/>
                      </a:cubicBezTo>
                      <a:cubicBezTo>
                        <a:pt x="304" y="89"/>
                        <a:pt x="301" y="89"/>
                        <a:pt x="300" y="89"/>
                      </a:cubicBezTo>
                      <a:cubicBezTo>
                        <a:pt x="300" y="89"/>
                        <a:pt x="299" y="90"/>
                        <a:pt x="298" y="90"/>
                      </a:cubicBezTo>
                      <a:cubicBezTo>
                        <a:pt x="296" y="90"/>
                        <a:pt x="294" y="90"/>
                        <a:pt x="292" y="91"/>
                      </a:cubicBezTo>
                      <a:cubicBezTo>
                        <a:pt x="291" y="91"/>
                        <a:pt x="291" y="90"/>
                        <a:pt x="292" y="88"/>
                      </a:cubicBezTo>
                      <a:cubicBezTo>
                        <a:pt x="294" y="86"/>
                        <a:pt x="294" y="85"/>
                        <a:pt x="292" y="85"/>
                      </a:cubicBezTo>
                      <a:cubicBezTo>
                        <a:pt x="291" y="85"/>
                        <a:pt x="290" y="83"/>
                        <a:pt x="290" y="81"/>
                      </a:cubicBezTo>
                      <a:cubicBezTo>
                        <a:pt x="290" y="80"/>
                        <a:pt x="289" y="80"/>
                        <a:pt x="287" y="81"/>
                      </a:cubicBezTo>
                      <a:cubicBezTo>
                        <a:pt x="285" y="81"/>
                        <a:pt x="284" y="83"/>
                        <a:pt x="284" y="84"/>
                      </a:cubicBezTo>
                      <a:cubicBezTo>
                        <a:pt x="285" y="85"/>
                        <a:pt x="285" y="87"/>
                        <a:pt x="285" y="88"/>
                      </a:cubicBezTo>
                      <a:cubicBezTo>
                        <a:pt x="284" y="90"/>
                        <a:pt x="283" y="91"/>
                        <a:pt x="282" y="91"/>
                      </a:cubicBezTo>
                      <a:cubicBezTo>
                        <a:pt x="280" y="91"/>
                        <a:pt x="278" y="91"/>
                        <a:pt x="277" y="91"/>
                      </a:cubicBezTo>
                      <a:cubicBezTo>
                        <a:pt x="276" y="92"/>
                        <a:pt x="275" y="91"/>
                        <a:pt x="274" y="89"/>
                      </a:cubicBezTo>
                      <a:cubicBezTo>
                        <a:pt x="274" y="88"/>
                        <a:pt x="273" y="87"/>
                        <a:pt x="271" y="86"/>
                      </a:cubicBezTo>
                      <a:cubicBezTo>
                        <a:pt x="270" y="86"/>
                        <a:pt x="267" y="87"/>
                        <a:pt x="266" y="88"/>
                      </a:cubicBezTo>
                      <a:cubicBezTo>
                        <a:pt x="265" y="90"/>
                        <a:pt x="264" y="90"/>
                        <a:pt x="263" y="88"/>
                      </a:cubicBezTo>
                      <a:cubicBezTo>
                        <a:pt x="263" y="86"/>
                        <a:pt x="263" y="84"/>
                        <a:pt x="264" y="83"/>
                      </a:cubicBezTo>
                      <a:cubicBezTo>
                        <a:pt x="265" y="82"/>
                        <a:pt x="266" y="79"/>
                        <a:pt x="266" y="78"/>
                      </a:cubicBezTo>
                      <a:cubicBezTo>
                        <a:pt x="266" y="77"/>
                        <a:pt x="266" y="75"/>
                        <a:pt x="265" y="74"/>
                      </a:cubicBezTo>
                      <a:cubicBezTo>
                        <a:pt x="264" y="73"/>
                        <a:pt x="263" y="72"/>
                        <a:pt x="260" y="71"/>
                      </a:cubicBezTo>
                      <a:cubicBezTo>
                        <a:pt x="258" y="71"/>
                        <a:pt x="256" y="73"/>
                        <a:pt x="256" y="75"/>
                      </a:cubicBezTo>
                      <a:cubicBezTo>
                        <a:pt x="257" y="78"/>
                        <a:pt x="255" y="79"/>
                        <a:pt x="254" y="78"/>
                      </a:cubicBezTo>
                      <a:cubicBezTo>
                        <a:pt x="252" y="77"/>
                        <a:pt x="250" y="77"/>
                        <a:pt x="248" y="78"/>
                      </a:cubicBezTo>
                      <a:cubicBezTo>
                        <a:pt x="247" y="79"/>
                        <a:pt x="246" y="82"/>
                        <a:pt x="246" y="83"/>
                      </a:cubicBezTo>
                      <a:cubicBezTo>
                        <a:pt x="246" y="86"/>
                        <a:pt x="247" y="90"/>
                        <a:pt x="249" y="92"/>
                      </a:cubicBezTo>
                      <a:cubicBezTo>
                        <a:pt x="250" y="95"/>
                        <a:pt x="251" y="99"/>
                        <a:pt x="252" y="102"/>
                      </a:cubicBezTo>
                      <a:cubicBezTo>
                        <a:pt x="252" y="104"/>
                        <a:pt x="253" y="107"/>
                        <a:pt x="254" y="108"/>
                      </a:cubicBezTo>
                      <a:cubicBezTo>
                        <a:pt x="254" y="109"/>
                        <a:pt x="254" y="112"/>
                        <a:pt x="254" y="114"/>
                      </a:cubicBezTo>
                      <a:cubicBezTo>
                        <a:pt x="254" y="116"/>
                        <a:pt x="256" y="118"/>
                        <a:pt x="257" y="118"/>
                      </a:cubicBezTo>
                      <a:cubicBezTo>
                        <a:pt x="259" y="118"/>
                        <a:pt x="261" y="119"/>
                        <a:pt x="262" y="121"/>
                      </a:cubicBezTo>
                      <a:cubicBezTo>
                        <a:pt x="264" y="122"/>
                        <a:pt x="265" y="124"/>
                        <a:pt x="266" y="126"/>
                      </a:cubicBezTo>
                      <a:cubicBezTo>
                        <a:pt x="267" y="127"/>
                        <a:pt x="267" y="129"/>
                        <a:pt x="266" y="131"/>
                      </a:cubicBezTo>
                      <a:cubicBezTo>
                        <a:pt x="265" y="132"/>
                        <a:pt x="264" y="134"/>
                        <a:pt x="263" y="135"/>
                      </a:cubicBezTo>
                      <a:cubicBezTo>
                        <a:pt x="262" y="137"/>
                        <a:pt x="261" y="139"/>
                        <a:pt x="259" y="140"/>
                      </a:cubicBezTo>
                      <a:cubicBezTo>
                        <a:pt x="257" y="140"/>
                        <a:pt x="255" y="139"/>
                        <a:pt x="254" y="138"/>
                      </a:cubicBezTo>
                      <a:cubicBezTo>
                        <a:pt x="254" y="136"/>
                        <a:pt x="250" y="135"/>
                        <a:pt x="248" y="134"/>
                      </a:cubicBezTo>
                      <a:cubicBezTo>
                        <a:pt x="245" y="134"/>
                        <a:pt x="242" y="134"/>
                        <a:pt x="239" y="135"/>
                      </a:cubicBezTo>
                      <a:cubicBezTo>
                        <a:pt x="237" y="136"/>
                        <a:pt x="235" y="135"/>
                        <a:pt x="234" y="133"/>
                      </a:cubicBezTo>
                      <a:cubicBezTo>
                        <a:pt x="234" y="131"/>
                        <a:pt x="232" y="128"/>
                        <a:pt x="231" y="128"/>
                      </a:cubicBezTo>
                      <a:cubicBezTo>
                        <a:pt x="229" y="128"/>
                        <a:pt x="228" y="126"/>
                        <a:pt x="229" y="124"/>
                      </a:cubicBezTo>
                      <a:cubicBezTo>
                        <a:pt x="229" y="123"/>
                        <a:pt x="229" y="119"/>
                        <a:pt x="229" y="117"/>
                      </a:cubicBezTo>
                      <a:cubicBezTo>
                        <a:pt x="228" y="115"/>
                        <a:pt x="228" y="112"/>
                        <a:pt x="227" y="110"/>
                      </a:cubicBezTo>
                      <a:cubicBezTo>
                        <a:pt x="227" y="108"/>
                        <a:pt x="227" y="105"/>
                        <a:pt x="228" y="103"/>
                      </a:cubicBezTo>
                      <a:cubicBezTo>
                        <a:pt x="229" y="101"/>
                        <a:pt x="231" y="97"/>
                        <a:pt x="233" y="95"/>
                      </a:cubicBezTo>
                      <a:cubicBezTo>
                        <a:pt x="234" y="93"/>
                        <a:pt x="234" y="89"/>
                        <a:pt x="234" y="86"/>
                      </a:cubicBezTo>
                      <a:cubicBezTo>
                        <a:pt x="233" y="84"/>
                        <a:pt x="232" y="80"/>
                        <a:pt x="231" y="79"/>
                      </a:cubicBezTo>
                      <a:cubicBezTo>
                        <a:pt x="231" y="76"/>
                        <a:pt x="231" y="74"/>
                        <a:pt x="233" y="73"/>
                      </a:cubicBezTo>
                      <a:cubicBezTo>
                        <a:pt x="235" y="73"/>
                        <a:pt x="236" y="72"/>
                        <a:pt x="236" y="70"/>
                      </a:cubicBezTo>
                      <a:cubicBezTo>
                        <a:pt x="236" y="69"/>
                        <a:pt x="239" y="68"/>
                        <a:pt x="241" y="68"/>
                      </a:cubicBezTo>
                      <a:cubicBezTo>
                        <a:pt x="244" y="68"/>
                        <a:pt x="247" y="68"/>
                        <a:pt x="248" y="68"/>
                      </a:cubicBezTo>
                      <a:cubicBezTo>
                        <a:pt x="249" y="68"/>
                        <a:pt x="252" y="66"/>
                        <a:pt x="254" y="65"/>
                      </a:cubicBezTo>
                      <a:cubicBezTo>
                        <a:pt x="256" y="64"/>
                        <a:pt x="257" y="61"/>
                        <a:pt x="256" y="60"/>
                      </a:cubicBezTo>
                      <a:cubicBezTo>
                        <a:pt x="256" y="58"/>
                        <a:pt x="257" y="56"/>
                        <a:pt x="258" y="54"/>
                      </a:cubicBezTo>
                      <a:cubicBezTo>
                        <a:pt x="260" y="52"/>
                        <a:pt x="262" y="50"/>
                        <a:pt x="262" y="48"/>
                      </a:cubicBezTo>
                      <a:cubicBezTo>
                        <a:pt x="263" y="46"/>
                        <a:pt x="265" y="44"/>
                        <a:pt x="267" y="41"/>
                      </a:cubicBezTo>
                      <a:cubicBezTo>
                        <a:pt x="268" y="40"/>
                        <a:pt x="268" y="37"/>
                        <a:pt x="268" y="35"/>
                      </a:cubicBezTo>
                      <a:cubicBezTo>
                        <a:pt x="267" y="35"/>
                        <a:pt x="268" y="33"/>
                        <a:pt x="269" y="31"/>
                      </a:cubicBezTo>
                      <a:cubicBezTo>
                        <a:pt x="270" y="30"/>
                        <a:pt x="272" y="28"/>
                        <a:pt x="271" y="27"/>
                      </a:cubicBezTo>
                      <a:cubicBezTo>
                        <a:pt x="271" y="25"/>
                        <a:pt x="271" y="23"/>
                        <a:pt x="271" y="21"/>
                      </a:cubicBezTo>
                      <a:cubicBezTo>
                        <a:pt x="271" y="19"/>
                        <a:pt x="271" y="18"/>
                        <a:pt x="271" y="18"/>
                      </a:cubicBezTo>
                      <a:cubicBezTo>
                        <a:pt x="271" y="18"/>
                        <a:pt x="270" y="16"/>
                        <a:pt x="269" y="15"/>
                      </a:cubicBezTo>
                      <a:cubicBezTo>
                        <a:pt x="268" y="13"/>
                        <a:pt x="267" y="11"/>
                        <a:pt x="266" y="10"/>
                      </a:cubicBezTo>
                      <a:cubicBezTo>
                        <a:pt x="265" y="9"/>
                        <a:pt x="262" y="8"/>
                        <a:pt x="260" y="7"/>
                      </a:cubicBezTo>
                      <a:cubicBezTo>
                        <a:pt x="259" y="6"/>
                        <a:pt x="257" y="5"/>
                        <a:pt x="255" y="4"/>
                      </a:cubicBezTo>
                      <a:cubicBezTo>
                        <a:pt x="253" y="4"/>
                        <a:pt x="249" y="4"/>
                        <a:pt x="248" y="5"/>
                      </a:cubicBezTo>
                      <a:cubicBezTo>
                        <a:pt x="245" y="5"/>
                        <a:pt x="242" y="5"/>
                        <a:pt x="241" y="4"/>
                      </a:cubicBezTo>
                      <a:cubicBezTo>
                        <a:pt x="241" y="3"/>
                        <a:pt x="237" y="2"/>
                        <a:pt x="234" y="2"/>
                      </a:cubicBezTo>
                      <a:cubicBezTo>
                        <a:pt x="232" y="1"/>
                        <a:pt x="230" y="0"/>
                        <a:pt x="230" y="0"/>
                      </a:cubicBezTo>
                      <a:cubicBezTo>
                        <a:pt x="230" y="0"/>
                        <a:pt x="229" y="0"/>
                        <a:pt x="228" y="1"/>
                      </a:cubicBezTo>
                      <a:cubicBezTo>
                        <a:pt x="227" y="2"/>
                        <a:pt x="225" y="3"/>
                        <a:pt x="224" y="4"/>
                      </a:cubicBezTo>
                      <a:cubicBezTo>
                        <a:pt x="223" y="4"/>
                        <a:pt x="222" y="6"/>
                        <a:pt x="221" y="7"/>
                      </a:cubicBezTo>
                      <a:cubicBezTo>
                        <a:pt x="220" y="9"/>
                        <a:pt x="219" y="10"/>
                        <a:pt x="217" y="9"/>
                      </a:cubicBezTo>
                      <a:cubicBezTo>
                        <a:pt x="216" y="9"/>
                        <a:pt x="214" y="10"/>
                        <a:pt x="213" y="11"/>
                      </a:cubicBezTo>
                      <a:cubicBezTo>
                        <a:pt x="211" y="11"/>
                        <a:pt x="209" y="13"/>
                        <a:pt x="208" y="14"/>
                      </a:cubicBezTo>
                      <a:cubicBezTo>
                        <a:pt x="207" y="15"/>
                        <a:pt x="203" y="17"/>
                        <a:pt x="201" y="18"/>
                      </a:cubicBezTo>
                      <a:cubicBezTo>
                        <a:pt x="199" y="19"/>
                        <a:pt x="196" y="19"/>
                        <a:pt x="194" y="20"/>
                      </a:cubicBezTo>
                      <a:cubicBezTo>
                        <a:pt x="193" y="21"/>
                        <a:pt x="191" y="23"/>
                        <a:pt x="188" y="24"/>
                      </a:cubicBezTo>
                      <a:cubicBezTo>
                        <a:pt x="185" y="25"/>
                        <a:pt x="182" y="27"/>
                        <a:pt x="180" y="27"/>
                      </a:cubicBezTo>
                      <a:cubicBezTo>
                        <a:pt x="178" y="29"/>
                        <a:pt x="176" y="31"/>
                        <a:pt x="175" y="32"/>
                      </a:cubicBezTo>
                      <a:cubicBezTo>
                        <a:pt x="174" y="33"/>
                        <a:pt x="172" y="34"/>
                        <a:pt x="170" y="34"/>
                      </a:cubicBezTo>
                      <a:cubicBezTo>
                        <a:pt x="168" y="35"/>
                        <a:pt x="166" y="36"/>
                        <a:pt x="165" y="37"/>
                      </a:cubicBezTo>
                      <a:cubicBezTo>
                        <a:pt x="163" y="38"/>
                        <a:pt x="160" y="40"/>
                        <a:pt x="159" y="41"/>
                      </a:cubicBezTo>
                      <a:cubicBezTo>
                        <a:pt x="156" y="43"/>
                        <a:pt x="154" y="46"/>
                        <a:pt x="153" y="47"/>
                      </a:cubicBezTo>
                      <a:cubicBezTo>
                        <a:pt x="152" y="48"/>
                        <a:pt x="150" y="48"/>
                        <a:pt x="149" y="48"/>
                      </a:cubicBezTo>
                      <a:cubicBezTo>
                        <a:pt x="147" y="49"/>
                        <a:pt x="145" y="50"/>
                        <a:pt x="144" y="52"/>
                      </a:cubicBezTo>
                      <a:cubicBezTo>
                        <a:pt x="142" y="53"/>
                        <a:pt x="140" y="56"/>
                        <a:pt x="140" y="59"/>
                      </a:cubicBezTo>
                      <a:cubicBezTo>
                        <a:pt x="139" y="61"/>
                        <a:pt x="139" y="66"/>
                        <a:pt x="140" y="67"/>
                      </a:cubicBezTo>
                      <a:cubicBezTo>
                        <a:pt x="140" y="69"/>
                        <a:pt x="142" y="72"/>
                        <a:pt x="144" y="73"/>
                      </a:cubicBezTo>
                      <a:cubicBezTo>
                        <a:pt x="146" y="75"/>
                        <a:pt x="148" y="76"/>
                        <a:pt x="150" y="77"/>
                      </a:cubicBezTo>
                      <a:cubicBezTo>
                        <a:pt x="152" y="78"/>
                        <a:pt x="155" y="80"/>
                        <a:pt x="157" y="80"/>
                      </a:cubicBezTo>
                      <a:cubicBezTo>
                        <a:pt x="159" y="80"/>
                        <a:pt x="163" y="80"/>
                        <a:pt x="164" y="80"/>
                      </a:cubicBezTo>
                      <a:cubicBezTo>
                        <a:pt x="167" y="79"/>
                        <a:pt x="170" y="79"/>
                        <a:pt x="172" y="80"/>
                      </a:cubicBezTo>
                      <a:cubicBezTo>
                        <a:pt x="173" y="81"/>
                        <a:pt x="176" y="79"/>
                        <a:pt x="178" y="77"/>
                      </a:cubicBezTo>
                      <a:cubicBezTo>
                        <a:pt x="180" y="76"/>
                        <a:pt x="181" y="76"/>
                        <a:pt x="182" y="78"/>
                      </a:cubicBezTo>
                      <a:cubicBezTo>
                        <a:pt x="183" y="80"/>
                        <a:pt x="184" y="83"/>
                        <a:pt x="185" y="85"/>
                      </a:cubicBezTo>
                      <a:cubicBezTo>
                        <a:pt x="185" y="86"/>
                        <a:pt x="184" y="88"/>
                        <a:pt x="182" y="90"/>
                      </a:cubicBezTo>
                      <a:cubicBezTo>
                        <a:pt x="182" y="91"/>
                        <a:pt x="179" y="93"/>
                        <a:pt x="176" y="93"/>
                      </a:cubicBezTo>
                      <a:cubicBezTo>
                        <a:pt x="174" y="93"/>
                        <a:pt x="171" y="93"/>
                        <a:pt x="169" y="93"/>
                      </a:cubicBezTo>
                      <a:cubicBezTo>
                        <a:pt x="166" y="94"/>
                        <a:pt x="163" y="95"/>
                        <a:pt x="160" y="96"/>
                      </a:cubicBezTo>
                      <a:cubicBezTo>
                        <a:pt x="158" y="96"/>
                        <a:pt x="157" y="98"/>
                        <a:pt x="157" y="100"/>
                      </a:cubicBezTo>
                      <a:cubicBezTo>
                        <a:pt x="158" y="101"/>
                        <a:pt x="158" y="103"/>
                        <a:pt x="157" y="105"/>
                      </a:cubicBezTo>
                      <a:cubicBezTo>
                        <a:pt x="156" y="106"/>
                        <a:pt x="156" y="108"/>
                        <a:pt x="156" y="109"/>
                      </a:cubicBezTo>
                      <a:cubicBezTo>
                        <a:pt x="157" y="111"/>
                        <a:pt x="159" y="113"/>
                        <a:pt x="161" y="114"/>
                      </a:cubicBezTo>
                      <a:cubicBezTo>
                        <a:pt x="164" y="116"/>
                        <a:pt x="166" y="118"/>
                        <a:pt x="166" y="121"/>
                      </a:cubicBezTo>
                      <a:cubicBezTo>
                        <a:pt x="166" y="122"/>
                        <a:pt x="164" y="125"/>
                        <a:pt x="162" y="125"/>
                      </a:cubicBezTo>
                      <a:cubicBezTo>
                        <a:pt x="160" y="126"/>
                        <a:pt x="158" y="125"/>
                        <a:pt x="156" y="124"/>
                      </a:cubicBezTo>
                      <a:cubicBezTo>
                        <a:pt x="155" y="123"/>
                        <a:pt x="153" y="124"/>
                        <a:pt x="153" y="125"/>
                      </a:cubicBezTo>
                      <a:cubicBezTo>
                        <a:pt x="153" y="126"/>
                        <a:pt x="153" y="129"/>
                        <a:pt x="153" y="130"/>
                      </a:cubicBezTo>
                      <a:cubicBezTo>
                        <a:pt x="153" y="132"/>
                        <a:pt x="155" y="134"/>
                        <a:pt x="156" y="135"/>
                      </a:cubicBezTo>
                      <a:cubicBezTo>
                        <a:pt x="157" y="137"/>
                        <a:pt x="156" y="140"/>
                        <a:pt x="154" y="140"/>
                      </a:cubicBezTo>
                      <a:cubicBezTo>
                        <a:pt x="152" y="141"/>
                        <a:pt x="149" y="142"/>
                        <a:pt x="148" y="141"/>
                      </a:cubicBezTo>
                      <a:cubicBezTo>
                        <a:pt x="146" y="141"/>
                        <a:pt x="145" y="140"/>
                        <a:pt x="145" y="138"/>
                      </a:cubicBezTo>
                      <a:cubicBezTo>
                        <a:pt x="145" y="137"/>
                        <a:pt x="145" y="136"/>
                        <a:pt x="144" y="137"/>
                      </a:cubicBezTo>
                      <a:cubicBezTo>
                        <a:pt x="142" y="137"/>
                        <a:pt x="141" y="138"/>
                        <a:pt x="140" y="139"/>
                      </a:cubicBezTo>
                      <a:cubicBezTo>
                        <a:pt x="140" y="140"/>
                        <a:pt x="138" y="140"/>
                        <a:pt x="137" y="139"/>
                      </a:cubicBezTo>
                      <a:cubicBezTo>
                        <a:pt x="137" y="139"/>
                        <a:pt x="135" y="138"/>
                        <a:pt x="133" y="138"/>
                      </a:cubicBezTo>
                      <a:cubicBezTo>
                        <a:pt x="132" y="138"/>
                        <a:pt x="130" y="139"/>
                        <a:pt x="129" y="138"/>
                      </a:cubicBezTo>
                      <a:cubicBezTo>
                        <a:pt x="129" y="137"/>
                        <a:pt x="126" y="136"/>
                        <a:pt x="123" y="135"/>
                      </a:cubicBezTo>
                      <a:cubicBezTo>
                        <a:pt x="119" y="135"/>
                        <a:pt x="117" y="136"/>
                        <a:pt x="116" y="139"/>
                      </a:cubicBezTo>
                      <a:cubicBezTo>
                        <a:pt x="116" y="141"/>
                        <a:pt x="115" y="144"/>
                        <a:pt x="114" y="145"/>
                      </a:cubicBezTo>
                      <a:cubicBezTo>
                        <a:pt x="114" y="146"/>
                        <a:pt x="112" y="147"/>
                        <a:pt x="112" y="147"/>
                      </a:cubicBezTo>
                      <a:cubicBezTo>
                        <a:pt x="110" y="148"/>
                        <a:pt x="109" y="150"/>
                        <a:pt x="109" y="152"/>
                      </a:cubicBezTo>
                      <a:cubicBezTo>
                        <a:pt x="108" y="153"/>
                        <a:pt x="107" y="155"/>
                        <a:pt x="106" y="155"/>
                      </a:cubicBezTo>
                      <a:cubicBezTo>
                        <a:pt x="105" y="156"/>
                        <a:pt x="103" y="157"/>
                        <a:pt x="100" y="158"/>
                      </a:cubicBezTo>
                      <a:cubicBezTo>
                        <a:pt x="98" y="159"/>
                        <a:pt x="96" y="158"/>
                        <a:pt x="96" y="156"/>
                      </a:cubicBezTo>
                      <a:cubicBezTo>
                        <a:pt x="95" y="155"/>
                        <a:pt x="94" y="154"/>
                        <a:pt x="93" y="155"/>
                      </a:cubicBezTo>
                      <a:cubicBezTo>
                        <a:pt x="91" y="155"/>
                        <a:pt x="90" y="156"/>
                        <a:pt x="89" y="157"/>
                      </a:cubicBezTo>
                      <a:cubicBezTo>
                        <a:pt x="88" y="159"/>
                        <a:pt x="87" y="159"/>
                        <a:pt x="86" y="159"/>
                      </a:cubicBezTo>
                      <a:cubicBezTo>
                        <a:pt x="85" y="158"/>
                        <a:pt x="83" y="157"/>
                        <a:pt x="83" y="155"/>
                      </a:cubicBezTo>
                      <a:cubicBezTo>
                        <a:pt x="82" y="153"/>
                        <a:pt x="83" y="152"/>
                        <a:pt x="84" y="151"/>
                      </a:cubicBezTo>
                      <a:cubicBezTo>
                        <a:pt x="85" y="151"/>
                        <a:pt x="87" y="150"/>
                        <a:pt x="89" y="150"/>
                      </a:cubicBezTo>
                      <a:cubicBezTo>
                        <a:pt x="92" y="150"/>
                        <a:pt x="95" y="149"/>
                        <a:pt x="95" y="148"/>
                      </a:cubicBezTo>
                      <a:cubicBezTo>
                        <a:pt x="96" y="146"/>
                        <a:pt x="97" y="144"/>
                        <a:pt x="98" y="144"/>
                      </a:cubicBezTo>
                      <a:cubicBezTo>
                        <a:pt x="98" y="142"/>
                        <a:pt x="98" y="139"/>
                        <a:pt x="98" y="138"/>
                      </a:cubicBezTo>
                      <a:cubicBezTo>
                        <a:pt x="97" y="136"/>
                        <a:pt x="97" y="133"/>
                        <a:pt x="97" y="133"/>
                      </a:cubicBezTo>
                      <a:cubicBezTo>
                        <a:pt x="97" y="131"/>
                        <a:pt x="99" y="128"/>
                        <a:pt x="101" y="127"/>
                      </a:cubicBezTo>
                      <a:cubicBezTo>
                        <a:pt x="102" y="125"/>
                        <a:pt x="103" y="122"/>
                        <a:pt x="103" y="121"/>
                      </a:cubicBezTo>
                      <a:cubicBezTo>
                        <a:pt x="103" y="120"/>
                        <a:pt x="103" y="116"/>
                        <a:pt x="102" y="115"/>
                      </a:cubicBezTo>
                      <a:cubicBezTo>
                        <a:pt x="102" y="113"/>
                        <a:pt x="100" y="111"/>
                        <a:pt x="100" y="111"/>
                      </a:cubicBezTo>
                      <a:cubicBezTo>
                        <a:pt x="98" y="111"/>
                        <a:pt x="94" y="112"/>
                        <a:pt x="92" y="112"/>
                      </a:cubicBezTo>
                      <a:cubicBezTo>
                        <a:pt x="90" y="112"/>
                        <a:pt x="86" y="113"/>
                        <a:pt x="84" y="113"/>
                      </a:cubicBezTo>
                      <a:cubicBezTo>
                        <a:pt x="82" y="114"/>
                        <a:pt x="79" y="114"/>
                        <a:pt x="77" y="113"/>
                      </a:cubicBezTo>
                      <a:cubicBezTo>
                        <a:pt x="75" y="113"/>
                        <a:pt x="73" y="112"/>
                        <a:pt x="71" y="111"/>
                      </a:cubicBezTo>
                      <a:cubicBezTo>
                        <a:pt x="69" y="111"/>
                        <a:pt x="68" y="110"/>
                        <a:pt x="68" y="108"/>
                      </a:cubicBezTo>
                      <a:cubicBezTo>
                        <a:pt x="69" y="106"/>
                        <a:pt x="69" y="105"/>
                        <a:pt x="69" y="103"/>
                      </a:cubicBezTo>
                      <a:cubicBezTo>
                        <a:pt x="68" y="102"/>
                        <a:pt x="69" y="101"/>
                        <a:pt x="70" y="101"/>
                      </a:cubicBezTo>
                      <a:cubicBezTo>
                        <a:pt x="71" y="101"/>
                        <a:pt x="73" y="100"/>
                        <a:pt x="74" y="99"/>
                      </a:cubicBezTo>
                      <a:cubicBezTo>
                        <a:pt x="74" y="99"/>
                        <a:pt x="75" y="98"/>
                        <a:pt x="76" y="100"/>
                      </a:cubicBezTo>
                      <a:cubicBezTo>
                        <a:pt x="77" y="102"/>
                        <a:pt x="79" y="103"/>
                        <a:pt x="80" y="103"/>
                      </a:cubicBezTo>
                      <a:cubicBezTo>
                        <a:pt x="82" y="103"/>
                        <a:pt x="82" y="101"/>
                        <a:pt x="82" y="99"/>
                      </a:cubicBezTo>
                      <a:cubicBezTo>
                        <a:pt x="82" y="98"/>
                        <a:pt x="81" y="96"/>
                        <a:pt x="79" y="95"/>
                      </a:cubicBezTo>
                      <a:cubicBezTo>
                        <a:pt x="77" y="93"/>
                        <a:pt x="74" y="93"/>
                        <a:pt x="73" y="93"/>
                      </a:cubicBezTo>
                      <a:cubicBezTo>
                        <a:pt x="71" y="93"/>
                        <a:pt x="68" y="94"/>
                        <a:pt x="66" y="95"/>
                      </a:cubicBezTo>
                      <a:cubicBezTo>
                        <a:pt x="65" y="96"/>
                        <a:pt x="64" y="99"/>
                        <a:pt x="63" y="100"/>
                      </a:cubicBezTo>
                      <a:cubicBezTo>
                        <a:pt x="63" y="100"/>
                        <a:pt x="61" y="101"/>
                        <a:pt x="60" y="102"/>
                      </a:cubicBezTo>
                      <a:cubicBezTo>
                        <a:pt x="58" y="102"/>
                        <a:pt x="56" y="102"/>
                        <a:pt x="54" y="102"/>
                      </a:cubicBezTo>
                      <a:cubicBezTo>
                        <a:pt x="51" y="102"/>
                        <a:pt x="50" y="102"/>
                        <a:pt x="52" y="104"/>
                      </a:cubicBezTo>
                      <a:cubicBezTo>
                        <a:pt x="53" y="105"/>
                        <a:pt x="55" y="107"/>
                        <a:pt x="56" y="107"/>
                      </a:cubicBezTo>
                      <a:cubicBezTo>
                        <a:pt x="56" y="108"/>
                        <a:pt x="56" y="111"/>
                        <a:pt x="56" y="112"/>
                      </a:cubicBezTo>
                      <a:cubicBezTo>
                        <a:pt x="56" y="113"/>
                        <a:pt x="55" y="115"/>
                        <a:pt x="54" y="114"/>
                      </a:cubicBezTo>
                      <a:cubicBezTo>
                        <a:pt x="53" y="114"/>
                        <a:pt x="51" y="113"/>
                        <a:pt x="50" y="112"/>
                      </a:cubicBezTo>
                      <a:cubicBezTo>
                        <a:pt x="49" y="110"/>
                        <a:pt x="48" y="111"/>
                        <a:pt x="47" y="113"/>
                      </a:cubicBezTo>
                      <a:cubicBezTo>
                        <a:pt x="47" y="114"/>
                        <a:pt x="45" y="118"/>
                        <a:pt x="44" y="120"/>
                      </a:cubicBezTo>
                      <a:cubicBezTo>
                        <a:pt x="43" y="121"/>
                        <a:pt x="44" y="124"/>
                        <a:pt x="46" y="125"/>
                      </a:cubicBezTo>
                      <a:cubicBezTo>
                        <a:pt x="48" y="125"/>
                        <a:pt x="48" y="127"/>
                        <a:pt x="47" y="129"/>
                      </a:cubicBezTo>
                      <a:cubicBezTo>
                        <a:pt x="45" y="130"/>
                        <a:pt x="44" y="133"/>
                        <a:pt x="44" y="134"/>
                      </a:cubicBezTo>
                      <a:cubicBezTo>
                        <a:pt x="44" y="136"/>
                        <a:pt x="45" y="136"/>
                        <a:pt x="47" y="136"/>
                      </a:cubicBezTo>
                      <a:cubicBezTo>
                        <a:pt x="49" y="137"/>
                        <a:pt x="51" y="138"/>
                        <a:pt x="51" y="140"/>
                      </a:cubicBezTo>
                      <a:cubicBezTo>
                        <a:pt x="51" y="141"/>
                        <a:pt x="52" y="144"/>
                        <a:pt x="52" y="146"/>
                      </a:cubicBezTo>
                      <a:cubicBezTo>
                        <a:pt x="53" y="146"/>
                        <a:pt x="54" y="149"/>
                        <a:pt x="53" y="151"/>
                      </a:cubicBezTo>
                      <a:cubicBezTo>
                        <a:pt x="53" y="151"/>
                        <a:pt x="53" y="155"/>
                        <a:pt x="52" y="157"/>
                      </a:cubicBezTo>
                      <a:cubicBezTo>
                        <a:pt x="51" y="158"/>
                        <a:pt x="51" y="162"/>
                        <a:pt x="51" y="164"/>
                      </a:cubicBezTo>
                      <a:cubicBezTo>
                        <a:pt x="51" y="167"/>
                        <a:pt x="51" y="170"/>
                        <a:pt x="51" y="171"/>
                      </a:cubicBezTo>
                      <a:cubicBezTo>
                        <a:pt x="51" y="173"/>
                        <a:pt x="49" y="175"/>
                        <a:pt x="48" y="176"/>
                      </a:cubicBezTo>
                      <a:cubicBezTo>
                        <a:pt x="45" y="178"/>
                        <a:pt x="42" y="179"/>
                        <a:pt x="40" y="180"/>
                      </a:cubicBezTo>
                      <a:cubicBezTo>
                        <a:pt x="39" y="180"/>
                        <a:pt x="36" y="181"/>
                        <a:pt x="35" y="182"/>
                      </a:cubicBezTo>
                      <a:cubicBezTo>
                        <a:pt x="33" y="182"/>
                        <a:pt x="32" y="185"/>
                        <a:pt x="31" y="187"/>
                      </a:cubicBezTo>
                      <a:cubicBezTo>
                        <a:pt x="30" y="188"/>
                        <a:pt x="31" y="191"/>
                        <a:pt x="33" y="192"/>
                      </a:cubicBezTo>
                      <a:cubicBezTo>
                        <a:pt x="33" y="192"/>
                        <a:pt x="35" y="194"/>
                        <a:pt x="36" y="194"/>
                      </a:cubicBezTo>
                      <a:cubicBezTo>
                        <a:pt x="37" y="195"/>
                        <a:pt x="38" y="196"/>
                        <a:pt x="37" y="197"/>
                      </a:cubicBezTo>
                      <a:cubicBezTo>
                        <a:pt x="37" y="197"/>
                        <a:pt x="35" y="199"/>
                        <a:pt x="33" y="199"/>
                      </a:cubicBezTo>
                      <a:cubicBezTo>
                        <a:pt x="31" y="199"/>
                        <a:pt x="28" y="200"/>
                        <a:pt x="27" y="201"/>
                      </a:cubicBezTo>
                      <a:cubicBezTo>
                        <a:pt x="25" y="202"/>
                        <a:pt x="23" y="203"/>
                        <a:pt x="21" y="204"/>
                      </a:cubicBezTo>
                      <a:cubicBezTo>
                        <a:pt x="19" y="204"/>
                        <a:pt x="17" y="205"/>
                        <a:pt x="17" y="205"/>
                      </a:cubicBezTo>
                      <a:cubicBezTo>
                        <a:pt x="17" y="205"/>
                        <a:pt x="17" y="206"/>
                        <a:pt x="18" y="207"/>
                      </a:cubicBezTo>
                      <a:cubicBezTo>
                        <a:pt x="18" y="209"/>
                        <a:pt x="19" y="211"/>
                        <a:pt x="20" y="211"/>
                      </a:cubicBezTo>
                      <a:cubicBezTo>
                        <a:pt x="21" y="211"/>
                        <a:pt x="22" y="212"/>
                        <a:pt x="23" y="213"/>
                      </a:cubicBezTo>
                      <a:cubicBezTo>
                        <a:pt x="23" y="214"/>
                        <a:pt x="23" y="216"/>
                        <a:pt x="21" y="218"/>
                      </a:cubicBezTo>
                      <a:cubicBezTo>
                        <a:pt x="20" y="221"/>
                        <a:pt x="18" y="222"/>
                        <a:pt x="16" y="223"/>
                      </a:cubicBezTo>
                      <a:cubicBezTo>
                        <a:pt x="14" y="224"/>
                        <a:pt x="11" y="226"/>
                        <a:pt x="9" y="227"/>
                      </a:cubicBezTo>
                      <a:cubicBezTo>
                        <a:pt x="7" y="229"/>
                        <a:pt x="4" y="230"/>
                        <a:pt x="3" y="230"/>
                      </a:cubicBezTo>
                      <a:cubicBezTo>
                        <a:pt x="2" y="230"/>
                        <a:pt x="1" y="231"/>
                        <a:pt x="2" y="233"/>
                      </a:cubicBezTo>
                      <a:cubicBezTo>
                        <a:pt x="3" y="234"/>
                        <a:pt x="4" y="235"/>
                        <a:pt x="6" y="235"/>
                      </a:cubicBezTo>
                      <a:cubicBezTo>
                        <a:pt x="8" y="235"/>
                        <a:pt x="10" y="236"/>
                        <a:pt x="10" y="237"/>
                      </a:cubicBezTo>
                      <a:cubicBezTo>
                        <a:pt x="10" y="238"/>
                        <a:pt x="10" y="240"/>
                        <a:pt x="8" y="240"/>
                      </a:cubicBezTo>
                      <a:cubicBezTo>
                        <a:pt x="7" y="240"/>
                        <a:pt x="5" y="240"/>
                        <a:pt x="4" y="240"/>
                      </a:cubicBezTo>
                      <a:cubicBezTo>
                        <a:pt x="4" y="240"/>
                        <a:pt x="2" y="241"/>
                        <a:pt x="2" y="241"/>
                      </a:cubicBezTo>
                      <a:cubicBezTo>
                        <a:pt x="1" y="242"/>
                        <a:pt x="0" y="244"/>
                        <a:pt x="1" y="245"/>
                      </a:cubicBezTo>
                      <a:cubicBezTo>
                        <a:pt x="1" y="246"/>
                        <a:pt x="2" y="248"/>
                        <a:pt x="3" y="250"/>
                      </a:cubicBezTo>
                      <a:cubicBezTo>
                        <a:pt x="4" y="251"/>
                        <a:pt x="5" y="252"/>
                        <a:pt x="5" y="252"/>
                      </a:cubicBezTo>
                      <a:cubicBezTo>
                        <a:pt x="5" y="252"/>
                        <a:pt x="5" y="253"/>
                        <a:pt x="7" y="256"/>
                      </a:cubicBezTo>
                      <a:cubicBezTo>
                        <a:pt x="8" y="257"/>
                        <a:pt x="10" y="260"/>
                        <a:pt x="11" y="261"/>
                      </a:cubicBezTo>
                      <a:cubicBezTo>
                        <a:pt x="11" y="261"/>
                        <a:pt x="14" y="261"/>
                        <a:pt x="14" y="261"/>
                      </a:cubicBezTo>
                      <a:cubicBezTo>
                        <a:pt x="16" y="260"/>
                        <a:pt x="19" y="259"/>
                        <a:pt x="20" y="260"/>
                      </a:cubicBezTo>
                      <a:cubicBezTo>
                        <a:pt x="21" y="260"/>
                        <a:pt x="22" y="262"/>
                        <a:pt x="23" y="265"/>
                      </a:cubicBezTo>
                      <a:cubicBezTo>
                        <a:pt x="23" y="267"/>
                        <a:pt x="23" y="270"/>
                        <a:pt x="23" y="271"/>
                      </a:cubicBezTo>
                      <a:cubicBezTo>
                        <a:pt x="23" y="273"/>
                        <a:pt x="25" y="275"/>
                        <a:pt x="28" y="276"/>
                      </a:cubicBezTo>
                      <a:cubicBezTo>
                        <a:pt x="31" y="278"/>
                        <a:pt x="34" y="279"/>
                        <a:pt x="37" y="280"/>
                      </a:cubicBezTo>
                      <a:cubicBezTo>
                        <a:pt x="40" y="281"/>
                        <a:pt x="42" y="281"/>
                        <a:pt x="43" y="281"/>
                      </a:cubicBezTo>
                      <a:cubicBezTo>
                        <a:pt x="45" y="281"/>
                        <a:pt x="48" y="282"/>
                        <a:pt x="50" y="283"/>
                      </a:cubicBezTo>
                      <a:cubicBezTo>
                        <a:pt x="50" y="284"/>
                        <a:pt x="53" y="287"/>
                        <a:pt x="55" y="288"/>
                      </a:cubicBezTo>
                      <a:cubicBezTo>
                        <a:pt x="57" y="291"/>
                        <a:pt x="59" y="292"/>
                        <a:pt x="61" y="292"/>
                      </a:cubicBezTo>
                      <a:cubicBezTo>
                        <a:pt x="64" y="292"/>
                        <a:pt x="66" y="293"/>
                        <a:pt x="67" y="293"/>
                      </a:cubicBezTo>
                      <a:cubicBezTo>
                        <a:pt x="68" y="294"/>
                        <a:pt x="70" y="295"/>
                        <a:pt x="74" y="295"/>
                      </a:cubicBezTo>
                      <a:cubicBezTo>
                        <a:pt x="76" y="294"/>
                        <a:pt x="82" y="294"/>
                        <a:pt x="85" y="294"/>
                      </a:cubicBezTo>
                      <a:cubicBezTo>
                        <a:pt x="87" y="294"/>
                        <a:pt x="92" y="294"/>
                        <a:pt x="94" y="294"/>
                      </a:cubicBezTo>
                      <a:cubicBezTo>
                        <a:pt x="96" y="294"/>
                        <a:pt x="100" y="294"/>
                        <a:pt x="102" y="294"/>
                      </a:cubicBezTo>
                      <a:cubicBezTo>
                        <a:pt x="104" y="294"/>
                        <a:pt x="107" y="295"/>
                        <a:pt x="108" y="296"/>
                      </a:cubicBezTo>
                      <a:cubicBezTo>
                        <a:pt x="109" y="298"/>
                        <a:pt x="111" y="301"/>
                        <a:pt x="111" y="302"/>
                      </a:cubicBezTo>
                      <a:cubicBezTo>
                        <a:pt x="111" y="304"/>
                        <a:pt x="111" y="306"/>
                        <a:pt x="111" y="307"/>
                      </a:cubicBezTo>
                      <a:cubicBezTo>
                        <a:pt x="111" y="308"/>
                        <a:pt x="112" y="310"/>
                        <a:pt x="114" y="310"/>
                      </a:cubicBezTo>
                      <a:cubicBezTo>
                        <a:pt x="115" y="310"/>
                        <a:pt x="118" y="311"/>
                        <a:pt x="119" y="311"/>
                      </a:cubicBezTo>
                      <a:cubicBezTo>
                        <a:pt x="120" y="311"/>
                        <a:pt x="124" y="310"/>
                        <a:pt x="127" y="308"/>
                      </a:cubicBezTo>
                      <a:cubicBezTo>
                        <a:pt x="130" y="306"/>
                        <a:pt x="134" y="305"/>
                        <a:pt x="136" y="305"/>
                      </a:cubicBezTo>
                      <a:cubicBezTo>
                        <a:pt x="137" y="306"/>
                        <a:pt x="139" y="305"/>
                        <a:pt x="139" y="303"/>
                      </a:cubicBezTo>
                      <a:cubicBezTo>
                        <a:pt x="140" y="301"/>
                        <a:pt x="140" y="299"/>
                        <a:pt x="140" y="297"/>
                      </a:cubicBezTo>
                      <a:cubicBezTo>
                        <a:pt x="140" y="295"/>
                        <a:pt x="141" y="295"/>
                        <a:pt x="142" y="295"/>
                      </a:cubicBezTo>
                      <a:cubicBezTo>
                        <a:pt x="143" y="294"/>
                        <a:pt x="144" y="293"/>
                        <a:pt x="145" y="291"/>
                      </a:cubicBezTo>
                      <a:cubicBezTo>
                        <a:pt x="146" y="289"/>
                        <a:pt x="146" y="287"/>
                        <a:pt x="147" y="286"/>
                      </a:cubicBezTo>
                      <a:cubicBezTo>
                        <a:pt x="147" y="284"/>
                        <a:pt x="150" y="282"/>
                        <a:pt x="152" y="282"/>
                      </a:cubicBezTo>
                      <a:cubicBezTo>
                        <a:pt x="155" y="282"/>
                        <a:pt x="160" y="280"/>
                        <a:pt x="163" y="279"/>
                      </a:cubicBezTo>
                      <a:cubicBezTo>
                        <a:pt x="166" y="278"/>
                        <a:pt x="169" y="277"/>
                        <a:pt x="171" y="277"/>
                      </a:cubicBezTo>
                      <a:cubicBezTo>
                        <a:pt x="173" y="277"/>
                        <a:pt x="175" y="276"/>
                        <a:pt x="177" y="275"/>
                      </a:cubicBezTo>
                      <a:cubicBezTo>
                        <a:pt x="179" y="274"/>
                        <a:pt x="183" y="274"/>
                        <a:pt x="184" y="275"/>
                      </a:cubicBezTo>
                      <a:cubicBezTo>
                        <a:pt x="185" y="276"/>
                        <a:pt x="187" y="277"/>
                        <a:pt x="187" y="278"/>
                      </a:cubicBezTo>
                      <a:cubicBezTo>
                        <a:pt x="187" y="280"/>
                        <a:pt x="188" y="282"/>
                        <a:pt x="188" y="284"/>
                      </a:cubicBezTo>
                      <a:cubicBezTo>
                        <a:pt x="188" y="286"/>
                        <a:pt x="186" y="288"/>
                        <a:pt x="185" y="289"/>
                      </a:cubicBezTo>
                      <a:cubicBezTo>
                        <a:pt x="185" y="290"/>
                        <a:pt x="185" y="292"/>
                        <a:pt x="187" y="293"/>
                      </a:cubicBezTo>
                      <a:cubicBezTo>
                        <a:pt x="189" y="294"/>
                        <a:pt x="193" y="294"/>
                        <a:pt x="194" y="294"/>
                      </a:cubicBezTo>
                      <a:cubicBezTo>
                        <a:pt x="197" y="294"/>
                        <a:pt x="201" y="294"/>
                        <a:pt x="202" y="294"/>
                      </a:cubicBezTo>
                      <a:cubicBezTo>
                        <a:pt x="204" y="294"/>
                        <a:pt x="208" y="294"/>
                        <a:pt x="211" y="294"/>
                      </a:cubicBezTo>
                      <a:cubicBezTo>
                        <a:pt x="213" y="293"/>
                        <a:pt x="217" y="291"/>
                        <a:pt x="219" y="290"/>
                      </a:cubicBezTo>
                      <a:cubicBezTo>
                        <a:pt x="220" y="288"/>
                        <a:pt x="224" y="286"/>
                        <a:pt x="227" y="285"/>
                      </a:cubicBezTo>
                      <a:cubicBezTo>
                        <a:pt x="228" y="283"/>
                        <a:pt x="233" y="283"/>
                        <a:pt x="235" y="285"/>
                      </a:cubicBezTo>
                      <a:cubicBezTo>
                        <a:pt x="236" y="286"/>
                        <a:pt x="240" y="288"/>
                        <a:pt x="242" y="289"/>
                      </a:cubicBezTo>
                      <a:cubicBezTo>
                        <a:pt x="244" y="289"/>
                        <a:pt x="249" y="290"/>
                        <a:pt x="252" y="289"/>
                      </a:cubicBezTo>
                      <a:cubicBezTo>
                        <a:pt x="255" y="289"/>
                        <a:pt x="259" y="289"/>
                        <a:pt x="261" y="288"/>
                      </a:cubicBezTo>
                      <a:cubicBezTo>
                        <a:pt x="261" y="288"/>
                        <a:pt x="263" y="286"/>
                        <a:pt x="263" y="286"/>
                      </a:cubicBezTo>
                      <a:cubicBezTo>
                        <a:pt x="263" y="285"/>
                        <a:pt x="265" y="284"/>
                        <a:pt x="268" y="284"/>
                      </a:cubicBezTo>
                      <a:cubicBezTo>
                        <a:pt x="269" y="284"/>
                        <a:pt x="273" y="283"/>
                        <a:pt x="276" y="282"/>
                      </a:cubicBezTo>
                      <a:cubicBezTo>
                        <a:pt x="278" y="281"/>
                        <a:pt x="282" y="280"/>
                        <a:pt x="284" y="280"/>
                      </a:cubicBezTo>
                      <a:cubicBezTo>
                        <a:pt x="285" y="279"/>
                        <a:pt x="288" y="279"/>
                        <a:pt x="290" y="279"/>
                      </a:cubicBezTo>
                      <a:cubicBezTo>
                        <a:pt x="291" y="280"/>
                        <a:pt x="293" y="281"/>
                        <a:pt x="294" y="283"/>
                      </a:cubicBezTo>
                      <a:cubicBezTo>
                        <a:pt x="296" y="286"/>
                        <a:pt x="299" y="286"/>
                        <a:pt x="301" y="285"/>
                      </a:cubicBezTo>
                      <a:cubicBezTo>
                        <a:pt x="302" y="285"/>
                        <a:pt x="305" y="284"/>
                        <a:pt x="307" y="284"/>
                      </a:cubicBezTo>
                      <a:cubicBezTo>
                        <a:pt x="309" y="284"/>
                        <a:pt x="311" y="284"/>
                        <a:pt x="312" y="285"/>
                      </a:cubicBezTo>
                      <a:cubicBezTo>
                        <a:pt x="313" y="286"/>
                        <a:pt x="317" y="286"/>
                        <a:pt x="319" y="285"/>
                      </a:cubicBezTo>
                      <a:cubicBezTo>
                        <a:pt x="321" y="284"/>
                        <a:pt x="325" y="283"/>
                        <a:pt x="327" y="283"/>
                      </a:cubicBezTo>
                      <a:cubicBezTo>
                        <a:pt x="328" y="282"/>
                        <a:pt x="332" y="283"/>
                        <a:pt x="334" y="284"/>
                      </a:cubicBezTo>
                      <a:cubicBezTo>
                        <a:pt x="336" y="285"/>
                        <a:pt x="337" y="285"/>
                        <a:pt x="339" y="287"/>
                      </a:cubicBezTo>
                      <a:cubicBezTo>
                        <a:pt x="340" y="288"/>
                        <a:pt x="342" y="290"/>
                        <a:pt x="342" y="291"/>
                      </a:cubicBezTo>
                      <a:cubicBezTo>
                        <a:pt x="343" y="293"/>
                        <a:pt x="344" y="294"/>
                        <a:pt x="345" y="294"/>
                      </a:cubicBezTo>
                      <a:cubicBezTo>
                        <a:pt x="347" y="294"/>
                        <a:pt x="350" y="295"/>
                        <a:pt x="352" y="295"/>
                      </a:cubicBezTo>
                      <a:cubicBezTo>
                        <a:pt x="354" y="296"/>
                        <a:pt x="355" y="298"/>
                        <a:pt x="356" y="298"/>
                      </a:cubicBezTo>
                      <a:cubicBezTo>
                        <a:pt x="356" y="298"/>
                        <a:pt x="357" y="298"/>
                        <a:pt x="357" y="297"/>
                      </a:cubicBezTo>
                      <a:cubicBezTo>
                        <a:pt x="358" y="296"/>
                        <a:pt x="359" y="293"/>
                        <a:pt x="359" y="292"/>
                      </a:cubicBezTo>
                      <a:cubicBezTo>
                        <a:pt x="359" y="292"/>
                        <a:pt x="360" y="289"/>
                        <a:pt x="359" y="287"/>
                      </a:cubicBezTo>
                      <a:cubicBezTo>
                        <a:pt x="359" y="287"/>
                        <a:pt x="359" y="285"/>
                        <a:pt x="359" y="284"/>
                      </a:cubicBezTo>
                      <a:cubicBezTo>
                        <a:pt x="359" y="283"/>
                        <a:pt x="359" y="281"/>
                        <a:pt x="359" y="281"/>
                      </a:cubicBezTo>
                      <a:cubicBezTo>
                        <a:pt x="360" y="281"/>
                        <a:pt x="360" y="279"/>
                        <a:pt x="360" y="279"/>
                      </a:cubicBezTo>
                      <a:cubicBezTo>
                        <a:pt x="361" y="278"/>
                        <a:pt x="363" y="277"/>
                        <a:pt x="363" y="276"/>
                      </a:cubicBezTo>
                      <a:cubicBezTo>
                        <a:pt x="364" y="275"/>
                        <a:pt x="365" y="274"/>
                        <a:pt x="365" y="273"/>
                      </a:cubicBezTo>
                      <a:cubicBezTo>
                        <a:pt x="366" y="272"/>
                        <a:pt x="366" y="270"/>
                        <a:pt x="366" y="269"/>
                      </a:cubicBezTo>
                      <a:cubicBezTo>
                        <a:pt x="366" y="269"/>
                        <a:pt x="367" y="267"/>
                        <a:pt x="367" y="266"/>
                      </a:cubicBezTo>
                      <a:cubicBezTo>
                        <a:pt x="367" y="264"/>
                        <a:pt x="369" y="263"/>
                        <a:pt x="370" y="262"/>
                      </a:cubicBezTo>
                      <a:cubicBezTo>
                        <a:pt x="371" y="261"/>
                        <a:pt x="373" y="259"/>
                        <a:pt x="374" y="257"/>
                      </a:cubicBezTo>
                      <a:cubicBezTo>
                        <a:pt x="375" y="256"/>
                        <a:pt x="375" y="254"/>
                        <a:pt x="375" y="253"/>
                      </a:cubicBezTo>
                      <a:cubicBezTo>
                        <a:pt x="375" y="252"/>
                        <a:pt x="376" y="251"/>
                        <a:pt x="377" y="251"/>
                      </a:cubicBezTo>
                      <a:cubicBezTo>
                        <a:pt x="378" y="251"/>
                        <a:pt x="379" y="251"/>
                        <a:pt x="380" y="250"/>
                      </a:cubicBezTo>
                      <a:cubicBezTo>
                        <a:pt x="380" y="250"/>
                        <a:pt x="381" y="248"/>
                        <a:pt x="381" y="247"/>
                      </a:cubicBezTo>
                      <a:cubicBezTo>
                        <a:pt x="381" y="246"/>
                        <a:pt x="381" y="245"/>
                        <a:pt x="381" y="244"/>
                      </a:cubicBezTo>
                      <a:cubicBezTo>
                        <a:pt x="381" y="243"/>
                        <a:pt x="382" y="241"/>
                        <a:pt x="382" y="240"/>
                      </a:cubicBezTo>
                      <a:cubicBezTo>
                        <a:pt x="382" y="239"/>
                        <a:pt x="383" y="239"/>
                        <a:pt x="385" y="239"/>
                      </a:cubicBezTo>
                      <a:cubicBezTo>
                        <a:pt x="386" y="239"/>
                        <a:pt x="388" y="239"/>
                        <a:pt x="388" y="239"/>
                      </a:cubicBezTo>
                      <a:cubicBezTo>
                        <a:pt x="389" y="239"/>
                        <a:pt x="390" y="239"/>
                        <a:pt x="392" y="239"/>
                      </a:cubicBezTo>
                      <a:cubicBezTo>
                        <a:pt x="394" y="239"/>
                        <a:pt x="396" y="239"/>
                        <a:pt x="397" y="239"/>
                      </a:cubicBezTo>
                      <a:cubicBezTo>
                        <a:pt x="398" y="239"/>
                        <a:pt x="398" y="239"/>
                        <a:pt x="399" y="238"/>
                      </a:cubicBezTo>
                      <a:cubicBezTo>
                        <a:pt x="400" y="238"/>
                        <a:pt x="402" y="237"/>
                        <a:pt x="403" y="236"/>
                      </a:cubicBezTo>
                      <a:cubicBezTo>
                        <a:pt x="404" y="236"/>
                        <a:pt x="406" y="234"/>
                        <a:pt x="406" y="234"/>
                      </a:cubicBezTo>
                      <a:cubicBezTo>
                        <a:pt x="407" y="233"/>
                        <a:pt x="409" y="232"/>
                        <a:pt x="410" y="231"/>
                      </a:cubicBezTo>
                      <a:cubicBezTo>
                        <a:pt x="411" y="230"/>
                        <a:pt x="412" y="229"/>
                        <a:pt x="414" y="228"/>
                      </a:cubicBezTo>
                      <a:cubicBezTo>
                        <a:pt x="414" y="227"/>
                        <a:pt x="415" y="225"/>
                        <a:pt x="416" y="223"/>
                      </a:cubicBezTo>
                      <a:cubicBezTo>
                        <a:pt x="417" y="222"/>
                        <a:pt x="417" y="220"/>
                        <a:pt x="417" y="219"/>
                      </a:cubicBezTo>
                      <a:cubicBezTo>
                        <a:pt x="417" y="218"/>
                        <a:pt x="418" y="217"/>
                        <a:pt x="419" y="216"/>
                      </a:cubicBezTo>
                      <a:cubicBezTo>
                        <a:pt x="420" y="215"/>
                        <a:pt x="421" y="213"/>
                        <a:pt x="422" y="211"/>
                      </a:cubicBezTo>
                      <a:cubicBezTo>
                        <a:pt x="423" y="210"/>
                        <a:pt x="425" y="208"/>
                        <a:pt x="426" y="208"/>
                      </a:cubicBezTo>
                      <a:cubicBezTo>
                        <a:pt x="427" y="207"/>
                        <a:pt x="428" y="205"/>
                        <a:pt x="429" y="205"/>
                      </a:cubicBezTo>
                      <a:cubicBezTo>
                        <a:pt x="429" y="205"/>
                        <a:pt x="431" y="204"/>
                        <a:pt x="432" y="203"/>
                      </a:cubicBezTo>
                      <a:cubicBezTo>
                        <a:pt x="434" y="203"/>
                        <a:pt x="435" y="201"/>
                        <a:pt x="435" y="200"/>
                      </a:cubicBezTo>
                      <a:cubicBezTo>
                        <a:pt x="435" y="199"/>
                        <a:pt x="436" y="198"/>
                        <a:pt x="436" y="197"/>
                      </a:cubicBezTo>
                      <a:cubicBezTo>
                        <a:pt x="437" y="196"/>
                        <a:pt x="437" y="194"/>
                        <a:pt x="436" y="193"/>
                      </a:cubicBezTo>
                      <a:cubicBezTo>
                        <a:pt x="436" y="192"/>
                        <a:pt x="435" y="190"/>
                        <a:pt x="434" y="189"/>
                      </a:cubicBezTo>
                      <a:cubicBezTo>
                        <a:pt x="433" y="189"/>
                        <a:pt x="432" y="188"/>
                        <a:pt x="431" y="188"/>
                      </a:cubicBezTo>
                      <a:cubicBezTo>
                        <a:pt x="430" y="188"/>
                        <a:pt x="428" y="187"/>
                        <a:pt x="427" y="186"/>
                      </a:cubicBezTo>
                      <a:cubicBezTo>
                        <a:pt x="427" y="185"/>
                        <a:pt x="425" y="184"/>
                        <a:pt x="424" y="183"/>
                      </a:cubicBezTo>
                      <a:cubicBezTo>
                        <a:pt x="424" y="182"/>
                        <a:pt x="422" y="181"/>
                        <a:pt x="421" y="181"/>
                      </a:cubicBezTo>
                      <a:cubicBezTo>
                        <a:pt x="420" y="181"/>
                        <a:pt x="418" y="180"/>
                        <a:pt x="418" y="180"/>
                      </a:cubicBezTo>
                      <a:cubicBezTo>
                        <a:pt x="417" y="179"/>
                        <a:pt x="415" y="180"/>
                        <a:pt x="414" y="180"/>
                      </a:cubicBezTo>
                      <a:cubicBezTo>
                        <a:pt x="413" y="180"/>
                        <a:pt x="411" y="180"/>
                        <a:pt x="410" y="181"/>
                      </a:cubicBezTo>
                      <a:cubicBezTo>
                        <a:pt x="410" y="181"/>
                        <a:pt x="409" y="181"/>
                        <a:pt x="408" y="181"/>
                      </a:cubicBezTo>
                      <a:cubicBezTo>
                        <a:pt x="408" y="180"/>
                        <a:pt x="408" y="179"/>
                        <a:pt x="408" y="177"/>
                      </a:cubicBezTo>
                      <a:cubicBezTo>
                        <a:pt x="409" y="176"/>
                        <a:pt x="409" y="175"/>
                        <a:pt x="409" y="174"/>
                      </a:cubicBezTo>
                      <a:cubicBezTo>
                        <a:pt x="409" y="172"/>
                        <a:pt x="409" y="170"/>
                        <a:pt x="409" y="170"/>
                      </a:cubicBezTo>
                      <a:cubicBezTo>
                        <a:pt x="408" y="168"/>
                        <a:pt x="408" y="165"/>
                        <a:pt x="407" y="165"/>
                      </a:cubicBezTo>
                      <a:cubicBezTo>
                        <a:pt x="407" y="165"/>
                        <a:pt x="407" y="165"/>
                        <a:pt x="407" y="163"/>
                      </a:cubicBezTo>
                      <a:cubicBezTo>
                        <a:pt x="407" y="162"/>
                        <a:pt x="407" y="162"/>
                        <a:pt x="407" y="162"/>
                      </a:cubicBezTo>
                      <a:cubicBezTo>
                        <a:pt x="408" y="161"/>
                        <a:pt x="409" y="160"/>
                        <a:pt x="410" y="161"/>
                      </a:cubicBezTo>
                      <a:cubicBezTo>
                        <a:pt x="412" y="162"/>
                        <a:pt x="413" y="164"/>
                        <a:pt x="414" y="164"/>
                      </a:cubicBezTo>
                      <a:cubicBezTo>
                        <a:pt x="415" y="164"/>
                        <a:pt x="416" y="165"/>
                        <a:pt x="417" y="165"/>
                      </a:cubicBezTo>
                      <a:cubicBezTo>
                        <a:pt x="418" y="165"/>
                        <a:pt x="420" y="164"/>
                        <a:pt x="421" y="163"/>
                      </a:cubicBezTo>
                      <a:cubicBezTo>
                        <a:pt x="422" y="162"/>
                        <a:pt x="424" y="162"/>
                        <a:pt x="425" y="162"/>
                      </a:cubicBezTo>
                      <a:cubicBezTo>
                        <a:pt x="426" y="163"/>
                        <a:pt x="429" y="163"/>
                        <a:pt x="430" y="164"/>
                      </a:cubicBezTo>
                      <a:cubicBezTo>
                        <a:pt x="431" y="164"/>
                        <a:pt x="433" y="164"/>
                        <a:pt x="435" y="165"/>
                      </a:cubicBezTo>
                      <a:cubicBezTo>
                        <a:pt x="438" y="165"/>
                        <a:pt x="441" y="165"/>
                        <a:pt x="442" y="164"/>
                      </a:cubicBezTo>
                      <a:cubicBezTo>
                        <a:pt x="445" y="164"/>
                        <a:pt x="447" y="164"/>
                        <a:pt x="448" y="164"/>
                      </a:cubicBezTo>
                      <a:cubicBezTo>
                        <a:pt x="449" y="164"/>
                        <a:pt x="451" y="164"/>
                        <a:pt x="454" y="164"/>
                      </a:cubicBezTo>
                      <a:cubicBezTo>
                        <a:pt x="456" y="164"/>
                        <a:pt x="458" y="163"/>
                        <a:pt x="459" y="163"/>
                      </a:cubicBezTo>
                      <a:cubicBezTo>
                        <a:pt x="460" y="163"/>
                        <a:pt x="461" y="162"/>
                        <a:pt x="462" y="161"/>
                      </a:cubicBezTo>
                      <a:cubicBezTo>
                        <a:pt x="463" y="161"/>
                        <a:pt x="464" y="160"/>
                        <a:pt x="465" y="159"/>
                      </a:cubicBezTo>
                      <a:cubicBezTo>
                        <a:pt x="466" y="158"/>
                        <a:pt x="466" y="157"/>
                        <a:pt x="467" y="156"/>
                      </a:cubicBezTo>
                      <a:cubicBezTo>
                        <a:pt x="468" y="155"/>
                        <a:pt x="470" y="154"/>
                        <a:pt x="471" y="153"/>
                      </a:cubicBezTo>
                      <a:cubicBezTo>
                        <a:pt x="472" y="152"/>
                        <a:pt x="473" y="151"/>
                        <a:pt x="473" y="151"/>
                      </a:cubicBezTo>
                      <a:cubicBezTo>
                        <a:pt x="472" y="149"/>
                        <a:pt x="469" y="147"/>
                        <a:pt x="468" y="145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  <p:sp>
              <p:nvSpPr>
                <p:cNvPr id="44" name="Freeform 57">
                  <a:extLst>
                    <a:ext uri="{FF2B5EF4-FFF2-40B4-BE49-F238E27FC236}">
                      <a16:creationId xmlns:a16="http://schemas.microsoft.com/office/drawing/2014/main" id="{8B277305-1475-091B-6010-E6ADA95F0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611" y="3306289"/>
                  <a:ext cx="52457" cy="43715"/>
                </a:xfrm>
                <a:custGeom>
                  <a:avLst/>
                  <a:gdLst/>
                  <a:ahLst/>
                  <a:cxnLst>
                    <a:cxn ang="0">
                      <a:pos x="14" y="9"/>
                    </a:cxn>
                    <a:cxn ang="0">
                      <a:pos x="9" y="7"/>
                    </a:cxn>
                    <a:cxn ang="0">
                      <a:pos x="13" y="1"/>
                    </a:cxn>
                    <a:cxn ang="0">
                      <a:pos x="5" y="1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6"/>
                    </a:cxn>
                    <a:cxn ang="0">
                      <a:pos x="12" y="18"/>
                    </a:cxn>
                    <a:cxn ang="0">
                      <a:pos x="15" y="17"/>
                    </a:cxn>
                    <a:cxn ang="0">
                      <a:pos x="21" y="12"/>
                    </a:cxn>
                    <a:cxn ang="0">
                      <a:pos x="23" y="10"/>
                    </a:cxn>
                    <a:cxn ang="0">
                      <a:pos x="22" y="7"/>
                    </a:cxn>
                    <a:cxn ang="0">
                      <a:pos x="14" y="9"/>
                    </a:cxn>
                  </a:cxnLst>
                  <a:rect l="0" t="0" r="r" b="b"/>
                  <a:pathLst>
                    <a:path w="23" h="19">
                      <a:moveTo>
                        <a:pt x="14" y="9"/>
                      </a:moveTo>
                      <a:cubicBezTo>
                        <a:pt x="12" y="10"/>
                        <a:pt x="10" y="7"/>
                        <a:pt x="9" y="7"/>
                      </a:cubicBezTo>
                      <a:cubicBezTo>
                        <a:pt x="8" y="7"/>
                        <a:pt x="14" y="2"/>
                        <a:pt x="13" y="1"/>
                      </a:cubicBezTo>
                      <a:cubicBezTo>
                        <a:pt x="12" y="0"/>
                        <a:pt x="7" y="1"/>
                        <a:pt x="5" y="1"/>
                      </a:cubicBezTo>
                      <a:cubicBezTo>
                        <a:pt x="5" y="2"/>
                        <a:pt x="3" y="4"/>
                        <a:pt x="2" y="3"/>
                      </a:cubicBezTo>
                      <a:cubicBezTo>
                        <a:pt x="0" y="3"/>
                        <a:pt x="1" y="5"/>
                        <a:pt x="1" y="6"/>
                      </a:cubicBezTo>
                      <a:cubicBezTo>
                        <a:pt x="1" y="8"/>
                        <a:pt x="1" y="11"/>
                        <a:pt x="1" y="11"/>
                      </a:cubicBezTo>
                      <a:cubicBezTo>
                        <a:pt x="3" y="11"/>
                        <a:pt x="5" y="16"/>
                        <a:pt x="6" y="16"/>
                      </a:cubicBezTo>
                      <a:cubicBezTo>
                        <a:pt x="8" y="17"/>
                        <a:pt x="11" y="17"/>
                        <a:pt x="12" y="18"/>
                      </a:cubicBezTo>
                      <a:cubicBezTo>
                        <a:pt x="13" y="19"/>
                        <a:pt x="15" y="18"/>
                        <a:pt x="15" y="17"/>
                      </a:cubicBezTo>
                      <a:cubicBezTo>
                        <a:pt x="16" y="15"/>
                        <a:pt x="19" y="13"/>
                        <a:pt x="21" y="12"/>
                      </a:cubicBezTo>
                      <a:cubicBezTo>
                        <a:pt x="23" y="11"/>
                        <a:pt x="23" y="10"/>
                        <a:pt x="23" y="10"/>
                      </a:cubicBezTo>
                      <a:cubicBezTo>
                        <a:pt x="23" y="10"/>
                        <a:pt x="23" y="9"/>
                        <a:pt x="22" y="7"/>
                      </a:cubicBezTo>
                      <a:cubicBezTo>
                        <a:pt x="20" y="5"/>
                        <a:pt x="15" y="8"/>
                        <a:pt x="14" y="9"/>
                      </a:cubicBezTo>
                      <a:close/>
                    </a:path>
                  </a:pathLst>
                </a:custGeom>
                <a:solidFill>
                  <a:schemeClr val="tx1">
                    <a:alpha val="23137"/>
                  </a:schemeClr>
                </a:solidFill>
                <a:ln w="12700">
                  <a:solidFill>
                    <a:srgbClr val="FFFFFF">
                      <a:alpha val="70980"/>
                    </a:srgbClr>
                  </a:solidFill>
                  <a:prstDash val="sysDot"/>
                  <a:headEnd/>
                  <a:tailEnd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609570">
                    <a:defRPr/>
                  </a:pPr>
                  <a:endParaRPr lang="ro-RO" sz="1400">
                    <a:solidFill>
                      <a:prstClr val="black"/>
                    </a:solidFill>
                    <a:latin typeface="Trebuchet MS"/>
                  </a:endParaRPr>
                </a:p>
              </p:txBody>
            </p:sp>
          </p:grpSp>
          <p:sp>
            <p:nvSpPr>
              <p:cNvPr id="9" name="Freeform 54">
                <a:extLst>
                  <a:ext uri="{FF2B5EF4-FFF2-40B4-BE49-F238E27FC236}">
                    <a16:creationId xmlns:a16="http://schemas.microsoft.com/office/drawing/2014/main" id="{1A396A6C-7C93-A0C3-0AE1-00B973410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7960" y="2084250"/>
                <a:ext cx="1039417" cy="898562"/>
              </a:xfrm>
              <a:custGeom>
                <a:avLst/>
                <a:gdLst/>
                <a:ahLst/>
                <a:cxnLst>
                  <a:cxn ang="0">
                    <a:pos x="425" y="181"/>
                  </a:cxn>
                  <a:cxn ang="0">
                    <a:pos x="420" y="177"/>
                  </a:cxn>
                  <a:cxn ang="0">
                    <a:pos x="420" y="158"/>
                  </a:cxn>
                  <a:cxn ang="0">
                    <a:pos x="406" y="134"/>
                  </a:cxn>
                  <a:cxn ang="0">
                    <a:pos x="392" y="135"/>
                  </a:cxn>
                  <a:cxn ang="0">
                    <a:pos x="386" y="121"/>
                  </a:cxn>
                  <a:cxn ang="0">
                    <a:pos x="374" y="118"/>
                  </a:cxn>
                  <a:cxn ang="0">
                    <a:pos x="361" y="113"/>
                  </a:cxn>
                  <a:cxn ang="0">
                    <a:pos x="349" y="125"/>
                  </a:cxn>
                  <a:cxn ang="0">
                    <a:pos x="338" y="117"/>
                  </a:cxn>
                  <a:cxn ang="0">
                    <a:pos x="328" y="93"/>
                  </a:cxn>
                  <a:cxn ang="0">
                    <a:pos x="317" y="72"/>
                  </a:cxn>
                  <a:cxn ang="0">
                    <a:pos x="309" y="51"/>
                  </a:cxn>
                  <a:cxn ang="0">
                    <a:pos x="285" y="42"/>
                  </a:cxn>
                  <a:cxn ang="0">
                    <a:pos x="272" y="33"/>
                  </a:cxn>
                  <a:cxn ang="0">
                    <a:pos x="269" y="14"/>
                  </a:cxn>
                  <a:cxn ang="0">
                    <a:pos x="242" y="9"/>
                  </a:cxn>
                  <a:cxn ang="0">
                    <a:pos x="223" y="7"/>
                  </a:cxn>
                  <a:cxn ang="0">
                    <a:pos x="197" y="45"/>
                  </a:cxn>
                  <a:cxn ang="0">
                    <a:pos x="165" y="70"/>
                  </a:cxn>
                  <a:cxn ang="0">
                    <a:pos x="139" y="100"/>
                  </a:cxn>
                  <a:cxn ang="0">
                    <a:pos x="108" y="121"/>
                  </a:cxn>
                  <a:cxn ang="0">
                    <a:pos x="66" y="124"/>
                  </a:cxn>
                  <a:cxn ang="0">
                    <a:pos x="42" y="116"/>
                  </a:cxn>
                  <a:cxn ang="0">
                    <a:pos x="21" y="141"/>
                  </a:cxn>
                  <a:cxn ang="0">
                    <a:pos x="0" y="173"/>
                  </a:cxn>
                  <a:cxn ang="0">
                    <a:pos x="29" y="187"/>
                  </a:cxn>
                  <a:cxn ang="0">
                    <a:pos x="30" y="227"/>
                  </a:cxn>
                  <a:cxn ang="0">
                    <a:pos x="54" y="248"/>
                  </a:cxn>
                  <a:cxn ang="0">
                    <a:pos x="66" y="281"/>
                  </a:cxn>
                  <a:cxn ang="0">
                    <a:pos x="86" y="295"/>
                  </a:cxn>
                  <a:cxn ang="0">
                    <a:pos x="115" y="296"/>
                  </a:cxn>
                  <a:cxn ang="0">
                    <a:pos x="140" y="301"/>
                  </a:cxn>
                  <a:cxn ang="0">
                    <a:pos x="156" y="309"/>
                  </a:cxn>
                  <a:cxn ang="0">
                    <a:pos x="178" y="309"/>
                  </a:cxn>
                  <a:cxn ang="0">
                    <a:pos x="186" y="333"/>
                  </a:cxn>
                  <a:cxn ang="0">
                    <a:pos x="193" y="348"/>
                  </a:cxn>
                  <a:cxn ang="0">
                    <a:pos x="214" y="369"/>
                  </a:cxn>
                  <a:cxn ang="0">
                    <a:pos x="240" y="392"/>
                  </a:cxn>
                  <a:cxn ang="0">
                    <a:pos x="258" y="381"/>
                  </a:cxn>
                  <a:cxn ang="0">
                    <a:pos x="270" y="363"/>
                  </a:cxn>
                  <a:cxn ang="0">
                    <a:pos x="274" y="332"/>
                  </a:cxn>
                  <a:cxn ang="0">
                    <a:pos x="268" y="311"/>
                  </a:cxn>
                  <a:cxn ang="0">
                    <a:pos x="278" y="299"/>
                  </a:cxn>
                  <a:cxn ang="0">
                    <a:pos x="285" y="286"/>
                  </a:cxn>
                  <a:cxn ang="0">
                    <a:pos x="302" y="289"/>
                  </a:cxn>
                  <a:cxn ang="0">
                    <a:pos x="291" y="295"/>
                  </a:cxn>
                  <a:cxn ang="0">
                    <a:pos x="322" y="298"/>
                  </a:cxn>
                  <a:cxn ang="0">
                    <a:pos x="320" y="325"/>
                  </a:cxn>
                  <a:cxn ang="0">
                    <a:pos x="305" y="342"/>
                  </a:cxn>
                  <a:cxn ang="0">
                    <a:pos x="322" y="345"/>
                  </a:cxn>
                  <a:cxn ang="0">
                    <a:pos x="338" y="326"/>
                  </a:cxn>
                  <a:cxn ang="0">
                    <a:pos x="362" y="326"/>
                  </a:cxn>
                  <a:cxn ang="0">
                    <a:pos x="378" y="322"/>
                  </a:cxn>
                  <a:cxn ang="0">
                    <a:pos x="388" y="308"/>
                  </a:cxn>
                  <a:cxn ang="0">
                    <a:pos x="382" y="282"/>
                  </a:cxn>
                  <a:cxn ang="0">
                    <a:pos x="405" y="265"/>
                  </a:cxn>
                  <a:cxn ang="0">
                    <a:pos x="372" y="264"/>
                  </a:cxn>
                  <a:cxn ang="0">
                    <a:pos x="371" y="235"/>
                  </a:cxn>
                  <a:cxn ang="0">
                    <a:pos x="397" y="219"/>
                  </a:cxn>
                  <a:cxn ang="0">
                    <a:pos x="430" y="201"/>
                  </a:cxn>
                  <a:cxn ang="0">
                    <a:pos x="450" y="188"/>
                  </a:cxn>
                </a:cxnLst>
                <a:rect l="0" t="0" r="r" b="b"/>
                <a:pathLst>
                  <a:path w="452" h="392">
                    <a:moveTo>
                      <a:pt x="448" y="179"/>
                    </a:moveTo>
                    <a:cubicBezTo>
                      <a:pt x="447" y="179"/>
                      <a:pt x="446" y="179"/>
                      <a:pt x="444" y="180"/>
                    </a:cubicBezTo>
                    <a:cubicBezTo>
                      <a:pt x="443" y="181"/>
                      <a:pt x="440" y="181"/>
                      <a:pt x="439" y="180"/>
                    </a:cubicBezTo>
                    <a:cubicBezTo>
                      <a:pt x="438" y="179"/>
                      <a:pt x="434" y="180"/>
                      <a:pt x="431" y="180"/>
                    </a:cubicBezTo>
                    <a:cubicBezTo>
                      <a:pt x="430" y="180"/>
                      <a:pt x="427" y="180"/>
                      <a:pt x="425" y="181"/>
                    </a:cubicBezTo>
                    <a:cubicBezTo>
                      <a:pt x="424" y="181"/>
                      <a:pt x="422" y="182"/>
                      <a:pt x="421" y="183"/>
                    </a:cubicBezTo>
                    <a:cubicBezTo>
                      <a:pt x="420" y="184"/>
                      <a:pt x="416" y="186"/>
                      <a:pt x="414" y="187"/>
                    </a:cubicBezTo>
                    <a:cubicBezTo>
                      <a:pt x="412" y="188"/>
                      <a:pt x="410" y="187"/>
                      <a:pt x="411" y="185"/>
                    </a:cubicBezTo>
                    <a:cubicBezTo>
                      <a:pt x="412" y="184"/>
                      <a:pt x="414" y="182"/>
                      <a:pt x="415" y="181"/>
                    </a:cubicBezTo>
                    <a:cubicBezTo>
                      <a:pt x="416" y="180"/>
                      <a:pt x="418" y="177"/>
                      <a:pt x="420" y="177"/>
                    </a:cubicBezTo>
                    <a:cubicBezTo>
                      <a:pt x="421" y="175"/>
                      <a:pt x="421" y="173"/>
                      <a:pt x="419" y="172"/>
                    </a:cubicBezTo>
                    <a:cubicBezTo>
                      <a:pt x="418" y="172"/>
                      <a:pt x="417" y="171"/>
                      <a:pt x="418" y="170"/>
                    </a:cubicBezTo>
                    <a:cubicBezTo>
                      <a:pt x="419" y="169"/>
                      <a:pt x="421" y="167"/>
                      <a:pt x="421" y="166"/>
                    </a:cubicBezTo>
                    <a:cubicBezTo>
                      <a:pt x="421" y="166"/>
                      <a:pt x="422" y="164"/>
                      <a:pt x="422" y="162"/>
                    </a:cubicBezTo>
                    <a:cubicBezTo>
                      <a:pt x="422" y="160"/>
                      <a:pt x="421" y="159"/>
                      <a:pt x="420" y="158"/>
                    </a:cubicBezTo>
                    <a:cubicBezTo>
                      <a:pt x="419" y="157"/>
                      <a:pt x="417" y="155"/>
                      <a:pt x="414" y="154"/>
                    </a:cubicBezTo>
                    <a:cubicBezTo>
                      <a:pt x="412" y="153"/>
                      <a:pt x="411" y="151"/>
                      <a:pt x="410" y="149"/>
                    </a:cubicBezTo>
                    <a:cubicBezTo>
                      <a:pt x="409" y="147"/>
                      <a:pt x="408" y="146"/>
                      <a:pt x="408" y="144"/>
                    </a:cubicBezTo>
                    <a:cubicBezTo>
                      <a:pt x="407" y="143"/>
                      <a:pt x="407" y="141"/>
                      <a:pt x="407" y="140"/>
                    </a:cubicBezTo>
                    <a:cubicBezTo>
                      <a:pt x="407" y="138"/>
                      <a:pt x="406" y="135"/>
                      <a:pt x="406" y="134"/>
                    </a:cubicBezTo>
                    <a:cubicBezTo>
                      <a:pt x="405" y="132"/>
                      <a:pt x="404" y="131"/>
                      <a:pt x="404" y="131"/>
                    </a:cubicBezTo>
                    <a:cubicBezTo>
                      <a:pt x="404" y="131"/>
                      <a:pt x="403" y="131"/>
                      <a:pt x="402" y="131"/>
                    </a:cubicBezTo>
                    <a:cubicBezTo>
                      <a:pt x="401" y="131"/>
                      <a:pt x="399" y="131"/>
                      <a:pt x="397" y="131"/>
                    </a:cubicBezTo>
                    <a:cubicBezTo>
                      <a:pt x="395" y="131"/>
                      <a:pt x="393" y="132"/>
                      <a:pt x="393" y="133"/>
                    </a:cubicBezTo>
                    <a:cubicBezTo>
                      <a:pt x="393" y="134"/>
                      <a:pt x="393" y="135"/>
                      <a:pt x="392" y="135"/>
                    </a:cubicBezTo>
                    <a:cubicBezTo>
                      <a:pt x="391" y="135"/>
                      <a:pt x="390" y="135"/>
                      <a:pt x="388" y="136"/>
                    </a:cubicBezTo>
                    <a:cubicBezTo>
                      <a:pt x="387" y="137"/>
                      <a:pt x="385" y="136"/>
                      <a:pt x="385" y="135"/>
                    </a:cubicBezTo>
                    <a:cubicBezTo>
                      <a:pt x="385" y="134"/>
                      <a:pt x="385" y="133"/>
                      <a:pt x="385" y="131"/>
                    </a:cubicBezTo>
                    <a:cubicBezTo>
                      <a:pt x="385" y="130"/>
                      <a:pt x="386" y="128"/>
                      <a:pt x="386" y="127"/>
                    </a:cubicBezTo>
                    <a:cubicBezTo>
                      <a:pt x="386" y="125"/>
                      <a:pt x="386" y="122"/>
                      <a:pt x="386" y="121"/>
                    </a:cubicBezTo>
                    <a:cubicBezTo>
                      <a:pt x="387" y="118"/>
                      <a:pt x="386" y="116"/>
                      <a:pt x="386" y="114"/>
                    </a:cubicBezTo>
                    <a:cubicBezTo>
                      <a:pt x="386" y="112"/>
                      <a:pt x="385" y="110"/>
                      <a:pt x="384" y="110"/>
                    </a:cubicBezTo>
                    <a:cubicBezTo>
                      <a:pt x="383" y="109"/>
                      <a:pt x="382" y="109"/>
                      <a:pt x="381" y="110"/>
                    </a:cubicBezTo>
                    <a:cubicBezTo>
                      <a:pt x="379" y="111"/>
                      <a:pt x="377" y="112"/>
                      <a:pt x="376" y="113"/>
                    </a:cubicBezTo>
                    <a:cubicBezTo>
                      <a:pt x="375" y="114"/>
                      <a:pt x="374" y="116"/>
                      <a:pt x="374" y="118"/>
                    </a:cubicBezTo>
                    <a:cubicBezTo>
                      <a:pt x="374" y="118"/>
                      <a:pt x="374" y="120"/>
                      <a:pt x="374" y="120"/>
                    </a:cubicBezTo>
                    <a:cubicBezTo>
                      <a:pt x="373" y="120"/>
                      <a:pt x="371" y="120"/>
                      <a:pt x="370" y="121"/>
                    </a:cubicBezTo>
                    <a:cubicBezTo>
                      <a:pt x="369" y="122"/>
                      <a:pt x="367" y="121"/>
                      <a:pt x="366" y="120"/>
                    </a:cubicBezTo>
                    <a:cubicBezTo>
                      <a:pt x="366" y="119"/>
                      <a:pt x="365" y="117"/>
                      <a:pt x="364" y="116"/>
                    </a:cubicBezTo>
                    <a:cubicBezTo>
                      <a:pt x="363" y="115"/>
                      <a:pt x="362" y="113"/>
                      <a:pt x="361" y="113"/>
                    </a:cubicBezTo>
                    <a:cubicBezTo>
                      <a:pt x="360" y="112"/>
                      <a:pt x="358" y="112"/>
                      <a:pt x="357" y="114"/>
                    </a:cubicBezTo>
                    <a:cubicBezTo>
                      <a:pt x="357" y="115"/>
                      <a:pt x="356" y="116"/>
                      <a:pt x="355" y="116"/>
                    </a:cubicBezTo>
                    <a:cubicBezTo>
                      <a:pt x="354" y="116"/>
                      <a:pt x="352" y="116"/>
                      <a:pt x="351" y="117"/>
                    </a:cubicBezTo>
                    <a:cubicBezTo>
                      <a:pt x="349" y="117"/>
                      <a:pt x="349" y="118"/>
                      <a:pt x="349" y="120"/>
                    </a:cubicBezTo>
                    <a:cubicBezTo>
                      <a:pt x="349" y="122"/>
                      <a:pt x="349" y="123"/>
                      <a:pt x="349" y="125"/>
                    </a:cubicBezTo>
                    <a:cubicBezTo>
                      <a:pt x="349" y="126"/>
                      <a:pt x="349" y="128"/>
                      <a:pt x="349" y="128"/>
                    </a:cubicBezTo>
                    <a:cubicBezTo>
                      <a:pt x="349" y="129"/>
                      <a:pt x="347" y="129"/>
                      <a:pt x="345" y="128"/>
                    </a:cubicBezTo>
                    <a:cubicBezTo>
                      <a:pt x="343" y="128"/>
                      <a:pt x="341" y="127"/>
                      <a:pt x="340" y="126"/>
                    </a:cubicBezTo>
                    <a:cubicBezTo>
                      <a:pt x="338" y="125"/>
                      <a:pt x="337" y="124"/>
                      <a:pt x="337" y="122"/>
                    </a:cubicBezTo>
                    <a:cubicBezTo>
                      <a:pt x="337" y="120"/>
                      <a:pt x="337" y="118"/>
                      <a:pt x="338" y="117"/>
                    </a:cubicBezTo>
                    <a:cubicBezTo>
                      <a:pt x="338" y="115"/>
                      <a:pt x="340" y="113"/>
                      <a:pt x="340" y="112"/>
                    </a:cubicBezTo>
                    <a:cubicBezTo>
                      <a:pt x="340" y="110"/>
                      <a:pt x="341" y="107"/>
                      <a:pt x="341" y="107"/>
                    </a:cubicBezTo>
                    <a:cubicBezTo>
                      <a:pt x="341" y="105"/>
                      <a:pt x="340" y="102"/>
                      <a:pt x="339" y="101"/>
                    </a:cubicBezTo>
                    <a:cubicBezTo>
                      <a:pt x="338" y="100"/>
                      <a:pt x="336" y="97"/>
                      <a:pt x="334" y="97"/>
                    </a:cubicBezTo>
                    <a:cubicBezTo>
                      <a:pt x="332" y="95"/>
                      <a:pt x="330" y="93"/>
                      <a:pt x="328" y="93"/>
                    </a:cubicBezTo>
                    <a:cubicBezTo>
                      <a:pt x="326" y="92"/>
                      <a:pt x="324" y="90"/>
                      <a:pt x="322" y="90"/>
                    </a:cubicBezTo>
                    <a:cubicBezTo>
                      <a:pt x="321" y="89"/>
                      <a:pt x="320" y="88"/>
                      <a:pt x="320" y="87"/>
                    </a:cubicBezTo>
                    <a:cubicBezTo>
                      <a:pt x="319" y="86"/>
                      <a:pt x="319" y="83"/>
                      <a:pt x="319" y="82"/>
                    </a:cubicBezTo>
                    <a:cubicBezTo>
                      <a:pt x="319" y="80"/>
                      <a:pt x="318" y="78"/>
                      <a:pt x="318" y="77"/>
                    </a:cubicBezTo>
                    <a:cubicBezTo>
                      <a:pt x="317" y="75"/>
                      <a:pt x="317" y="73"/>
                      <a:pt x="317" y="72"/>
                    </a:cubicBezTo>
                    <a:cubicBezTo>
                      <a:pt x="317" y="70"/>
                      <a:pt x="317" y="68"/>
                      <a:pt x="317" y="67"/>
                    </a:cubicBezTo>
                    <a:cubicBezTo>
                      <a:pt x="317" y="66"/>
                      <a:pt x="317" y="65"/>
                      <a:pt x="316" y="64"/>
                    </a:cubicBezTo>
                    <a:cubicBezTo>
                      <a:pt x="315" y="64"/>
                      <a:pt x="313" y="63"/>
                      <a:pt x="313" y="62"/>
                    </a:cubicBezTo>
                    <a:cubicBezTo>
                      <a:pt x="312" y="62"/>
                      <a:pt x="311" y="59"/>
                      <a:pt x="311" y="57"/>
                    </a:cubicBezTo>
                    <a:cubicBezTo>
                      <a:pt x="311" y="56"/>
                      <a:pt x="310" y="52"/>
                      <a:pt x="309" y="51"/>
                    </a:cubicBezTo>
                    <a:cubicBezTo>
                      <a:pt x="309" y="49"/>
                      <a:pt x="307" y="47"/>
                      <a:pt x="305" y="48"/>
                    </a:cubicBezTo>
                    <a:cubicBezTo>
                      <a:pt x="304" y="48"/>
                      <a:pt x="300" y="48"/>
                      <a:pt x="299" y="49"/>
                    </a:cubicBezTo>
                    <a:cubicBezTo>
                      <a:pt x="297" y="49"/>
                      <a:pt x="294" y="49"/>
                      <a:pt x="292" y="49"/>
                    </a:cubicBezTo>
                    <a:cubicBezTo>
                      <a:pt x="291" y="48"/>
                      <a:pt x="289" y="46"/>
                      <a:pt x="289" y="45"/>
                    </a:cubicBezTo>
                    <a:cubicBezTo>
                      <a:pt x="288" y="44"/>
                      <a:pt x="286" y="43"/>
                      <a:pt x="285" y="42"/>
                    </a:cubicBezTo>
                    <a:cubicBezTo>
                      <a:pt x="283" y="41"/>
                      <a:pt x="282" y="41"/>
                      <a:pt x="281" y="41"/>
                    </a:cubicBezTo>
                    <a:cubicBezTo>
                      <a:pt x="279" y="42"/>
                      <a:pt x="277" y="43"/>
                      <a:pt x="275" y="43"/>
                    </a:cubicBezTo>
                    <a:cubicBezTo>
                      <a:pt x="274" y="43"/>
                      <a:pt x="274" y="42"/>
                      <a:pt x="274" y="41"/>
                    </a:cubicBezTo>
                    <a:cubicBezTo>
                      <a:pt x="274" y="41"/>
                      <a:pt x="273" y="39"/>
                      <a:pt x="273" y="37"/>
                    </a:cubicBezTo>
                    <a:cubicBezTo>
                      <a:pt x="272" y="36"/>
                      <a:pt x="272" y="34"/>
                      <a:pt x="272" y="33"/>
                    </a:cubicBezTo>
                    <a:cubicBezTo>
                      <a:pt x="272" y="32"/>
                      <a:pt x="272" y="30"/>
                      <a:pt x="272" y="27"/>
                    </a:cubicBezTo>
                    <a:cubicBezTo>
                      <a:pt x="272" y="25"/>
                      <a:pt x="271" y="23"/>
                      <a:pt x="270" y="23"/>
                    </a:cubicBezTo>
                    <a:cubicBezTo>
                      <a:pt x="269" y="23"/>
                      <a:pt x="267" y="22"/>
                      <a:pt x="266" y="21"/>
                    </a:cubicBezTo>
                    <a:cubicBezTo>
                      <a:pt x="264" y="21"/>
                      <a:pt x="264" y="20"/>
                      <a:pt x="266" y="19"/>
                    </a:cubicBezTo>
                    <a:cubicBezTo>
                      <a:pt x="267" y="17"/>
                      <a:pt x="269" y="15"/>
                      <a:pt x="269" y="14"/>
                    </a:cubicBezTo>
                    <a:cubicBezTo>
                      <a:pt x="270" y="13"/>
                      <a:pt x="270" y="11"/>
                      <a:pt x="270" y="11"/>
                    </a:cubicBezTo>
                    <a:cubicBezTo>
                      <a:pt x="270" y="11"/>
                      <a:pt x="268" y="11"/>
                      <a:pt x="266" y="11"/>
                    </a:cubicBezTo>
                    <a:cubicBezTo>
                      <a:pt x="264" y="10"/>
                      <a:pt x="262" y="10"/>
                      <a:pt x="260" y="10"/>
                    </a:cubicBezTo>
                    <a:cubicBezTo>
                      <a:pt x="259" y="10"/>
                      <a:pt x="255" y="10"/>
                      <a:pt x="252" y="9"/>
                    </a:cubicBezTo>
                    <a:cubicBezTo>
                      <a:pt x="249" y="9"/>
                      <a:pt x="245" y="9"/>
                      <a:pt x="242" y="9"/>
                    </a:cubicBezTo>
                    <a:cubicBezTo>
                      <a:pt x="239" y="9"/>
                      <a:pt x="238" y="7"/>
                      <a:pt x="239" y="4"/>
                    </a:cubicBezTo>
                    <a:cubicBezTo>
                      <a:pt x="240" y="2"/>
                      <a:pt x="241" y="0"/>
                      <a:pt x="241" y="0"/>
                    </a:cubicBezTo>
                    <a:cubicBezTo>
                      <a:pt x="241" y="0"/>
                      <a:pt x="239" y="1"/>
                      <a:pt x="237" y="2"/>
                    </a:cubicBezTo>
                    <a:cubicBezTo>
                      <a:pt x="235" y="3"/>
                      <a:pt x="231" y="4"/>
                      <a:pt x="229" y="5"/>
                    </a:cubicBezTo>
                    <a:cubicBezTo>
                      <a:pt x="228" y="6"/>
                      <a:pt x="225" y="7"/>
                      <a:pt x="223" y="7"/>
                    </a:cubicBezTo>
                    <a:cubicBezTo>
                      <a:pt x="221" y="8"/>
                      <a:pt x="218" y="9"/>
                      <a:pt x="215" y="10"/>
                    </a:cubicBezTo>
                    <a:cubicBezTo>
                      <a:pt x="213" y="11"/>
                      <a:pt x="210" y="13"/>
                      <a:pt x="209" y="17"/>
                    </a:cubicBezTo>
                    <a:cubicBezTo>
                      <a:pt x="207" y="19"/>
                      <a:pt x="205" y="25"/>
                      <a:pt x="205" y="27"/>
                    </a:cubicBezTo>
                    <a:cubicBezTo>
                      <a:pt x="204" y="30"/>
                      <a:pt x="202" y="34"/>
                      <a:pt x="201" y="36"/>
                    </a:cubicBezTo>
                    <a:cubicBezTo>
                      <a:pt x="200" y="38"/>
                      <a:pt x="199" y="42"/>
                      <a:pt x="197" y="45"/>
                    </a:cubicBezTo>
                    <a:cubicBezTo>
                      <a:pt x="195" y="48"/>
                      <a:pt x="192" y="50"/>
                      <a:pt x="191" y="52"/>
                    </a:cubicBezTo>
                    <a:cubicBezTo>
                      <a:pt x="190" y="53"/>
                      <a:pt x="188" y="55"/>
                      <a:pt x="187" y="57"/>
                    </a:cubicBezTo>
                    <a:cubicBezTo>
                      <a:pt x="186" y="59"/>
                      <a:pt x="184" y="61"/>
                      <a:pt x="182" y="62"/>
                    </a:cubicBezTo>
                    <a:cubicBezTo>
                      <a:pt x="180" y="62"/>
                      <a:pt x="176" y="63"/>
                      <a:pt x="175" y="65"/>
                    </a:cubicBezTo>
                    <a:cubicBezTo>
                      <a:pt x="172" y="66"/>
                      <a:pt x="168" y="69"/>
                      <a:pt x="165" y="70"/>
                    </a:cubicBezTo>
                    <a:cubicBezTo>
                      <a:pt x="162" y="71"/>
                      <a:pt x="158" y="73"/>
                      <a:pt x="156" y="75"/>
                    </a:cubicBezTo>
                    <a:cubicBezTo>
                      <a:pt x="153" y="76"/>
                      <a:pt x="152" y="78"/>
                      <a:pt x="151" y="80"/>
                    </a:cubicBezTo>
                    <a:cubicBezTo>
                      <a:pt x="150" y="82"/>
                      <a:pt x="149" y="85"/>
                      <a:pt x="148" y="87"/>
                    </a:cubicBezTo>
                    <a:cubicBezTo>
                      <a:pt x="148" y="89"/>
                      <a:pt x="146" y="92"/>
                      <a:pt x="145" y="94"/>
                    </a:cubicBezTo>
                    <a:cubicBezTo>
                      <a:pt x="145" y="95"/>
                      <a:pt x="142" y="98"/>
                      <a:pt x="139" y="100"/>
                    </a:cubicBezTo>
                    <a:cubicBezTo>
                      <a:pt x="137" y="102"/>
                      <a:pt x="133" y="104"/>
                      <a:pt x="132" y="106"/>
                    </a:cubicBezTo>
                    <a:cubicBezTo>
                      <a:pt x="130" y="108"/>
                      <a:pt x="129" y="110"/>
                      <a:pt x="129" y="112"/>
                    </a:cubicBezTo>
                    <a:cubicBezTo>
                      <a:pt x="129" y="114"/>
                      <a:pt x="128" y="116"/>
                      <a:pt x="126" y="117"/>
                    </a:cubicBezTo>
                    <a:cubicBezTo>
                      <a:pt x="124" y="117"/>
                      <a:pt x="122" y="119"/>
                      <a:pt x="119" y="119"/>
                    </a:cubicBezTo>
                    <a:cubicBezTo>
                      <a:pt x="116" y="119"/>
                      <a:pt x="112" y="120"/>
                      <a:pt x="108" y="121"/>
                    </a:cubicBezTo>
                    <a:cubicBezTo>
                      <a:pt x="106" y="121"/>
                      <a:pt x="101" y="122"/>
                      <a:pt x="98" y="122"/>
                    </a:cubicBezTo>
                    <a:cubicBezTo>
                      <a:pt x="96" y="122"/>
                      <a:pt x="91" y="122"/>
                      <a:pt x="89" y="123"/>
                    </a:cubicBezTo>
                    <a:cubicBezTo>
                      <a:pt x="87" y="124"/>
                      <a:pt x="83" y="125"/>
                      <a:pt x="81" y="126"/>
                    </a:cubicBezTo>
                    <a:cubicBezTo>
                      <a:pt x="79" y="127"/>
                      <a:pt x="74" y="127"/>
                      <a:pt x="73" y="127"/>
                    </a:cubicBezTo>
                    <a:cubicBezTo>
                      <a:pt x="71" y="127"/>
                      <a:pt x="68" y="125"/>
                      <a:pt x="66" y="124"/>
                    </a:cubicBezTo>
                    <a:cubicBezTo>
                      <a:pt x="65" y="123"/>
                      <a:pt x="64" y="120"/>
                      <a:pt x="64" y="119"/>
                    </a:cubicBezTo>
                    <a:cubicBezTo>
                      <a:pt x="63" y="117"/>
                      <a:pt x="63" y="114"/>
                      <a:pt x="62" y="113"/>
                    </a:cubicBezTo>
                    <a:cubicBezTo>
                      <a:pt x="62" y="111"/>
                      <a:pt x="61" y="110"/>
                      <a:pt x="59" y="109"/>
                    </a:cubicBezTo>
                    <a:cubicBezTo>
                      <a:pt x="57" y="109"/>
                      <a:pt x="54" y="110"/>
                      <a:pt x="52" y="110"/>
                    </a:cubicBezTo>
                    <a:cubicBezTo>
                      <a:pt x="49" y="112"/>
                      <a:pt x="45" y="114"/>
                      <a:pt x="42" y="116"/>
                    </a:cubicBezTo>
                    <a:cubicBezTo>
                      <a:pt x="40" y="117"/>
                      <a:pt x="38" y="119"/>
                      <a:pt x="36" y="121"/>
                    </a:cubicBezTo>
                    <a:cubicBezTo>
                      <a:pt x="35" y="123"/>
                      <a:pt x="33" y="125"/>
                      <a:pt x="33" y="127"/>
                    </a:cubicBezTo>
                    <a:cubicBezTo>
                      <a:pt x="32" y="128"/>
                      <a:pt x="31" y="130"/>
                      <a:pt x="30" y="130"/>
                    </a:cubicBezTo>
                    <a:cubicBezTo>
                      <a:pt x="29" y="131"/>
                      <a:pt x="27" y="133"/>
                      <a:pt x="26" y="135"/>
                    </a:cubicBezTo>
                    <a:cubicBezTo>
                      <a:pt x="25" y="136"/>
                      <a:pt x="24" y="139"/>
                      <a:pt x="21" y="141"/>
                    </a:cubicBezTo>
                    <a:cubicBezTo>
                      <a:pt x="18" y="143"/>
                      <a:pt x="15" y="145"/>
                      <a:pt x="13" y="146"/>
                    </a:cubicBezTo>
                    <a:cubicBezTo>
                      <a:pt x="11" y="148"/>
                      <a:pt x="8" y="150"/>
                      <a:pt x="8" y="151"/>
                    </a:cubicBezTo>
                    <a:cubicBezTo>
                      <a:pt x="7" y="152"/>
                      <a:pt x="5" y="155"/>
                      <a:pt x="4" y="156"/>
                    </a:cubicBezTo>
                    <a:cubicBezTo>
                      <a:pt x="2" y="159"/>
                      <a:pt x="1" y="162"/>
                      <a:pt x="1" y="165"/>
                    </a:cubicBezTo>
                    <a:cubicBezTo>
                      <a:pt x="1" y="168"/>
                      <a:pt x="0" y="171"/>
                      <a:pt x="0" y="173"/>
                    </a:cubicBezTo>
                    <a:cubicBezTo>
                      <a:pt x="1" y="174"/>
                      <a:pt x="2" y="176"/>
                      <a:pt x="3" y="177"/>
                    </a:cubicBezTo>
                    <a:cubicBezTo>
                      <a:pt x="5" y="178"/>
                      <a:pt x="8" y="180"/>
                      <a:pt x="10" y="182"/>
                    </a:cubicBezTo>
                    <a:cubicBezTo>
                      <a:pt x="11" y="183"/>
                      <a:pt x="13" y="184"/>
                      <a:pt x="14" y="185"/>
                    </a:cubicBezTo>
                    <a:cubicBezTo>
                      <a:pt x="16" y="185"/>
                      <a:pt x="20" y="186"/>
                      <a:pt x="22" y="186"/>
                    </a:cubicBezTo>
                    <a:cubicBezTo>
                      <a:pt x="25" y="186"/>
                      <a:pt x="28" y="185"/>
                      <a:pt x="29" y="187"/>
                    </a:cubicBezTo>
                    <a:cubicBezTo>
                      <a:pt x="31" y="188"/>
                      <a:pt x="33" y="190"/>
                      <a:pt x="32" y="193"/>
                    </a:cubicBezTo>
                    <a:cubicBezTo>
                      <a:pt x="32" y="196"/>
                      <a:pt x="31" y="201"/>
                      <a:pt x="31" y="203"/>
                    </a:cubicBezTo>
                    <a:cubicBezTo>
                      <a:pt x="31" y="206"/>
                      <a:pt x="31" y="210"/>
                      <a:pt x="30" y="212"/>
                    </a:cubicBezTo>
                    <a:cubicBezTo>
                      <a:pt x="28" y="214"/>
                      <a:pt x="27" y="218"/>
                      <a:pt x="27" y="219"/>
                    </a:cubicBezTo>
                    <a:cubicBezTo>
                      <a:pt x="27" y="221"/>
                      <a:pt x="28" y="224"/>
                      <a:pt x="30" y="227"/>
                    </a:cubicBezTo>
                    <a:cubicBezTo>
                      <a:pt x="32" y="230"/>
                      <a:pt x="34" y="234"/>
                      <a:pt x="36" y="235"/>
                    </a:cubicBezTo>
                    <a:cubicBezTo>
                      <a:pt x="38" y="237"/>
                      <a:pt x="41" y="238"/>
                      <a:pt x="42" y="238"/>
                    </a:cubicBezTo>
                    <a:cubicBezTo>
                      <a:pt x="44" y="238"/>
                      <a:pt x="48" y="238"/>
                      <a:pt x="50" y="237"/>
                    </a:cubicBezTo>
                    <a:cubicBezTo>
                      <a:pt x="53" y="237"/>
                      <a:pt x="55" y="238"/>
                      <a:pt x="55" y="240"/>
                    </a:cubicBezTo>
                    <a:cubicBezTo>
                      <a:pt x="54" y="242"/>
                      <a:pt x="54" y="246"/>
                      <a:pt x="54" y="248"/>
                    </a:cubicBezTo>
                    <a:cubicBezTo>
                      <a:pt x="54" y="251"/>
                      <a:pt x="55" y="254"/>
                      <a:pt x="56" y="256"/>
                    </a:cubicBezTo>
                    <a:cubicBezTo>
                      <a:pt x="57" y="258"/>
                      <a:pt x="58" y="260"/>
                      <a:pt x="59" y="262"/>
                    </a:cubicBezTo>
                    <a:cubicBezTo>
                      <a:pt x="59" y="263"/>
                      <a:pt x="61" y="266"/>
                      <a:pt x="62" y="268"/>
                    </a:cubicBezTo>
                    <a:cubicBezTo>
                      <a:pt x="63" y="268"/>
                      <a:pt x="65" y="272"/>
                      <a:pt x="65" y="273"/>
                    </a:cubicBezTo>
                    <a:cubicBezTo>
                      <a:pt x="65" y="276"/>
                      <a:pt x="65" y="279"/>
                      <a:pt x="66" y="281"/>
                    </a:cubicBezTo>
                    <a:cubicBezTo>
                      <a:pt x="67" y="283"/>
                      <a:pt x="68" y="286"/>
                      <a:pt x="69" y="288"/>
                    </a:cubicBezTo>
                    <a:cubicBezTo>
                      <a:pt x="69" y="290"/>
                      <a:pt x="70" y="293"/>
                      <a:pt x="70" y="294"/>
                    </a:cubicBezTo>
                    <a:cubicBezTo>
                      <a:pt x="70" y="294"/>
                      <a:pt x="72" y="294"/>
                      <a:pt x="73" y="294"/>
                    </a:cubicBezTo>
                    <a:cubicBezTo>
                      <a:pt x="75" y="294"/>
                      <a:pt x="79" y="295"/>
                      <a:pt x="81" y="294"/>
                    </a:cubicBezTo>
                    <a:cubicBezTo>
                      <a:pt x="82" y="294"/>
                      <a:pt x="85" y="295"/>
                      <a:pt x="86" y="295"/>
                    </a:cubicBezTo>
                    <a:cubicBezTo>
                      <a:pt x="88" y="296"/>
                      <a:pt x="90" y="296"/>
                      <a:pt x="92" y="295"/>
                    </a:cubicBezTo>
                    <a:cubicBezTo>
                      <a:pt x="94" y="295"/>
                      <a:pt x="98" y="295"/>
                      <a:pt x="100" y="295"/>
                    </a:cubicBezTo>
                    <a:cubicBezTo>
                      <a:pt x="102" y="295"/>
                      <a:pt x="105" y="295"/>
                      <a:pt x="106" y="295"/>
                    </a:cubicBezTo>
                    <a:cubicBezTo>
                      <a:pt x="106" y="295"/>
                      <a:pt x="108" y="296"/>
                      <a:pt x="109" y="296"/>
                    </a:cubicBezTo>
                    <a:cubicBezTo>
                      <a:pt x="110" y="297"/>
                      <a:pt x="113" y="297"/>
                      <a:pt x="115" y="296"/>
                    </a:cubicBezTo>
                    <a:cubicBezTo>
                      <a:pt x="118" y="296"/>
                      <a:pt x="123" y="296"/>
                      <a:pt x="124" y="296"/>
                    </a:cubicBezTo>
                    <a:cubicBezTo>
                      <a:pt x="127" y="297"/>
                      <a:pt x="131" y="298"/>
                      <a:pt x="133" y="298"/>
                    </a:cubicBezTo>
                    <a:cubicBezTo>
                      <a:pt x="135" y="298"/>
                      <a:pt x="139" y="298"/>
                      <a:pt x="140" y="297"/>
                    </a:cubicBezTo>
                    <a:cubicBezTo>
                      <a:pt x="143" y="296"/>
                      <a:pt x="144" y="297"/>
                      <a:pt x="143" y="298"/>
                    </a:cubicBezTo>
                    <a:cubicBezTo>
                      <a:pt x="142" y="299"/>
                      <a:pt x="140" y="301"/>
                      <a:pt x="140" y="301"/>
                    </a:cubicBezTo>
                    <a:cubicBezTo>
                      <a:pt x="138" y="302"/>
                      <a:pt x="138" y="303"/>
                      <a:pt x="139" y="304"/>
                    </a:cubicBezTo>
                    <a:cubicBezTo>
                      <a:pt x="140" y="305"/>
                      <a:pt x="141" y="307"/>
                      <a:pt x="142" y="309"/>
                    </a:cubicBezTo>
                    <a:cubicBezTo>
                      <a:pt x="143" y="310"/>
                      <a:pt x="145" y="309"/>
                      <a:pt x="146" y="309"/>
                    </a:cubicBezTo>
                    <a:cubicBezTo>
                      <a:pt x="147" y="307"/>
                      <a:pt x="149" y="307"/>
                      <a:pt x="150" y="307"/>
                    </a:cubicBezTo>
                    <a:cubicBezTo>
                      <a:pt x="152" y="308"/>
                      <a:pt x="154" y="308"/>
                      <a:pt x="156" y="309"/>
                    </a:cubicBezTo>
                    <a:cubicBezTo>
                      <a:pt x="158" y="310"/>
                      <a:pt x="160" y="312"/>
                      <a:pt x="162" y="313"/>
                    </a:cubicBezTo>
                    <a:cubicBezTo>
                      <a:pt x="163" y="314"/>
                      <a:pt x="166" y="315"/>
                      <a:pt x="167" y="315"/>
                    </a:cubicBezTo>
                    <a:cubicBezTo>
                      <a:pt x="168" y="315"/>
                      <a:pt x="170" y="314"/>
                      <a:pt x="171" y="312"/>
                    </a:cubicBezTo>
                    <a:cubicBezTo>
                      <a:pt x="172" y="310"/>
                      <a:pt x="174" y="309"/>
                      <a:pt x="175" y="309"/>
                    </a:cubicBezTo>
                    <a:cubicBezTo>
                      <a:pt x="176" y="308"/>
                      <a:pt x="178" y="308"/>
                      <a:pt x="178" y="309"/>
                    </a:cubicBezTo>
                    <a:cubicBezTo>
                      <a:pt x="178" y="310"/>
                      <a:pt x="179" y="313"/>
                      <a:pt x="181" y="314"/>
                    </a:cubicBezTo>
                    <a:cubicBezTo>
                      <a:pt x="182" y="315"/>
                      <a:pt x="182" y="317"/>
                      <a:pt x="180" y="319"/>
                    </a:cubicBezTo>
                    <a:cubicBezTo>
                      <a:pt x="179" y="320"/>
                      <a:pt x="177" y="322"/>
                      <a:pt x="177" y="324"/>
                    </a:cubicBezTo>
                    <a:cubicBezTo>
                      <a:pt x="177" y="326"/>
                      <a:pt x="178" y="329"/>
                      <a:pt x="180" y="331"/>
                    </a:cubicBezTo>
                    <a:cubicBezTo>
                      <a:pt x="181" y="331"/>
                      <a:pt x="184" y="333"/>
                      <a:pt x="186" y="333"/>
                    </a:cubicBezTo>
                    <a:cubicBezTo>
                      <a:pt x="187" y="334"/>
                      <a:pt x="189" y="333"/>
                      <a:pt x="189" y="332"/>
                    </a:cubicBezTo>
                    <a:cubicBezTo>
                      <a:pt x="190" y="331"/>
                      <a:pt x="191" y="331"/>
                      <a:pt x="193" y="334"/>
                    </a:cubicBezTo>
                    <a:cubicBezTo>
                      <a:pt x="194" y="335"/>
                      <a:pt x="194" y="338"/>
                      <a:pt x="194" y="340"/>
                    </a:cubicBezTo>
                    <a:cubicBezTo>
                      <a:pt x="193" y="341"/>
                      <a:pt x="192" y="344"/>
                      <a:pt x="192" y="345"/>
                    </a:cubicBezTo>
                    <a:cubicBezTo>
                      <a:pt x="191" y="346"/>
                      <a:pt x="192" y="347"/>
                      <a:pt x="193" y="348"/>
                    </a:cubicBezTo>
                    <a:cubicBezTo>
                      <a:pt x="195" y="349"/>
                      <a:pt x="196" y="350"/>
                      <a:pt x="198" y="352"/>
                    </a:cubicBezTo>
                    <a:cubicBezTo>
                      <a:pt x="199" y="355"/>
                      <a:pt x="201" y="357"/>
                      <a:pt x="202" y="360"/>
                    </a:cubicBezTo>
                    <a:cubicBezTo>
                      <a:pt x="203" y="361"/>
                      <a:pt x="204" y="364"/>
                      <a:pt x="204" y="365"/>
                    </a:cubicBezTo>
                    <a:cubicBezTo>
                      <a:pt x="205" y="365"/>
                      <a:pt x="207" y="366"/>
                      <a:pt x="209" y="366"/>
                    </a:cubicBezTo>
                    <a:cubicBezTo>
                      <a:pt x="211" y="367"/>
                      <a:pt x="213" y="368"/>
                      <a:pt x="214" y="369"/>
                    </a:cubicBezTo>
                    <a:cubicBezTo>
                      <a:pt x="214" y="370"/>
                      <a:pt x="217" y="372"/>
                      <a:pt x="218" y="372"/>
                    </a:cubicBezTo>
                    <a:cubicBezTo>
                      <a:pt x="220" y="372"/>
                      <a:pt x="223" y="373"/>
                      <a:pt x="224" y="374"/>
                    </a:cubicBezTo>
                    <a:cubicBezTo>
                      <a:pt x="226" y="375"/>
                      <a:pt x="230" y="378"/>
                      <a:pt x="232" y="379"/>
                    </a:cubicBezTo>
                    <a:cubicBezTo>
                      <a:pt x="233" y="381"/>
                      <a:pt x="236" y="384"/>
                      <a:pt x="238" y="387"/>
                    </a:cubicBezTo>
                    <a:cubicBezTo>
                      <a:pt x="239" y="389"/>
                      <a:pt x="240" y="392"/>
                      <a:pt x="240" y="392"/>
                    </a:cubicBezTo>
                    <a:cubicBezTo>
                      <a:pt x="240" y="392"/>
                      <a:pt x="242" y="391"/>
                      <a:pt x="243" y="391"/>
                    </a:cubicBezTo>
                    <a:cubicBezTo>
                      <a:pt x="245" y="390"/>
                      <a:pt x="248" y="389"/>
                      <a:pt x="250" y="388"/>
                    </a:cubicBezTo>
                    <a:cubicBezTo>
                      <a:pt x="250" y="387"/>
                      <a:pt x="253" y="386"/>
                      <a:pt x="256" y="386"/>
                    </a:cubicBezTo>
                    <a:cubicBezTo>
                      <a:pt x="258" y="386"/>
                      <a:pt x="259" y="384"/>
                      <a:pt x="259" y="384"/>
                    </a:cubicBezTo>
                    <a:cubicBezTo>
                      <a:pt x="260" y="383"/>
                      <a:pt x="259" y="382"/>
                      <a:pt x="258" y="381"/>
                    </a:cubicBezTo>
                    <a:cubicBezTo>
                      <a:pt x="257" y="381"/>
                      <a:pt x="256" y="379"/>
                      <a:pt x="255" y="379"/>
                    </a:cubicBezTo>
                    <a:cubicBezTo>
                      <a:pt x="253" y="378"/>
                      <a:pt x="252" y="375"/>
                      <a:pt x="253" y="374"/>
                    </a:cubicBezTo>
                    <a:cubicBezTo>
                      <a:pt x="254" y="372"/>
                      <a:pt x="256" y="369"/>
                      <a:pt x="257" y="369"/>
                    </a:cubicBezTo>
                    <a:cubicBezTo>
                      <a:pt x="258" y="368"/>
                      <a:pt x="261" y="367"/>
                      <a:pt x="263" y="367"/>
                    </a:cubicBezTo>
                    <a:cubicBezTo>
                      <a:pt x="264" y="366"/>
                      <a:pt x="267" y="365"/>
                      <a:pt x="270" y="363"/>
                    </a:cubicBezTo>
                    <a:cubicBezTo>
                      <a:pt x="272" y="362"/>
                      <a:pt x="273" y="360"/>
                      <a:pt x="273" y="358"/>
                    </a:cubicBezTo>
                    <a:cubicBezTo>
                      <a:pt x="273" y="357"/>
                      <a:pt x="273" y="354"/>
                      <a:pt x="273" y="351"/>
                    </a:cubicBezTo>
                    <a:cubicBezTo>
                      <a:pt x="273" y="349"/>
                      <a:pt x="273" y="345"/>
                      <a:pt x="274" y="343"/>
                    </a:cubicBezTo>
                    <a:cubicBezTo>
                      <a:pt x="275" y="342"/>
                      <a:pt x="275" y="338"/>
                      <a:pt x="275" y="338"/>
                    </a:cubicBezTo>
                    <a:cubicBezTo>
                      <a:pt x="276" y="336"/>
                      <a:pt x="275" y="333"/>
                      <a:pt x="274" y="332"/>
                    </a:cubicBezTo>
                    <a:cubicBezTo>
                      <a:pt x="274" y="331"/>
                      <a:pt x="273" y="328"/>
                      <a:pt x="273" y="327"/>
                    </a:cubicBezTo>
                    <a:cubicBezTo>
                      <a:pt x="273" y="325"/>
                      <a:pt x="271" y="324"/>
                      <a:pt x="269" y="323"/>
                    </a:cubicBezTo>
                    <a:cubicBezTo>
                      <a:pt x="268" y="323"/>
                      <a:pt x="267" y="322"/>
                      <a:pt x="267" y="321"/>
                    </a:cubicBezTo>
                    <a:cubicBezTo>
                      <a:pt x="267" y="320"/>
                      <a:pt x="268" y="317"/>
                      <a:pt x="269" y="316"/>
                    </a:cubicBezTo>
                    <a:cubicBezTo>
                      <a:pt x="270" y="314"/>
                      <a:pt x="270" y="312"/>
                      <a:pt x="268" y="311"/>
                    </a:cubicBezTo>
                    <a:cubicBezTo>
                      <a:pt x="267" y="311"/>
                      <a:pt x="266" y="308"/>
                      <a:pt x="267" y="306"/>
                    </a:cubicBezTo>
                    <a:cubicBezTo>
                      <a:pt x="267" y="305"/>
                      <a:pt x="269" y="301"/>
                      <a:pt x="269" y="300"/>
                    </a:cubicBezTo>
                    <a:cubicBezTo>
                      <a:pt x="270" y="298"/>
                      <a:pt x="271" y="297"/>
                      <a:pt x="273" y="299"/>
                    </a:cubicBezTo>
                    <a:cubicBezTo>
                      <a:pt x="274" y="300"/>
                      <a:pt x="275" y="301"/>
                      <a:pt x="276" y="301"/>
                    </a:cubicBezTo>
                    <a:cubicBezTo>
                      <a:pt x="277" y="302"/>
                      <a:pt x="278" y="300"/>
                      <a:pt x="278" y="299"/>
                    </a:cubicBezTo>
                    <a:cubicBezTo>
                      <a:pt x="278" y="298"/>
                      <a:pt x="278" y="295"/>
                      <a:pt x="278" y="294"/>
                    </a:cubicBezTo>
                    <a:cubicBezTo>
                      <a:pt x="277" y="294"/>
                      <a:pt x="275" y="292"/>
                      <a:pt x="274" y="291"/>
                    </a:cubicBezTo>
                    <a:cubicBezTo>
                      <a:pt x="273" y="289"/>
                      <a:pt x="273" y="288"/>
                      <a:pt x="276" y="289"/>
                    </a:cubicBezTo>
                    <a:cubicBezTo>
                      <a:pt x="278" y="289"/>
                      <a:pt x="281" y="289"/>
                      <a:pt x="282" y="289"/>
                    </a:cubicBezTo>
                    <a:cubicBezTo>
                      <a:pt x="283" y="288"/>
                      <a:pt x="285" y="287"/>
                      <a:pt x="285" y="286"/>
                    </a:cubicBezTo>
                    <a:cubicBezTo>
                      <a:pt x="286" y="286"/>
                      <a:pt x="287" y="283"/>
                      <a:pt x="289" y="282"/>
                    </a:cubicBezTo>
                    <a:cubicBezTo>
                      <a:pt x="290" y="280"/>
                      <a:pt x="293" y="280"/>
                      <a:pt x="295" y="279"/>
                    </a:cubicBezTo>
                    <a:cubicBezTo>
                      <a:pt x="297" y="279"/>
                      <a:pt x="299" y="280"/>
                      <a:pt x="301" y="282"/>
                    </a:cubicBezTo>
                    <a:cubicBezTo>
                      <a:pt x="303" y="283"/>
                      <a:pt x="305" y="285"/>
                      <a:pt x="305" y="286"/>
                    </a:cubicBezTo>
                    <a:cubicBezTo>
                      <a:pt x="305" y="288"/>
                      <a:pt x="304" y="289"/>
                      <a:pt x="302" y="289"/>
                    </a:cubicBezTo>
                    <a:cubicBezTo>
                      <a:pt x="301" y="289"/>
                      <a:pt x="299" y="289"/>
                      <a:pt x="299" y="287"/>
                    </a:cubicBezTo>
                    <a:cubicBezTo>
                      <a:pt x="298" y="285"/>
                      <a:pt x="297" y="285"/>
                      <a:pt x="296" y="286"/>
                    </a:cubicBezTo>
                    <a:cubicBezTo>
                      <a:pt x="295" y="287"/>
                      <a:pt x="293" y="288"/>
                      <a:pt x="292" y="288"/>
                    </a:cubicBezTo>
                    <a:cubicBezTo>
                      <a:pt x="291" y="288"/>
                      <a:pt x="290" y="289"/>
                      <a:pt x="291" y="290"/>
                    </a:cubicBezTo>
                    <a:cubicBezTo>
                      <a:pt x="291" y="291"/>
                      <a:pt x="291" y="293"/>
                      <a:pt x="291" y="295"/>
                    </a:cubicBezTo>
                    <a:cubicBezTo>
                      <a:pt x="291" y="297"/>
                      <a:pt x="291" y="298"/>
                      <a:pt x="293" y="298"/>
                    </a:cubicBezTo>
                    <a:cubicBezTo>
                      <a:pt x="295" y="299"/>
                      <a:pt x="298" y="300"/>
                      <a:pt x="300" y="300"/>
                    </a:cubicBezTo>
                    <a:cubicBezTo>
                      <a:pt x="301" y="300"/>
                      <a:pt x="304" y="300"/>
                      <a:pt x="306" y="300"/>
                    </a:cubicBezTo>
                    <a:cubicBezTo>
                      <a:pt x="308" y="299"/>
                      <a:pt x="312" y="299"/>
                      <a:pt x="315" y="298"/>
                    </a:cubicBezTo>
                    <a:cubicBezTo>
                      <a:pt x="316" y="298"/>
                      <a:pt x="320" y="298"/>
                      <a:pt x="322" y="298"/>
                    </a:cubicBezTo>
                    <a:cubicBezTo>
                      <a:pt x="323" y="298"/>
                      <a:pt x="325" y="300"/>
                      <a:pt x="325" y="302"/>
                    </a:cubicBezTo>
                    <a:cubicBezTo>
                      <a:pt x="325" y="303"/>
                      <a:pt x="326" y="307"/>
                      <a:pt x="326" y="308"/>
                    </a:cubicBezTo>
                    <a:cubicBezTo>
                      <a:pt x="326" y="309"/>
                      <a:pt x="325" y="312"/>
                      <a:pt x="323" y="313"/>
                    </a:cubicBezTo>
                    <a:cubicBezTo>
                      <a:pt x="321" y="315"/>
                      <a:pt x="319" y="318"/>
                      <a:pt x="319" y="319"/>
                    </a:cubicBezTo>
                    <a:cubicBezTo>
                      <a:pt x="319" y="320"/>
                      <a:pt x="319" y="323"/>
                      <a:pt x="320" y="325"/>
                    </a:cubicBezTo>
                    <a:cubicBezTo>
                      <a:pt x="320" y="326"/>
                      <a:pt x="320" y="329"/>
                      <a:pt x="320" y="330"/>
                    </a:cubicBezTo>
                    <a:cubicBezTo>
                      <a:pt x="320" y="331"/>
                      <a:pt x="319" y="333"/>
                      <a:pt x="318" y="335"/>
                    </a:cubicBezTo>
                    <a:cubicBezTo>
                      <a:pt x="317" y="336"/>
                      <a:pt x="314" y="337"/>
                      <a:pt x="312" y="337"/>
                    </a:cubicBezTo>
                    <a:cubicBezTo>
                      <a:pt x="310" y="337"/>
                      <a:pt x="307" y="338"/>
                      <a:pt x="306" y="338"/>
                    </a:cubicBezTo>
                    <a:cubicBezTo>
                      <a:pt x="305" y="338"/>
                      <a:pt x="304" y="340"/>
                      <a:pt x="305" y="342"/>
                    </a:cubicBezTo>
                    <a:cubicBezTo>
                      <a:pt x="305" y="344"/>
                      <a:pt x="307" y="345"/>
                      <a:pt x="308" y="346"/>
                    </a:cubicBezTo>
                    <a:cubicBezTo>
                      <a:pt x="309" y="346"/>
                      <a:pt x="311" y="346"/>
                      <a:pt x="312" y="344"/>
                    </a:cubicBezTo>
                    <a:cubicBezTo>
                      <a:pt x="312" y="343"/>
                      <a:pt x="313" y="342"/>
                      <a:pt x="315" y="342"/>
                    </a:cubicBezTo>
                    <a:cubicBezTo>
                      <a:pt x="316" y="341"/>
                      <a:pt x="317" y="342"/>
                      <a:pt x="318" y="343"/>
                    </a:cubicBezTo>
                    <a:cubicBezTo>
                      <a:pt x="318" y="345"/>
                      <a:pt x="321" y="346"/>
                      <a:pt x="322" y="345"/>
                    </a:cubicBezTo>
                    <a:cubicBezTo>
                      <a:pt x="325" y="344"/>
                      <a:pt x="328" y="343"/>
                      <a:pt x="329" y="342"/>
                    </a:cubicBezTo>
                    <a:cubicBezTo>
                      <a:pt x="329" y="342"/>
                      <a:pt x="330" y="340"/>
                      <a:pt x="331" y="339"/>
                    </a:cubicBezTo>
                    <a:cubicBezTo>
                      <a:pt x="331" y="337"/>
                      <a:pt x="332" y="335"/>
                      <a:pt x="334" y="334"/>
                    </a:cubicBezTo>
                    <a:cubicBezTo>
                      <a:pt x="335" y="333"/>
                      <a:pt x="337" y="333"/>
                      <a:pt x="337" y="332"/>
                    </a:cubicBezTo>
                    <a:cubicBezTo>
                      <a:pt x="337" y="331"/>
                      <a:pt x="338" y="328"/>
                      <a:pt x="338" y="326"/>
                    </a:cubicBezTo>
                    <a:cubicBezTo>
                      <a:pt x="339" y="323"/>
                      <a:pt x="342" y="321"/>
                      <a:pt x="345" y="322"/>
                    </a:cubicBezTo>
                    <a:cubicBezTo>
                      <a:pt x="348" y="323"/>
                      <a:pt x="352" y="324"/>
                      <a:pt x="352" y="325"/>
                    </a:cubicBezTo>
                    <a:cubicBezTo>
                      <a:pt x="353" y="325"/>
                      <a:pt x="354" y="325"/>
                      <a:pt x="355" y="325"/>
                    </a:cubicBezTo>
                    <a:cubicBezTo>
                      <a:pt x="357" y="325"/>
                      <a:pt x="359" y="326"/>
                      <a:pt x="360" y="326"/>
                    </a:cubicBezTo>
                    <a:cubicBezTo>
                      <a:pt x="361" y="327"/>
                      <a:pt x="362" y="327"/>
                      <a:pt x="362" y="326"/>
                    </a:cubicBezTo>
                    <a:cubicBezTo>
                      <a:pt x="363" y="325"/>
                      <a:pt x="364" y="324"/>
                      <a:pt x="366" y="324"/>
                    </a:cubicBezTo>
                    <a:cubicBezTo>
                      <a:pt x="367" y="323"/>
                      <a:pt x="368" y="324"/>
                      <a:pt x="368" y="325"/>
                    </a:cubicBezTo>
                    <a:cubicBezTo>
                      <a:pt x="368" y="327"/>
                      <a:pt x="369" y="328"/>
                      <a:pt x="370" y="328"/>
                    </a:cubicBezTo>
                    <a:cubicBezTo>
                      <a:pt x="371" y="329"/>
                      <a:pt x="374" y="328"/>
                      <a:pt x="377" y="327"/>
                    </a:cubicBezTo>
                    <a:cubicBezTo>
                      <a:pt x="378" y="326"/>
                      <a:pt x="379" y="324"/>
                      <a:pt x="378" y="322"/>
                    </a:cubicBezTo>
                    <a:cubicBezTo>
                      <a:pt x="377" y="321"/>
                      <a:pt x="376" y="319"/>
                      <a:pt x="376" y="317"/>
                    </a:cubicBezTo>
                    <a:cubicBezTo>
                      <a:pt x="376" y="316"/>
                      <a:pt x="376" y="313"/>
                      <a:pt x="376" y="312"/>
                    </a:cubicBezTo>
                    <a:cubicBezTo>
                      <a:pt x="376" y="310"/>
                      <a:pt x="377" y="310"/>
                      <a:pt x="378" y="311"/>
                    </a:cubicBezTo>
                    <a:cubicBezTo>
                      <a:pt x="380" y="312"/>
                      <a:pt x="383" y="313"/>
                      <a:pt x="385" y="312"/>
                    </a:cubicBezTo>
                    <a:cubicBezTo>
                      <a:pt x="386" y="312"/>
                      <a:pt x="388" y="309"/>
                      <a:pt x="388" y="308"/>
                    </a:cubicBezTo>
                    <a:cubicBezTo>
                      <a:pt x="388" y="305"/>
                      <a:pt x="386" y="303"/>
                      <a:pt x="384" y="301"/>
                    </a:cubicBezTo>
                    <a:cubicBezTo>
                      <a:pt x="381" y="300"/>
                      <a:pt x="379" y="298"/>
                      <a:pt x="378" y="296"/>
                    </a:cubicBezTo>
                    <a:cubicBezTo>
                      <a:pt x="378" y="295"/>
                      <a:pt x="378" y="293"/>
                      <a:pt x="379" y="292"/>
                    </a:cubicBezTo>
                    <a:cubicBezTo>
                      <a:pt x="380" y="290"/>
                      <a:pt x="380" y="288"/>
                      <a:pt x="379" y="287"/>
                    </a:cubicBezTo>
                    <a:cubicBezTo>
                      <a:pt x="379" y="285"/>
                      <a:pt x="381" y="283"/>
                      <a:pt x="382" y="282"/>
                    </a:cubicBezTo>
                    <a:cubicBezTo>
                      <a:pt x="385" y="281"/>
                      <a:pt x="389" y="281"/>
                      <a:pt x="391" y="280"/>
                    </a:cubicBezTo>
                    <a:cubicBezTo>
                      <a:pt x="393" y="280"/>
                      <a:pt x="397" y="279"/>
                      <a:pt x="398" y="279"/>
                    </a:cubicBezTo>
                    <a:cubicBezTo>
                      <a:pt x="401" y="279"/>
                      <a:pt x="404" y="278"/>
                      <a:pt x="405" y="277"/>
                    </a:cubicBezTo>
                    <a:cubicBezTo>
                      <a:pt x="406" y="275"/>
                      <a:pt x="407" y="273"/>
                      <a:pt x="407" y="272"/>
                    </a:cubicBezTo>
                    <a:cubicBezTo>
                      <a:pt x="406" y="270"/>
                      <a:pt x="406" y="267"/>
                      <a:pt x="405" y="265"/>
                    </a:cubicBezTo>
                    <a:cubicBezTo>
                      <a:pt x="404" y="263"/>
                      <a:pt x="402" y="262"/>
                      <a:pt x="400" y="264"/>
                    </a:cubicBezTo>
                    <a:cubicBezTo>
                      <a:pt x="398" y="266"/>
                      <a:pt x="396" y="268"/>
                      <a:pt x="394" y="267"/>
                    </a:cubicBezTo>
                    <a:cubicBezTo>
                      <a:pt x="392" y="266"/>
                      <a:pt x="389" y="266"/>
                      <a:pt x="387" y="267"/>
                    </a:cubicBezTo>
                    <a:cubicBezTo>
                      <a:pt x="385" y="267"/>
                      <a:pt x="381" y="267"/>
                      <a:pt x="380" y="266"/>
                    </a:cubicBezTo>
                    <a:cubicBezTo>
                      <a:pt x="377" y="266"/>
                      <a:pt x="374" y="265"/>
                      <a:pt x="372" y="264"/>
                    </a:cubicBezTo>
                    <a:cubicBezTo>
                      <a:pt x="371" y="263"/>
                      <a:pt x="368" y="262"/>
                      <a:pt x="366" y="260"/>
                    </a:cubicBezTo>
                    <a:cubicBezTo>
                      <a:pt x="364" y="259"/>
                      <a:pt x="363" y="256"/>
                      <a:pt x="362" y="254"/>
                    </a:cubicBezTo>
                    <a:cubicBezTo>
                      <a:pt x="362" y="252"/>
                      <a:pt x="362" y="248"/>
                      <a:pt x="362" y="246"/>
                    </a:cubicBezTo>
                    <a:cubicBezTo>
                      <a:pt x="362" y="243"/>
                      <a:pt x="364" y="240"/>
                      <a:pt x="366" y="239"/>
                    </a:cubicBezTo>
                    <a:cubicBezTo>
                      <a:pt x="367" y="237"/>
                      <a:pt x="369" y="235"/>
                      <a:pt x="371" y="235"/>
                    </a:cubicBezTo>
                    <a:cubicBezTo>
                      <a:pt x="372" y="235"/>
                      <a:pt x="374" y="234"/>
                      <a:pt x="375" y="233"/>
                    </a:cubicBezTo>
                    <a:cubicBezTo>
                      <a:pt x="377" y="233"/>
                      <a:pt x="378" y="230"/>
                      <a:pt x="381" y="228"/>
                    </a:cubicBezTo>
                    <a:cubicBezTo>
                      <a:pt x="383" y="227"/>
                      <a:pt x="385" y="225"/>
                      <a:pt x="387" y="224"/>
                    </a:cubicBezTo>
                    <a:cubicBezTo>
                      <a:pt x="388" y="223"/>
                      <a:pt x="391" y="222"/>
                      <a:pt x="393" y="221"/>
                    </a:cubicBezTo>
                    <a:cubicBezTo>
                      <a:pt x="394" y="220"/>
                      <a:pt x="396" y="219"/>
                      <a:pt x="397" y="219"/>
                    </a:cubicBezTo>
                    <a:cubicBezTo>
                      <a:pt x="398" y="218"/>
                      <a:pt x="401" y="216"/>
                      <a:pt x="402" y="214"/>
                    </a:cubicBezTo>
                    <a:cubicBezTo>
                      <a:pt x="404" y="213"/>
                      <a:pt x="408" y="212"/>
                      <a:pt x="410" y="211"/>
                    </a:cubicBezTo>
                    <a:cubicBezTo>
                      <a:pt x="413" y="210"/>
                      <a:pt x="416" y="208"/>
                      <a:pt x="416" y="207"/>
                    </a:cubicBezTo>
                    <a:cubicBezTo>
                      <a:pt x="418" y="206"/>
                      <a:pt x="421" y="205"/>
                      <a:pt x="424" y="204"/>
                    </a:cubicBezTo>
                    <a:cubicBezTo>
                      <a:pt x="425" y="203"/>
                      <a:pt x="429" y="202"/>
                      <a:pt x="430" y="201"/>
                    </a:cubicBezTo>
                    <a:cubicBezTo>
                      <a:pt x="432" y="200"/>
                      <a:pt x="433" y="198"/>
                      <a:pt x="435" y="197"/>
                    </a:cubicBezTo>
                    <a:cubicBezTo>
                      <a:pt x="436" y="196"/>
                      <a:pt x="439" y="196"/>
                      <a:pt x="440" y="195"/>
                    </a:cubicBezTo>
                    <a:cubicBezTo>
                      <a:pt x="441" y="196"/>
                      <a:pt x="442" y="195"/>
                      <a:pt x="443" y="194"/>
                    </a:cubicBezTo>
                    <a:cubicBezTo>
                      <a:pt x="444" y="193"/>
                      <a:pt x="445" y="191"/>
                      <a:pt x="446" y="190"/>
                    </a:cubicBezTo>
                    <a:cubicBezTo>
                      <a:pt x="448" y="190"/>
                      <a:pt x="449" y="188"/>
                      <a:pt x="450" y="188"/>
                    </a:cubicBezTo>
                    <a:cubicBezTo>
                      <a:pt x="451" y="187"/>
                      <a:pt x="452" y="187"/>
                      <a:pt x="452" y="187"/>
                    </a:cubicBezTo>
                    <a:cubicBezTo>
                      <a:pt x="452" y="187"/>
                      <a:pt x="452" y="185"/>
                      <a:pt x="451" y="183"/>
                    </a:cubicBezTo>
                    <a:cubicBezTo>
                      <a:pt x="451" y="181"/>
                      <a:pt x="450" y="179"/>
                      <a:pt x="448" y="179"/>
                    </a:cubicBezTo>
                    <a:close/>
                  </a:path>
                </a:pathLst>
              </a:custGeom>
              <a:solidFill>
                <a:schemeClr val="tx1">
                  <a:alpha val="23137"/>
                </a:schemeClr>
              </a:solidFill>
              <a:ln w="12700">
                <a:solidFill>
                  <a:srgbClr val="FFFFFF">
                    <a:alpha val="70980"/>
                  </a:srgb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609570">
                  <a:defRPr/>
                </a:pPr>
                <a:endParaRPr lang="ro-RO" sz="14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C83853-B963-12D2-B51A-6FC3DBDBC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472" y="1846263"/>
            <a:ext cx="4243184" cy="430008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34D3418-589F-DA58-D1F4-8CF36D05D360}"/>
              </a:ext>
            </a:extLst>
          </p:cNvPr>
          <p:cNvGrpSpPr/>
          <p:nvPr/>
        </p:nvGrpSpPr>
        <p:grpSpPr>
          <a:xfrm>
            <a:off x="4837296" y="1369928"/>
            <a:ext cx="482240" cy="703944"/>
            <a:chOff x="3649411" y="898720"/>
            <a:chExt cx="361680" cy="52795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7F5C312-11AE-CC5B-27F4-CDADF4609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82E61B0-7155-7B42-1EDA-40D9BD85D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8698657-331C-B9E4-9435-958C77EB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9B5873A-D886-910F-B2D8-38CA61E01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04DC4D6-0145-F7FF-06B2-22CBC16C4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498241-546F-78E7-9D1D-A4F56496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944998D-172F-3F51-6141-C7F33520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9DD2A04-92AB-196E-37C3-EA9593E4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7407C06-3C0A-7E39-A84E-7FDFAD05A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E6B5EDC-C509-6478-9327-C6DD08B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46CF93B-CE9E-8971-05D7-841A856A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4B7AA31-D52A-930D-48D5-E4E7E1C0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E2A2384-9FE9-2448-9851-E8E81305E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C8FDD29-40EF-D2BC-476E-2BB20848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7C5FDE7-71C3-A062-E878-55040BEC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75FA714-8184-9FA1-0BCE-4F94F00C3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0A130F-629B-59FD-2AFA-30D48768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E0539D-D154-B7BE-97E8-EDB29C4F2AA4}"/>
              </a:ext>
            </a:extLst>
          </p:cNvPr>
          <p:cNvGrpSpPr/>
          <p:nvPr/>
        </p:nvGrpSpPr>
        <p:grpSpPr>
          <a:xfrm>
            <a:off x="5307301" y="1726733"/>
            <a:ext cx="482240" cy="703944"/>
            <a:chOff x="3649411" y="898720"/>
            <a:chExt cx="361680" cy="52795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1206168-8F74-8259-22D7-C8CC2FF7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CD7607F-D203-E044-4949-2A973B4A8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6844A44-75EE-A2EE-4F85-3B6C5970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10D7E77-E544-0925-F5F9-4168B4512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74AE003-CAD5-8458-BA08-04A1C8DD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6DED033-DD29-2F78-56CA-A5DECBB3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C55368-BBBD-CD19-5879-692906086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E94BB85-C18F-906B-DA74-DFF83C54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BAFE7FA-E56F-4AA8-17C9-617BBC361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FB4B22C-A028-851D-7EF4-47902F767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9609E75-80A6-6FCD-3548-42228621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3FB4643-34F3-DA55-868F-1E40C99C0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DF22CF5-E5A9-47A4-C38C-7F7808F62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F1B398B-E7EE-446E-5BE8-F68C2A42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869258A-335E-3EF1-C6ED-BCA0C8A2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306B6D9-EDED-E3AD-4E2C-3E672FDE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07E5580-A6C9-B791-B18D-25D1587B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7356B2C-24FD-0BD2-02FC-C87E3D2D209E}"/>
              </a:ext>
            </a:extLst>
          </p:cNvPr>
          <p:cNvGrpSpPr/>
          <p:nvPr/>
        </p:nvGrpSpPr>
        <p:grpSpPr>
          <a:xfrm>
            <a:off x="4417983" y="2904040"/>
            <a:ext cx="482240" cy="703944"/>
            <a:chOff x="3649411" y="898720"/>
            <a:chExt cx="361680" cy="527958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5225F74-31AD-3D68-EBFD-3D5CC8428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0CEFDCA5-02E5-5254-8E41-1BFE7974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B2BC5AC-AFA5-FF9F-907F-F8DE3D32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792B2FF3-540E-212F-D374-17E7961A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3BE907B9-64EC-609D-D1DD-5FF66E05D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73EA2F9-A222-E991-FB4B-3BF47018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73177DE2-9149-31FB-C187-D619EA51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778323A5-A810-FDBB-34D6-D7B1D426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0EF8B01-7FFC-533D-D33C-C85FB75E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46486CE-8D90-8BEE-BEA6-BC1CAB2D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0B99BB1-9559-EB3A-ED46-498F483E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5BA828C-0C64-03C6-5276-F26611CC7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FF7EB947-BA9C-5349-6C69-C4092B5C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4751D4B-85EC-B7A8-1100-9E6C1EEE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B4531FA-4AE1-15AA-A8EE-DD150A93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261E22A7-4BA9-A164-4714-45D31E04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C30D3D7-4B2E-E9E5-5A7D-A3396621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D9210C8-0B8C-344E-B424-524D02053FA7}"/>
              </a:ext>
            </a:extLst>
          </p:cNvPr>
          <p:cNvGrpSpPr/>
          <p:nvPr/>
        </p:nvGrpSpPr>
        <p:grpSpPr>
          <a:xfrm>
            <a:off x="5204231" y="5520788"/>
            <a:ext cx="662527" cy="771851"/>
            <a:chOff x="3617077" y="847790"/>
            <a:chExt cx="496895" cy="578888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EF85049-985F-340F-1E8F-B5304897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C75BBC8-E179-5F36-797E-775F5181C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9346CAC3-259B-1958-D1DD-1F82BB20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0037A1AE-3B48-14BC-CE2F-B8E906EA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2B5CC24-017D-323A-81F9-6EB6695B6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B24E15D6-E7FD-51D2-7A10-1C092FD3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457A8C5-B554-BD9F-D554-C760EC22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34" y="1119334"/>
              <a:ext cx="66857" cy="10800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58EFB7A-DF3C-CB62-173B-1FD07BAFA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A53797EA-5069-2D0F-7876-C9811D94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520BBDA-67C7-168C-B161-61D79A2A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EB1168F-5909-1D9B-89AC-1DD62AD2A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115" y="847790"/>
              <a:ext cx="66857" cy="108000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A795187-1252-C983-5E44-05148007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0059FD7D-2EB8-26D4-D69E-67E67188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799C2E4-4123-F212-D576-A4A3E70B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CDAFEE06-92B4-2316-1C13-621359F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5BCAEDBE-791E-3C8D-90C1-B4339D0F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7D0D2D2-6E41-A625-FF03-46FF5B79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EFD335DE-B90D-CD84-81A6-D1720C8B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7077" y="1065334"/>
              <a:ext cx="66857" cy="108000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2CD4341-A309-1B8E-F080-B015ED9A2388}"/>
              </a:ext>
            </a:extLst>
          </p:cNvPr>
          <p:cNvGrpSpPr/>
          <p:nvPr/>
        </p:nvGrpSpPr>
        <p:grpSpPr>
          <a:xfrm>
            <a:off x="5481908" y="4694176"/>
            <a:ext cx="482240" cy="703944"/>
            <a:chOff x="3649411" y="898720"/>
            <a:chExt cx="361680" cy="527958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82901052-FBD2-7E63-4143-739CA610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17C53716-D59C-E27A-11E7-F7507FDB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D6259FE8-2C39-9342-8F6D-1A3FDF43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3C44D78-A3FD-B682-AD7D-C52403FDD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C93D8D26-2DEF-6D43-BEDD-6C0EF13EF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F8B5D321-D496-26E5-B1F0-4C8B91C2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4AE95F60-15F9-029C-FED4-FE47CCD1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60CC74D7-BDD2-5C98-26BC-45E79DB4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D85E7E8C-8AFE-2203-F5DA-66BBB16F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847D1605-D311-7E62-C187-57BD03326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0BC77580-33EA-3943-CA48-46CE04D7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C87EFC2-0611-0FE0-D571-CDD20905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3E83C5FB-4412-E346-583B-32FDC878C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B89DA062-E7F6-6872-7F4D-DAB15431A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743D55-B688-4A7F-D12E-64901FEEA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0C5188F7-2A4E-EC86-2815-7FDBD85C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072672B-5ECB-AC8C-C80A-67894E4D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710AD18-1498-A287-46BA-33966A1543C4}"/>
              </a:ext>
            </a:extLst>
          </p:cNvPr>
          <p:cNvGrpSpPr/>
          <p:nvPr/>
        </p:nvGrpSpPr>
        <p:grpSpPr>
          <a:xfrm>
            <a:off x="4155012" y="3432565"/>
            <a:ext cx="482240" cy="703944"/>
            <a:chOff x="3649411" y="898720"/>
            <a:chExt cx="361680" cy="527958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2043D8BC-51DF-5601-0EB2-954B4B30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722B4D43-AA74-BA63-1C89-DA38825FC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3744918-B39F-CFCD-F385-08B10168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53C00CA-4CE9-3B1B-6732-289B14E8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5B14E81-0EE2-A82A-749B-2BC0E4D88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A1A887B6-8EED-D1A9-BCC3-8B17CBCF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89874401-09A1-DB40-C6BC-C67CA5A9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0F9D8EAD-DC76-99BD-C07F-C74819A8C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AF534EAF-912E-B442-7FD9-80F5104F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9D6AB9-71BF-259F-3A5B-187BC9EEA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06F8CB31-C615-5E3D-03AD-E5785AED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4B280F8-BD94-6A46-1F5F-4C65EEC83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61F23454-F764-BFED-AB5B-AA61980F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D3F2BBFD-1D29-102A-F017-5DB21AA5E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2F5B2276-EA68-F015-668C-AD76C906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E7AD439-6B60-BE37-BC5C-E906A8EC6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3FD2B8E-B239-7C16-B152-BE99E241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AD2F8AD-E629-433A-3FA8-3F2803A31E58}"/>
              </a:ext>
            </a:extLst>
          </p:cNvPr>
          <p:cNvGrpSpPr/>
          <p:nvPr/>
        </p:nvGrpSpPr>
        <p:grpSpPr>
          <a:xfrm>
            <a:off x="4628875" y="2758656"/>
            <a:ext cx="482240" cy="703944"/>
            <a:chOff x="3649411" y="898720"/>
            <a:chExt cx="361680" cy="527958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7AE3ABE3-6D6B-1B09-598A-C4301E001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10FF2686-33E3-8452-206B-89FF1E023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FC7D1F00-48A5-87E9-9755-E2955A6F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695C9BC5-777D-76E1-0BD1-DF8E5A25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9F800077-332C-CEE3-1B63-1E840189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AB5B23D8-7463-6872-422D-1CBBAFD2F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429D2DB2-D6B4-F231-E098-D42B3F20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BC2ACD2D-D1D9-D87D-4F6D-758D0706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0553B04-879A-DE54-6BBB-52437ADD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370F492-CE24-1B9A-1C2F-6888337C7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F5F93C73-A3CA-EDD7-48CB-B35B5137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BD5F2C45-81CD-F95E-2C6A-381ED061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97ECB2E5-3A7B-2B3C-6E69-EADDFF459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329056C-AED1-E0C0-DC4F-AA779D36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8EF8C0E0-9788-E261-AD02-DCBDD9B7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EB4F975F-92EC-2909-F943-D2615F667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8BBDD752-6B0F-E07F-AE9C-34DCB325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6624CBA-DD57-14C2-A8D2-25F6B4A83E76}"/>
              </a:ext>
            </a:extLst>
          </p:cNvPr>
          <p:cNvSpPr txBox="1"/>
          <p:nvPr/>
        </p:nvSpPr>
        <p:spPr>
          <a:xfrm>
            <a:off x="632590" y="3051620"/>
            <a:ext cx="2412831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 dirty="0">
                <a:solidFill>
                  <a:srgbClr val="BED730"/>
                </a:solidFill>
                <a:latin typeface="Trebuchet MS"/>
              </a:rPr>
              <a:t>Geographic Reach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F55956-CD58-79DD-277C-09AAF16132B9}"/>
              </a:ext>
            </a:extLst>
          </p:cNvPr>
          <p:cNvSpPr txBox="1"/>
          <p:nvPr/>
        </p:nvSpPr>
        <p:spPr>
          <a:xfrm>
            <a:off x="718158" y="3451401"/>
            <a:ext cx="2615548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1700+ cities and towns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3700 base stations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8016E6-C116-EEB4-21A6-329940B1E181}"/>
              </a:ext>
            </a:extLst>
          </p:cNvPr>
          <p:cNvSpPr txBox="1"/>
          <p:nvPr/>
        </p:nvSpPr>
        <p:spPr>
          <a:xfrm>
            <a:off x="8991864" y="2047112"/>
            <a:ext cx="2397720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>
                <a:solidFill>
                  <a:srgbClr val="BED730"/>
                </a:solidFill>
                <a:latin typeface="Trebuchet MS"/>
              </a:rPr>
              <a:t>Services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526C130-A575-8513-02E0-0D4243A1830F}"/>
              </a:ext>
            </a:extLst>
          </p:cNvPr>
          <p:cNvSpPr txBox="1"/>
          <p:nvPr/>
        </p:nvSpPr>
        <p:spPr>
          <a:xfrm>
            <a:off x="9076896" y="2413134"/>
            <a:ext cx="268330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MPLS/VPN and DIA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Highly relevant to distributed enterprises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CE5A7B-996C-4605-CB04-E1B7754A714D}"/>
              </a:ext>
            </a:extLst>
          </p:cNvPr>
          <p:cNvGrpSpPr/>
          <p:nvPr/>
        </p:nvGrpSpPr>
        <p:grpSpPr>
          <a:xfrm>
            <a:off x="5189211" y="1572948"/>
            <a:ext cx="482240" cy="703944"/>
            <a:chOff x="3649411" y="898720"/>
            <a:chExt cx="361680" cy="52795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2AFD3C-0F50-F85E-5871-0213B3D7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F5FB7C-5230-ED8A-FCE8-32EEABF2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2194CBB-B04B-5FB0-7A0B-ADE431A0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A350789-01B9-AD93-7603-4AE55CA2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907F546-C99D-C62C-FC96-C87A07CE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FC43EAF-7531-9E70-EAB4-0DC51B88F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0EC0A31-C22B-3DFE-DB73-5F93F3B3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6B6C2AE-D770-0F5E-5868-6C9ECE499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D68B2D9-D645-D4B7-50AD-B5E0040C7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6220264-E028-5135-D385-48D6868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26B1A3D-8C87-8AA7-2AD4-D3F597DC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E27E5DF-7E84-880C-CD91-A13F70F5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31710-A0F6-D221-4259-3BC311F7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638ADF4-3D76-3F2F-FEDD-96F37E23C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897B4A9-FC0F-128B-F4B4-D6B80DA4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F08646B-D3E3-6A12-CF02-C7B314FD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0A97CEB-AD83-001E-1F8A-8373D04A6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91198B1-126C-62AE-BECF-941E4F1EC11B}"/>
              </a:ext>
            </a:extLst>
          </p:cNvPr>
          <p:cNvGrpSpPr/>
          <p:nvPr/>
        </p:nvGrpSpPr>
        <p:grpSpPr>
          <a:xfrm>
            <a:off x="5540025" y="1563552"/>
            <a:ext cx="323448" cy="703944"/>
            <a:chOff x="3649411" y="898720"/>
            <a:chExt cx="242586" cy="527958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CCF7C993-E575-FEB3-DD14-ED8B124E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D94DC0C-15A3-E58C-12FA-A161236A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30F1B886-FBAA-9241-3C57-DBBD15D2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CA2E1FCF-C7A9-D65C-8940-0E5FD81B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0DC0229B-6007-AC1A-341F-B9DAC9C9F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0183FF06-55CB-1735-CF34-A4C7428E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40CD3EDC-48A9-FA33-427A-ACCA7FBF9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C447B014-69DC-1BB9-2893-B3695417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A4047579-B507-142C-BD6B-C8432D05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CF7CEBAA-A2E5-153B-DA06-8A6AD142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764" y="1018312"/>
              <a:ext cx="66857" cy="108000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BDCB230-7FB0-44A6-FC81-7349D7AD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916612"/>
              <a:ext cx="66857" cy="108000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F64960-4CDC-D7EE-D137-47929674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590" y="1196147"/>
              <a:ext cx="66857" cy="108000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9494F75D-CFAA-BF6A-CF1D-712CA34A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7E4618CA-AEFE-9ED4-C476-58CE65B4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742" y="1240117"/>
              <a:ext cx="66857" cy="108000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EC17C4B-9B3B-3F9F-57D9-B863A7409BA7}"/>
              </a:ext>
            </a:extLst>
          </p:cNvPr>
          <p:cNvGrpSpPr/>
          <p:nvPr/>
        </p:nvGrpSpPr>
        <p:grpSpPr>
          <a:xfrm>
            <a:off x="4973992" y="1369928"/>
            <a:ext cx="482240" cy="703944"/>
            <a:chOff x="3649411" y="898720"/>
            <a:chExt cx="361680" cy="527958"/>
          </a:xfrm>
        </p:grpSpPr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5DAA6371-1B94-52B3-9710-B87DD102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3848C556-83EE-2126-D7D9-68DD0E61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80E49D06-859A-3BF8-0D81-114AB062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838C2B33-076A-0445-4B5D-0F213A2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CDD70026-887B-3865-8AF6-4681DDB85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DE7D9A9D-ACD6-FC71-8E64-F4CDCE57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169EEECE-F42A-7B8F-5B78-781A47FE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219" y="1303178"/>
              <a:ext cx="66857" cy="108000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DEAD0CA5-BBC3-1136-D91D-2135CBE3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F5B10A41-1417-28D2-D2C8-3C9FFDFA6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93" y="1318678"/>
              <a:ext cx="66857" cy="108000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8E975D19-EC0A-7C29-98C6-9B7266BF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1153171"/>
              <a:ext cx="66857" cy="108000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1F44D574-05F6-111D-A536-4FF279ECA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234" y="1224148"/>
              <a:ext cx="66857" cy="108000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185E465C-8567-1122-E489-92A966D5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11DF264A-4B03-3778-5454-AC73433C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E71D3AE7-2D4D-4A39-4A52-6AD24F45A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1EBA0157-D01C-E39A-C9AD-57EC9EB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2B9FCE32-E6EB-0D62-985F-47DC0538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0009D70-7F1C-8CEB-436A-A8EA5BAE0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94" y="1248415"/>
              <a:ext cx="66857" cy="108000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F44EC90-2CED-160B-E6EF-C9F18B903878}"/>
              </a:ext>
            </a:extLst>
          </p:cNvPr>
          <p:cNvGrpSpPr/>
          <p:nvPr/>
        </p:nvGrpSpPr>
        <p:grpSpPr>
          <a:xfrm>
            <a:off x="5430742" y="5485708"/>
            <a:ext cx="428177" cy="711901"/>
            <a:chOff x="3623748" y="865707"/>
            <a:chExt cx="321133" cy="533926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12E6CBEF-F706-362C-3CDE-EA432ABB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78" y="1252487"/>
              <a:ext cx="66857" cy="108000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71B5E244-F458-DC19-62A7-DFD992F2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8" y="1203505"/>
              <a:ext cx="66857" cy="10800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461DFCFC-0A1C-D983-A497-04F6B584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7" y="1121135"/>
              <a:ext cx="66857" cy="108000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58FA544F-5BBA-24A4-3AF7-FB0A5C09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905" y="1002632"/>
              <a:ext cx="66857" cy="108000"/>
            </a:xfrm>
            <a:prstGeom prst="rect">
              <a:avLst/>
            </a:prstGeom>
          </p:spPr>
        </p:pic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A7BD01C7-AAD9-D6B3-F8B8-59E6927E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11" y="945448"/>
              <a:ext cx="66857" cy="108000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4C8D0171-7777-D46B-09AA-3D6838FF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51" y="898720"/>
              <a:ext cx="66857" cy="108000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916E13F-09E6-46F6-9254-39DA4265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40" y="951218"/>
              <a:ext cx="66857" cy="108000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C745AF1E-D206-CFD7-8CAE-494AD879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85" y="1121013"/>
              <a:ext cx="66857" cy="108000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CD06E298-16E7-3852-77A7-B45B523F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60" y="1039033"/>
              <a:ext cx="66857" cy="108000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651DB247-B259-9E22-758A-3FA17B6A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094" y="1078965"/>
              <a:ext cx="66857" cy="108000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8699CC91-D150-802B-EEE0-8F504E17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24" y="998781"/>
              <a:ext cx="66857" cy="10800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76BA12B-B1DE-7D4C-8D9B-FECC09D2E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364" y="1178394"/>
              <a:ext cx="66857" cy="108000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B0A8981-36B4-82E6-1EEE-07C2C08C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07" y="925654"/>
              <a:ext cx="66857" cy="108000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55393A47-069D-678E-DD48-9814877F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330" y="865707"/>
              <a:ext cx="66857" cy="108000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81170574-86AC-BDE2-1098-193CBEB1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748" y="1291633"/>
              <a:ext cx="66857" cy="108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30441C-494B-9E31-7745-976565837C3F}"/>
              </a:ext>
            </a:extLst>
          </p:cNvPr>
          <p:cNvSpPr txBox="1"/>
          <p:nvPr/>
        </p:nvSpPr>
        <p:spPr>
          <a:xfrm>
            <a:off x="8991864" y="4083591"/>
            <a:ext cx="2397720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377">
              <a:defRPr/>
            </a:pPr>
            <a:r>
              <a:rPr lang="en-IN" sz="1600" b="1">
                <a:solidFill>
                  <a:srgbClr val="BED730"/>
                </a:solidFill>
                <a:latin typeface="Trebuchet MS"/>
              </a:rPr>
              <a:t>Value Proposition  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89A65CC-9C60-B70B-4137-88EC4D3EBFD7}"/>
              </a:ext>
            </a:extLst>
          </p:cNvPr>
          <p:cNvSpPr txBox="1"/>
          <p:nvPr/>
        </p:nvSpPr>
        <p:spPr>
          <a:xfrm>
            <a:off x="9076896" y="4449611"/>
            <a:ext cx="2683304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Deep India coverage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Hyper-reach </a:t>
            </a:r>
          </a:p>
          <a:p>
            <a:pPr marL="114294" indent="-114294" defTabSz="914377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/>
              </a:rPr>
              <a:t>Support distributed enterprise </a:t>
            </a:r>
          </a:p>
        </p:txBody>
      </p:sp>
      <p:sp>
        <p:nvSpPr>
          <p:cNvPr id="208" name="Title 207">
            <a:extLst>
              <a:ext uri="{FF2B5EF4-FFF2-40B4-BE49-F238E27FC236}">
                <a16:creationId xmlns:a16="http://schemas.microsoft.com/office/drawing/2014/main" id="{1FF9A695-5670-3CE3-0336-E5FFED30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4"/>
            <a:ext cx="11328200" cy="502756"/>
          </a:xfrm>
        </p:spPr>
        <p:txBody>
          <a:bodyPr/>
          <a:lstStyle/>
          <a:p>
            <a:r>
              <a:rPr lang="en-US" dirty="0"/>
              <a:t>WIRELESS ACCESS for PAN INDIA COVERAGE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3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TC 2025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Sify Theme Nov20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2_DC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2153</Words>
  <Application>Microsoft Office PowerPoint</Application>
  <PresentationFormat>Widescreen</PresentationFormat>
  <Paragraphs>445</Paragraphs>
  <Slides>19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PTC 2025</vt:lpstr>
      <vt:lpstr>Sify Theme Nov20</vt:lpstr>
      <vt:lpstr>2_DC Theme</vt:lpstr>
      <vt:lpstr>PowerPoint Presentation</vt:lpstr>
      <vt:lpstr>future ready network backbone </vt:lpstr>
      <vt:lpstr>Sify NETWORK BUSINESS</vt:lpstr>
      <vt:lpstr>SERVICES PORTFOLIO</vt:lpstr>
      <vt:lpstr>NETWORK BACKBONE</vt:lpstr>
      <vt:lpstr>GLOBAL NETWORK</vt:lpstr>
      <vt:lpstr>CABLE LANDING STATIONS</vt:lpstr>
      <vt:lpstr>Wired ACCESS – HYPERSCALE NETWORK</vt:lpstr>
      <vt:lpstr>WIRELESS ACCESS for PAN INDIA COVERAGE</vt:lpstr>
      <vt:lpstr>Express Long-haul backbone</vt:lpstr>
      <vt:lpstr>LONG HAUL NETWORK - ROADMAP</vt:lpstr>
      <vt:lpstr>INTERCONNECTED EDGE</vt:lpstr>
      <vt:lpstr>NETWORK as a Service Roadmap for Digital enablement</vt:lpstr>
      <vt:lpstr>Outcome so far</vt:lpstr>
      <vt:lpstr>Sify Flashnet – NETWORK AS A SERVICE</vt:lpstr>
      <vt:lpstr>Critical NATIONAL networks managed by sify</vt:lpstr>
      <vt:lpstr>PowerPoint Presentation</vt:lpstr>
      <vt:lpstr>Services Automation so far </vt:lpstr>
      <vt:lpstr>Sify onnet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Shombit Roy</dc:creator>
  <cp:lastModifiedBy>Shombit Roy</cp:lastModifiedBy>
  <cp:revision>3</cp:revision>
  <dcterms:created xsi:type="dcterms:W3CDTF">2025-02-18T20:51:45Z</dcterms:created>
  <dcterms:modified xsi:type="dcterms:W3CDTF">2025-03-24T09:16:28Z</dcterms:modified>
</cp:coreProperties>
</file>