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8" r:id="rId2"/>
    <p:sldMasterId id="2147483686" r:id="rId3"/>
    <p:sldMasterId id="2147483712" r:id="rId4"/>
    <p:sldMasterId id="2147483729" r:id="rId5"/>
  </p:sldMasterIdLst>
  <p:notesMasterIdLst>
    <p:notesMasterId r:id="rId35"/>
  </p:notesMasterIdLst>
  <p:sldIdLst>
    <p:sldId id="16773458" r:id="rId6"/>
    <p:sldId id="16773371" r:id="rId7"/>
    <p:sldId id="2147473230" r:id="rId8"/>
    <p:sldId id="16775860" r:id="rId9"/>
    <p:sldId id="16766791" r:id="rId10"/>
    <p:sldId id="2145705997" r:id="rId11"/>
    <p:sldId id="2145706016" r:id="rId12"/>
    <p:sldId id="2147480202" r:id="rId13"/>
    <p:sldId id="2145706017" r:id="rId14"/>
    <p:sldId id="2145706018" r:id="rId15"/>
    <p:sldId id="2147473226" r:id="rId16"/>
    <p:sldId id="2147473227" r:id="rId17"/>
    <p:sldId id="16766792" r:id="rId18"/>
    <p:sldId id="16766794" r:id="rId19"/>
    <p:sldId id="16140271" r:id="rId20"/>
    <p:sldId id="2147480201" r:id="rId21"/>
    <p:sldId id="16766797" r:id="rId22"/>
    <p:sldId id="16773752" r:id="rId23"/>
    <p:sldId id="16773746" r:id="rId24"/>
    <p:sldId id="16773761" r:id="rId25"/>
    <p:sldId id="16775862" r:id="rId26"/>
    <p:sldId id="16766800" r:id="rId27"/>
    <p:sldId id="16766801" r:id="rId28"/>
    <p:sldId id="2147482391" r:id="rId29"/>
    <p:sldId id="769" r:id="rId30"/>
    <p:sldId id="2147482271" r:id="rId31"/>
    <p:sldId id="2147482280" r:id="rId32"/>
    <p:sldId id="2147473213" r:id="rId33"/>
    <p:sldId id="2147482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4"/>
  </p:normalViewPr>
  <p:slideViewPr>
    <p:cSldViewPr snapToGrid="0">
      <p:cViewPr varScale="1">
        <p:scale>
          <a:sx n="61" d="100"/>
          <a:sy n="61" d="100"/>
        </p:scale>
        <p:origin x="9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2">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1" loCatId="list" qsTypeId="urn:microsoft.com/office/officeart/2005/8/quickstyle/simple1#11" qsCatId="simple" csTypeId="urn:microsoft.com/office/officeart/2005/8/colors/accent1_2#7" csCatId="accent1" phldr="1"/>
      <dgm:spPr/>
      <dgm:t>
        <a:bodyPr/>
        <a:lstStyle/>
        <a:p>
          <a:endParaRPr lang="en-US"/>
        </a:p>
      </dgm:t>
    </dgm:pt>
    <dgm:pt modelId="{FC243FAA-6C70-D148-BBD3-2AD5B90B903C}">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t>Actionable Insights &amp; Analytics</a:t>
          </a:r>
          <a:endParaRPr lang="en-IN" sz="1000" dirty="0"/>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t>Delivery Process Automation &amp; AIOps</a:t>
          </a:r>
          <a:endParaRPr lang="en-IN" sz="1000" dirty="0"/>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2" custScaleX="97784" custScaleY="14027" custLinFactNeighborY="1904">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2" custScaleX="97784" custScaleY="14027" custLinFactNeighborY="1904">
        <dgm:presLayoutVars>
          <dgm:bulletEnabled val="1"/>
        </dgm:presLayoutVars>
      </dgm:prSet>
      <dgm:spPr>
        <a:prstGeom prst="roundRect">
          <a:avLst/>
        </a:prstGeom>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1"/>
    <dgm:cxn modelId="{7D1C9F50-931B-CF4C-9287-5B19C397B24D}" type="presOf" srcId="{20910D83-5FF1-AC4F-8E6F-701B8AECFC2A}" destId="{E1CFF482-C5EA-5049-BAC3-D01E178483AC}" srcOrd="0" destOrd="0" presId="urn:microsoft.com/office/officeart/2005/8/layout/default#1"/>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1"/>
    <dgm:cxn modelId="{88B7E339-EF03-B649-BCD9-4B2D006E217D}" type="presParOf" srcId="{E1CFF482-C5EA-5049-BAC3-D01E178483AC}" destId="{FDE1F614-2803-4044-8A66-60772D7FEFED}" srcOrd="0" destOrd="0" presId="urn:microsoft.com/office/officeart/2005/8/layout/default#1"/>
    <dgm:cxn modelId="{2A09282A-AB8B-FC46-92D9-5C42D4937BD9}" type="presParOf" srcId="{E1CFF482-C5EA-5049-BAC3-D01E178483AC}" destId="{38BA2D5D-FAF3-7048-858A-090A1F001396}" srcOrd="1" destOrd="0" presId="urn:microsoft.com/office/officeart/2005/8/layout/default#1"/>
    <dgm:cxn modelId="{03E18135-7A43-264E-B243-1C36F6672C8C}" type="presParOf" srcId="{E1CFF482-C5EA-5049-BAC3-D01E178483AC}" destId="{BA883654-EC56-B943-9663-461D01C01299}" srcOrd="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BD3444-6D7D-4BB2-B4EE-D6E5545B6079}" type="doc">
      <dgm:prSet loTypeId="urn:microsoft.com/office/officeart/2005/8/layout/default#4" loCatId="list" qsTypeId="urn:microsoft.com/office/officeart/2005/8/quickstyle/simple1#16" qsCatId="simple" csTypeId="urn:microsoft.com/office/officeart/2005/8/colors/accent0_1#1" csCatId="mainScheme" phldr="1"/>
      <dgm:spPr/>
      <dgm:t>
        <a:bodyPr/>
        <a:lstStyle/>
        <a:p>
          <a:endParaRPr lang="en-IN"/>
        </a:p>
      </dgm:t>
    </dgm:pt>
    <dgm:pt modelId="{AEB4B24D-4693-4E4C-BBDB-8D45A9B001B9}">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Comprehensive solution for a Branch – WAN, LAN &amp; Security bundled with connectivity</a:t>
          </a:r>
          <a:endParaRPr lang="en-IN" sz="1100" dirty="0">
            <a:solidFill>
              <a:srgbClr val="BED730"/>
            </a:solidFill>
            <a:latin typeface="Trebuchet MS" panose="020B0603020202020204" pitchFamily="34" charset="0"/>
          </a:endParaRPr>
        </a:p>
      </dgm:t>
    </dgm:pt>
    <dgm:pt modelId="{9D724FFE-F66D-4CEB-A055-EEB08203D1DE}" type="parTrans" cxnId="{0BB3A7C3-5502-4612-8817-F10DBC4E1081}">
      <dgm:prSet/>
      <dgm:spPr/>
      <dgm:t>
        <a:bodyPr/>
        <a:lstStyle/>
        <a:p>
          <a:endParaRPr lang="en-IN" sz="1400"/>
        </a:p>
      </dgm:t>
    </dgm:pt>
    <dgm:pt modelId="{0DA0F2CD-C9F7-4F0F-B730-16749E8B36DD}" type="sibTrans" cxnId="{0BB3A7C3-5502-4612-8817-F10DBC4E1081}">
      <dgm:prSet/>
      <dgm:spPr/>
      <dgm:t>
        <a:bodyPr/>
        <a:lstStyle/>
        <a:p>
          <a:endParaRPr lang="en-IN" sz="1400"/>
        </a:p>
      </dgm:t>
    </dgm:pt>
    <dgm:pt modelId="{98DE38BF-F148-442C-AD4A-C140F1BF4BDA}">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Standardized design which can be easily replicated</a:t>
          </a:r>
        </a:p>
      </dgm:t>
    </dgm:pt>
    <dgm:pt modelId="{3AED0D31-4B65-4890-89F4-0D26B1F46486}" type="parTrans" cxnId="{F31CBEA6-C933-441A-A38A-9FD8EBE92E8B}">
      <dgm:prSet/>
      <dgm:spPr/>
      <dgm:t>
        <a:bodyPr/>
        <a:lstStyle/>
        <a:p>
          <a:endParaRPr lang="en-IN" sz="1400"/>
        </a:p>
      </dgm:t>
    </dgm:pt>
    <dgm:pt modelId="{8047945B-3759-4138-AE48-CC6F0381AF2C}" type="sibTrans" cxnId="{F31CBEA6-C933-441A-A38A-9FD8EBE92E8B}">
      <dgm:prSet/>
      <dgm:spPr/>
      <dgm:t>
        <a:bodyPr/>
        <a:lstStyle/>
        <a:p>
          <a:endParaRPr lang="en-IN" sz="1400"/>
        </a:p>
      </dgm:t>
    </dgm:pt>
    <dgm:pt modelId="{106EE540-5ECA-4DF8-B1ED-F69AAAC49C49}">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Cost-effective &amp; aligned to the needs of the branch</a:t>
          </a:r>
        </a:p>
      </dgm:t>
    </dgm:pt>
    <dgm:pt modelId="{BE832972-F7BD-4BF3-A2EA-F1D48CF7E32C}" type="parTrans" cxnId="{E109E081-EF26-493C-84E6-06FAEC8D40CE}">
      <dgm:prSet/>
      <dgm:spPr/>
      <dgm:t>
        <a:bodyPr/>
        <a:lstStyle/>
        <a:p>
          <a:endParaRPr lang="en-IN" sz="1400"/>
        </a:p>
      </dgm:t>
    </dgm:pt>
    <dgm:pt modelId="{E996116C-7500-48BF-9636-B00BCA2D7BD1}" type="sibTrans" cxnId="{E109E081-EF26-493C-84E6-06FAEC8D40CE}">
      <dgm:prSet/>
      <dgm:spPr/>
      <dgm:t>
        <a:bodyPr/>
        <a:lstStyle/>
        <a:p>
          <a:endParaRPr lang="en-IN" sz="1400"/>
        </a:p>
      </dgm:t>
    </dgm:pt>
    <dgm:pt modelId="{6EDD0B63-CFB1-4EA5-85F3-04F01BF987D8}">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rgbClr val="BED730"/>
              </a:solidFill>
              <a:latin typeface="Trebuchet MS" panose="020B0603020202020204" pitchFamily="34" charset="0"/>
            </a:rPr>
            <a:t>Fully managed &amp; ability to add new services</a:t>
          </a:r>
          <a:endParaRPr lang="en-IN" sz="1100" dirty="0">
            <a:solidFill>
              <a:srgbClr val="BED730"/>
            </a:solidFill>
            <a:latin typeface="Trebuchet MS" panose="020B0603020202020204" pitchFamily="34" charset="0"/>
          </a:endParaRPr>
        </a:p>
      </dgm:t>
    </dgm:pt>
    <dgm:pt modelId="{5636E8D6-40E3-456E-B0B8-9C20732175D2}" type="parTrans" cxnId="{F0303417-C7B3-4BA7-9997-0B3046ECD8DB}">
      <dgm:prSet/>
      <dgm:spPr/>
      <dgm:t>
        <a:bodyPr/>
        <a:lstStyle/>
        <a:p>
          <a:endParaRPr lang="en-IN" sz="1400"/>
        </a:p>
      </dgm:t>
    </dgm:pt>
    <dgm:pt modelId="{B2FEC9E0-2780-4C01-B087-B434C592247A}" type="sibTrans" cxnId="{F0303417-C7B3-4BA7-9997-0B3046ECD8DB}">
      <dgm:prSet/>
      <dgm:spPr/>
      <dgm:t>
        <a:bodyPr/>
        <a:lstStyle/>
        <a:p>
          <a:endParaRPr lang="en-IN" sz="1400"/>
        </a:p>
      </dgm:t>
    </dgm:pt>
    <dgm:pt modelId="{854C5A3B-AADE-4DFE-9F64-658A11F16951}" type="pres">
      <dgm:prSet presAssocID="{36BD3444-6D7D-4BB2-B4EE-D6E5545B6079}" presName="diagram" presStyleCnt="0">
        <dgm:presLayoutVars>
          <dgm:dir/>
          <dgm:resizeHandles val="exact"/>
        </dgm:presLayoutVars>
      </dgm:prSet>
      <dgm:spPr/>
    </dgm:pt>
    <dgm:pt modelId="{5E4CC10C-D693-413B-9A4F-2B7388312F44}" type="pres">
      <dgm:prSet presAssocID="{AEB4B24D-4693-4E4C-BBDB-8D45A9B001B9}" presName="node" presStyleLbl="node1" presStyleIdx="0" presStyleCnt="4" custScaleX="159108" custScaleY="92522">
        <dgm:presLayoutVars>
          <dgm:bulletEnabled val="1"/>
        </dgm:presLayoutVars>
      </dgm:prSet>
      <dgm:spPr>
        <a:prstGeom prst="roundRect">
          <a:avLst/>
        </a:prstGeom>
      </dgm:spPr>
    </dgm:pt>
    <dgm:pt modelId="{684D8DBF-08F5-4524-8FB1-2C1989C33034}" type="pres">
      <dgm:prSet presAssocID="{0DA0F2CD-C9F7-4F0F-B730-16749E8B36DD}" presName="sibTrans" presStyleCnt="0"/>
      <dgm:spPr/>
    </dgm:pt>
    <dgm:pt modelId="{D6A4161F-0DE4-43BA-82C3-37078B529F37}" type="pres">
      <dgm:prSet presAssocID="{98DE38BF-F148-442C-AD4A-C140F1BF4BDA}" presName="node" presStyleLbl="node1" presStyleIdx="1" presStyleCnt="4" custScaleX="159108" custScaleY="92522">
        <dgm:presLayoutVars>
          <dgm:bulletEnabled val="1"/>
        </dgm:presLayoutVars>
      </dgm:prSet>
      <dgm:spPr>
        <a:prstGeom prst="roundRect">
          <a:avLst/>
        </a:prstGeom>
      </dgm:spPr>
    </dgm:pt>
    <dgm:pt modelId="{D12CB50D-2570-4472-A6CC-A85BEB0E4293}" type="pres">
      <dgm:prSet presAssocID="{8047945B-3759-4138-AE48-CC6F0381AF2C}" presName="sibTrans" presStyleCnt="0"/>
      <dgm:spPr/>
    </dgm:pt>
    <dgm:pt modelId="{C6235FF3-363A-41C3-8FD3-EA0D9F34CA20}" type="pres">
      <dgm:prSet presAssocID="{106EE540-5ECA-4DF8-B1ED-F69AAAC49C49}" presName="node" presStyleLbl="node1" presStyleIdx="2" presStyleCnt="4" custScaleX="159108" custScaleY="92522">
        <dgm:presLayoutVars>
          <dgm:bulletEnabled val="1"/>
        </dgm:presLayoutVars>
      </dgm:prSet>
      <dgm:spPr>
        <a:prstGeom prst="roundRect">
          <a:avLst/>
        </a:prstGeom>
      </dgm:spPr>
    </dgm:pt>
    <dgm:pt modelId="{C5A376DE-0E59-48D1-9E8B-7393870C9F14}" type="pres">
      <dgm:prSet presAssocID="{E996116C-7500-48BF-9636-B00BCA2D7BD1}" presName="sibTrans" presStyleCnt="0"/>
      <dgm:spPr/>
    </dgm:pt>
    <dgm:pt modelId="{6B9A424F-21EF-4C7F-B847-F1A6BF995C08}" type="pres">
      <dgm:prSet presAssocID="{6EDD0B63-CFB1-4EA5-85F3-04F01BF987D8}" presName="node" presStyleLbl="node1" presStyleIdx="3" presStyleCnt="4" custScaleX="159108" custScaleY="92522">
        <dgm:presLayoutVars>
          <dgm:bulletEnabled val="1"/>
        </dgm:presLayoutVars>
      </dgm:prSet>
      <dgm:spPr>
        <a:prstGeom prst="roundRect">
          <a:avLst/>
        </a:prstGeom>
      </dgm:spPr>
    </dgm:pt>
  </dgm:ptLst>
  <dgm:cxnLst>
    <dgm:cxn modelId="{F0303417-C7B3-4BA7-9997-0B3046ECD8DB}" srcId="{36BD3444-6D7D-4BB2-B4EE-D6E5545B6079}" destId="{6EDD0B63-CFB1-4EA5-85F3-04F01BF987D8}" srcOrd="3" destOrd="0" parTransId="{5636E8D6-40E3-456E-B0B8-9C20732175D2}" sibTransId="{B2FEC9E0-2780-4C01-B087-B434C592247A}"/>
    <dgm:cxn modelId="{916ADF69-C5E8-41FE-B260-6A155546CF8C}" type="presOf" srcId="{36BD3444-6D7D-4BB2-B4EE-D6E5545B6079}" destId="{854C5A3B-AADE-4DFE-9F64-658A11F16951}" srcOrd="0" destOrd="0" presId="urn:microsoft.com/office/officeart/2005/8/layout/default#4"/>
    <dgm:cxn modelId="{E109E081-EF26-493C-84E6-06FAEC8D40CE}" srcId="{36BD3444-6D7D-4BB2-B4EE-D6E5545B6079}" destId="{106EE540-5ECA-4DF8-B1ED-F69AAAC49C49}" srcOrd="2" destOrd="0" parTransId="{BE832972-F7BD-4BF3-A2EA-F1D48CF7E32C}" sibTransId="{E996116C-7500-48BF-9636-B00BCA2D7BD1}"/>
    <dgm:cxn modelId="{15E45A9C-3605-433A-A15F-65F3B13D51AB}" type="presOf" srcId="{98DE38BF-F148-442C-AD4A-C140F1BF4BDA}" destId="{D6A4161F-0DE4-43BA-82C3-37078B529F37}" srcOrd="0" destOrd="0" presId="urn:microsoft.com/office/officeart/2005/8/layout/default#4"/>
    <dgm:cxn modelId="{F31CBEA6-C933-441A-A38A-9FD8EBE92E8B}" srcId="{36BD3444-6D7D-4BB2-B4EE-D6E5545B6079}" destId="{98DE38BF-F148-442C-AD4A-C140F1BF4BDA}" srcOrd="1" destOrd="0" parTransId="{3AED0D31-4B65-4890-89F4-0D26B1F46486}" sibTransId="{8047945B-3759-4138-AE48-CC6F0381AF2C}"/>
    <dgm:cxn modelId="{326C5CC0-0494-4669-B364-6344554CF53B}" type="presOf" srcId="{106EE540-5ECA-4DF8-B1ED-F69AAAC49C49}" destId="{C6235FF3-363A-41C3-8FD3-EA0D9F34CA20}" srcOrd="0" destOrd="0" presId="urn:microsoft.com/office/officeart/2005/8/layout/default#4"/>
    <dgm:cxn modelId="{0BB3A7C3-5502-4612-8817-F10DBC4E1081}" srcId="{36BD3444-6D7D-4BB2-B4EE-D6E5545B6079}" destId="{AEB4B24D-4693-4E4C-BBDB-8D45A9B001B9}" srcOrd="0" destOrd="0" parTransId="{9D724FFE-F66D-4CEB-A055-EEB08203D1DE}" sibTransId="{0DA0F2CD-C9F7-4F0F-B730-16749E8B36DD}"/>
    <dgm:cxn modelId="{C73C17CD-009C-4E31-9DF5-982BF9DAB18B}" type="presOf" srcId="{6EDD0B63-CFB1-4EA5-85F3-04F01BF987D8}" destId="{6B9A424F-21EF-4C7F-B847-F1A6BF995C08}" srcOrd="0" destOrd="0" presId="urn:microsoft.com/office/officeart/2005/8/layout/default#4"/>
    <dgm:cxn modelId="{824A23D8-2906-4656-A415-12264A1C30F4}" type="presOf" srcId="{AEB4B24D-4693-4E4C-BBDB-8D45A9B001B9}" destId="{5E4CC10C-D693-413B-9A4F-2B7388312F44}" srcOrd="0" destOrd="0" presId="urn:microsoft.com/office/officeart/2005/8/layout/default#4"/>
    <dgm:cxn modelId="{FA9157F8-1184-44A8-9DBA-B829101F431F}" type="presParOf" srcId="{854C5A3B-AADE-4DFE-9F64-658A11F16951}" destId="{5E4CC10C-D693-413B-9A4F-2B7388312F44}" srcOrd="0" destOrd="0" presId="urn:microsoft.com/office/officeart/2005/8/layout/default#4"/>
    <dgm:cxn modelId="{F433087C-1D4A-418B-BDB2-458F59DC4EA0}" type="presParOf" srcId="{854C5A3B-AADE-4DFE-9F64-658A11F16951}" destId="{684D8DBF-08F5-4524-8FB1-2C1989C33034}" srcOrd="1" destOrd="0" presId="urn:microsoft.com/office/officeart/2005/8/layout/default#4"/>
    <dgm:cxn modelId="{6D1D68FC-C29A-460A-8148-12CCACC227D5}" type="presParOf" srcId="{854C5A3B-AADE-4DFE-9F64-658A11F16951}" destId="{D6A4161F-0DE4-43BA-82C3-37078B529F37}" srcOrd="2" destOrd="0" presId="urn:microsoft.com/office/officeart/2005/8/layout/default#4"/>
    <dgm:cxn modelId="{3B8A59D2-1DDF-484F-9944-7E854570310B}" type="presParOf" srcId="{854C5A3B-AADE-4DFE-9F64-658A11F16951}" destId="{D12CB50D-2570-4472-A6CC-A85BEB0E4293}" srcOrd="3" destOrd="0" presId="urn:microsoft.com/office/officeart/2005/8/layout/default#4"/>
    <dgm:cxn modelId="{1698350E-240A-43FC-9102-638ED67E66C6}" type="presParOf" srcId="{854C5A3B-AADE-4DFE-9F64-658A11F16951}" destId="{C6235FF3-363A-41C3-8FD3-EA0D9F34CA20}" srcOrd="4" destOrd="0" presId="urn:microsoft.com/office/officeart/2005/8/layout/default#4"/>
    <dgm:cxn modelId="{8FA8ABE6-4069-4002-A925-562921B89BC7}" type="presParOf" srcId="{854C5A3B-AADE-4DFE-9F64-658A11F16951}" destId="{C5A376DE-0E59-48D1-9E8B-7393870C9F14}" srcOrd="5" destOrd="0" presId="urn:microsoft.com/office/officeart/2005/8/layout/default#4"/>
    <dgm:cxn modelId="{1D3D8AB9-73E5-49A2-A508-7D884AF0DB65}" type="presParOf" srcId="{854C5A3B-AADE-4DFE-9F64-658A11F16951}" destId="{6B9A424F-21EF-4C7F-B847-F1A6BF995C08}" srcOrd="6"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BFF897-EACA-9E42-9C3E-16241314AD5F}" type="doc">
      <dgm:prSet loTypeId="urn:microsoft.com/office/officeart/2005/8/layout/lProcess2" loCatId="hierarchy" qsTypeId="urn:microsoft.com/office/officeart/2005/8/quickstyle/simple1" qsCatId="simple" csTypeId="urn:microsoft.com/office/officeart/2005/8/colors/accent1_1" csCatId="accent1" phldr="1"/>
      <dgm:spPr/>
      <dgm:t>
        <a:bodyPr/>
        <a:lstStyle/>
        <a:p>
          <a:endParaRPr lang="en-US"/>
        </a:p>
      </dgm:t>
    </dgm:pt>
    <dgm:pt modelId="{E3E8929F-DBF2-D246-8DA0-EAEABF2F5BFD}">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Faster Deployment</a:t>
          </a:r>
          <a:endParaRPr lang="en-IN" sz="1400" b="1">
            <a:solidFill>
              <a:srgbClr val="BED730"/>
            </a:solidFill>
          </a:endParaRPr>
        </a:p>
      </dgm:t>
    </dgm:pt>
    <dgm:pt modelId="{86C19B63-F4AA-7A47-879B-2D933D11574E}" type="parTrans" cxnId="{7DC02775-3A02-9F48-9CBA-C3FCA0E389B1}">
      <dgm:prSet/>
      <dgm:spPr/>
      <dgm:t>
        <a:bodyPr/>
        <a:lstStyle/>
        <a:p>
          <a:endParaRPr lang="en-US"/>
        </a:p>
      </dgm:t>
    </dgm:pt>
    <dgm:pt modelId="{0C089E3E-1183-F046-AEF9-53AE286F3304}" type="sibTrans" cxnId="{7DC02775-3A02-9F48-9CBA-C3FCA0E389B1}">
      <dgm:prSet/>
      <dgm:spPr/>
      <dgm:t>
        <a:bodyPr/>
        <a:lstStyle/>
        <a:p>
          <a:endParaRPr lang="en-US"/>
        </a:p>
      </dgm:t>
    </dgm:pt>
    <dgm:pt modelId="{49936B66-C60D-DF44-9624-6C36BCD4FEE4}">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Seamless</a:t>
          </a:r>
          <a:endParaRPr lang="en-IN" sz="1200" b="1" dirty="0">
            <a:solidFill>
              <a:schemeClr val="bg1"/>
            </a:solidFill>
          </a:endParaRPr>
        </a:p>
      </dgm:t>
    </dgm:pt>
    <dgm:pt modelId="{303D1DDB-E7E8-A44A-95BC-ADD7482A54B0}" type="parTrans" cxnId="{06016DE1-66FB-AD48-9F64-5BFE38BC382D}">
      <dgm:prSet/>
      <dgm:spPr/>
      <dgm:t>
        <a:bodyPr/>
        <a:lstStyle/>
        <a:p>
          <a:endParaRPr lang="en-US"/>
        </a:p>
      </dgm:t>
    </dgm:pt>
    <dgm:pt modelId="{CB693F7F-5DD6-CD4A-A16F-FD9E0F32290D}" type="sibTrans" cxnId="{06016DE1-66FB-AD48-9F64-5BFE38BC382D}">
      <dgm:prSet/>
      <dgm:spPr/>
      <dgm:t>
        <a:bodyPr/>
        <a:lstStyle/>
        <a:p>
          <a:endParaRPr lang="en-US"/>
        </a:p>
      </dgm:t>
    </dgm:pt>
    <dgm:pt modelId="{A686128B-7CE0-9945-998F-D4ACD0903B92}">
      <dgm:prSet custT="1"/>
      <dgm:spPr>
        <a:solidFill>
          <a:schemeClr val="tx2">
            <a:lumMod val="75000"/>
            <a:alpha val="50196"/>
          </a:scheme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Single Ownership</a:t>
          </a:r>
          <a:endParaRPr lang="en-IN" sz="1400" b="1">
            <a:solidFill>
              <a:srgbClr val="BED730"/>
            </a:solidFill>
          </a:endParaRPr>
        </a:p>
      </dgm:t>
    </dgm:pt>
    <dgm:pt modelId="{55E6D9A4-3C21-0141-97D2-5C6AB0C2F6B5}" type="parTrans" cxnId="{C4E6628A-C443-574B-A1BD-10B94C99BE5C}">
      <dgm:prSet/>
      <dgm:spPr/>
      <dgm:t>
        <a:bodyPr/>
        <a:lstStyle/>
        <a:p>
          <a:endParaRPr lang="en-US"/>
        </a:p>
      </dgm:t>
    </dgm:pt>
    <dgm:pt modelId="{078C4047-AA77-AF4D-B57F-58ECF31E9669}" type="sibTrans" cxnId="{C4E6628A-C443-574B-A1BD-10B94C99BE5C}">
      <dgm:prSet/>
      <dgm:spPr/>
      <dgm:t>
        <a:bodyPr/>
        <a:lstStyle/>
        <a:p>
          <a:endParaRPr lang="en-US"/>
        </a:p>
      </dgm:t>
    </dgm:pt>
    <dgm:pt modelId="{9CB40E79-3E0B-7547-8FA5-3884CEF08BF5}">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a:solidFill>
                <a:schemeClr val="bg1"/>
              </a:solidFill>
            </a:rPr>
            <a:t>Availability of Network</a:t>
          </a:r>
          <a:endParaRPr lang="en-IN" sz="1200" b="1">
            <a:solidFill>
              <a:schemeClr val="bg1"/>
            </a:solidFill>
          </a:endParaRPr>
        </a:p>
      </dgm:t>
    </dgm:pt>
    <dgm:pt modelId="{0277A40E-56DA-5646-BAE6-9E045803321E}" type="parTrans" cxnId="{63445263-43AB-F24D-9F4A-97D60345AD2E}">
      <dgm:prSet/>
      <dgm:spPr/>
      <dgm:t>
        <a:bodyPr/>
        <a:lstStyle/>
        <a:p>
          <a:endParaRPr lang="en-US"/>
        </a:p>
      </dgm:t>
    </dgm:pt>
    <dgm:pt modelId="{6AFAC762-F9E7-FE4A-9A8E-C6F2A8933495}" type="sibTrans" cxnId="{63445263-43AB-F24D-9F4A-97D60345AD2E}">
      <dgm:prSet/>
      <dgm:spPr/>
      <dgm:t>
        <a:bodyPr/>
        <a:lstStyle/>
        <a:p>
          <a:endParaRPr lang="en-US"/>
        </a:p>
      </dgm:t>
    </dgm:pt>
    <dgm:pt modelId="{15D45F47-7C08-4C46-8B58-4865E42733E6}">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Manageability of </a:t>
          </a:r>
        </a:p>
        <a:p>
          <a:pPr>
            <a:lnSpc>
              <a:spcPct val="100000"/>
            </a:lnSpc>
            <a:spcAft>
              <a:spcPts val="0"/>
            </a:spcAft>
          </a:pPr>
          <a:r>
            <a:rPr lang="en-US" sz="1200" b="1" dirty="0">
              <a:solidFill>
                <a:schemeClr val="bg1"/>
              </a:solidFill>
            </a:rPr>
            <a:t>LAN &amp; WAN Devices</a:t>
          </a:r>
          <a:endParaRPr lang="en-IN" sz="1200" b="1" dirty="0">
            <a:solidFill>
              <a:schemeClr val="bg1"/>
            </a:solidFill>
          </a:endParaRPr>
        </a:p>
      </dgm:t>
    </dgm:pt>
    <dgm:pt modelId="{064208B5-6B24-1E4B-B97C-3EE81915999D}" type="parTrans" cxnId="{335B6617-B13A-8744-80F0-E4EA0F96EC64}">
      <dgm:prSet/>
      <dgm:spPr/>
      <dgm:t>
        <a:bodyPr/>
        <a:lstStyle/>
        <a:p>
          <a:endParaRPr lang="en-US"/>
        </a:p>
      </dgm:t>
    </dgm:pt>
    <dgm:pt modelId="{333E0480-2B83-6244-82F1-D7F75571A055}" type="sibTrans" cxnId="{335B6617-B13A-8744-80F0-E4EA0F96EC64}">
      <dgm:prSet/>
      <dgm:spPr/>
      <dgm:t>
        <a:bodyPr/>
        <a:lstStyle/>
        <a:p>
          <a:endParaRPr lang="en-US"/>
        </a:p>
      </dgm:t>
    </dgm:pt>
    <dgm:pt modelId="{CBFB2006-25BF-D04F-BE9E-FF4C4D9ACD21}">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a:solidFill>
                <a:schemeClr val="bg1"/>
              </a:solidFill>
            </a:rPr>
            <a:t>Assurance Against Technological Obsolescence </a:t>
          </a:r>
          <a:endParaRPr lang="en-IN" sz="1200" b="1">
            <a:solidFill>
              <a:schemeClr val="bg1"/>
            </a:solidFill>
          </a:endParaRPr>
        </a:p>
      </dgm:t>
    </dgm:pt>
    <dgm:pt modelId="{24903B56-C0FB-704F-AB18-6754B9FEB856}" type="parTrans" cxnId="{FC993B7D-8A60-E743-8257-8F20AF8D0CFD}">
      <dgm:prSet/>
      <dgm:spPr/>
      <dgm:t>
        <a:bodyPr/>
        <a:lstStyle/>
        <a:p>
          <a:endParaRPr lang="en-US"/>
        </a:p>
      </dgm:t>
    </dgm:pt>
    <dgm:pt modelId="{C5D96E2F-A3ED-1B4C-9075-2083B3409F14}" type="sibTrans" cxnId="{FC993B7D-8A60-E743-8257-8F20AF8D0CFD}">
      <dgm:prSet/>
      <dgm:spPr/>
      <dgm:t>
        <a:bodyPr/>
        <a:lstStyle/>
        <a:p>
          <a:endParaRPr lang="en-US"/>
        </a:p>
      </dgm:t>
    </dgm:pt>
    <dgm:pt modelId="{6EE79FA2-E805-EE48-9B57-D63EDD3C53E8}">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400" b="1">
              <a:solidFill>
                <a:srgbClr val="BED730"/>
              </a:solidFill>
            </a:rPr>
            <a:t>Cost Effectiveness</a:t>
          </a:r>
          <a:endParaRPr lang="en-IN" sz="1400" b="1">
            <a:solidFill>
              <a:srgbClr val="BED730"/>
            </a:solidFill>
          </a:endParaRPr>
        </a:p>
      </dgm:t>
    </dgm:pt>
    <dgm:pt modelId="{CC065F3B-ECA8-E740-8B39-5ABE38195DAE}" type="parTrans" cxnId="{5444899A-05D9-E546-A535-F068CD3FF346}">
      <dgm:prSet/>
      <dgm:spPr/>
      <dgm:t>
        <a:bodyPr/>
        <a:lstStyle/>
        <a:p>
          <a:endParaRPr lang="en-US"/>
        </a:p>
      </dgm:t>
    </dgm:pt>
    <dgm:pt modelId="{6FC42EA2-E5FD-6849-A539-F21CFF3AD8AE}" type="sibTrans" cxnId="{5444899A-05D9-E546-A535-F068CD3FF346}">
      <dgm:prSet/>
      <dgm:spPr/>
      <dgm:t>
        <a:bodyPr/>
        <a:lstStyle/>
        <a:p>
          <a:endParaRPr lang="en-US"/>
        </a:p>
      </dgm:t>
    </dgm:pt>
    <dgm:pt modelId="{297385EF-6464-644E-A166-98BFB1598F46}">
      <dgm:prSet custT="1"/>
      <dgm:spPr>
        <a:solidFill>
          <a:srgbClr val="376092">
            <a:alpha val="50196"/>
          </a:srgbClr>
        </a:solidFill>
        <a:ln w="6350">
          <a:solidFill>
            <a:schemeClr val="accent1">
              <a:lumMod val="75000"/>
            </a:schemeClr>
          </a:solidFill>
        </a:ln>
      </dgm:spPr>
      <dgm:t>
        <a:bodyPr/>
        <a:lstStyle/>
        <a:p>
          <a:pPr>
            <a:lnSpc>
              <a:spcPct val="100000"/>
            </a:lnSpc>
            <a:spcAft>
              <a:spcPts val="0"/>
            </a:spcAft>
          </a:pPr>
          <a:r>
            <a:rPr lang="en-US" sz="1200" b="1" dirty="0">
              <a:solidFill>
                <a:schemeClr val="bg1"/>
              </a:solidFill>
            </a:rPr>
            <a:t>Flexible Commercial Modelling</a:t>
          </a:r>
          <a:endParaRPr lang="en-IN" sz="1200" b="1" dirty="0">
            <a:solidFill>
              <a:schemeClr val="bg1"/>
            </a:solidFill>
          </a:endParaRPr>
        </a:p>
      </dgm:t>
    </dgm:pt>
    <dgm:pt modelId="{15A04068-7F75-B44C-BDF3-244EC079DF24}" type="parTrans" cxnId="{66E1ADCA-3D27-4E47-9A98-F8FA81CB3AD4}">
      <dgm:prSet/>
      <dgm:spPr/>
      <dgm:t>
        <a:bodyPr/>
        <a:lstStyle/>
        <a:p>
          <a:endParaRPr lang="en-US"/>
        </a:p>
      </dgm:t>
    </dgm:pt>
    <dgm:pt modelId="{D9C33DB1-9BB0-0C4D-9ADC-22AA97CDB5E9}" type="sibTrans" cxnId="{66E1ADCA-3D27-4E47-9A98-F8FA81CB3AD4}">
      <dgm:prSet/>
      <dgm:spPr/>
      <dgm:t>
        <a:bodyPr/>
        <a:lstStyle/>
        <a:p>
          <a:endParaRPr lang="en-US"/>
        </a:p>
      </dgm:t>
    </dgm:pt>
    <dgm:pt modelId="{22650E08-11DA-454C-B543-AC2A9BD321E2}" type="pres">
      <dgm:prSet presAssocID="{3FBFF897-EACA-9E42-9C3E-16241314AD5F}" presName="theList" presStyleCnt="0">
        <dgm:presLayoutVars>
          <dgm:dir/>
          <dgm:animLvl val="lvl"/>
          <dgm:resizeHandles val="exact"/>
        </dgm:presLayoutVars>
      </dgm:prSet>
      <dgm:spPr/>
    </dgm:pt>
    <dgm:pt modelId="{EC505E10-0EFE-D044-96A4-1F4F09D9C3A3}" type="pres">
      <dgm:prSet presAssocID="{E3E8929F-DBF2-D246-8DA0-EAEABF2F5BFD}" presName="compNode" presStyleCnt="0"/>
      <dgm:spPr/>
    </dgm:pt>
    <dgm:pt modelId="{F7DEF2D0-C368-AA47-A577-C11570F6388B}" type="pres">
      <dgm:prSet presAssocID="{E3E8929F-DBF2-D246-8DA0-EAEABF2F5BFD}" presName="aNode" presStyleLbl="bgShp" presStyleIdx="0" presStyleCnt="3"/>
      <dgm:spPr/>
    </dgm:pt>
    <dgm:pt modelId="{23B07AF4-B109-D44E-AE04-50F3C1704FFF}" type="pres">
      <dgm:prSet presAssocID="{E3E8929F-DBF2-D246-8DA0-EAEABF2F5BFD}" presName="textNode" presStyleLbl="bgShp" presStyleIdx="0" presStyleCnt="3"/>
      <dgm:spPr/>
    </dgm:pt>
    <dgm:pt modelId="{8AA1F22C-D014-9C4A-836F-BF3DEB2A1EBB}" type="pres">
      <dgm:prSet presAssocID="{E3E8929F-DBF2-D246-8DA0-EAEABF2F5BFD}" presName="compChildNode" presStyleCnt="0"/>
      <dgm:spPr/>
    </dgm:pt>
    <dgm:pt modelId="{E29BE198-F7FA-8647-94BE-7BDE97DA8B07}" type="pres">
      <dgm:prSet presAssocID="{E3E8929F-DBF2-D246-8DA0-EAEABF2F5BFD}" presName="theInnerList" presStyleCnt="0"/>
      <dgm:spPr/>
    </dgm:pt>
    <dgm:pt modelId="{5E7DB49B-170A-BF48-B81C-2F7AAA50A6AE}" type="pres">
      <dgm:prSet presAssocID="{49936B66-C60D-DF44-9624-6C36BCD4FEE4}" presName="childNode" presStyleLbl="node1" presStyleIdx="0" presStyleCnt="5">
        <dgm:presLayoutVars>
          <dgm:bulletEnabled val="1"/>
        </dgm:presLayoutVars>
      </dgm:prSet>
      <dgm:spPr/>
    </dgm:pt>
    <dgm:pt modelId="{C426B230-5CF1-F840-8C12-7A7128308A67}" type="pres">
      <dgm:prSet presAssocID="{E3E8929F-DBF2-D246-8DA0-EAEABF2F5BFD}" presName="aSpace" presStyleCnt="0"/>
      <dgm:spPr/>
    </dgm:pt>
    <dgm:pt modelId="{0332D6FD-519B-C244-A2DD-3C5F86666A7B}" type="pres">
      <dgm:prSet presAssocID="{A686128B-7CE0-9945-998F-D4ACD0903B92}" presName="compNode" presStyleCnt="0"/>
      <dgm:spPr/>
    </dgm:pt>
    <dgm:pt modelId="{33BFA8A7-0B7F-6846-8C7A-7D388B468321}" type="pres">
      <dgm:prSet presAssocID="{A686128B-7CE0-9945-998F-D4ACD0903B92}" presName="aNode" presStyleLbl="bgShp" presStyleIdx="1" presStyleCnt="3"/>
      <dgm:spPr/>
    </dgm:pt>
    <dgm:pt modelId="{1C28B1BB-05FB-0F4D-9FE5-34674F1AAA16}" type="pres">
      <dgm:prSet presAssocID="{A686128B-7CE0-9945-998F-D4ACD0903B92}" presName="textNode" presStyleLbl="bgShp" presStyleIdx="1" presStyleCnt="3"/>
      <dgm:spPr/>
    </dgm:pt>
    <dgm:pt modelId="{7B0C5014-DBE8-0349-96C0-10FF7FE76AF8}" type="pres">
      <dgm:prSet presAssocID="{A686128B-7CE0-9945-998F-D4ACD0903B92}" presName="compChildNode" presStyleCnt="0"/>
      <dgm:spPr/>
    </dgm:pt>
    <dgm:pt modelId="{CF9336A7-7E3B-DE4A-9EDE-D576AA5969E5}" type="pres">
      <dgm:prSet presAssocID="{A686128B-7CE0-9945-998F-D4ACD0903B92}" presName="theInnerList" presStyleCnt="0"/>
      <dgm:spPr/>
    </dgm:pt>
    <dgm:pt modelId="{5D5A3719-554A-5148-B550-64D352A364D7}" type="pres">
      <dgm:prSet presAssocID="{9CB40E79-3E0B-7547-8FA5-3884CEF08BF5}" presName="childNode" presStyleLbl="node1" presStyleIdx="1" presStyleCnt="5">
        <dgm:presLayoutVars>
          <dgm:bulletEnabled val="1"/>
        </dgm:presLayoutVars>
      </dgm:prSet>
      <dgm:spPr/>
    </dgm:pt>
    <dgm:pt modelId="{30E59DF0-F593-8849-B9A0-3572FF1EA92B}" type="pres">
      <dgm:prSet presAssocID="{9CB40E79-3E0B-7547-8FA5-3884CEF08BF5}" presName="aSpace2" presStyleCnt="0"/>
      <dgm:spPr/>
    </dgm:pt>
    <dgm:pt modelId="{2AA0A4FE-E9F2-2B43-9403-6CADD7D19C52}" type="pres">
      <dgm:prSet presAssocID="{15D45F47-7C08-4C46-8B58-4865E42733E6}" presName="childNode" presStyleLbl="node1" presStyleIdx="2" presStyleCnt="5">
        <dgm:presLayoutVars>
          <dgm:bulletEnabled val="1"/>
        </dgm:presLayoutVars>
      </dgm:prSet>
      <dgm:spPr/>
    </dgm:pt>
    <dgm:pt modelId="{2F9CF2F5-8BDF-A84B-8E19-59125808289D}" type="pres">
      <dgm:prSet presAssocID="{15D45F47-7C08-4C46-8B58-4865E42733E6}" presName="aSpace2" presStyleCnt="0"/>
      <dgm:spPr/>
    </dgm:pt>
    <dgm:pt modelId="{1F7C057B-E2B1-9841-8C21-F7D4867C6DF0}" type="pres">
      <dgm:prSet presAssocID="{CBFB2006-25BF-D04F-BE9E-FF4C4D9ACD21}" presName="childNode" presStyleLbl="node1" presStyleIdx="3" presStyleCnt="5">
        <dgm:presLayoutVars>
          <dgm:bulletEnabled val="1"/>
        </dgm:presLayoutVars>
      </dgm:prSet>
      <dgm:spPr/>
    </dgm:pt>
    <dgm:pt modelId="{F87A9C0A-A8AD-A847-924C-C6BC1D2E46ED}" type="pres">
      <dgm:prSet presAssocID="{A686128B-7CE0-9945-998F-D4ACD0903B92}" presName="aSpace" presStyleCnt="0"/>
      <dgm:spPr/>
    </dgm:pt>
    <dgm:pt modelId="{9F19BEC8-B47F-6A4E-938E-EA5802C867B7}" type="pres">
      <dgm:prSet presAssocID="{6EE79FA2-E805-EE48-9B57-D63EDD3C53E8}" presName="compNode" presStyleCnt="0"/>
      <dgm:spPr/>
    </dgm:pt>
    <dgm:pt modelId="{DB3F3B0A-5A90-B84C-9A52-391D0487258D}" type="pres">
      <dgm:prSet presAssocID="{6EE79FA2-E805-EE48-9B57-D63EDD3C53E8}" presName="aNode" presStyleLbl="bgShp" presStyleIdx="2" presStyleCnt="3"/>
      <dgm:spPr/>
    </dgm:pt>
    <dgm:pt modelId="{73607FE0-26E3-3A45-8757-6A651C21BFB9}" type="pres">
      <dgm:prSet presAssocID="{6EE79FA2-E805-EE48-9B57-D63EDD3C53E8}" presName="textNode" presStyleLbl="bgShp" presStyleIdx="2" presStyleCnt="3"/>
      <dgm:spPr/>
    </dgm:pt>
    <dgm:pt modelId="{CD8C1CAB-4330-7848-B212-89F6F696334A}" type="pres">
      <dgm:prSet presAssocID="{6EE79FA2-E805-EE48-9B57-D63EDD3C53E8}" presName="compChildNode" presStyleCnt="0"/>
      <dgm:spPr/>
    </dgm:pt>
    <dgm:pt modelId="{6395FAB1-B2BC-C048-954B-9323D9546453}" type="pres">
      <dgm:prSet presAssocID="{6EE79FA2-E805-EE48-9B57-D63EDD3C53E8}" presName="theInnerList" presStyleCnt="0"/>
      <dgm:spPr/>
    </dgm:pt>
    <dgm:pt modelId="{45EF260B-0A4B-3748-9B82-424C7AE86016}" type="pres">
      <dgm:prSet presAssocID="{297385EF-6464-644E-A166-98BFB1598F46}" presName="childNode" presStyleLbl="node1" presStyleIdx="4" presStyleCnt="5">
        <dgm:presLayoutVars>
          <dgm:bulletEnabled val="1"/>
        </dgm:presLayoutVars>
      </dgm:prSet>
      <dgm:spPr/>
    </dgm:pt>
  </dgm:ptLst>
  <dgm:cxnLst>
    <dgm:cxn modelId="{335B6617-B13A-8744-80F0-E4EA0F96EC64}" srcId="{A686128B-7CE0-9945-998F-D4ACD0903B92}" destId="{15D45F47-7C08-4C46-8B58-4865E42733E6}" srcOrd="1" destOrd="0" parTransId="{064208B5-6B24-1E4B-B97C-3EE81915999D}" sibTransId="{333E0480-2B83-6244-82F1-D7F75571A055}"/>
    <dgm:cxn modelId="{1E5C8136-E7ED-D349-8045-748037CF1C7A}" type="presOf" srcId="{E3E8929F-DBF2-D246-8DA0-EAEABF2F5BFD}" destId="{F7DEF2D0-C368-AA47-A577-C11570F6388B}" srcOrd="0" destOrd="0" presId="urn:microsoft.com/office/officeart/2005/8/layout/lProcess2"/>
    <dgm:cxn modelId="{A4C5403A-1DD2-CF4C-B3A1-141251ACDCC6}" type="presOf" srcId="{A686128B-7CE0-9945-998F-D4ACD0903B92}" destId="{1C28B1BB-05FB-0F4D-9FE5-34674F1AAA16}" srcOrd="1" destOrd="0" presId="urn:microsoft.com/office/officeart/2005/8/layout/lProcess2"/>
    <dgm:cxn modelId="{61A4E53B-5D72-F542-B66E-91C34C38AD62}" type="presOf" srcId="{E3E8929F-DBF2-D246-8DA0-EAEABF2F5BFD}" destId="{23B07AF4-B109-D44E-AE04-50F3C1704FFF}" srcOrd="1" destOrd="0" presId="urn:microsoft.com/office/officeart/2005/8/layout/lProcess2"/>
    <dgm:cxn modelId="{63445263-43AB-F24D-9F4A-97D60345AD2E}" srcId="{A686128B-7CE0-9945-998F-D4ACD0903B92}" destId="{9CB40E79-3E0B-7547-8FA5-3884CEF08BF5}" srcOrd="0" destOrd="0" parTransId="{0277A40E-56DA-5646-BAE6-9E045803321E}" sibTransId="{6AFAC762-F9E7-FE4A-9A8E-C6F2A8933495}"/>
    <dgm:cxn modelId="{EB9A2C44-8BD5-9F44-A4D9-7F76141DF2D0}" type="presOf" srcId="{6EE79FA2-E805-EE48-9B57-D63EDD3C53E8}" destId="{73607FE0-26E3-3A45-8757-6A651C21BFB9}" srcOrd="1" destOrd="0" presId="urn:microsoft.com/office/officeart/2005/8/layout/lProcess2"/>
    <dgm:cxn modelId="{7DC02775-3A02-9F48-9CBA-C3FCA0E389B1}" srcId="{3FBFF897-EACA-9E42-9C3E-16241314AD5F}" destId="{E3E8929F-DBF2-D246-8DA0-EAEABF2F5BFD}" srcOrd="0" destOrd="0" parTransId="{86C19B63-F4AA-7A47-879B-2D933D11574E}" sibTransId="{0C089E3E-1183-F046-AEF9-53AE286F3304}"/>
    <dgm:cxn modelId="{87EE7876-2194-544D-9567-A85F7D1828C1}" type="presOf" srcId="{49936B66-C60D-DF44-9624-6C36BCD4FEE4}" destId="{5E7DB49B-170A-BF48-B81C-2F7AAA50A6AE}" srcOrd="0" destOrd="0" presId="urn:microsoft.com/office/officeart/2005/8/layout/lProcess2"/>
    <dgm:cxn modelId="{538EE47A-EB07-6A42-A65C-59052A717721}" type="presOf" srcId="{15D45F47-7C08-4C46-8B58-4865E42733E6}" destId="{2AA0A4FE-E9F2-2B43-9403-6CADD7D19C52}" srcOrd="0" destOrd="0" presId="urn:microsoft.com/office/officeart/2005/8/layout/lProcess2"/>
    <dgm:cxn modelId="{FC993B7D-8A60-E743-8257-8F20AF8D0CFD}" srcId="{A686128B-7CE0-9945-998F-D4ACD0903B92}" destId="{CBFB2006-25BF-D04F-BE9E-FF4C4D9ACD21}" srcOrd="2" destOrd="0" parTransId="{24903B56-C0FB-704F-AB18-6754B9FEB856}" sibTransId="{C5D96E2F-A3ED-1B4C-9075-2083B3409F14}"/>
    <dgm:cxn modelId="{C4E6628A-C443-574B-A1BD-10B94C99BE5C}" srcId="{3FBFF897-EACA-9E42-9C3E-16241314AD5F}" destId="{A686128B-7CE0-9945-998F-D4ACD0903B92}" srcOrd="1" destOrd="0" parTransId="{55E6D9A4-3C21-0141-97D2-5C6AB0C2F6B5}" sibTransId="{078C4047-AA77-AF4D-B57F-58ECF31E9669}"/>
    <dgm:cxn modelId="{5444899A-05D9-E546-A535-F068CD3FF346}" srcId="{3FBFF897-EACA-9E42-9C3E-16241314AD5F}" destId="{6EE79FA2-E805-EE48-9B57-D63EDD3C53E8}" srcOrd="2" destOrd="0" parTransId="{CC065F3B-ECA8-E740-8B39-5ABE38195DAE}" sibTransId="{6FC42EA2-E5FD-6849-A539-F21CFF3AD8AE}"/>
    <dgm:cxn modelId="{6E3C47A9-6F9A-AF48-BCA4-7C27DAA38E04}" type="presOf" srcId="{A686128B-7CE0-9945-998F-D4ACD0903B92}" destId="{33BFA8A7-0B7F-6846-8C7A-7D388B468321}" srcOrd="0" destOrd="0" presId="urn:microsoft.com/office/officeart/2005/8/layout/lProcess2"/>
    <dgm:cxn modelId="{CA111DB6-4112-4D4F-A344-D3FF7DDDCD06}" type="presOf" srcId="{CBFB2006-25BF-D04F-BE9E-FF4C4D9ACD21}" destId="{1F7C057B-E2B1-9841-8C21-F7D4867C6DF0}" srcOrd="0" destOrd="0" presId="urn:microsoft.com/office/officeart/2005/8/layout/lProcess2"/>
    <dgm:cxn modelId="{66E1ADCA-3D27-4E47-9A98-F8FA81CB3AD4}" srcId="{6EE79FA2-E805-EE48-9B57-D63EDD3C53E8}" destId="{297385EF-6464-644E-A166-98BFB1598F46}" srcOrd="0" destOrd="0" parTransId="{15A04068-7F75-B44C-BDF3-244EC079DF24}" sibTransId="{D9C33DB1-9BB0-0C4D-9ADC-22AA97CDB5E9}"/>
    <dgm:cxn modelId="{44EEE5D0-E765-C54D-912C-32B51BD59511}" type="presOf" srcId="{3FBFF897-EACA-9E42-9C3E-16241314AD5F}" destId="{22650E08-11DA-454C-B543-AC2A9BD321E2}" srcOrd="0" destOrd="0" presId="urn:microsoft.com/office/officeart/2005/8/layout/lProcess2"/>
    <dgm:cxn modelId="{5D12A0DF-D774-2A45-BDC4-D5C4D9534C37}" type="presOf" srcId="{9CB40E79-3E0B-7547-8FA5-3884CEF08BF5}" destId="{5D5A3719-554A-5148-B550-64D352A364D7}" srcOrd="0" destOrd="0" presId="urn:microsoft.com/office/officeart/2005/8/layout/lProcess2"/>
    <dgm:cxn modelId="{06016DE1-66FB-AD48-9F64-5BFE38BC382D}" srcId="{E3E8929F-DBF2-D246-8DA0-EAEABF2F5BFD}" destId="{49936B66-C60D-DF44-9624-6C36BCD4FEE4}" srcOrd="0" destOrd="0" parTransId="{303D1DDB-E7E8-A44A-95BC-ADD7482A54B0}" sibTransId="{CB693F7F-5DD6-CD4A-A16F-FD9E0F32290D}"/>
    <dgm:cxn modelId="{0F0B19F0-491D-B242-88F3-FA39AC39BB5F}" type="presOf" srcId="{6EE79FA2-E805-EE48-9B57-D63EDD3C53E8}" destId="{DB3F3B0A-5A90-B84C-9A52-391D0487258D}" srcOrd="0" destOrd="0" presId="urn:microsoft.com/office/officeart/2005/8/layout/lProcess2"/>
    <dgm:cxn modelId="{BF9058F2-3CBD-6543-A5E4-22858A139239}" type="presOf" srcId="{297385EF-6464-644E-A166-98BFB1598F46}" destId="{45EF260B-0A4B-3748-9B82-424C7AE86016}" srcOrd="0" destOrd="0" presId="urn:microsoft.com/office/officeart/2005/8/layout/lProcess2"/>
    <dgm:cxn modelId="{B824E273-2ACD-0B49-9762-15FC902A318B}" type="presParOf" srcId="{22650E08-11DA-454C-B543-AC2A9BD321E2}" destId="{EC505E10-0EFE-D044-96A4-1F4F09D9C3A3}" srcOrd="0" destOrd="0" presId="urn:microsoft.com/office/officeart/2005/8/layout/lProcess2"/>
    <dgm:cxn modelId="{9FE19F6F-A856-9541-B16E-FBC0615A42B4}" type="presParOf" srcId="{EC505E10-0EFE-D044-96A4-1F4F09D9C3A3}" destId="{F7DEF2D0-C368-AA47-A577-C11570F6388B}" srcOrd="0" destOrd="0" presId="urn:microsoft.com/office/officeart/2005/8/layout/lProcess2"/>
    <dgm:cxn modelId="{A5FC43B4-FD75-FB44-A812-FAD3753BDB85}" type="presParOf" srcId="{EC505E10-0EFE-D044-96A4-1F4F09D9C3A3}" destId="{23B07AF4-B109-D44E-AE04-50F3C1704FFF}" srcOrd="1" destOrd="0" presId="urn:microsoft.com/office/officeart/2005/8/layout/lProcess2"/>
    <dgm:cxn modelId="{67DD57A1-7007-D640-BDD1-53059A42D87F}" type="presParOf" srcId="{EC505E10-0EFE-D044-96A4-1F4F09D9C3A3}" destId="{8AA1F22C-D014-9C4A-836F-BF3DEB2A1EBB}" srcOrd="2" destOrd="0" presId="urn:microsoft.com/office/officeart/2005/8/layout/lProcess2"/>
    <dgm:cxn modelId="{4ADE9AEB-A5B0-1E44-BF15-2DD0D8126271}" type="presParOf" srcId="{8AA1F22C-D014-9C4A-836F-BF3DEB2A1EBB}" destId="{E29BE198-F7FA-8647-94BE-7BDE97DA8B07}" srcOrd="0" destOrd="0" presId="urn:microsoft.com/office/officeart/2005/8/layout/lProcess2"/>
    <dgm:cxn modelId="{9E4FB2AA-58E4-9D4D-9DB9-AE854BB1F3FC}" type="presParOf" srcId="{E29BE198-F7FA-8647-94BE-7BDE97DA8B07}" destId="{5E7DB49B-170A-BF48-B81C-2F7AAA50A6AE}" srcOrd="0" destOrd="0" presId="urn:microsoft.com/office/officeart/2005/8/layout/lProcess2"/>
    <dgm:cxn modelId="{A1C8B5CE-46B1-3346-B05F-038566213996}" type="presParOf" srcId="{22650E08-11DA-454C-B543-AC2A9BD321E2}" destId="{C426B230-5CF1-F840-8C12-7A7128308A67}" srcOrd="1" destOrd="0" presId="urn:microsoft.com/office/officeart/2005/8/layout/lProcess2"/>
    <dgm:cxn modelId="{03236C87-8411-ED43-B99A-262B17AE8BB0}" type="presParOf" srcId="{22650E08-11DA-454C-B543-AC2A9BD321E2}" destId="{0332D6FD-519B-C244-A2DD-3C5F86666A7B}" srcOrd="2" destOrd="0" presId="urn:microsoft.com/office/officeart/2005/8/layout/lProcess2"/>
    <dgm:cxn modelId="{FD58A3C9-7AFA-B54D-9CB5-CF2F4A29EED7}" type="presParOf" srcId="{0332D6FD-519B-C244-A2DD-3C5F86666A7B}" destId="{33BFA8A7-0B7F-6846-8C7A-7D388B468321}" srcOrd="0" destOrd="0" presId="urn:microsoft.com/office/officeart/2005/8/layout/lProcess2"/>
    <dgm:cxn modelId="{4235CFB0-3CF4-7F40-A77E-4B0418407819}" type="presParOf" srcId="{0332D6FD-519B-C244-A2DD-3C5F86666A7B}" destId="{1C28B1BB-05FB-0F4D-9FE5-34674F1AAA16}" srcOrd="1" destOrd="0" presId="urn:microsoft.com/office/officeart/2005/8/layout/lProcess2"/>
    <dgm:cxn modelId="{D5C0F354-F7BC-B647-9C0A-8861EE9F3325}" type="presParOf" srcId="{0332D6FD-519B-C244-A2DD-3C5F86666A7B}" destId="{7B0C5014-DBE8-0349-96C0-10FF7FE76AF8}" srcOrd="2" destOrd="0" presId="urn:microsoft.com/office/officeart/2005/8/layout/lProcess2"/>
    <dgm:cxn modelId="{76B1CCFB-E8C9-6B4E-9C9B-6E282104575C}" type="presParOf" srcId="{7B0C5014-DBE8-0349-96C0-10FF7FE76AF8}" destId="{CF9336A7-7E3B-DE4A-9EDE-D576AA5969E5}" srcOrd="0" destOrd="0" presId="urn:microsoft.com/office/officeart/2005/8/layout/lProcess2"/>
    <dgm:cxn modelId="{98131F27-5185-D742-B831-8BAD48F69576}" type="presParOf" srcId="{CF9336A7-7E3B-DE4A-9EDE-D576AA5969E5}" destId="{5D5A3719-554A-5148-B550-64D352A364D7}" srcOrd="0" destOrd="0" presId="urn:microsoft.com/office/officeart/2005/8/layout/lProcess2"/>
    <dgm:cxn modelId="{7A15E7EA-927C-E74E-8C8B-A269CD33E931}" type="presParOf" srcId="{CF9336A7-7E3B-DE4A-9EDE-D576AA5969E5}" destId="{30E59DF0-F593-8849-B9A0-3572FF1EA92B}" srcOrd="1" destOrd="0" presId="urn:microsoft.com/office/officeart/2005/8/layout/lProcess2"/>
    <dgm:cxn modelId="{5DB818F9-C7AC-C843-A847-1E74495E218A}" type="presParOf" srcId="{CF9336A7-7E3B-DE4A-9EDE-D576AA5969E5}" destId="{2AA0A4FE-E9F2-2B43-9403-6CADD7D19C52}" srcOrd="2" destOrd="0" presId="urn:microsoft.com/office/officeart/2005/8/layout/lProcess2"/>
    <dgm:cxn modelId="{C8CD2915-EF53-F54C-9A93-24C549E090A3}" type="presParOf" srcId="{CF9336A7-7E3B-DE4A-9EDE-D576AA5969E5}" destId="{2F9CF2F5-8BDF-A84B-8E19-59125808289D}" srcOrd="3" destOrd="0" presId="urn:microsoft.com/office/officeart/2005/8/layout/lProcess2"/>
    <dgm:cxn modelId="{8DBD008E-2254-C044-BF7C-6E3A19BF5D1F}" type="presParOf" srcId="{CF9336A7-7E3B-DE4A-9EDE-D576AA5969E5}" destId="{1F7C057B-E2B1-9841-8C21-F7D4867C6DF0}" srcOrd="4" destOrd="0" presId="urn:microsoft.com/office/officeart/2005/8/layout/lProcess2"/>
    <dgm:cxn modelId="{311ACF7C-7A33-684E-8122-06C7AFCEF719}" type="presParOf" srcId="{22650E08-11DA-454C-B543-AC2A9BD321E2}" destId="{F87A9C0A-A8AD-A847-924C-C6BC1D2E46ED}" srcOrd="3" destOrd="0" presId="urn:microsoft.com/office/officeart/2005/8/layout/lProcess2"/>
    <dgm:cxn modelId="{CC189D94-A30F-FC4E-9E98-6FD5E3F6F6DB}" type="presParOf" srcId="{22650E08-11DA-454C-B543-AC2A9BD321E2}" destId="{9F19BEC8-B47F-6A4E-938E-EA5802C867B7}" srcOrd="4" destOrd="0" presId="urn:microsoft.com/office/officeart/2005/8/layout/lProcess2"/>
    <dgm:cxn modelId="{33F96098-9D03-C447-995A-7B2E06661129}" type="presParOf" srcId="{9F19BEC8-B47F-6A4E-938E-EA5802C867B7}" destId="{DB3F3B0A-5A90-B84C-9A52-391D0487258D}" srcOrd="0" destOrd="0" presId="urn:microsoft.com/office/officeart/2005/8/layout/lProcess2"/>
    <dgm:cxn modelId="{A04010AC-02EE-9746-8521-61ACC4C10A90}" type="presParOf" srcId="{9F19BEC8-B47F-6A4E-938E-EA5802C867B7}" destId="{73607FE0-26E3-3A45-8757-6A651C21BFB9}" srcOrd="1" destOrd="0" presId="urn:microsoft.com/office/officeart/2005/8/layout/lProcess2"/>
    <dgm:cxn modelId="{D1BE49BB-70EF-9B4D-A94A-06E6DA3A4CED}" type="presParOf" srcId="{9F19BEC8-B47F-6A4E-938E-EA5802C867B7}" destId="{CD8C1CAB-4330-7848-B212-89F6F696334A}" srcOrd="2" destOrd="0" presId="urn:microsoft.com/office/officeart/2005/8/layout/lProcess2"/>
    <dgm:cxn modelId="{592ADF5E-2857-1E46-A852-12B70D698B56}" type="presParOf" srcId="{CD8C1CAB-4330-7848-B212-89F6F696334A}" destId="{6395FAB1-B2BC-C048-954B-9323D9546453}" srcOrd="0" destOrd="0" presId="urn:microsoft.com/office/officeart/2005/8/layout/lProcess2"/>
    <dgm:cxn modelId="{CD5E31FF-9A8B-504D-AC71-FCA68209CEEF}" type="presParOf" srcId="{6395FAB1-B2BC-C048-954B-9323D9546453}" destId="{45EF260B-0A4B-3748-9B82-424C7AE8601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5" loCatId="list" qsTypeId="urn:microsoft.com/office/officeart/2005/8/quickstyle/simple1#17" qsCatId="simple" csTypeId="urn:microsoft.com/office/officeart/2005/8/colors/accent1_2#11" csCatId="accent1" phldr="1"/>
      <dgm:spPr/>
      <dgm:t>
        <a:bodyPr/>
        <a:lstStyle/>
        <a:p>
          <a:endParaRPr lang="en-US"/>
        </a:p>
      </dgm:t>
    </dgm:pt>
    <dgm:pt modelId="{FC243FAA-6C70-D148-BBD3-2AD5B90B903C}">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Expand the network </a:t>
          </a:r>
          <a:endParaRPr lang="en-IN" sz="1200" dirty="0">
            <a:solidFill>
              <a:schemeClr val="bg1"/>
            </a:solidFill>
          </a:endParaRPr>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Move data securely to applications &amp; analytics </a:t>
          </a:r>
          <a:endParaRPr lang="en-IN" sz="1200" dirty="0">
            <a:solidFill>
              <a:schemeClr val="bg1"/>
            </a:solidFill>
          </a:endParaRPr>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7553AF19-8D4A-3E4D-8044-ECDCD4F0309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dirty="0">
              <a:solidFill>
                <a:schemeClr val="bg1"/>
              </a:solidFill>
              <a:latin typeface="CiscoSansTT ExtraLight" panose="020B0303020201020303" pitchFamily="34" charset="0"/>
            </a:rPr>
            <a:t>Extract and route IoT edge data</a:t>
          </a:r>
          <a:endParaRPr lang="en-IN" sz="1200" dirty="0">
            <a:solidFill>
              <a:schemeClr val="bg1"/>
            </a:solidFill>
          </a:endParaRPr>
        </a:p>
      </dgm:t>
    </dgm:pt>
    <dgm:pt modelId="{B88527D0-4B88-BD48-BECF-6B8F2A2CF77D}" type="parTrans" cxnId="{8D9756AF-8E58-8E43-B33B-5395B6F18AF5}">
      <dgm:prSet/>
      <dgm:spPr/>
      <dgm:t>
        <a:bodyPr/>
        <a:lstStyle/>
        <a:p>
          <a:endParaRPr lang="en-US"/>
        </a:p>
      </dgm:t>
    </dgm:pt>
    <dgm:pt modelId="{C3F28AD7-108B-774B-B556-B8BBFFCAA726}" type="sibTrans" cxnId="{8D9756AF-8E58-8E43-B33B-5395B6F18AF5}">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3" custScaleX="420931" custScaleY="89945">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3" custScaleX="665778" custScaleY="89945">
        <dgm:presLayoutVars>
          <dgm:bulletEnabled val="1"/>
        </dgm:presLayoutVars>
      </dgm:prSet>
      <dgm:spPr>
        <a:prstGeom prst="roundRect">
          <a:avLst/>
        </a:prstGeom>
      </dgm:spPr>
    </dgm:pt>
    <dgm:pt modelId="{48BD2E1A-EE30-F440-ABFA-4DAEEFF69EB4}" type="pres">
      <dgm:prSet presAssocID="{C65BBC43-A616-5245-9C91-E417F4588AD0}" presName="sibTrans" presStyleCnt="0"/>
      <dgm:spPr/>
    </dgm:pt>
    <dgm:pt modelId="{3AA787FD-80CF-1345-9877-32ABAABB0450}" type="pres">
      <dgm:prSet presAssocID="{7553AF19-8D4A-3E4D-8044-ECDCD4F03090}" presName="node" presStyleLbl="node1" presStyleIdx="2" presStyleCnt="3" custScaleX="420931" custScaleY="89945">
        <dgm:presLayoutVars>
          <dgm:bulletEnabled val="1"/>
        </dgm:presLayoutVars>
      </dgm:prSet>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5"/>
    <dgm:cxn modelId="{7D1C9F50-931B-CF4C-9287-5B19C397B24D}" type="presOf" srcId="{20910D83-5FF1-AC4F-8E6F-701B8AECFC2A}" destId="{E1CFF482-C5EA-5049-BAC3-D01E178483AC}" srcOrd="0" destOrd="0" presId="urn:microsoft.com/office/officeart/2005/8/layout/default#5"/>
    <dgm:cxn modelId="{0D80E6A5-BCE2-4B47-BAB6-8A80F7128159}" type="presOf" srcId="{7553AF19-8D4A-3E4D-8044-ECDCD4F03090}" destId="{3AA787FD-80CF-1345-9877-32ABAABB0450}" srcOrd="0" destOrd="0" presId="urn:microsoft.com/office/officeart/2005/8/layout/default#5"/>
    <dgm:cxn modelId="{8D9756AF-8E58-8E43-B33B-5395B6F18AF5}" srcId="{20910D83-5FF1-AC4F-8E6F-701B8AECFC2A}" destId="{7553AF19-8D4A-3E4D-8044-ECDCD4F03090}" srcOrd="2" destOrd="0" parTransId="{B88527D0-4B88-BD48-BECF-6B8F2A2CF77D}" sibTransId="{C3F28AD7-108B-774B-B556-B8BBFFCAA726}"/>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5"/>
    <dgm:cxn modelId="{88B7E339-EF03-B649-BCD9-4B2D006E217D}" type="presParOf" srcId="{E1CFF482-C5EA-5049-BAC3-D01E178483AC}" destId="{FDE1F614-2803-4044-8A66-60772D7FEFED}" srcOrd="0" destOrd="0" presId="urn:microsoft.com/office/officeart/2005/8/layout/default#5"/>
    <dgm:cxn modelId="{2A09282A-AB8B-FC46-92D9-5C42D4937BD9}" type="presParOf" srcId="{E1CFF482-C5EA-5049-BAC3-D01E178483AC}" destId="{38BA2D5D-FAF3-7048-858A-090A1F001396}" srcOrd="1" destOrd="0" presId="urn:microsoft.com/office/officeart/2005/8/layout/default#5"/>
    <dgm:cxn modelId="{03E18135-7A43-264E-B243-1C36F6672C8C}" type="presParOf" srcId="{E1CFF482-C5EA-5049-BAC3-D01E178483AC}" destId="{BA883654-EC56-B943-9663-461D01C01299}" srcOrd="2" destOrd="0" presId="urn:microsoft.com/office/officeart/2005/8/layout/default#5"/>
    <dgm:cxn modelId="{E609AC02-FDF3-CA41-BF2B-ADF0D2D71023}" type="presParOf" srcId="{E1CFF482-C5EA-5049-BAC3-D01E178483AC}" destId="{48BD2E1A-EE30-F440-ABFA-4DAEEFF69EB4}" srcOrd="3" destOrd="0" presId="urn:microsoft.com/office/officeart/2005/8/layout/default#5"/>
    <dgm:cxn modelId="{579524FE-F9E9-8F42-A472-4EC37E591D4E}" type="presParOf" srcId="{E1CFF482-C5EA-5049-BAC3-D01E178483AC}" destId="{3AA787FD-80CF-1345-9877-32ABAABB0450}" srcOrd="4" destOrd="0" presId="urn:microsoft.com/office/officeart/2005/8/layout/defaul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D8EC71-BD6E-43E2-83F1-8A0863B7841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3D58DB01-6416-47C0-828E-44044D9B6E9D}">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Operations Transition from existing managed services provider to Sify</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3014EA7A-E010-49EA-B403-9F25496DD0DD}" type="parTrans" cxnId="{7A07F1D9-4E94-49D2-9681-CD6BB00C1E7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F091FE2-5E16-4B49-BF93-D14AAAC4A53D}" type="sibTrans" cxnId="{7A07F1D9-4E94-49D2-9681-CD6BB00C1E7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ECAAAD4-3426-45A2-8259-A5003BADD424}">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Advanced NOC Services</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8B38D249-06D9-4C4E-841B-454138BF93D8}" type="parTrans" cxnId="{286D2AEC-C10D-4CC1-AAF5-864C14BC6587}">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095E8534-1B5F-48E8-91B6-C90B9AC65402}" type="sibTrans" cxnId="{286D2AEC-C10D-4CC1-AAF5-864C14BC6587}">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FF0EBE09-D2D5-4548-BB88-485EF8254173}">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SLA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FEB3B8B3-9BEA-4C56-87F7-83BCB388649D}" type="parTrans" cxnId="{9F5438D6-77A6-4C10-AE5C-78D75927E1F9}">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888ACDF-6D34-4185-9DE3-5DD1F73F0CA2}" type="sibTrans" cxnId="{9F5438D6-77A6-4C10-AE5C-78D75927E1F9}">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6C8D9D40-CC9C-4133-A0A8-BC9CFAB3B353}">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Vendor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F4F100ED-0789-4E99-958C-B4CDFAF9772B}" type="parTrans" cxnId="{D52DB648-1D79-486F-90C6-23F9CE88F63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B80E600F-CC8E-40FC-95BB-88B43DCB6E4C}" type="sibTrans" cxnId="{D52DB648-1D79-486F-90C6-23F9CE88F63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F80975C-4B4B-4904-9BFE-230AB72B51B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AMC Management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584DB3AB-F851-4507-B300-317454BFF6FD}" type="parTrans" cxnId="{5B803968-52D3-42FF-907E-7884D2E07F25}">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AAF2285F-32B4-4B62-B70D-EECDFC7CF2D5}" type="sibTrans" cxnId="{5B803968-52D3-42FF-907E-7884D2E07F25}">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DA4CF163-270A-4A54-B6F7-BFB3350F1EFB}" type="pres">
      <dgm:prSet presAssocID="{E5D8EC71-BD6E-43E2-83F1-8A0863B7841F}" presName="linear" presStyleCnt="0">
        <dgm:presLayoutVars>
          <dgm:animLvl val="lvl"/>
          <dgm:resizeHandles val="exact"/>
        </dgm:presLayoutVars>
      </dgm:prSet>
      <dgm:spPr/>
    </dgm:pt>
    <dgm:pt modelId="{70D0234E-7D8B-4CC2-9600-3B5A80DC6E49}" type="pres">
      <dgm:prSet presAssocID="{3D58DB01-6416-47C0-828E-44044D9B6E9D}" presName="parentText" presStyleLbl="node1" presStyleIdx="0" presStyleCnt="5" custScaleY="130536" custLinFactNeighborY="-8234">
        <dgm:presLayoutVars>
          <dgm:chMax val="0"/>
          <dgm:bulletEnabled val="1"/>
        </dgm:presLayoutVars>
      </dgm:prSet>
      <dgm:spPr/>
    </dgm:pt>
    <dgm:pt modelId="{511CFD3F-B1A0-4673-880D-A12F018299EB}" type="pres">
      <dgm:prSet presAssocID="{7F091FE2-5E16-4B49-BF93-D14AAAC4A53D}" presName="spacer" presStyleCnt="0"/>
      <dgm:spPr/>
    </dgm:pt>
    <dgm:pt modelId="{00CD6C2A-2D9F-422D-A158-08C2C4E6C56F}" type="pres">
      <dgm:prSet presAssocID="{7ECAAAD4-3426-45A2-8259-A5003BADD424}" presName="parentText" presStyleLbl="node1" presStyleIdx="1" presStyleCnt="5" custScaleY="93240">
        <dgm:presLayoutVars>
          <dgm:chMax val="0"/>
          <dgm:bulletEnabled val="1"/>
        </dgm:presLayoutVars>
      </dgm:prSet>
      <dgm:spPr/>
    </dgm:pt>
    <dgm:pt modelId="{B89C048B-6115-494C-AC0C-F2BD8DD81723}" type="pres">
      <dgm:prSet presAssocID="{095E8534-1B5F-48E8-91B6-C90B9AC65402}" presName="spacer" presStyleCnt="0"/>
      <dgm:spPr/>
    </dgm:pt>
    <dgm:pt modelId="{A021C2B5-6E79-40E4-B5CD-F2A8CFCE7D19}" type="pres">
      <dgm:prSet presAssocID="{FF0EBE09-D2D5-4548-BB88-485EF8254173}" presName="parentText" presStyleLbl="node1" presStyleIdx="2" presStyleCnt="5" custScaleY="93240">
        <dgm:presLayoutVars>
          <dgm:chMax val="0"/>
          <dgm:bulletEnabled val="1"/>
        </dgm:presLayoutVars>
      </dgm:prSet>
      <dgm:spPr/>
    </dgm:pt>
    <dgm:pt modelId="{B2A4FAD3-9076-4AB4-8E04-79D5658EF974}" type="pres">
      <dgm:prSet presAssocID="{9888ACDF-6D34-4185-9DE3-5DD1F73F0CA2}" presName="spacer" presStyleCnt="0"/>
      <dgm:spPr/>
    </dgm:pt>
    <dgm:pt modelId="{16525BCC-D685-47B8-BF21-432059B6E61D}" type="pres">
      <dgm:prSet presAssocID="{6C8D9D40-CC9C-4133-A0A8-BC9CFAB3B353}" presName="parentText" presStyleLbl="node1" presStyleIdx="3" presStyleCnt="5" custScaleY="93240">
        <dgm:presLayoutVars>
          <dgm:chMax val="0"/>
          <dgm:bulletEnabled val="1"/>
        </dgm:presLayoutVars>
      </dgm:prSet>
      <dgm:spPr/>
    </dgm:pt>
    <dgm:pt modelId="{8EE2D9D9-C088-4C76-BEA0-FE0D7E517251}" type="pres">
      <dgm:prSet presAssocID="{B80E600F-CC8E-40FC-95BB-88B43DCB6E4C}" presName="spacer" presStyleCnt="0"/>
      <dgm:spPr/>
    </dgm:pt>
    <dgm:pt modelId="{8888FA79-F752-45EC-9F61-C53B5FFCACA4}" type="pres">
      <dgm:prSet presAssocID="{9F80975C-4B4B-4904-9BFE-230AB72B51B5}" presName="parentText" presStyleLbl="node1" presStyleIdx="4" presStyleCnt="5" custScaleY="93240">
        <dgm:presLayoutVars>
          <dgm:chMax val="0"/>
          <dgm:bulletEnabled val="1"/>
        </dgm:presLayoutVars>
      </dgm:prSet>
      <dgm:spPr/>
    </dgm:pt>
  </dgm:ptLst>
  <dgm:cxnLst>
    <dgm:cxn modelId="{5B803968-52D3-42FF-907E-7884D2E07F25}" srcId="{E5D8EC71-BD6E-43E2-83F1-8A0863B7841F}" destId="{9F80975C-4B4B-4904-9BFE-230AB72B51B5}" srcOrd="4" destOrd="0" parTransId="{584DB3AB-F851-4507-B300-317454BFF6FD}" sibTransId="{AAF2285F-32B4-4B62-B70D-EECDFC7CF2D5}"/>
    <dgm:cxn modelId="{D52DB648-1D79-486F-90C6-23F9CE88F63E}" srcId="{E5D8EC71-BD6E-43E2-83F1-8A0863B7841F}" destId="{6C8D9D40-CC9C-4133-A0A8-BC9CFAB3B353}" srcOrd="3" destOrd="0" parTransId="{F4F100ED-0789-4E99-958C-B4CDFAF9772B}" sibTransId="{B80E600F-CC8E-40FC-95BB-88B43DCB6E4C}"/>
    <dgm:cxn modelId="{B46BAE72-6233-434B-BE1E-83795F9E5FF5}" type="presOf" srcId="{E5D8EC71-BD6E-43E2-83F1-8A0863B7841F}" destId="{DA4CF163-270A-4A54-B6F7-BFB3350F1EFB}" srcOrd="0" destOrd="0" presId="urn:microsoft.com/office/officeart/2005/8/layout/vList2"/>
    <dgm:cxn modelId="{36530F55-EED7-411B-A74D-F376933405E7}" type="presOf" srcId="{FF0EBE09-D2D5-4548-BB88-485EF8254173}" destId="{A021C2B5-6E79-40E4-B5CD-F2A8CFCE7D19}" srcOrd="0" destOrd="0" presId="urn:microsoft.com/office/officeart/2005/8/layout/vList2"/>
    <dgm:cxn modelId="{1867FD7C-9262-4E73-8F19-7791BF391A3F}" type="presOf" srcId="{9F80975C-4B4B-4904-9BFE-230AB72B51B5}" destId="{8888FA79-F752-45EC-9F61-C53B5FFCACA4}" srcOrd="0" destOrd="0" presId="urn:microsoft.com/office/officeart/2005/8/layout/vList2"/>
    <dgm:cxn modelId="{6F3CE994-5C4D-439B-A5D6-26FD0B455E50}" type="presOf" srcId="{7ECAAAD4-3426-45A2-8259-A5003BADD424}" destId="{00CD6C2A-2D9F-422D-A158-08C2C4E6C56F}" srcOrd="0" destOrd="0" presId="urn:microsoft.com/office/officeart/2005/8/layout/vList2"/>
    <dgm:cxn modelId="{9F5438D6-77A6-4C10-AE5C-78D75927E1F9}" srcId="{E5D8EC71-BD6E-43E2-83F1-8A0863B7841F}" destId="{FF0EBE09-D2D5-4548-BB88-485EF8254173}" srcOrd="2" destOrd="0" parTransId="{FEB3B8B3-9BEA-4C56-87F7-83BCB388649D}" sibTransId="{9888ACDF-6D34-4185-9DE3-5DD1F73F0CA2}"/>
    <dgm:cxn modelId="{DD6513D7-8C62-4718-8C21-4CEE9217BD64}" type="presOf" srcId="{3D58DB01-6416-47C0-828E-44044D9B6E9D}" destId="{70D0234E-7D8B-4CC2-9600-3B5A80DC6E49}" srcOrd="0" destOrd="0" presId="urn:microsoft.com/office/officeart/2005/8/layout/vList2"/>
    <dgm:cxn modelId="{D28B7BD7-D765-4D9B-9FB2-E73D5EBA723A}" type="presOf" srcId="{6C8D9D40-CC9C-4133-A0A8-BC9CFAB3B353}" destId="{16525BCC-D685-47B8-BF21-432059B6E61D}" srcOrd="0" destOrd="0" presId="urn:microsoft.com/office/officeart/2005/8/layout/vList2"/>
    <dgm:cxn modelId="{7A07F1D9-4E94-49D2-9681-CD6BB00C1E7E}" srcId="{E5D8EC71-BD6E-43E2-83F1-8A0863B7841F}" destId="{3D58DB01-6416-47C0-828E-44044D9B6E9D}" srcOrd="0" destOrd="0" parTransId="{3014EA7A-E010-49EA-B403-9F25496DD0DD}" sibTransId="{7F091FE2-5E16-4B49-BF93-D14AAAC4A53D}"/>
    <dgm:cxn modelId="{286D2AEC-C10D-4CC1-AAF5-864C14BC6587}" srcId="{E5D8EC71-BD6E-43E2-83F1-8A0863B7841F}" destId="{7ECAAAD4-3426-45A2-8259-A5003BADD424}" srcOrd="1" destOrd="0" parTransId="{8B38D249-06D9-4C4E-841B-454138BF93D8}" sibTransId="{095E8534-1B5F-48E8-91B6-C90B9AC65402}"/>
    <dgm:cxn modelId="{C227B7FE-9E4E-44CB-9598-8C438A93B5DF}" type="presParOf" srcId="{DA4CF163-270A-4A54-B6F7-BFB3350F1EFB}" destId="{70D0234E-7D8B-4CC2-9600-3B5A80DC6E49}" srcOrd="0" destOrd="0" presId="urn:microsoft.com/office/officeart/2005/8/layout/vList2"/>
    <dgm:cxn modelId="{F2552C00-48AE-4C7E-B183-777955989838}" type="presParOf" srcId="{DA4CF163-270A-4A54-B6F7-BFB3350F1EFB}" destId="{511CFD3F-B1A0-4673-880D-A12F018299EB}" srcOrd="1" destOrd="0" presId="urn:microsoft.com/office/officeart/2005/8/layout/vList2"/>
    <dgm:cxn modelId="{BEB7C277-DE20-410B-8A68-1B54B368FB2A}" type="presParOf" srcId="{DA4CF163-270A-4A54-B6F7-BFB3350F1EFB}" destId="{00CD6C2A-2D9F-422D-A158-08C2C4E6C56F}" srcOrd="2" destOrd="0" presId="urn:microsoft.com/office/officeart/2005/8/layout/vList2"/>
    <dgm:cxn modelId="{78FE8F17-E41F-4F25-A9BD-7226AF85AEAB}" type="presParOf" srcId="{DA4CF163-270A-4A54-B6F7-BFB3350F1EFB}" destId="{B89C048B-6115-494C-AC0C-F2BD8DD81723}" srcOrd="3" destOrd="0" presId="urn:microsoft.com/office/officeart/2005/8/layout/vList2"/>
    <dgm:cxn modelId="{150668CE-CBF2-4804-872A-906205ECF6FF}" type="presParOf" srcId="{DA4CF163-270A-4A54-B6F7-BFB3350F1EFB}" destId="{A021C2B5-6E79-40E4-B5CD-F2A8CFCE7D19}" srcOrd="4" destOrd="0" presId="urn:microsoft.com/office/officeart/2005/8/layout/vList2"/>
    <dgm:cxn modelId="{92ABCF37-9B63-46EE-937B-A79DFDD1EEAB}" type="presParOf" srcId="{DA4CF163-270A-4A54-B6F7-BFB3350F1EFB}" destId="{B2A4FAD3-9076-4AB4-8E04-79D5658EF974}" srcOrd="5" destOrd="0" presId="urn:microsoft.com/office/officeart/2005/8/layout/vList2"/>
    <dgm:cxn modelId="{740AEEF9-3355-4DB7-981C-2745A9C87578}" type="presParOf" srcId="{DA4CF163-270A-4A54-B6F7-BFB3350F1EFB}" destId="{16525BCC-D685-47B8-BF21-432059B6E61D}" srcOrd="6" destOrd="0" presId="urn:microsoft.com/office/officeart/2005/8/layout/vList2"/>
    <dgm:cxn modelId="{4B195001-0F36-444D-ABEE-58155B6E1D3C}" type="presParOf" srcId="{DA4CF163-270A-4A54-B6F7-BFB3350F1EFB}" destId="{8EE2D9D9-C088-4C76-BEA0-FE0D7E517251}" srcOrd="7" destOrd="0" presId="urn:microsoft.com/office/officeart/2005/8/layout/vList2"/>
    <dgm:cxn modelId="{6F6FD19A-AA9D-45F3-9FFE-C9468362C5A2}" type="presParOf" srcId="{DA4CF163-270A-4A54-B6F7-BFB3350F1EFB}" destId="{8888FA79-F752-45EC-9F61-C53B5FFCACA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8EF3A8-6AD0-478B-AA0D-65BFFC857F1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22791E26-7DD8-4576-A165-5BD5B7E950AC}">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Network Study &amp; Assessment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708923C5-7223-4345-8BA4-5304A72F7624}" type="parTrans" cxnId="{FB102C53-552A-4120-A8A5-60D701E9676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82975E4D-3A60-4A2F-81E3-8DA814552C8F}" type="sibTrans" cxnId="{FB102C53-552A-4120-A8A5-60D701E9676E}">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ED8CCB27-D458-409D-9958-DB8E48D1BD86}">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Service Provider Consolidation (Including Sify’s participation)</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07A682BF-66ED-419F-8267-21D4809AFD4D}" type="parTrans" cxnId="{ECDDF7DF-E455-404D-8459-1B90B8554623}">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5818597-44F5-4E15-BC40-617765AC8AD9}" type="sibTrans" cxnId="{ECDDF7DF-E455-404D-8459-1B90B8554623}">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2894AA2B-C9E8-4B58-99AE-C339D3939759}">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Performance Management and Optimization</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E05804D3-EF0F-44B0-905C-EE45A5A305D6}" type="parTrans" cxnId="{B0123E21-BFC5-48ED-85F4-1B595B428720}">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BAE4F373-A0AF-40F6-BCDD-3A53E4C2606F}" type="sibTrans" cxnId="{B0123E21-BFC5-48ED-85F4-1B595B428720}">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4AEC384E-7955-4C33-9FBF-0AA49B34C8C0}">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CPE Management </a:t>
          </a:r>
          <a:br>
            <a:rPr lang="en-US" sz="1050">
              <a:solidFill>
                <a:schemeClr val="bg1"/>
              </a:solidFill>
              <a:latin typeface="Roboto" panose="02000000000000000000" pitchFamily="2" charset="0"/>
              <a:ea typeface="Roboto" panose="02000000000000000000" pitchFamily="2" charset="0"/>
              <a:cs typeface="Roboto" panose="02000000000000000000" pitchFamily="2" charset="0"/>
            </a:rPr>
          </a:b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(with or without AMC)</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46A58E6B-6FA2-4011-B400-04ACA6606D50}" type="parTrans" cxnId="{16F420FD-2B15-44D4-9DFD-5A88850CB74A}">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5305EE9C-F42E-47AC-AAE8-9D8D6D1F6D56}" type="sibTrans" cxnId="{16F420FD-2B15-44D4-9DFD-5A88850CB74A}">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75E96A48-A5DB-44C9-B62D-02355C6BC63E}" type="pres">
      <dgm:prSet presAssocID="{DD8EF3A8-6AD0-478B-AA0D-65BFFC857F11}" presName="linear" presStyleCnt="0">
        <dgm:presLayoutVars>
          <dgm:animLvl val="lvl"/>
          <dgm:resizeHandles val="exact"/>
        </dgm:presLayoutVars>
      </dgm:prSet>
      <dgm:spPr/>
    </dgm:pt>
    <dgm:pt modelId="{78B0155F-676F-47A5-8D97-8581565AB20B}" type="pres">
      <dgm:prSet presAssocID="{22791E26-7DD8-4576-A165-5BD5B7E950AC}" presName="parentText" presStyleLbl="node1" presStyleIdx="0" presStyleCnt="4">
        <dgm:presLayoutVars>
          <dgm:chMax val="0"/>
          <dgm:bulletEnabled val="1"/>
        </dgm:presLayoutVars>
      </dgm:prSet>
      <dgm:spPr>
        <a:prstGeom prst="roundRect">
          <a:avLst/>
        </a:prstGeom>
      </dgm:spPr>
    </dgm:pt>
    <dgm:pt modelId="{BC2C6763-7B58-4515-A7FA-3D4595E2F22E}" type="pres">
      <dgm:prSet presAssocID="{82975E4D-3A60-4A2F-81E3-8DA814552C8F}" presName="spacer" presStyleCnt="0"/>
      <dgm:spPr/>
    </dgm:pt>
    <dgm:pt modelId="{730ACD71-ED32-4FD8-922A-B97BCC1F509B}" type="pres">
      <dgm:prSet presAssocID="{ED8CCB27-D458-409D-9958-DB8E48D1BD86}" presName="parentText" presStyleLbl="node1" presStyleIdx="1" presStyleCnt="4">
        <dgm:presLayoutVars>
          <dgm:chMax val="0"/>
          <dgm:bulletEnabled val="1"/>
        </dgm:presLayoutVars>
      </dgm:prSet>
      <dgm:spPr>
        <a:prstGeom prst="roundRect">
          <a:avLst/>
        </a:prstGeom>
      </dgm:spPr>
    </dgm:pt>
    <dgm:pt modelId="{9A22D3C4-A709-4FD6-AD7B-4672D8F60CBE}" type="pres">
      <dgm:prSet presAssocID="{95818597-44F5-4E15-BC40-617765AC8AD9}" presName="spacer" presStyleCnt="0"/>
      <dgm:spPr/>
    </dgm:pt>
    <dgm:pt modelId="{EFA83116-00DE-4215-BABC-B6CD7963BE0A}" type="pres">
      <dgm:prSet presAssocID="{2894AA2B-C9E8-4B58-99AE-C339D3939759}" presName="parentText" presStyleLbl="node1" presStyleIdx="2" presStyleCnt="4">
        <dgm:presLayoutVars>
          <dgm:chMax val="0"/>
          <dgm:bulletEnabled val="1"/>
        </dgm:presLayoutVars>
      </dgm:prSet>
      <dgm:spPr>
        <a:prstGeom prst="roundRect">
          <a:avLst/>
        </a:prstGeom>
      </dgm:spPr>
    </dgm:pt>
    <dgm:pt modelId="{79D36127-8FF8-4089-BE57-A8656220F8D7}" type="pres">
      <dgm:prSet presAssocID="{BAE4F373-A0AF-40F6-BCDD-3A53E4C2606F}" presName="spacer" presStyleCnt="0"/>
      <dgm:spPr/>
    </dgm:pt>
    <dgm:pt modelId="{6DE87A59-9A0D-4E80-A7F4-C5C50C1E6068}" type="pres">
      <dgm:prSet presAssocID="{4AEC384E-7955-4C33-9FBF-0AA49B34C8C0}" presName="parentText" presStyleLbl="node1" presStyleIdx="3" presStyleCnt="4">
        <dgm:presLayoutVars>
          <dgm:chMax val="0"/>
          <dgm:bulletEnabled val="1"/>
        </dgm:presLayoutVars>
      </dgm:prSet>
      <dgm:spPr>
        <a:prstGeom prst="roundRect">
          <a:avLst/>
        </a:prstGeom>
      </dgm:spPr>
    </dgm:pt>
  </dgm:ptLst>
  <dgm:cxnLst>
    <dgm:cxn modelId="{B0123E21-BFC5-48ED-85F4-1B595B428720}" srcId="{DD8EF3A8-6AD0-478B-AA0D-65BFFC857F11}" destId="{2894AA2B-C9E8-4B58-99AE-C339D3939759}" srcOrd="2" destOrd="0" parTransId="{E05804D3-EF0F-44B0-905C-EE45A5A305D6}" sibTransId="{BAE4F373-A0AF-40F6-BCDD-3A53E4C2606F}"/>
    <dgm:cxn modelId="{C835692A-926E-4DDB-8DBB-9791F395A6E9}" type="presOf" srcId="{ED8CCB27-D458-409D-9958-DB8E48D1BD86}" destId="{730ACD71-ED32-4FD8-922A-B97BCC1F509B}" srcOrd="0" destOrd="0" presId="urn:microsoft.com/office/officeart/2005/8/layout/vList2"/>
    <dgm:cxn modelId="{FB102C53-552A-4120-A8A5-60D701E9676E}" srcId="{DD8EF3A8-6AD0-478B-AA0D-65BFFC857F11}" destId="{22791E26-7DD8-4576-A165-5BD5B7E950AC}" srcOrd="0" destOrd="0" parTransId="{708923C5-7223-4345-8BA4-5304A72F7624}" sibTransId="{82975E4D-3A60-4A2F-81E3-8DA814552C8F}"/>
    <dgm:cxn modelId="{CD87CB8D-FEB9-4EE9-B8AE-F1B51FA6AF9C}" type="presOf" srcId="{2894AA2B-C9E8-4B58-99AE-C339D3939759}" destId="{EFA83116-00DE-4215-BABC-B6CD7963BE0A}" srcOrd="0" destOrd="0" presId="urn:microsoft.com/office/officeart/2005/8/layout/vList2"/>
    <dgm:cxn modelId="{21E0F098-42F9-4B38-A25D-7FC4FDB818BA}" type="presOf" srcId="{22791E26-7DD8-4576-A165-5BD5B7E950AC}" destId="{78B0155F-676F-47A5-8D97-8581565AB20B}" srcOrd="0" destOrd="0" presId="urn:microsoft.com/office/officeart/2005/8/layout/vList2"/>
    <dgm:cxn modelId="{03507DA0-861E-4104-BC1C-D4817D47EAD1}" type="presOf" srcId="{4AEC384E-7955-4C33-9FBF-0AA49B34C8C0}" destId="{6DE87A59-9A0D-4E80-A7F4-C5C50C1E6068}" srcOrd="0" destOrd="0" presId="urn:microsoft.com/office/officeart/2005/8/layout/vList2"/>
    <dgm:cxn modelId="{CF77F0CB-44B5-4C22-B125-903B1110076E}" type="presOf" srcId="{DD8EF3A8-6AD0-478B-AA0D-65BFFC857F11}" destId="{75E96A48-A5DB-44C9-B62D-02355C6BC63E}" srcOrd="0" destOrd="0" presId="urn:microsoft.com/office/officeart/2005/8/layout/vList2"/>
    <dgm:cxn modelId="{ECDDF7DF-E455-404D-8459-1B90B8554623}" srcId="{DD8EF3A8-6AD0-478B-AA0D-65BFFC857F11}" destId="{ED8CCB27-D458-409D-9958-DB8E48D1BD86}" srcOrd="1" destOrd="0" parTransId="{07A682BF-66ED-419F-8267-21D4809AFD4D}" sibTransId="{95818597-44F5-4E15-BC40-617765AC8AD9}"/>
    <dgm:cxn modelId="{16F420FD-2B15-44D4-9DFD-5A88850CB74A}" srcId="{DD8EF3A8-6AD0-478B-AA0D-65BFFC857F11}" destId="{4AEC384E-7955-4C33-9FBF-0AA49B34C8C0}" srcOrd="3" destOrd="0" parTransId="{46A58E6B-6FA2-4011-B400-04ACA6606D50}" sibTransId="{5305EE9C-F42E-47AC-AAE8-9D8D6D1F6D56}"/>
    <dgm:cxn modelId="{A94FDAA7-A1FB-41A5-AA75-E47301DEF0FF}" type="presParOf" srcId="{75E96A48-A5DB-44C9-B62D-02355C6BC63E}" destId="{78B0155F-676F-47A5-8D97-8581565AB20B}" srcOrd="0" destOrd="0" presId="urn:microsoft.com/office/officeart/2005/8/layout/vList2"/>
    <dgm:cxn modelId="{C7FDA9AB-CCFE-4C6F-B8AA-3D22810A09C4}" type="presParOf" srcId="{75E96A48-A5DB-44C9-B62D-02355C6BC63E}" destId="{BC2C6763-7B58-4515-A7FA-3D4595E2F22E}" srcOrd="1" destOrd="0" presId="urn:microsoft.com/office/officeart/2005/8/layout/vList2"/>
    <dgm:cxn modelId="{26C14D83-3A99-4F0B-8C6A-28A6A1ECB50C}" type="presParOf" srcId="{75E96A48-A5DB-44C9-B62D-02355C6BC63E}" destId="{730ACD71-ED32-4FD8-922A-B97BCC1F509B}" srcOrd="2" destOrd="0" presId="urn:microsoft.com/office/officeart/2005/8/layout/vList2"/>
    <dgm:cxn modelId="{28292A1F-DD5F-4314-B025-74B615294729}" type="presParOf" srcId="{75E96A48-A5DB-44C9-B62D-02355C6BC63E}" destId="{9A22D3C4-A709-4FD6-AD7B-4672D8F60CBE}" srcOrd="3" destOrd="0" presId="urn:microsoft.com/office/officeart/2005/8/layout/vList2"/>
    <dgm:cxn modelId="{779BEA03-CD50-4728-AEAD-216CAD306448}" type="presParOf" srcId="{75E96A48-A5DB-44C9-B62D-02355C6BC63E}" destId="{EFA83116-00DE-4215-BABC-B6CD7963BE0A}" srcOrd="4" destOrd="0" presId="urn:microsoft.com/office/officeart/2005/8/layout/vList2"/>
    <dgm:cxn modelId="{AE2E67E1-D928-4BEF-9EB5-98BFC83C6901}" type="presParOf" srcId="{75E96A48-A5DB-44C9-B62D-02355C6BC63E}" destId="{79D36127-8FF8-4089-BE57-A8656220F8D7}" srcOrd="5" destOrd="0" presId="urn:microsoft.com/office/officeart/2005/8/layout/vList2"/>
    <dgm:cxn modelId="{22092B72-58A3-4FBE-ACDC-CB2D9C58274D}" type="presParOf" srcId="{75E96A48-A5DB-44C9-B62D-02355C6BC63E}" destId="{6DE87A59-9A0D-4E80-A7F4-C5C50C1E6068}"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99C523-E5A4-42AF-9048-59C971C7EF3A}"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4FA2F17C-A28B-46A5-92CC-8ECBE4834E6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Network Redesign/ Reengineering</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72B4CD43-A1DC-4693-83D9-FA78D04EAA6A}" type="parTrans" cxnId="{EBE5C602-BCA5-4DD8-8351-3CA632DB3B51}">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D6DF9FC8-90D5-434D-AF4E-64D078BB3C61}" type="sibTrans" cxnId="{EBE5C602-BCA5-4DD8-8351-3CA632DB3B51}">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8AD1BD95-C037-44A4-9055-C1077155C23D}">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a:solidFill>
                <a:schemeClr val="bg1"/>
              </a:solidFill>
              <a:latin typeface="Roboto" panose="02000000000000000000" pitchFamily="2" charset="0"/>
              <a:ea typeface="Roboto" panose="02000000000000000000" pitchFamily="2" charset="0"/>
              <a:cs typeface="Roboto" panose="02000000000000000000" pitchFamily="2" charset="0"/>
            </a:rPr>
            <a:t>Software Defined Network Deployment</a:t>
          </a:r>
          <a:endParaRPr lang="en-IN" sz="1050">
            <a:solidFill>
              <a:schemeClr val="bg1"/>
            </a:solidFill>
            <a:latin typeface="Roboto" panose="02000000000000000000" pitchFamily="2" charset="0"/>
            <a:ea typeface="Roboto" panose="02000000000000000000" pitchFamily="2" charset="0"/>
            <a:cs typeface="Roboto" panose="02000000000000000000" pitchFamily="2" charset="0"/>
          </a:endParaRPr>
        </a:p>
      </dgm:t>
    </dgm:pt>
    <dgm:pt modelId="{96A017E8-6DE4-4D06-AAFC-B59E3773E15C}" type="parTrans" cxnId="{F5DC79D0-D06D-49C0-88E4-5B5CE5F725D4}">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9AD68BD3-ECD4-418D-8B81-414B65A04F16}" type="sibTrans" cxnId="{F5DC79D0-D06D-49C0-88E4-5B5CE5F725D4}">
      <dgm:prSet/>
      <dgm:spPr/>
      <dgm:t>
        <a:bodyPr/>
        <a:lstStyle/>
        <a:p>
          <a:endParaRPr lang="en-IN" sz="1200">
            <a:latin typeface="Roboto" panose="02000000000000000000" pitchFamily="2" charset="0"/>
            <a:ea typeface="Roboto" panose="02000000000000000000" pitchFamily="2" charset="0"/>
            <a:cs typeface="Roboto" panose="02000000000000000000" pitchFamily="2" charset="0"/>
          </a:endParaRPr>
        </a:p>
      </dgm:t>
    </dgm:pt>
    <dgm:pt modelId="{AD22C6C2-AEF1-4576-9019-A0A4D3AC2E9C}" type="pres">
      <dgm:prSet presAssocID="{D399C523-E5A4-42AF-9048-59C971C7EF3A}" presName="linear" presStyleCnt="0">
        <dgm:presLayoutVars>
          <dgm:animLvl val="lvl"/>
          <dgm:resizeHandles val="exact"/>
        </dgm:presLayoutVars>
      </dgm:prSet>
      <dgm:spPr/>
    </dgm:pt>
    <dgm:pt modelId="{BD547514-FD7E-4FD3-BF52-0B3DA390BCD4}" type="pres">
      <dgm:prSet presAssocID="{4FA2F17C-A28B-46A5-92CC-8ECBE4834E65}" presName="parentText" presStyleLbl="node1" presStyleIdx="0" presStyleCnt="2">
        <dgm:presLayoutVars>
          <dgm:chMax val="0"/>
          <dgm:bulletEnabled val="1"/>
        </dgm:presLayoutVars>
      </dgm:prSet>
      <dgm:spPr>
        <a:prstGeom prst="roundRect">
          <a:avLst/>
        </a:prstGeom>
      </dgm:spPr>
    </dgm:pt>
    <dgm:pt modelId="{F8D8CCC6-5CA9-43E8-96E8-406CCBF165E4}" type="pres">
      <dgm:prSet presAssocID="{D6DF9FC8-90D5-434D-AF4E-64D078BB3C61}" presName="spacer" presStyleCnt="0"/>
      <dgm:spPr/>
    </dgm:pt>
    <dgm:pt modelId="{CB78B39A-588E-41CC-8FA3-F69AFE2CF3D2}" type="pres">
      <dgm:prSet presAssocID="{8AD1BD95-C037-44A4-9055-C1077155C23D}" presName="parentText" presStyleLbl="node1" presStyleIdx="1" presStyleCnt="2" custLinFactNeighborX="0" custLinFactNeighborY="64784">
        <dgm:presLayoutVars>
          <dgm:chMax val="0"/>
          <dgm:bulletEnabled val="1"/>
        </dgm:presLayoutVars>
      </dgm:prSet>
      <dgm:spPr>
        <a:prstGeom prst="roundRect">
          <a:avLst/>
        </a:prstGeom>
      </dgm:spPr>
    </dgm:pt>
  </dgm:ptLst>
  <dgm:cxnLst>
    <dgm:cxn modelId="{EBE5C602-BCA5-4DD8-8351-3CA632DB3B51}" srcId="{D399C523-E5A4-42AF-9048-59C971C7EF3A}" destId="{4FA2F17C-A28B-46A5-92CC-8ECBE4834E65}" srcOrd="0" destOrd="0" parTransId="{72B4CD43-A1DC-4693-83D9-FA78D04EAA6A}" sibTransId="{D6DF9FC8-90D5-434D-AF4E-64D078BB3C61}"/>
    <dgm:cxn modelId="{D690EA19-0E21-46C4-8B5C-A34D90A5E1E1}" type="presOf" srcId="{8AD1BD95-C037-44A4-9055-C1077155C23D}" destId="{CB78B39A-588E-41CC-8FA3-F69AFE2CF3D2}" srcOrd="0" destOrd="0" presId="urn:microsoft.com/office/officeart/2005/8/layout/vList2"/>
    <dgm:cxn modelId="{676ECF32-9668-4971-B3BF-BB84DF205306}" type="presOf" srcId="{D399C523-E5A4-42AF-9048-59C971C7EF3A}" destId="{AD22C6C2-AEF1-4576-9019-A0A4D3AC2E9C}" srcOrd="0" destOrd="0" presId="urn:microsoft.com/office/officeart/2005/8/layout/vList2"/>
    <dgm:cxn modelId="{AE7C406D-14D2-4FED-8804-5A1D4C8966DB}" type="presOf" srcId="{4FA2F17C-A28B-46A5-92CC-8ECBE4834E65}" destId="{BD547514-FD7E-4FD3-BF52-0B3DA390BCD4}" srcOrd="0" destOrd="0" presId="urn:microsoft.com/office/officeart/2005/8/layout/vList2"/>
    <dgm:cxn modelId="{F5DC79D0-D06D-49C0-88E4-5B5CE5F725D4}" srcId="{D399C523-E5A4-42AF-9048-59C971C7EF3A}" destId="{8AD1BD95-C037-44A4-9055-C1077155C23D}" srcOrd="1" destOrd="0" parTransId="{96A017E8-6DE4-4D06-AAFC-B59E3773E15C}" sibTransId="{9AD68BD3-ECD4-418D-8B81-414B65A04F16}"/>
    <dgm:cxn modelId="{12658DD7-1E8E-4924-8FCA-06D78B659858}" type="presParOf" srcId="{AD22C6C2-AEF1-4576-9019-A0A4D3AC2E9C}" destId="{BD547514-FD7E-4FD3-BF52-0B3DA390BCD4}" srcOrd="0" destOrd="0" presId="urn:microsoft.com/office/officeart/2005/8/layout/vList2"/>
    <dgm:cxn modelId="{67FA9A29-9DF2-4065-9C7E-C78978F3D922}" type="presParOf" srcId="{AD22C6C2-AEF1-4576-9019-A0A4D3AC2E9C}" destId="{F8D8CCC6-5CA9-43E8-96E8-406CCBF165E4}" srcOrd="1" destOrd="0" presId="urn:microsoft.com/office/officeart/2005/8/layout/vList2"/>
    <dgm:cxn modelId="{C0F8F435-2BDC-41BB-B28E-9B84DEC39594}" type="presParOf" srcId="{AD22C6C2-AEF1-4576-9019-A0A4D3AC2E9C}" destId="{CB78B39A-588E-41CC-8FA3-F69AFE2CF3D2}" srcOrd="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E8AC44-3E6B-6941-A3B2-0A262BCECADE}" type="doc">
      <dgm:prSet loTypeId="urn:microsoft.com/office/officeart/2005/8/layout/lProcess2" loCatId="process" qsTypeId="urn:microsoft.com/office/officeart/2005/8/quickstyle/simple2" qsCatId="simple" csTypeId="urn:microsoft.com/office/officeart/2005/8/colors/accent3_1" csCatId="accent3" phldr="1"/>
      <dgm:spPr/>
      <dgm:t>
        <a:bodyPr/>
        <a:lstStyle/>
        <a:p>
          <a:endParaRPr lang="en-GB"/>
        </a:p>
      </dgm:t>
    </dgm:pt>
    <dgm:pt modelId="{8BCD98B3-8914-6940-802B-EEC337CBCF20}">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SD-WAN</a:t>
          </a:r>
        </a:p>
      </dgm:t>
    </dgm:pt>
    <dgm:pt modelId="{41708E38-F999-0548-B8D2-9424B11FA46F}" type="parTrans" cxnId="{9F4B980A-A847-D24B-9E39-8DA0B865A43C}">
      <dgm:prSet/>
      <dgm:spPr/>
      <dgm:t>
        <a:bodyPr/>
        <a:lstStyle/>
        <a:p>
          <a:endParaRPr lang="en-GB"/>
        </a:p>
      </dgm:t>
    </dgm:pt>
    <dgm:pt modelId="{F3711228-AEE7-644D-B3B0-6B53BF48B00B}" type="sibTrans" cxnId="{9F4B980A-A847-D24B-9E39-8DA0B865A43C}">
      <dgm:prSet/>
      <dgm:spPr/>
      <dgm:t>
        <a:bodyPr/>
        <a:lstStyle/>
        <a:p>
          <a:endParaRPr lang="en-GB"/>
        </a:p>
      </dgm:t>
    </dgm:pt>
    <dgm:pt modelId="{C81F50B5-AA42-D040-95FF-24EFD17ECDB0}">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a:t>
          </a:r>
        </a:p>
      </dgm:t>
    </dgm:pt>
    <dgm:pt modelId="{BA451B07-021D-494E-A0DA-A0117C9F0579}" type="parTrans" cxnId="{58D46E17-3236-CD43-8669-BB75EF6C0C1C}">
      <dgm:prSet/>
      <dgm:spPr/>
      <dgm:t>
        <a:bodyPr/>
        <a:lstStyle/>
        <a:p>
          <a:endParaRPr lang="en-GB"/>
        </a:p>
      </dgm:t>
    </dgm:pt>
    <dgm:pt modelId="{F7151883-FEA9-0D4D-84C3-9FED4358E350}" type="sibTrans" cxnId="{58D46E17-3236-CD43-8669-BB75EF6C0C1C}">
      <dgm:prSet/>
      <dgm:spPr/>
      <dgm:t>
        <a:bodyPr/>
        <a:lstStyle/>
        <a:p>
          <a:endParaRPr lang="en-GB"/>
        </a:p>
      </dgm:t>
    </dgm:pt>
    <dgm:pt modelId="{D241DE51-41B8-204C-9FC2-DAF7B8337099}">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Versa</a:t>
          </a:r>
        </a:p>
      </dgm:t>
    </dgm:pt>
    <dgm:pt modelId="{A679147D-E341-9E46-A793-D61E577E5E88}" type="parTrans" cxnId="{B2E4B28F-C9A1-A943-8340-CA2E4AA88FEA}">
      <dgm:prSet/>
      <dgm:spPr/>
      <dgm:t>
        <a:bodyPr/>
        <a:lstStyle/>
        <a:p>
          <a:endParaRPr lang="en-GB"/>
        </a:p>
      </dgm:t>
    </dgm:pt>
    <dgm:pt modelId="{AA393D1E-386A-8641-95B8-DD4DF69A14B7}" type="sibTrans" cxnId="{B2E4B28F-C9A1-A943-8340-CA2E4AA88FEA}">
      <dgm:prSet/>
      <dgm:spPr/>
      <dgm:t>
        <a:bodyPr/>
        <a:lstStyle/>
        <a:p>
          <a:endParaRPr lang="en-GB"/>
        </a:p>
      </dgm:t>
    </dgm:pt>
    <dgm:pt modelId="{924963A3-CE8D-CA4C-B654-3E0F4C16B09D}">
      <dgm:prSet phldrT="[Text]" custT="1"/>
      <dgm:spPr>
        <a:solidFill>
          <a:schemeClr val="tx2">
            <a:lumMod val="75000"/>
            <a:alpha val="80000"/>
          </a:scheme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Routing /switch</a:t>
          </a:r>
        </a:p>
      </dgm:t>
    </dgm:pt>
    <dgm:pt modelId="{813651D2-4C75-784E-AD13-9FCFC061FD81}" type="parTrans" cxnId="{1DAE3219-638D-8D48-B618-F94D3FA58C28}">
      <dgm:prSet/>
      <dgm:spPr/>
      <dgm:t>
        <a:bodyPr/>
        <a:lstStyle/>
        <a:p>
          <a:endParaRPr lang="en-GB"/>
        </a:p>
      </dgm:t>
    </dgm:pt>
    <dgm:pt modelId="{DAB0CC5D-A6D1-954D-A05D-393A9D41D53C}" type="sibTrans" cxnId="{1DAE3219-638D-8D48-B618-F94D3FA58C28}">
      <dgm:prSet/>
      <dgm:spPr/>
      <dgm:t>
        <a:bodyPr/>
        <a:lstStyle/>
        <a:p>
          <a:endParaRPr lang="en-GB"/>
        </a:p>
      </dgm:t>
    </dgm:pt>
    <dgm:pt modelId="{E23ECD71-F24C-D24F-9E6A-4DBD14276B9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ISR/ Catalyst</a:t>
          </a:r>
        </a:p>
      </dgm:t>
    </dgm:pt>
    <dgm:pt modelId="{CCEB5531-5D09-0E48-AEFB-3B801CF13EC9}" type="parTrans" cxnId="{8371CFCD-11D7-5A42-8EAF-61B8C3F212F9}">
      <dgm:prSet/>
      <dgm:spPr/>
      <dgm:t>
        <a:bodyPr/>
        <a:lstStyle/>
        <a:p>
          <a:endParaRPr lang="en-GB"/>
        </a:p>
      </dgm:t>
    </dgm:pt>
    <dgm:pt modelId="{65D17C74-A304-604E-A1DA-96CFC12B8B0C}" type="sibTrans" cxnId="{8371CFCD-11D7-5A42-8EAF-61B8C3F212F9}">
      <dgm:prSet/>
      <dgm:spPr/>
      <dgm:t>
        <a:bodyPr/>
        <a:lstStyle/>
        <a:p>
          <a:endParaRPr lang="en-GB"/>
        </a:p>
      </dgm:t>
    </dgm:pt>
    <dgm:pt modelId="{36ED0BD9-FC07-BC4D-BACE-8778F1A0E76E}">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Juniper</a:t>
          </a:r>
        </a:p>
      </dgm:t>
    </dgm:pt>
    <dgm:pt modelId="{B747B170-66A9-5A44-A85E-211803C1B1A4}" type="parTrans" cxnId="{49F5711F-0D7D-634E-A3E2-229C73C5AFAF}">
      <dgm:prSet/>
      <dgm:spPr/>
      <dgm:t>
        <a:bodyPr/>
        <a:lstStyle/>
        <a:p>
          <a:endParaRPr lang="en-GB"/>
        </a:p>
      </dgm:t>
    </dgm:pt>
    <dgm:pt modelId="{81ACCEFB-D92A-F14C-B3F1-18BC29FC74F8}" type="sibTrans" cxnId="{49F5711F-0D7D-634E-A3E2-229C73C5AFAF}">
      <dgm:prSet/>
      <dgm:spPr/>
      <dgm:t>
        <a:bodyPr/>
        <a:lstStyle/>
        <a:p>
          <a:endParaRPr lang="en-GB"/>
        </a:p>
      </dgm:t>
    </dgm:pt>
    <dgm:pt modelId="{888886AF-D56B-1744-8736-306389C8548F}">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Wi-fi</a:t>
          </a:r>
        </a:p>
      </dgm:t>
    </dgm:pt>
    <dgm:pt modelId="{9F9A34CA-F01D-494C-946B-A39CE7029BD5}" type="parTrans" cxnId="{10144A41-FE1E-1049-B535-31A015A6C7F9}">
      <dgm:prSet/>
      <dgm:spPr/>
      <dgm:t>
        <a:bodyPr/>
        <a:lstStyle/>
        <a:p>
          <a:endParaRPr lang="en-GB"/>
        </a:p>
      </dgm:t>
    </dgm:pt>
    <dgm:pt modelId="{F4F60BF1-9373-5946-B5F2-FDAA431AFA88}" type="sibTrans" cxnId="{10144A41-FE1E-1049-B535-31A015A6C7F9}">
      <dgm:prSet/>
      <dgm:spPr/>
      <dgm:t>
        <a:bodyPr/>
        <a:lstStyle/>
        <a:p>
          <a:endParaRPr lang="en-GB"/>
        </a:p>
      </dgm:t>
    </dgm:pt>
    <dgm:pt modelId="{898997E8-23FB-B845-86BB-82D2B0D024F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Meraki</a:t>
          </a:r>
        </a:p>
      </dgm:t>
    </dgm:pt>
    <dgm:pt modelId="{3593E174-F564-8A43-BC26-1A363ABF2798}" type="parTrans" cxnId="{37B1CDDF-BB9C-3141-9798-3214A2C1FC59}">
      <dgm:prSet/>
      <dgm:spPr/>
      <dgm:t>
        <a:bodyPr/>
        <a:lstStyle/>
        <a:p>
          <a:endParaRPr lang="en-GB"/>
        </a:p>
      </dgm:t>
    </dgm:pt>
    <dgm:pt modelId="{0809D521-83F6-FF42-AEC0-7841C90D08CB}" type="sibTrans" cxnId="{37B1CDDF-BB9C-3141-9798-3214A2C1FC59}">
      <dgm:prSet/>
      <dgm:spPr/>
      <dgm:t>
        <a:bodyPr/>
        <a:lstStyle/>
        <a:p>
          <a:endParaRPr lang="en-GB"/>
        </a:p>
      </dgm:t>
    </dgm:pt>
    <dgm:pt modelId="{3295FCE2-235B-2E40-9671-DCF5746C8309}">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Aruba</a:t>
          </a:r>
        </a:p>
      </dgm:t>
    </dgm:pt>
    <dgm:pt modelId="{EE35EACF-2850-C34A-9160-262D2B404EE7}" type="parTrans" cxnId="{483B2DA7-EE29-AC4F-81BC-1506015D187B}">
      <dgm:prSet/>
      <dgm:spPr/>
      <dgm:t>
        <a:bodyPr/>
        <a:lstStyle/>
        <a:p>
          <a:endParaRPr lang="en-GB"/>
        </a:p>
      </dgm:t>
    </dgm:pt>
    <dgm:pt modelId="{B972F591-9298-2645-AFA8-5740CC5EF786}" type="sibTrans" cxnId="{483B2DA7-EE29-AC4F-81BC-1506015D187B}">
      <dgm:prSet/>
      <dgm:spPr/>
      <dgm:t>
        <a:bodyPr/>
        <a:lstStyle/>
        <a:p>
          <a:endParaRPr lang="en-GB"/>
        </a:p>
      </dgm:t>
    </dgm:pt>
    <dgm:pt modelId="{61F96BD5-7286-E84F-9AE5-DBDBD46E8614}">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Fortinet</a:t>
          </a:r>
        </a:p>
      </dgm:t>
    </dgm:pt>
    <dgm:pt modelId="{4BF57924-FC35-EE40-AECE-033FB966AFC3}" type="parTrans" cxnId="{3353954E-19E2-724B-9041-854078E5029C}">
      <dgm:prSet/>
      <dgm:spPr/>
      <dgm:t>
        <a:bodyPr/>
        <a:lstStyle/>
        <a:p>
          <a:endParaRPr lang="en-GB"/>
        </a:p>
      </dgm:t>
    </dgm:pt>
    <dgm:pt modelId="{E3630204-2522-D64B-BA69-D0447DCF6B53}" type="sibTrans" cxnId="{3353954E-19E2-724B-9041-854078E5029C}">
      <dgm:prSet/>
      <dgm:spPr/>
      <dgm:t>
        <a:bodyPr/>
        <a:lstStyle/>
        <a:p>
          <a:endParaRPr lang="en-GB"/>
        </a:p>
      </dgm:t>
    </dgm:pt>
    <dgm:pt modelId="{8A37CDEF-539C-994D-884B-C5D3D467094E}">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Fatpipe</a:t>
          </a:r>
        </a:p>
      </dgm:t>
    </dgm:pt>
    <dgm:pt modelId="{9DCD827E-9604-D241-AF8B-0AE40D93F3AA}" type="parTrans" cxnId="{989D4F79-A8E1-794F-A79E-27CD5C968B9E}">
      <dgm:prSet/>
      <dgm:spPr/>
      <dgm:t>
        <a:bodyPr/>
        <a:lstStyle/>
        <a:p>
          <a:endParaRPr lang="en-GB"/>
        </a:p>
      </dgm:t>
    </dgm:pt>
    <dgm:pt modelId="{EC154E30-AE47-2643-B52C-B1818006C3C8}" type="sibTrans" cxnId="{989D4F79-A8E1-794F-A79E-27CD5C968B9E}">
      <dgm:prSet/>
      <dgm:spPr/>
      <dgm:t>
        <a:bodyPr/>
        <a:lstStyle/>
        <a:p>
          <a:endParaRPr lang="en-GB"/>
        </a:p>
      </dgm:t>
    </dgm:pt>
    <dgm:pt modelId="{B6647161-87A0-034F-921C-1C4A9C592D7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Aruba / Silverpeak</a:t>
          </a:r>
        </a:p>
      </dgm:t>
    </dgm:pt>
    <dgm:pt modelId="{99E19580-4C75-444A-8129-13AD048EA02F}" type="parTrans" cxnId="{D81D7508-6769-7049-8495-F6947E352871}">
      <dgm:prSet/>
      <dgm:spPr/>
      <dgm:t>
        <a:bodyPr/>
        <a:lstStyle/>
        <a:p>
          <a:endParaRPr lang="en-GB"/>
        </a:p>
      </dgm:t>
    </dgm:pt>
    <dgm:pt modelId="{AB4BC052-9B12-B047-894D-38FF68C9EF13}" type="sibTrans" cxnId="{D81D7508-6769-7049-8495-F6947E352871}">
      <dgm:prSet/>
      <dgm:spPr/>
      <dgm:t>
        <a:bodyPr/>
        <a:lstStyle/>
        <a:p>
          <a:endParaRPr lang="en-GB"/>
        </a:p>
      </dgm:t>
    </dgm:pt>
    <dgm:pt modelId="{0674F778-BAB4-2940-9BA8-F0B36B8F8D2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HPE/Aruba</a:t>
          </a:r>
        </a:p>
      </dgm:t>
    </dgm:pt>
    <dgm:pt modelId="{7F6C8B9F-9EB6-9E48-B36A-DE65A1CB9411}" type="parTrans" cxnId="{A535C2B6-AB8D-FD40-975B-F0CC8C9BA700}">
      <dgm:prSet/>
      <dgm:spPr/>
      <dgm:t>
        <a:bodyPr/>
        <a:lstStyle/>
        <a:p>
          <a:endParaRPr lang="en-GB"/>
        </a:p>
      </dgm:t>
    </dgm:pt>
    <dgm:pt modelId="{02C08FBC-2D23-3D42-83D1-05501F76339F}" type="sibTrans" cxnId="{A535C2B6-AB8D-FD40-975B-F0CC8C9BA700}">
      <dgm:prSet/>
      <dgm:spPr/>
      <dgm:t>
        <a:bodyPr/>
        <a:lstStyle/>
        <a:p>
          <a:endParaRPr lang="en-GB"/>
        </a:p>
      </dgm:t>
    </dgm:pt>
    <dgm:pt modelId="{4FE8F117-432C-1443-ACD4-C3859D215608}">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Meraki</a:t>
          </a:r>
        </a:p>
      </dgm:t>
    </dgm:pt>
    <dgm:pt modelId="{77BF05FA-57EE-A640-96EB-059B53CBC12F}" type="parTrans" cxnId="{C33CDD41-F326-7F4A-BF48-DBA82FDADD7D}">
      <dgm:prSet/>
      <dgm:spPr/>
      <dgm:t>
        <a:bodyPr/>
        <a:lstStyle/>
        <a:p>
          <a:endParaRPr lang="en-GB"/>
        </a:p>
      </dgm:t>
    </dgm:pt>
    <dgm:pt modelId="{D359BBF3-87FC-6A45-AEDD-946970C78E30}" type="sibTrans" cxnId="{C33CDD41-F326-7F4A-BF48-DBA82FDADD7D}">
      <dgm:prSet/>
      <dgm:spPr/>
      <dgm:t>
        <a:bodyPr/>
        <a:lstStyle/>
        <a:p>
          <a:endParaRPr lang="en-GB"/>
        </a:p>
      </dgm:t>
    </dgm:pt>
    <dgm:pt modelId="{C0D4AB59-B0C8-E24F-9EC0-426314A51546}">
      <dgm:prSet phldrT="[Text]" custT="1"/>
      <dgm:spPr>
        <a:solidFill>
          <a:schemeClr val="tx2">
            <a:lumMod val="75000"/>
            <a:alpha val="80000"/>
          </a:scheme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SASE</a:t>
          </a:r>
        </a:p>
      </dgm:t>
    </dgm:pt>
    <dgm:pt modelId="{193D7EC5-812E-514B-9F78-8CA5F1156104}" type="parTrans" cxnId="{7E01E142-56C9-4947-8981-A1307A42FBF6}">
      <dgm:prSet/>
      <dgm:spPr/>
      <dgm:t>
        <a:bodyPr/>
        <a:lstStyle/>
        <a:p>
          <a:endParaRPr lang="en-GB"/>
        </a:p>
      </dgm:t>
    </dgm:pt>
    <dgm:pt modelId="{168AB89C-C7F8-F342-8712-3389F124994D}" type="sibTrans" cxnId="{7E01E142-56C9-4947-8981-A1307A42FBF6}">
      <dgm:prSet/>
      <dgm:spPr/>
      <dgm:t>
        <a:bodyPr/>
        <a:lstStyle/>
        <a:p>
          <a:endParaRPr lang="en-GB"/>
        </a:p>
      </dgm:t>
    </dgm:pt>
    <dgm:pt modelId="{D93B71DC-37C2-9B43-A1EE-E71A86DDDB8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Umbrella</a:t>
          </a:r>
        </a:p>
      </dgm:t>
    </dgm:pt>
    <dgm:pt modelId="{F1870AAB-D255-7B41-B185-907AF7BCC4CD}" type="parTrans" cxnId="{534FC554-F23C-AA4E-9E4E-DF9BCAC0F6FA}">
      <dgm:prSet/>
      <dgm:spPr/>
      <dgm:t>
        <a:bodyPr/>
        <a:lstStyle/>
        <a:p>
          <a:endParaRPr lang="en-GB"/>
        </a:p>
      </dgm:t>
    </dgm:pt>
    <dgm:pt modelId="{73ADCF64-D78E-8C4F-AE23-33EEFC6FC37B}" type="sibTrans" cxnId="{534FC554-F23C-AA4E-9E4E-DF9BCAC0F6FA}">
      <dgm:prSet/>
      <dgm:spPr/>
      <dgm:t>
        <a:bodyPr/>
        <a:lstStyle/>
        <a:p>
          <a:endParaRPr lang="en-GB"/>
        </a:p>
      </dgm:t>
    </dgm:pt>
    <dgm:pt modelId="{4D168C6A-A796-204F-9384-485961AFBA83}">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Netskope</a:t>
          </a:r>
        </a:p>
      </dgm:t>
    </dgm:pt>
    <dgm:pt modelId="{0EB3D1A4-DCD2-0B49-9BE8-62E437E543F7}" type="parTrans" cxnId="{514E7D09-CA9A-B640-B500-2E612620D24F}">
      <dgm:prSet/>
      <dgm:spPr/>
      <dgm:t>
        <a:bodyPr/>
        <a:lstStyle/>
        <a:p>
          <a:endParaRPr lang="en-GB"/>
        </a:p>
      </dgm:t>
    </dgm:pt>
    <dgm:pt modelId="{EA1827A8-B879-5243-A074-7A64BFB5DD07}" type="sibTrans" cxnId="{514E7D09-CA9A-B640-B500-2E612620D24F}">
      <dgm:prSet/>
      <dgm:spPr/>
      <dgm:t>
        <a:bodyPr/>
        <a:lstStyle/>
        <a:p>
          <a:endParaRPr lang="en-GB"/>
        </a:p>
      </dgm:t>
    </dgm:pt>
    <dgm:pt modelId="{366D8E6E-978B-0D45-BF6F-1DC2CEE0AA28}">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Zscaler</a:t>
          </a:r>
        </a:p>
      </dgm:t>
    </dgm:pt>
    <dgm:pt modelId="{DCE6EA74-E6B9-AE43-8BD4-0BCF3A06EAE9}" type="parTrans" cxnId="{CB9B5349-7D9D-F641-9FED-2E00AED3799F}">
      <dgm:prSet/>
      <dgm:spPr/>
      <dgm:t>
        <a:bodyPr/>
        <a:lstStyle/>
        <a:p>
          <a:endParaRPr lang="en-GB"/>
        </a:p>
      </dgm:t>
    </dgm:pt>
    <dgm:pt modelId="{F60452AF-2517-FF45-926D-EA70B741EF19}" type="sibTrans" cxnId="{CB9B5349-7D9D-F641-9FED-2E00AED3799F}">
      <dgm:prSet/>
      <dgm:spPr/>
      <dgm:t>
        <a:bodyPr/>
        <a:lstStyle/>
        <a:p>
          <a:endParaRPr lang="en-GB"/>
        </a:p>
      </dgm:t>
    </dgm:pt>
    <dgm:pt modelId="{25E27AC2-4DC8-DF49-A589-F6774DC8A62F}">
      <dgm:prSet phldrT="[Text]" custT="1"/>
      <dgm:spPr>
        <a:solidFill>
          <a:srgbClr val="10253F">
            <a:alpha val="80000"/>
          </a:srgbClr>
        </a:solidFill>
        <a:ln w="6350">
          <a:solidFill>
            <a:schemeClr val="accent1">
              <a:lumMod val="75000"/>
            </a:schemeClr>
          </a:solidFill>
        </a:ln>
        <a:effectLst/>
      </dgm:spPr>
      <dgm:t>
        <a:bodyPr/>
        <a:lstStyle/>
        <a:p>
          <a:pPr>
            <a:lnSpc>
              <a:spcPct val="100000"/>
            </a:lnSpc>
            <a:spcAft>
              <a:spcPts val="0"/>
            </a:spcAft>
          </a:pPr>
          <a:r>
            <a:rPr lang="en-GB" sz="1600" b="1" dirty="0">
              <a:solidFill>
                <a:srgbClr val="BED730"/>
              </a:solidFill>
            </a:rPr>
            <a:t>Collab</a:t>
          </a:r>
        </a:p>
      </dgm:t>
    </dgm:pt>
    <dgm:pt modelId="{FAD87C67-C2F3-1946-8073-18157BAB586B}" type="parTrans" cxnId="{C272E707-D6E7-F64B-8553-D8D06D365492}">
      <dgm:prSet/>
      <dgm:spPr/>
      <dgm:t>
        <a:bodyPr/>
        <a:lstStyle/>
        <a:p>
          <a:endParaRPr lang="en-GB"/>
        </a:p>
      </dgm:t>
    </dgm:pt>
    <dgm:pt modelId="{4764AE98-C985-EF4B-B571-ED2C595422A9}" type="sibTrans" cxnId="{C272E707-D6E7-F64B-8553-D8D06D365492}">
      <dgm:prSet/>
      <dgm:spPr/>
      <dgm:t>
        <a:bodyPr/>
        <a:lstStyle/>
        <a:p>
          <a:endParaRPr lang="en-GB"/>
        </a:p>
      </dgm:t>
    </dgm:pt>
    <dgm:pt modelId="{204372B5-ADF9-C24C-8EB3-5C5DD9AA4BB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CUCM / UCCE</a:t>
          </a:r>
        </a:p>
      </dgm:t>
    </dgm:pt>
    <dgm:pt modelId="{842E34BB-81EA-7C45-AD19-2D4810D5E19E}" type="parTrans" cxnId="{8D1F5633-028E-294A-8374-2FAAF237DD4A}">
      <dgm:prSet/>
      <dgm:spPr/>
      <dgm:t>
        <a:bodyPr/>
        <a:lstStyle/>
        <a:p>
          <a:endParaRPr lang="en-GB"/>
        </a:p>
      </dgm:t>
    </dgm:pt>
    <dgm:pt modelId="{908CE3AA-3FF7-6E4C-B19D-5341F76E3E6C}" type="sibTrans" cxnId="{8D1F5633-028E-294A-8374-2FAAF237DD4A}">
      <dgm:prSet/>
      <dgm:spPr/>
      <dgm:t>
        <a:bodyPr/>
        <a:lstStyle/>
        <a:p>
          <a:endParaRPr lang="en-GB"/>
        </a:p>
      </dgm:t>
    </dgm:pt>
    <dgm:pt modelId="{31CEA767-8744-4C4D-8313-084B10BCFE71}">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CUBE</a:t>
          </a:r>
        </a:p>
      </dgm:t>
    </dgm:pt>
    <dgm:pt modelId="{C6027CBD-3329-3A46-94F0-C767C1C96B60}" type="parTrans" cxnId="{00A8A297-2BF4-CC48-90CA-F50549B3C237}">
      <dgm:prSet/>
      <dgm:spPr/>
      <dgm:t>
        <a:bodyPr/>
        <a:lstStyle/>
        <a:p>
          <a:endParaRPr lang="en-GB"/>
        </a:p>
      </dgm:t>
    </dgm:pt>
    <dgm:pt modelId="{DD794FEF-4F2B-C14D-8A1A-C4388D275C03}" type="sibTrans" cxnId="{00A8A297-2BF4-CC48-90CA-F50549B3C237}">
      <dgm:prSet/>
      <dgm:spPr/>
      <dgm:t>
        <a:bodyPr/>
        <a:lstStyle/>
        <a:p>
          <a:endParaRPr lang="en-GB"/>
        </a:p>
      </dgm:t>
    </dgm:pt>
    <dgm:pt modelId="{75D7EB59-4D20-4646-A8D3-B4EA81DD74D7}">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Oracle SBC</a:t>
          </a:r>
        </a:p>
      </dgm:t>
    </dgm:pt>
    <dgm:pt modelId="{9AAAAF94-559E-9148-9BC1-A3D093BB037E}" type="parTrans" cxnId="{C2A62379-C9EB-4342-9961-77E4B50B0A87}">
      <dgm:prSet/>
      <dgm:spPr/>
      <dgm:t>
        <a:bodyPr/>
        <a:lstStyle/>
        <a:p>
          <a:endParaRPr lang="en-GB"/>
        </a:p>
      </dgm:t>
    </dgm:pt>
    <dgm:pt modelId="{215CAD02-F3A9-F84A-94AD-43619FC4F602}" type="sibTrans" cxnId="{C2A62379-C9EB-4342-9961-77E4B50B0A87}">
      <dgm:prSet/>
      <dgm:spPr/>
      <dgm:t>
        <a:bodyPr/>
        <a:lstStyle/>
        <a:p>
          <a:endParaRPr lang="en-GB"/>
        </a:p>
      </dgm:t>
    </dgm:pt>
    <dgm:pt modelId="{1611ABD6-AD0C-FA4D-9776-5929AE760CE6}">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Video conferencing</a:t>
          </a:r>
        </a:p>
      </dgm:t>
    </dgm:pt>
    <dgm:pt modelId="{401BF345-552F-B249-B22B-63460C36457E}" type="parTrans" cxnId="{06F96BE8-6A55-CB48-B723-4F557829B9D9}">
      <dgm:prSet/>
      <dgm:spPr/>
      <dgm:t>
        <a:bodyPr/>
        <a:lstStyle/>
        <a:p>
          <a:endParaRPr lang="en-GB"/>
        </a:p>
      </dgm:t>
    </dgm:pt>
    <dgm:pt modelId="{91E262CD-71B0-2E43-8C72-F84BE4288CC4}" type="sibTrans" cxnId="{06F96BE8-6A55-CB48-B723-4F557829B9D9}">
      <dgm:prSet/>
      <dgm:spPr/>
      <dgm:t>
        <a:bodyPr/>
        <a:lstStyle/>
        <a:p>
          <a:endParaRPr lang="en-GB"/>
        </a:p>
      </dgm:t>
    </dgm:pt>
    <dgm:pt modelId="{895814F4-DFF8-471D-9153-828573A4A6B3}">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Cisco WLC/AP</a:t>
          </a:r>
        </a:p>
      </dgm:t>
    </dgm:pt>
    <dgm:pt modelId="{53B4EFCB-D21C-4F49-AC35-B300C3CA98E7}" type="parTrans" cxnId="{1E09A051-F233-402B-BF71-DF575C4185E4}">
      <dgm:prSet/>
      <dgm:spPr/>
      <dgm:t>
        <a:bodyPr/>
        <a:lstStyle/>
        <a:p>
          <a:endParaRPr lang="en-US"/>
        </a:p>
      </dgm:t>
    </dgm:pt>
    <dgm:pt modelId="{43253988-1D98-4C1B-ADA7-3E18431CB890}" type="sibTrans" cxnId="{1E09A051-F233-402B-BF71-DF575C4185E4}">
      <dgm:prSet/>
      <dgm:spPr/>
      <dgm:t>
        <a:bodyPr/>
        <a:lstStyle/>
        <a:p>
          <a:endParaRPr lang="en-US"/>
        </a:p>
      </dgm:t>
    </dgm:pt>
    <dgm:pt modelId="{935CAFB6-7743-406A-860E-4676DD618655}">
      <dgm:prSet phldrT="[Text]" custT="1"/>
      <dgm:spPr>
        <a:solidFill>
          <a:schemeClr val="bg1"/>
        </a:solidFill>
        <a:ln w="6350">
          <a:solidFill>
            <a:schemeClr val="accent1">
              <a:lumMod val="60000"/>
              <a:lumOff val="40000"/>
            </a:schemeClr>
          </a:solidFill>
        </a:ln>
        <a:effectLst/>
      </dgm:spPr>
      <dgm:t>
        <a:bodyPr/>
        <a:lstStyle/>
        <a:p>
          <a:pPr>
            <a:lnSpc>
              <a:spcPct val="100000"/>
            </a:lnSpc>
            <a:spcAft>
              <a:spcPts val="0"/>
            </a:spcAft>
          </a:pPr>
          <a:r>
            <a:rPr lang="en-GB" sz="1050" dirty="0"/>
            <a:t>Fortinet</a:t>
          </a:r>
        </a:p>
      </dgm:t>
    </dgm:pt>
    <dgm:pt modelId="{0793DC60-CDBB-498D-8E2A-1B036D7FD1FB}" type="parTrans" cxnId="{12996B65-7393-486E-9B90-922CF22D950A}">
      <dgm:prSet/>
      <dgm:spPr/>
      <dgm:t>
        <a:bodyPr/>
        <a:lstStyle/>
        <a:p>
          <a:endParaRPr lang="en-US"/>
        </a:p>
      </dgm:t>
    </dgm:pt>
    <dgm:pt modelId="{65DA86EF-0EED-4842-ACDC-19D3FD4C4AE8}" type="sibTrans" cxnId="{12996B65-7393-486E-9B90-922CF22D950A}">
      <dgm:prSet/>
      <dgm:spPr/>
      <dgm:t>
        <a:bodyPr/>
        <a:lstStyle/>
        <a:p>
          <a:endParaRPr lang="en-US"/>
        </a:p>
      </dgm:t>
    </dgm:pt>
    <dgm:pt modelId="{C8B75BCA-6F13-9D4A-87D1-81B3ACE76767}" type="pres">
      <dgm:prSet presAssocID="{4BE8AC44-3E6B-6941-A3B2-0A262BCECADE}" presName="theList" presStyleCnt="0">
        <dgm:presLayoutVars>
          <dgm:dir/>
          <dgm:animLvl val="lvl"/>
          <dgm:resizeHandles val="exact"/>
        </dgm:presLayoutVars>
      </dgm:prSet>
      <dgm:spPr/>
    </dgm:pt>
    <dgm:pt modelId="{0161AE56-1BFF-314D-B970-C0ABA16002F1}" type="pres">
      <dgm:prSet presAssocID="{8BCD98B3-8914-6940-802B-EEC337CBCF20}" presName="compNode" presStyleCnt="0"/>
      <dgm:spPr/>
    </dgm:pt>
    <dgm:pt modelId="{4CDF7871-6E18-154A-AAF2-7E1B319ECDF6}" type="pres">
      <dgm:prSet presAssocID="{8BCD98B3-8914-6940-802B-EEC337CBCF20}" presName="aNode" presStyleLbl="bgShp" presStyleIdx="0" presStyleCnt="5"/>
      <dgm:spPr/>
    </dgm:pt>
    <dgm:pt modelId="{5D882A81-123D-414E-9140-2F9DA0882803}" type="pres">
      <dgm:prSet presAssocID="{8BCD98B3-8914-6940-802B-EEC337CBCF20}" presName="textNode" presStyleLbl="bgShp" presStyleIdx="0" presStyleCnt="5"/>
      <dgm:spPr/>
    </dgm:pt>
    <dgm:pt modelId="{F341CEB2-A41B-EC45-B166-72CE9EAF1995}" type="pres">
      <dgm:prSet presAssocID="{8BCD98B3-8914-6940-802B-EEC337CBCF20}" presName="compChildNode" presStyleCnt="0"/>
      <dgm:spPr/>
    </dgm:pt>
    <dgm:pt modelId="{98A1525D-D022-EF4E-99A7-C18543413BEB}" type="pres">
      <dgm:prSet presAssocID="{8BCD98B3-8914-6940-802B-EEC337CBCF20}" presName="theInnerList" presStyleCnt="0"/>
      <dgm:spPr/>
    </dgm:pt>
    <dgm:pt modelId="{C7842112-2564-5648-8CD0-1F5876A41778}" type="pres">
      <dgm:prSet presAssocID="{C81F50B5-AA42-D040-95FF-24EFD17ECDB0}" presName="childNode" presStyleLbl="node1" presStyleIdx="0" presStyleCnt="20">
        <dgm:presLayoutVars>
          <dgm:bulletEnabled val="1"/>
        </dgm:presLayoutVars>
      </dgm:prSet>
      <dgm:spPr/>
    </dgm:pt>
    <dgm:pt modelId="{E1F47C83-C7C8-744C-BBD6-7B43C5E3F186}" type="pres">
      <dgm:prSet presAssocID="{C81F50B5-AA42-D040-95FF-24EFD17ECDB0}" presName="aSpace2" presStyleCnt="0"/>
      <dgm:spPr/>
    </dgm:pt>
    <dgm:pt modelId="{2AC6057D-DE77-F246-8860-A3C12475FE7C}" type="pres">
      <dgm:prSet presAssocID="{D241DE51-41B8-204C-9FC2-DAF7B8337099}" presName="childNode" presStyleLbl="node1" presStyleIdx="1" presStyleCnt="20">
        <dgm:presLayoutVars>
          <dgm:bulletEnabled val="1"/>
        </dgm:presLayoutVars>
      </dgm:prSet>
      <dgm:spPr/>
    </dgm:pt>
    <dgm:pt modelId="{ECF26002-FB7C-F147-B74A-295E1B3A39FE}" type="pres">
      <dgm:prSet presAssocID="{D241DE51-41B8-204C-9FC2-DAF7B8337099}" presName="aSpace2" presStyleCnt="0"/>
      <dgm:spPr/>
    </dgm:pt>
    <dgm:pt modelId="{FECCF55F-3AA9-C04B-831C-BE76424B7590}" type="pres">
      <dgm:prSet presAssocID="{61F96BD5-7286-E84F-9AE5-DBDBD46E8614}" presName="childNode" presStyleLbl="node1" presStyleIdx="2" presStyleCnt="20">
        <dgm:presLayoutVars>
          <dgm:bulletEnabled val="1"/>
        </dgm:presLayoutVars>
      </dgm:prSet>
      <dgm:spPr/>
    </dgm:pt>
    <dgm:pt modelId="{C9FBCE9C-08A5-D945-A970-2EA129CB8AC5}" type="pres">
      <dgm:prSet presAssocID="{61F96BD5-7286-E84F-9AE5-DBDBD46E8614}" presName="aSpace2" presStyleCnt="0"/>
      <dgm:spPr/>
    </dgm:pt>
    <dgm:pt modelId="{4E3CA083-4637-0745-B714-66EDED7B449D}" type="pres">
      <dgm:prSet presAssocID="{8A37CDEF-539C-994D-884B-C5D3D467094E}" presName="childNode" presStyleLbl="node1" presStyleIdx="3" presStyleCnt="20">
        <dgm:presLayoutVars>
          <dgm:bulletEnabled val="1"/>
        </dgm:presLayoutVars>
      </dgm:prSet>
      <dgm:spPr/>
    </dgm:pt>
    <dgm:pt modelId="{445952E8-BEDD-FA4E-8AB8-298B24EB2E5E}" type="pres">
      <dgm:prSet presAssocID="{8A37CDEF-539C-994D-884B-C5D3D467094E}" presName="aSpace2" presStyleCnt="0"/>
      <dgm:spPr/>
    </dgm:pt>
    <dgm:pt modelId="{CEE534E9-9C07-B74B-B2F1-D0E5B14601DF}" type="pres">
      <dgm:prSet presAssocID="{B6647161-87A0-034F-921C-1C4A9C592D77}" presName="childNode" presStyleLbl="node1" presStyleIdx="4" presStyleCnt="20">
        <dgm:presLayoutVars>
          <dgm:bulletEnabled val="1"/>
        </dgm:presLayoutVars>
      </dgm:prSet>
      <dgm:spPr/>
    </dgm:pt>
    <dgm:pt modelId="{5E27633A-36DF-0C41-AFDB-2ED25D9CA866}" type="pres">
      <dgm:prSet presAssocID="{8BCD98B3-8914-6940-802B-EEC337CBCF20}" presName="aSpace" presStyleCnt="0"/>
      <dgm:spPr/>
    </dgm:pt>
    <dgm:pt modelId="{5F119D4A-5C1E-2B40-A860-B979E7FDE28E}" type="pres">
      <dgm:prSet presAssocID="{924963A3-CE8D-CA4C-B654-3E0F4C16B09D}" presName="compNode" presStyleCnt="0"/>
      <dgm:spPr/>
    </dgm:pt>
    <dgm:pt modelId="{B53FE5F5-C38A-2748-9F33-8E5BEA7106F1}" type="pres">
      <dgm:prSet presAssocID="{924963A3-CE8D-CA4C-B654-3E0F4C16B09D}" presName="aNode" presStyleLbl="bgShp" presStyleIdx="1" presStyleCnt="5"/>
      <dgm:spPr/>
    </dgm:pt>
    <dgm:pt modelId="{5F154FF7-A54F-1E45-BAF0-4DA1598D04B9}" type="pres">
      <dgm:prSet presAssocID="{924963A3-CE8D-CA4C-B654-3E0F4C16B09D}" presName="textNode" presStyleLbl="bgShp" presStyleIdx="1" presStyleCnt="5"/>
      <dgm:spPr/>
    </dgm:pt>
    <dgm:pt modelId="{4301F529-4D63-3A4A-A99A-CDC5EA0E6855}" type="pres">
      <dgm:prSet presAssocID="{924963A3-CE8D-CA4C-B654-3E0F4C16B09D}" presName="compChildNode" presStyleCnt="0"/>
      <dgm:spPr/>
    </dgm:pt>
    <dgm:pt modelId="{96CFE43A-2A84-F549-9334-95A1881CF3FA}" type="pres">
      <dgm:prSet presAssocID="{924963A3-CE8D-CA4C-B654-3E0F4C16B09D}" presName="theInnerList" presStyleCnt="0"/>
      <dgm:spPr/>
    </dgm:pt>
    <dgm:pt modelId="{76A73A01-4C03-F142-AA3E-40314413AFEB}" type="pres">
      <dgm:prSet presAssocID="{E23ECD71-F24C-D24F-9E6A-4DBD14276B97}" presName="childNode" presStyleLbl="node1" presStyleIdx="5" presStyleCnt="20">
        <dgm:presLayoutVars>
          <dgm:bulletEnabled val="1"/>
        </dgm:presLayoutVars>
      </dgm:prSet>
      <dgm:spPr/>
    </dgm:pt>
    <dgm:pt modelId="{1FD9426B-EE47-0D49-AC37-B38742DCF96C}" type="pres">
      <dgm:prSet presAssocID="{E23ECD71-F24C-D24F-9E6A-4DBD14276B97}" presName="aSpace2" presStyleCnt="0"/>
      <dgm:spPr/>
    </dgm:pt>
    <dgm:pt modelId="{9BB2A133-13CD-9244-8340-3E3D044597C5}" type="pres">
      <dgm:prSet presAssocID="{36ED0BD9-FC07-BC4D-BACE-8778F1A0E76E}" presName="childNode" presStyleLbl="node1" presStyleIdx="6" presStyleCnt="20">
        <dgm:presLayoutVars>
          <dgm:bulletEnabled val="1"/>
        </dgm:presLayoutVars>
      </dgm:prSet>
      <dgm:spPr/>
    </dgm:pt>
    <dgm:pt modelId="{F8D886DF-4099-044B-B78D-95AEC94EAEB4}" type="pres">
      <dgm:prSet presAssocID="{36ED0BD9-FC07-BC4D-BACE-8778F1A0E76E}" presName="aSpace2" presStyleCnt="0"/>
      <dgm:spPr/>
    </dgm:pt>
    <dgm:pt modelId="{4163ABF4-B8B8-B14B-8BE5-9D810E549633}" type="pres">
      <dgm:prSet presAssocID="{0674F778-BAB4-2940-9BA8-F0B36B8F8D26}" presName="childNode" presStyleLbl="node1" presStyleIdx="7" presStyleCnt="20">
        <dgm:presLayoutVars>
          <dgm:bulletEnabled val="1"/>
        </dgm:presLayoutVars>
      </dgm:prSet>
      <dgm:spPr/>
    </dgm:pt>
    <dgm:pt modelId="{D611DF50-A2C2-C04D-B0FA-678963F3A71F}" type="pres">
      <dgm:prSet presAssocID="{0674F778-BAB4-2940-9BA8-F0B36B8F8D26}" presName="aSpace2" presStyleCnt="0"/>
      <dgm:spPr/>
    </dgm:pt>
    <dgm:pt modelId="{545D113E-F2A8-2741-AB8A-8D4F9CCA4DE7}" type="pres">
      <dgm:prSet presAssocID="{4FE8F117-432C-1443-ACD4-C3859D215608}" presName="childNode" presStyleLbl="node1" presStyleIdx="8" presStyleCnt="20">
        <dgm:presLayoutVars>
          <dgm:bulletEnabled val="1"/>
        </dgm:presLayoutVars>
      </dgm:prSet>
      <dgm:spPr/>
    </dgm:pt>
    <dgm:pt modelId="{90E16117-9249-7342-AD1D-1FC7E967BD4F}" type="pres">
      <dgm:prSet presAssocID="{4FE8F117-432C-1443-ACD4-C3859D215608}" presName="aSpace2" presStyleCnt="0"/>
      <dgm:spPr/>
    </dgm:pt>
    <dgm:pt modelId="{4A481169-DF17-844C-B92C-BA28E33F7D50}" type="pres">
      <dgm:prSet presAssocID="{935CAFB6-7743-406A-860E-4676DD618655}" presName="childNode" presStyleLbl="node1" presStyleIdx="9" presStyleCnt="20">
        <dgm:presLayoutVars>
          <dgm:bulletEnabled val="1"/>
        </dgm:presLayoutVars>
      </dgm:prSet>
      <dgm:spPr/>
    </dgm:pt>
    <dgm:pt modelId="{B43D37D8-6BCD-AA4D-BCD8-A705AB166108}" type="pres">
      <dgm:prSet presAssocID="{924963A3-CE8D-CA4C-B654-3E0F4C16B09D}" presName="aSpace" presStyleCnt="0"/>
      <dgm:spPr/>
    </dgm:pt>
    <dgm:pt modelId="{1C70222B-BD3E-1540-9E0A-FD3ACA5B2497}" type="pres">
      <dgm:prSet presAssocID="{888886AF-D56B-1744-8736-306389C8548F}" presName="compNode" presStyleCnt="0"/>
      <dgm:spPr/>
    </dgm:pt>
    <dgm:pt modelId="{608B1A42-A28D-C64D-83C4-008E0EB81484}" type="pres">
      <dgm:prSet presAssocID="{888886AF-D56B-1744-8736-306389C8548F}" presName="aNode" presStyleLbl="bgShp" presStyleIdx="2" presStyleCnt="5"/>
      <dgm:spPr/>
    </dgm:pt>
    <dgm:pt modelId="{1195608D-A408-1647-8C5F-2D4AD18E252F}" type="pres">
      <dgm:prSet presAssocID="{888886AF-D56B-1744-8736-306389C8548F}" presName="textNode" presStyleLbl="bgShp" presStyleIdx="2" presStyleCnt="5"/>
      <dgm:spPr/>
    </dgm:pt>
    <dgm:pt modelId="{6EDB157F-7D54-1846-A6C7-B58DCFD4FDBB}" type="pres">
      <dgm:prSet presAssocID="{888886AF-D56B-1744-8736-306389C8548F}" presName="compChildNode" presStyleCnt="0"/>
      <dgm:spPr/>
    </dgm:pt>
    <dgm:pt modelId="{533B18FA-185C-0544-8A84-CB54D2B54D3A}" type="pres">
      <dgm:prSet presAssocID="{888886AF-D56B-1744-8736-306389C8548F}" presName="theInnerList" presStyleCnt="0"/>
      <dgm:spPr/>
    </dgm:pt>
    <dgm:pt modelId="{A2187482-2412-3B4C-803F-E72991984174}" type="pres">
      <dgm:prSet presAssocID="{898997E8-23FB-B845-86BB-82D2B0D024F5}" presName="childNode" presStyleLbl="node1" presStyleIdx="10" presStyleCnt="20">
        <dgm:presLayoutVars>
          <dgm:bulletEnabled val="1"/>
        </dgm:presLayoutVars>
      </dgm:prSet>
      <dgm:spPr/>
    </dgm:pt>
    <dgm:pt modelId="{8F56883E-9A4E-A04E-A0CB-EDF7E1FAE47A}" type="pres">
      <dgm:prSet presAssocID="{898997E8-23FB-B845-86BB-82D2B0D024F5}" presName="aSpace2" presStyleCnt="0"/>
      <dgm:spPr/>
    </dgm:pt>
    <dgm:pt modelId="{64C4D4F1-E403-DF49-8FF3-071AC8E915DD}" type="pres">
      <dgm:prSet presAssocID="{895814F4-DFF8-471D-9153-828573A4A6B3}" presName="childNode" presStyleLbl="node1" presStyleIdx="11" presStyleCnt="20">
        <dgm:presLayoutVars>
          <dgm:bulletEnabled val="1"/>
        </dgm:presLayoutVars>
      </dgm:prSet>
      <dgm:spPr/>
    </dgm:pt>
    <dgm:pt modelId="{567FDB76-7A2E-5D41-B1C5-6F7D44E27B18}" type="pres">
      <dgm:prSet presAssocID="{895814F4-DFF8-471D-9153-828573A4A6B3}" presName="aSpace2" presStyleCnt="0"/>
      <dgm:spPr/>
    </dgm:pt>
    <dgm:pt modelId="{055E072F-3276-1B41-A4FB-545FDF64DF48}" type="pres">
      <dgm:prSet presAssocID="{3295FCE2-235B-2E40-9671-DCF5746C8309}" presName="childNode" presStyleLbl="node1" presStyleIdx="12" presStyleCnt="20">
        <dgm:presLayoutVars>
          <dgm:bulletEnabled val="1"/>
        </dgm:presLayoutVars>
      </dgm:prSet>
      <dgm:spPr/>
    </dgm:pt>
    <dgm:pt modelId="{98A209C1-89C1-5746-AC21-6B92AA270330}" type="pres">
      <dgm:prSet presAssocID="{888886AF-D56B-1744-8736-306389C8548F}" presName="aSpace" presStyleCnt="0"/>
      <dgm:spPr/>
    </dgm:pt>
    <dgm:pt modelId="{79F165FD-0691-8A43-B918-B157169B4662}" type="pres">
      <dgm:prSet presAssocID="{C0D4AB59-B0C8-E24F-9EC0-426314A51546}" presName="compNode" presStyleCnt="0"/>
      <dgm:spPr/>
    </dgm:pt>
    <dgm:pt modelId="{72F386A9-E46D-CC49-81C6-25442A28EE7F}" type="pres">
      <dgm:prSet presAssocID="{C0D4AB59-B0C8-E24F-9EC0-426314A51546}" presName="aNode" presStyleLbl="bgShp" presStyleIdx="3" presStyleCnt="5"/>
      <dgm:spPr/>
    </dgm:pt>
    <dgm:pt modelId="{801D2DE6-63BE-5742-9891-2A5C346D6FB2}" type="pres">
      <dgm:prSet presAssocID="{C0D4AB59-B0C8-E24F-9EC0-426314A51546}" presName="textNode" presStyleLbl="bgShp" presStyleIdx="3" presStyleCnt="5"/>
      <dgm:spPr/>
    </dgm:pt>
    <dgm:pt modelId="{8487F5B7-A297-3540-9C36-4D3A5DA29EE3}" type="pres">
      <dgm:prSet presAssocID="{C0D4AB59-B0C8-E24F-9EC0-426314A51546}" presName="compChildNode" presStyleCnt="0"/>
      <dgm:spPr/>
    </dgm:pt>
    <dgm:pt modelId="{C76BFBB1-F9B6-D344-8F5E-0450B06F3926}" type="pres">
      <dgm:prSet presAssocID="{C0D4AB59-B0C8-E24F-9EC0-426314A51546}" presName="theInnerList" presStyleCnt="0"/>
      <dgm:spPr/>
    </dgm:pt>
    <dgm:pt modelId="{B70F27B8-8FB6-9D49-B6E6-C0901A48EA1B}" type="pres">
      <dgm:prSet presAssocID="{D93B71DC-37C2-9B43-A1EE-E71A86DDDB85}" presName="childNode" presStyleLbl="node1" presStyleIdx="13" presStyleCnt="20">
        <dgm:presLayoutVars>
          <dgm:bulletEnabled val="1"/>
        </dgm:presLayoutVars>
      </dgm:prSet>
      <dgm:spPr/>
    </dgm:pt>
    <dgm:pt modelId="{31613727-9D27-5849-AFED-53BCAF8BA69A}" type="pres">
      <dgm:prSet presAssocID="{D93B71DC-37C2-9B43-A1EE-E71A86DDDB85}" presName="aSpace2" presStyleCnt="0"/>
      <dgm:spPr/>
    </dgm:pt>
    <dgm:pt modelId="{88556EAE-E823-974B-84C5-21197DF41E7D}" type="pres">
      <dgm:prSet presAssocID="{4D168C6A-A796-204F-9384-485961AFBA83}" presName="childNode" presStyleLbl="node1" presStyleIdx="14" presStyleCnt="20">
        <dgm:presLayoutVars>
          <dgm:bulletEnabled val="1"/>
        </dgm:presLayoutVars>
      </dgm:prSet>
      <dgm:spPr/>
    </dgm:pt>
    <dgm:pt modelId="{0CEEA478-DA61-CC44-AC51-C86CB327F26B}" type="pres">
      <dgm:prSet presAssocID="{4D168C6A-A796-204F-9384-485961AFBA83}" presName="aSpace2" presStyleCnt="0"/>
      <dgm:spPr/>
    </dgm:pt>
    <dgm:pt modelId="{A111777B-4F44-CF45-A6CE-961EED749DCF}" type="pres">
      <dgm:prSet presAssocID="{366D8E6E-978B-0D45-BF6F-1DC2CEE0AA28}" presName="childNode" presStyleLbl="node1" presStyleIdx="15" presStyleCnt="20">
        <dgm:presLayoutVars>
          <dgm:bulletEnabled val="1"/>
        </dgm:presLayoutVars>
      </dgm:prSet>
      <dgm:spPr/>
    </dgm:pt>
    <dgm:pt modelId="{91C5C550-D8B6-F648-91EE-D62B1C2C048D}" type="pres">
      <dgm:prSet presAssocID="{C0D4AB59-B0C8-E24F-9EC0-426314A51546}" presName="aSpace" presStyleCnt="0"/>
      <dgm:spPr/>
    </dgm:pt>
    <dgm:pt modelId="{4D33D96E-9F02-EC4B-94BF-D9BAD3411F11}" type="pres">
      <dgm:prSet presAssocID="{25E27AC2-4DC8-DF49-A589-F6774DC8A62F}" presName="compNode" presStyleCnt="0"/>
      <dgm:spPr/>
    </dgm:pt>
    <dgm:pt modelId="{8B8876EB-8CC8-F74A-9ADC-CA7A91347D20}" type="pres">
      <dgm:prSet presAssocID="{25E27AC2-4DC8-DF49-A589-F6774DC8A62F}" presName="aNode" presStyleLbl="bgShp" presStyleIdx="4" presStyleCnt="5"/>
      <dgm:spPr/>
    </dgm:pt>
    <dgm:pt modelId="{3EA49F6F-6F2E-8747-9517-3CEC2485985B}" type="pres">
      <dgm:prSet presAssocID="{25E27AC2-4DC8-DF49-A589-F6774DC8A62F}" presName="textNode" presStyleLbl="bgShp" presStyleIdx="4" presStyleCnt="5"/>
      <dgm:spPr/>
    </dgm:pt>
    <dgm:pt modelId="{5EA36342-0999-214B-8C17-78CF9E28CFD8}" type="pres">
      <dgm:prSet presAssocID="{25E27AC2-4DC8-DF49-A589-F6774DC8A62F}" presName="compChildNode" presStyleCnt="0"/>
      <dgm:spPr/>
    </dgm:pt>
    <dgm:pt modelId="{1A5A8B69-06C3-E64D-8917-1990C585BD9C}" type="pres">
      <dgm:prSet presAssocID="{25E27AC2-4DC8-DF49-A589-F6774DC8A62F}" presName="theInnerList" presStyleCnt="0"/>
      <dgm:spPr/>
    </dgm:pt>
    <dgm:pt modelId="{C4D2FC60-5D7E-9B44-9F0F-D90BD0979092}" type="pres">
      <dgm:prSet presAssocID="{204372B5-ADF9-C24C-8EB3-5C5DD9AA4BB6}" presName="childNode" presStyleLbl="node1" presStyleIdx="16" presStyleCnt="20">
        <dgm:presLayoutVars>
          <dgm:bulletEnabled val="1"/>
        </dgm:presLayoutVars>
      </dgm:prSet>
      <dgm:spPr/>
    </dgm:pt>
    <dgm:pt modelId="{ABA735E3-96E1-CA4B-829F-B9152A7A9415}" type="pres">
      <dgm:prSet presAssocID="{204372B5-ADF9-C24C-8EB3-5C5DD9AA4BB6}" presName="aSpace2" presStyleCnt="0"/>
      <dgm:spPr/>
    </dgm:pt>
    <dgm:pt modelId="{523E21E0-03A1-F54A-A43F-E58E8F6B598F}" type="pres">
      <dgm:prSet presAssocID="{31CEA767-8744-4C4D-8313-084B10BCFE71}" presName="childNode" presStyleLbl="node1" presStyleIdx="17" presStyleCnt="20">
        <dgm:presLayoutVars>
          <dgm:bulletEnabled val="1"/>
        </dgm:presLayoutVars>
      </dgm:prSet>
      <dgm:spPr/>
    </dgm:pt>
    <dgm:pt modelId="{5475EE11-15C4-9B40-93D8-353ED93C8591}" type="pres">
      <dgm:prSet presAssocID="{31CEA767-8744-4C4D-8313-084B10BCFE71}" presName="aSpace2" presStyleCnt="0"/>
      <dgm:spPr/>
    </dgm:pt>
    <dgm:pt modelId="{C1731C75-6E41-534E-8EF3-05451836E687}" type="pres">
      <dgm:prSet presAssocID="{75D7EB59-4D20-4646-A8D3-B4EA81DD74D7}" presName="childNode" presStyleLbl="node1" presStyleIdx="18" presStyleCnt="20">
        <dgm:presLayoutVars>
          <dgm:bulletEnabled val="1"/>
        </dgm:presLayoutVars>
      </dgm:prSet>
      <dgm:spPr/>
    </dgm:pt>
    <dgm:pt modelId="{37E8DE1F-326F-9B46-9202-9DE277529FB9}" type="pres">
      <dgm:prSet presAssocID="{75D7EB59-4D20-4646-A8D3-B4EA81DD74D7}" presName="aSpace2" presStyleCnt="0"/>
      <dgm:spPr/>
    </dgm:pt>
    <dgm:pt modelId="{8388C5BF-C135-8249-9393-9A1AB3F4A5B0}" type="pres">
      <dgm:prSet presAssocID="{1611ABD6-AD0C-FA4D-9776-5929AE760CE6}" presName="childNode" presStyleLbl="node1" presStyleIdx="19" presStyleCnt="20">
        <dgm:presLayoutVars>
          <dgm:bulletEnabled val="1"/>
        </dgm:presLayoutVars>
      </dgm:prSet>
      <dgm:spPr/>
    </dgm:pt>
  </dgm:ptLst>
  <dgm:cxnLst>
    <dgm:cxn modelId="{524B2201-DAF1-C146-82C4-44DD27E7C56E}" type="presOf" srcId="{204372B5-ADF9-C24C-8EB3-5C5DD9AA4BB6}" destId="{C4D2FC60-5D7E-9B44-9F0F-D90BD0979092}" srcOrd="0" destOrd="0" presId="urn:microsoft.com/office/officeart/2005/8/layout/lProcess2"/>
    <dgm:cxn modelId="{C272E707-D6E7-F64B-8553-D8D06D365492}" srcId="{4BE8AC44-3E6B-6941-A3B2-0A262BCECADE}" destId="{25E27AC2-4DC8-DF49-A589-F6774DC8A62F}" srcOrd="4" destOrd="0" parTransId="{FAD87C67-C2F3-1946-8073-18157BAB586B}" sibTransId="{4764AE98-C985-EF4B-B571-ED2C595422A9}"/>
    <dgm:cxn modelId="{D81D7508-6769-7049-8495-F6947E352871}" srcId="{8BCD98B3-8914-6940-802B-EEC337CBCF20}" destId="{B6647161-87A0-034F-921C-1C4A9C592D77}" srcOrd="4" destOrd="0" parTransId="{99E19580-4C75-444A-8129-13AD048EA02F}" sibTransId="{AB4BC052-9B12-B047-894D-38FF68C9EF13}"/>
    <dgm:cxn modelId="{514E7D09-CA9A-B640-B500-2E612620D24F}" srcId="{C0D4AB59-B0C8-E24F-9EC0-426314A51546}" destId="{4D168C6A-A796-204F-9384-485961AFBA83}" srcOrd="1" destOrd="0" parTransId="{0EB3D1A4-DCD2-0B49-9BE8-62E437E543F7}" sibTransId="{EA1827A8-B879-5243-A074-7A64BFB5DD07}"/>
    <dgm:cxn modelId="{0AC88109-B4BF-E24E-B1AD-7738F6B00EBC}" type="presOf" srcId="{8BCD98B3-8914-6940-802B-EEC337CBCF20}" destId="{5D882A81-123D-414E-9140-2F9DA0882803}" srcOrd="1" destOrd="0" presId="urn:microsoft.com/office/officeart/2005/8/layout/lProcess2"/>
    <dgm:cxn modelId="{9F4B980A-A847-D24B-9E39-8DA0B865A43C}" srcId="{4BE8AC44-3E6B-6941-A3B2-0A262BCECADE}" destId="{8BCD98B3-8914-6940-802B-EEC337CBCF20}" srcOrd="0" destOrd="0" parTransId="{41708E38-F999-0548-B8D2-9424B11FA46F}" sibTransId="{F3711228-AEE7-644D-B3B0-6B53BF48B00B}"/>
    <dgm:cxn modelId="{0B749D0F-0481-584D-99AF-9CAE3092B12F}" type="presOf" srcId="{8A37CDEF-539C-994D-884B-C5D3D467094E}" destId="{4E3CA083-4637-0745-B714-66EDED7B449D}" srcOrd="0" destOrd="0" presId="urn:microsoft.com/office/officeart/2005/8/layout/lProcess2"/>
    <dgm:cxn modelId="{58D46E17-3236-CD43-8669-BB75EF6C0C1C}" srcId="{8BCD98B3-8914-6940-802B-EEC337CBCF20}" destId="{C81F50B5-AA42-D040-95FF-24EFD17ECDB0}" srcOrd="0" destOrd="0" parTransId="{BA451B07-021D-494E-A0DA-A0117C9F0579}" sibTransId="{F7151883-FEA9-0D4D-84C3-9FED4358E350}"/>
    <dgm:cxn modelId="{1DAE3219-638D-8D48-B618-F94D3FA58C28}" srcId="{4BE8AC44-3E6B-6941-A3B2-0A262BCECADE}" destId="{924963A3-CE8D-CA4C-B654-3E0F4C16B09D}" srcOrd="1" destOrd="0" parTransId="{813651D2-4C75-784E-AD13-9FCFC061FD81}" sibTransId="{DAB0CC5D-A6D1-954D-A05D-393A9D41D53C}"/>
    <dgm:cxn modelId="{972D6D1D-A9AA-BC4B-B3B4-3D57DDA2F161}" type="presOf" srcId="{E23ECD71-F24C-D24F-9E6A-4DBD14276B97}" destId="{76A73A01-4C03-F142-AA3E-40314413AFEB}" srcOrd="0" destOrd="0" presId="urn:microsoft.com/office/officeart/2005/8/layout/lProcess2"/>
    <dgm:cxn modelId="{49F5711F-0D7D-634E-A3E2-229C73C5AFAF}" srcId="{924963A3-CE8D-CA4C-B654-3E0F4C16B09D}" destId="{36ED0BD9-FC07-BC4D-BACE-8778F1A0E76E}" srcOrd="1" destOrd="0" parTransId="{B747B170-66A9-5A44-A85E-211803C1B1A4}" sibTransId="{81ACCEFB-D92A-F14C-B3F1-18BC29FC74F8}"/>
    <dgm:cxn modelId="{ECCD9927-9E1C-474B-8B61-3A5F4D400A94}" type="presOf" srcId="{D241DE51-41B8-204C-9FC2-DAF7B8337099}" destId="{2AC6057D-DE77-F246-8860-A3C12475FE7C}" srcOrd="0" destOrd="0" presId="urn:microsoft.com/office/officeart/2005/8/layout/lProcess2"/>
    <dgm:cxn modelId="{C766CB29-2CA2-7D49-BE3E-3DA082446979}" type="presOf" srcId="{3295FCE2-235B-2E40-9671-DCF5746C8309}" destId="{055E072F-3276-1B41-A4FB-545FDF64DF48}" srcOrd="0" destOrd="0" presId="urn:microsoft.com/office/officeart/2005/8/layout/lProcess2"/>
    <dgm:cxn modelId="{8D1F5633-028E-294A-8374-2FAAF237DD4A}" srcId="{25E27AC2-4DC8-DF49-A589-F6774DC8A62F}" destId="{204372B5-ADF9-C24C-8EB3-5C5DD9AA4BB6}" srcOrd="0" destOrd="0" parTransId="{842E34BB-81EA-7C45-AD19-2D4810D5E19E}" sibTransId="{908CE3AA-3FF7-6E4C-B19D-5341F76E3E6C}"/>
    <dgm:cxn modelId="{F08D8B5C-746A-9A4C-9A6A-532CE7B5737C}" type="presOf" srcId="{C81F50B5-AA42-D040-95FF-24EFD17ECDB0}" destId="{C7842112-2564-5648-8CD0-1F5876A41778}" srcOrd="0" destOrd="0" presId="urn:microsoft.com/office/officeart/2005/8/layout/lProcess2"/>
    <dgm:cxn modelId="{3AA0BB5D-4AB8-E640-A8B8-7F3DD105C4A1}" type="presOf" srcId="{924963A3-CE8D-CA4C-B654-3E0F4C16B09D}" destId="{B53FE5F5-C38A-2748-9F33-8E5BEA7106F1}" srcOrd="0" destOrd="0" presId="urn:microsoft.com/office/officeart/2005/8/layout/lProcess2"/>
    <dgm:cxn modelId="{10144A41-FE1E-1049-B535-31A015A6C7F9}" srcId="{4BE8AC44-3E6B-6941-A3B2-0A262BCECADE}" destId="{888886AF-D56B-1744-8736-306389C8548F}" srcOrd="2" destOrd="0" parTransId="{9F9A34CA-F01D-494C-946B-A39CE7029BD5}" sibTransId="{F4F60BF1-9373-5946-B5F2-FDAA431AFA88}"/>
    <dgm:cxn modelId="{C33CDD41-F326-7F4A-BF48-DBA82FDADD7D}" srcId="{924963A3-CE8D-CA4C-B654-3E0F4C16B09D}" destId="{4FE8F117-432C-1443-ACD4-C3859D215608}" srcOrd="3" destOrd="0" parTransId="{77BF05FA-57EE-A640-96EB-059B53CBC12F}" sibTransId="{D359BBF3-87FC-6A45-AEDD-946970C78E30}"/>
    <dgm:cxn modelId="{BE4C5A42-2FA6-9F4D-82E7-7258855C72A5}" type="presOf" srcId="{B6647161-87A0-034F-921C-1C4A9C592D77}" destId="{CEE534E9-9C07-B74B-B2F1-D0E5B14601DF}" srcOrd="0" destOrd="0" presId="urn:microsoft.com/office/officeart/2005/8/layout/lProcess2"/>
    <dgm:cxn modelId="{7E01E142-56C9-4947-8981-A1307A42FBF6}" srcId="{4BE8AC44-3E6B-6941-A3B2-0A262BCECADE}" destId="{C0D4AB59-B0C8-E24F-9EC0-426314A51546}" srcOrd="3" destOrd="0" parTransId="{193D7EC5-812E-514B-9F78-8CA5F1156104}" sibTransId="{168AB89C-C7F8-F342-8712-3389F124994D}"/>
    <dgm:cxn modelId="{8C05E962-4883-B14B-B1A6-926BF7B0A51C}" type="presOf" srcId="{8BCD98B3-8914-6940-802B-EEC337CBCF20}" destId="{4CDF7871-6E18-154A-AAF2-7E1B319ECDF6}" srcOrd="0" destOrd="0" presId="urn:microsoft.com/office/officeart/2005/8/layout/lProcess2"/>
    <dgm:cxn modelId="{12996B65-7393-486E-9B90-922CF22D950A}" srcId="{924963A3-CE8D-CA4C-B654-3E0F4C16B09D}" destId="{935CAFB6-7743-406A-860E-4676DD618655}" srcOrd="4" destOrd="0" parTransId="{0793DC60-CDBB-498D-8E2A-1B036D7FD1FB}" sibTransId="{65DA86EF-0EED-4842-ACDC-19D3FD4C4AE8}"/>
    <dgm:cxn modelId="{C33FA166-6728-4C4A-8BB5-FB7637375DC5}" type="presOf" srcId="{61F96BD5-7286-E84F-9AE5-DBDBD46E8614}" destId="{FECCF55F-3AA9-C04B-831C-BE76424B7590}" srcOrd="0" destOrd="0" presId="urn:microsoft.com/office/officeart/2005/8/layout/lProcess2"/>
    <dgm:cxn modelId="{ED129367-7FAB-7845-A6B0-34C87492FECB}" type="presOf" srcId="{C0D4AB59-B0C8-E24F-9EC0-426314A51546}" destId="{801D2DE6-63BE-5742-9891-2A5C346D6FB2}" srcOrd="1" destOrd="0" presId="urn:microsoft.com/office/officeart/2005/8/layout/lProcess2"/>
    <dgm:cxn modelId="{CB9B5349-7D9D-F641-9FED-2E00AED3799F}" srcId="{C0D4AB59-B0C8-E24F-9EC0-426314A51546}" destId="{366D8E6E-978B-0D45-BF6F-1DC2CEE0AA28}" srcOrd="2" destOrd="0" parTransId="{DCE6EA74-E6B9-AE43-8BD4-0BCF3A06EAE9}" sibTransId="{F60452AF-2517-FF45-926D-EA70B741EF19}"/>
    <dgm:cxn modelId="{3353954E-19E2-724B-9041-854078E5029C}" srcId="{8BCD98B3-8914-6940-802B-EEC337CBCF20}" destId="{61F96BD5-7286-E84F-9AE5-DBDBD46E8614}" srcOrd="2" destOrd="0" parTransId="{4BF57924-FC35-EE40-AECE-033FB966AFC3}" sibTransId="{E3630204-2522-D64B-BA69-D0447DCF6B53}"/>
    <dgm:cxn modelId="{6DC9654F-084C-BC4C-9A02-F5701EC7BCBD}" type="presOf" srcId="{924963A3-CE8D-CA4C-B654-3E0F4C16B09D}" destId="{5F154FF7-A54F-1E45-BAF0-4DA1598D04B9}" srcOrd="1" destOrd="0" presId="urn:microsoft.com/office/officeart/2005/8/layout/lProcess2"/>
    <dgm:cxn modelId="{1E09A051-F233-402B-BF71-DF575C4185E4}" srcId="{888886AF-D56B-1744-8736-306389C8548F}" destId="{895814F4-DFF8-471D-9153-828573A4A6B3}" srcOrd="1" destOrd="0" parTransId="{53B4EFCB-D21C-4F49-AC35-B300C3CA98E7}" sibTransId="{43253988-1D98-4C1B-ADA7-3E18431CB890}"/>
    <dgm:cxn modelId="{8F1F2D73-A00E-5E4A-8383-410A93207ECF}" type="presOf" srcId="{C0D4AB59-B0C8-E24F-9EC0-426314A51546}" destId="{72F386A9-E46D-CC49-81C6-25442A28EE7F}" srcOrd="0" destOrd="0" presId="urn:microsoft.com/office/officeart/2005/8/layout/lProcess2"/>
    <dgm:cxn modelId="{534FC554-F23C-AA4E-9E4E-DF9BCAC0F6FA}" srcId="{C0D4AB59-B0C8-E24F-9EC0-426314A51546}" destId="{D93B71DC-37C2-9B43-A1EE-E71A86DDDB85}" srcOrd="0" destOrd="0" parTransId="{F1870AAB-D255-7B41-B185-907AF7BCC4CD}" sibTransId="{73ADCF64-D78E-8C4F-AE23-33EEFC6FC37B}"/>
    <dgm:cxn modelId="{B6855278-14BC-F543-887C-B3041E6BEA45}" type="presOf" srcId="{25E27AC2-4DC8-DF49-A589-F6774DC8A62F}" destId="{3EA49F6F-6F2E-8747-9517-3CEC2485985B}" srcOrd="1" destOrd="0" presId="urn:microsoft.com/office/officeart/2005/8/layout/lProcess2"/>
    <dgm:cxn modelId="{C2A62379-C9EB-4342-9961-77E4B50B0A87}" srcId="{25E27AC2-4DC8-DF49-A589-F6774DC8A62F}" destId="{75D7EB59-4D20-4646-A8D3-B4EA81DD74D7}" srcOrd="2" destOrd="0" parTransId="{9AAAAF94-559E-9148-9BC1-A3D093BB037E}" sibTransId="{215CAD02-F3A9-F84A-94AD-43619FC4F602}"/>
    <dgm:cxn modelId="{989D4F79-A8E1-794F-A79E-27CD5C968B9E}" srcId="{8BCD98B3-8914-6940-802B-EEC337CBCF20}" destId="{8A37CDEF-539C-994D-884B-C5D3D467094E}" srcOrd="3" destOrd="0" parTransId="{9DCD827E-9604-D241-AF8B-0AE40D93F3AA}" sibTransId="{EC154E30-AE47-2643-B52C-B1818006C3C8}"/>
    <dgm:cxn modelId="{609AB45A-9974-8449-8035-BBC9A079974F}" type="presOf" srcId="{895814F4-DFF8-471D-9153-828573A4A6B3}" destId="{64C4D4F1-E403-DF49-8FF3-071AC8E915DD}" srcOrd="0" destOrd="0" presId="urn:microsoft.com/office/officeart/2005/8/layout/lProcess2"/>
    <dgm:cxn modelId="{1ADA7380-2826-6D47-9049-F3CF26349482}" type="presOf" srcId="{D93B71DC-37C2-9B43-A1EE-E71A86DDDB85}" destId="{B70F27B8-8FB6-9D49-B6E6-C0901A48EA1B}" srcOrd="0" destOrd="0" presId="urn:microsoft.com/office/officeart/2005/8/layout/lProcess2"/>
    <dgm:cxn modelId="{C68F3081-31CB-1841-99F7-BA34E9E0A1FD}" type="presOf" srcId="{1611ABD6-AD0C-FA4D-9776-5929AE760CE6}" destId="{8388C5BF-C135-8249-9393-9A1AB3F4A5B0}" srcOrd="0" destOrd="0" presId="urn:microsoft.com/office/officeart/2005/8/layout/lProcess2"/>
    <dgm:cxn modelId="{A626E081-DEFF-A847-A4EB-3A8ACF351FC6}" type="presOf" srcId="{4BE8AC44-3E6B-6941-A3B2-0A262BCECADE}" destId="{C8B75BCA-6F13-9D4A-87D1-81B3ACE76767}" srcOrd="0" destOrd="0" presId="urn:microsoft.com/office/officeart/2005/8/layout/lProcess2"/>
    <dgm:cxn modelId="{B85C188D-9D79-C84A-956B-AAC8084B9F46}" type="presOf" srcId="{4FE8F117-432C-1443-ACD4-C3859D215608}" destId="{545D113E-F2A8-2741-AB8A-8D4F9CCA4DE7}" srcOrd="0" destOrd="0" presId="urn:microsoft.com/office/officeart/2005/8/layout/lProcess2"/>
    <dgm:cxn modelId="{B2E4B28F-C9A1-A943-8340-CA2E4AA88FEA}" srcId="{8BCD98B3-8914-6940-802B-EEC337CBCF20}" destId="{D241DE51-41B8-204C-9FC2-DAF7B8337099}" srcOrd="1" destOrd="0" parTransId="{A679147D-E341-9E46-A793-D61E577E5E88}" sibTransId="{AA393D1E-386A-8641-95B8-DD4DF69A14B7}"/>
    <dgm:cxn modelId="{00A8A297-2BF4-CC48-90CA-F50549B3C237}" srcId="{25E27AC2-4DC8-DF49-A589-F6774DC8A62F}" destId="{31CEA767-8744-4C4D-8313-084B10BCFE71}" srcOrd="1" destOrd="0" parTransId="{C6027CBD-3329-3A46-94F0-C767C1C96B60}" sibTransId="{DD794FEF-4F2B-C14D-8A1A-C4388D275C03}"/>
    <dgm:cxn modelId="{9C02409C-70B2-564F-9A2A-799EB5FCB890}" type="presOf" srcId="{898997E8-23FB-B845-86BB-82D2B0D024F5}" destId="{A2187482-2412-3B4C-803F-E72991984174}" srcOrd="0" destOrd="0" presId="urn:microsoft.com/office/officeart/2005/8/layout/lProcess2"/>
    <dgm:cxn modelId="{B317019E-9ADC-C14A-800F-017A51E9885B}" type="presOf" srcId="{888886AF-D56B-1744-8736-306389C8548F}" destId="{608B1A42-A28D-C64D-83C4-008E0EB81484}" srcOrd="0" destOrd="0" presId="urn:microsoft.com/office/officeart/2005/8/layout/lProcess2"/>
    <dgm:cxn modelId="{483B2DA7-EE29-AC4F-81BC-1506015D187B}" srcId="{888886AF-D56B-1744-8736-306389C8548F}" destId="{3295FCE2-235B-2E40-9671-DCF5746C8309}" srcOrd="2" destOrd="0" parTransId="{EE35EACF-2850-C34A-9160-262D2B404EE7}" sibTransId="{B972F591-9298-2645-AFA8-5740CC5EF786}"/>
    <dgm:cxn modelId="{07DEE4AB-1F62-8347-9CEC-FE303F974FEA}" type="presOf" srcId="{36ED0BD9-FC07-BC4D-BACE-8778F1A0E76E}" destId="{9BB2A133-13CD-9244-8340-3E3D044597C5}" srcOrd="0" destOrd="0" presId="urn:microsoft.com/office/officeart/2005/8/layout/lProcess2"/>
    <dgm:cxn modelId="{A535C2B6-AB8D-FD40-975B-F0CC8C9BA700}" srcId="{924963A3-CE8D-CA4C-B654-3E0F4C16B09D}" destId="{0674F778-BAB4-2940-9BA8-F0B36B8F8D26}" srcOrd="2" destOrd="0" parTransId="{7F6C8B9F-9EB6-9E48-B36A-DE65A1CB9411}" sibTransId="{02C08FBC-2D23-3D42-83D1-05501F76339F}"/>
    <dgm:cxn modelId="{E15CB0B7-52F1-EB47-826D-16EFEB31228B}" type="presOf" srcId="{25E27AC2-4DC8-DF49-A589-F6774DC8A62F}" destId="{8B8876EB-8CC8-F74A-9ADC-CA7A91347D20}" srcOrd="0" destOrd="0" presId="urn:microsoft.com/office/officeart/2005/8/layout/lProcess2"/>
    <dgm:cxn modelId="{30DC7EBA-FC4D-1C45-B7EB-95B17E8721FF}" type="presOf" srcId="{4D168C6A-A796-204F-9384-485961AFBA83}" destId="{88556EAE-E823-974B-84C5-21197DF41E7D}" srcOrd="0" destOrd="0" presId="urn:microsoft.com/office/officeart/2005/8/layout/lProcess2"/>
    <dgm:cxn modelId="{5945B7BC-4993-1B48-9CBE-0BC0C4E6B35A}" type="presOf" srcId="{0674F778-BAB4-2940-9BA8-F0B36B8F8D26}" destId="{4163ABF4-B8B8-B14B-8BE5-9D810E549633}" srcOrd="0" destOrd="0" presId="urn:microsoft.com/office/officeart/2005/8/layout/lProcess2"/>
    <dgm:cxn modelId="{A35900BE-59BF-2143-9FA7-DC6F3E1A1ADA}" type="presOf" srcId="{75D7EB59-4D20-4646-A8D3-B4EA81DD74D7}" destId="{C1731C75-6E41-534E-8EF3-05451836E687}" srcOrd="0" destOrd="0" presId="urn:microsoft.com/office/officeart/2005/8/layout/lProcess2"/>
    <dgm:cxn modelId="{C81BB9C2-97AF-FF42-BA1C-35EDA03456F4}" type="presOf" srcId="{888886AF-D56B-1744-8736-306389C8548F}" destId="{1195608D-A408-1647-8C5F-2D4AD18E252F}" srcOrd="1" destOrd="0" presId="urn:microsoft.com/office/officeart/2005/8/layout/lProcess2"/>
    <dgm:cxn modelId="{A79B80C6-EB57-8C48-BA7E-04CA694C7C75}" type="presOf" srcId="{366D8E6E-978B-0D45-BF6F-1DC2CEE0AA28}" destId="{A111777B-4F44-CF45-A6CE-961EED749DCF}" srcOrd="0" destOrd="0" presId="urn:microsoft.com/office/officeart/2005/8/layout/lProcess2"/>
    <dgm:cxn modelId="{1BBF79C9-27C2-6B4E-9002-6B917C8DFC6E}" type="presOf" srcId="{935CAFB6-7743-406A-860E-4676DD618655}" destId="{4A481169-DF17-844C-B92C-BA28E33F7D50}" srcOrd="0" destOrd="0" presId="urn:microsoft.com/office/officeart/2005/8/layout/lProcess2"/>
    <dgm:cxn modelId="{8371CFCD-11D7-5A42-8EAF-61B8C3F212F9}" srcId="{924963A3-CE8D-CA4C-B654-3E0F4C16B09D}" destId="{E23ECD71-F24C-D24F-9E6A-4DBD14276B97}" srcOrd="0" destOrd="0" parTransId="{CCEB5531-5D09-0E48-AEFB-3B801CF13EC9}" sibTransId="{65D17C74-A304-604E-A1DA-96CFC12B8B0C}"/>
    <dgm:cxn modelId="{37B1CDDF-BB9C-3141-9798-3214A2C1FC59}" srcId="{888886AF-D56B-1744-8736-306389C8548F}" destId="{898997E8-23FB-B845-86BB-82D2B0D024F5}" srcOrd="0" destOrd="0" parTransId="{3593E174-F564-8A43-BC26-1A363ABF2798}" sibTransId="{0809D521-83F6-FF42-AEC0-7841C90D08CB}"/>
    <dgm:cxn modelId="{06F96BE8-6A55-CB48-B723-4F557829B9D9}" srcId="{25E27AC2-4DC8-DF49-A589-F6774DC8A62F}" destId="{1611ABD6-AD0C-FA4D-9776-5929AE760CE6}" srcOrd="3" destOrd="0" parTransId="{401BF345-552F-B249-B22B-63460C36457E}" sibTransId="{91E262CD-71B0-2E43-8C72-F84BE4288CC4}"/>
    <dgm:cxn modelId="{3FAC54EA-FF8F-3540-A29D-9E446028C4F6}" type="presOf" srcId="{31CEA767-8744-4C4D-8313-084B10BCFE71}" destId="{523E21E0-03A1-F54A-A43F-E58E8F6B598F}" srcOrd="0" destOrd="0" presId="urn:microsoft.com/office/officeart/2005/8/layout/lProcess2"/>
    <dgm:cxn modelId="{70EF7620-7FAC-BE4E-B6F2-DD2C3141F6DF}" type="presParOf" srcId="{C8B75BCA-6F13-9D4A-87D1-81B3ACE76767}" destId="{0161AE56-1BFF-314D-B970-C0ABA16002F1}" srcOrd="0" destOrd="0" presId="urn:microsoft.com/office/officeart/2005/8/layout/lProcess2"/>
    <dgm:cxn modelId="{6843A363-70AF-D842-ABE4-932E98CD4055}" type="presParOf" srcId="{0161AE56-1BFF-314D-B970-C0ABA16002F1}" destId="{4CDF7871-6E18-154A-AAF2-7E1B319ECDF6}" srcOrd="0" destOrd="0" presId="urn:microsoft.com/office/officeart/2005/8/layout/lProcess2"/>
    <dgm:cxn modelId="{86E5AF0E-520D-294D-BE87-6EFAE76F9759}" type="presParOf" srcId="{0161AE56-1BFF-314D-B970-C0ABA16002F1}" destId="{5D882A81-123D-414E-9140-2F9DA0882803}" srcOrd="1" destOrd="0" presId="urn:microsoft.com/office/officeart/2005/8/layout/lProcess2"/>
    <dgm:cxn modelId="{C8152290-6FDA-1944-9573-73D6EA8FFF9C}" type="presParOf" srcId="{0161AE56-1BFF-314D-B970-C0ABA16002F1}" destId="{F341CEB2-A41B-EC45-B166-72CE9EAF1995}" srcOrd="2" destOrd="0" presId="urn:microsoft.com/office/officeart/2005/8/layout/lProcess2"/>
    <dgm:cxn modelId="{5FC889A1-918B-A74D-AF13-14DE28019389}" type="presParOf" srcId="{F341CEB2-A41B-EC45-B166-72CE9EAF1995}" destId="{98A1525D-D022-EF4E-99A7-C18543413BEB}" srcOrd="0" destOrd="0" presId="urn:microsoft.com/office/officeart/2005/8/layout/lProcess2"/>
    <dgm:cxn modelId="{F1F1606C-06D8-F24E-8AF9-3D0D85D58F2B}" type="presParOf" srcId="{98A1525D-D022-EF4E-99A7-C18543413BEB}" destId="{C7842112-2564-5648-8CD0-1F5876A41778}" srcOrd="0" destOrd="0" presId="urn:microsoft.com/office/officeart/2005/8/layout/lProcess2"/>
    <dgm:cxn modelId="{AD1CD728-591D-E644-A3FE-44E32DCF7772}" type="presParOf" srcId="{98A1525D-D022-EF4E-99A7-C18543413BEB}" destId="{E1F47C83-C7C8-744C-BBD6-7B43C5E3F186}" srcOrd="1" destOrd="0" presId="urn:microsoft.com/office/officeart/2005/8/layout/lProcess2"/>
    <dgm:cxn modelId="{52C8CF68-E310-2C4E-B817-6B752BB70A2B}" type="presParOf" srcId="{98A1525D-D022-EF4E-99A7-C18543413BEB}" destId="{2AC6057D-DE77-F246-8860-A3C12475FE7C}" srcOrd="2" destOrd="0" presId="urn:microsoft.com/office/officeart/2005/8/layout/lProcess2"/>
    <dgm:cxn modelId="{2F06387C-E296-1548-9376-D078F38140C1}" type="presParOf" srcId="{98A1525D-D022-EF4E-99A7-C18543413BEB}" destId="{ECF26002-FB7C-F147-B74A-295E1B3A39FE}" srcOrd="3" destOrd="0" presId="urn:microsoft.com/office/officeart/2005/8/layout/lProcess2"/>
    <dgm:cxn modelId="{D174A79D-A7A4-9F40-8CEC-896E9C96BD22}" type="presParOf" srcId="{98A1525D-D022-EF4E-99A7-C18543413BEB}" destId="{FECCF55F-3AA9-C04B-831C-BE76424B7590}" srcOrd="4" destOrd="0" presId="urn:microsoft.com/office/officeart/2005/8/layout/lProcess2"/>
    <dgm:cxn modelId="{77953772-7171-5E46-B3E0-5F2711AC6EBD}" type="presParOf" srcId="{98A1525D-D022-EF4E-99A7-C18543413BEB}" destId="{C9FBCE9C-08A5-D945-A970-2EA129CB8AC5}" srcOrd="5" destOrd="0" presId="urn:microsoft.com/office/officeart/2005/8/layout/lProcess2"/>
    <dgm:cxn modelId="{CCFE7AF6-92F9-9747-9C41-E90FC4BB47DC}" type="presParOf" srcId="{98A1525D-D022-EF4E-99A7-C18543413BEB}" destId="{4E3CA083-4637-0745-B714-66EDED7B449D}" srcOrd="6" destOrd="0" presId="urn:microsoft.com/office/officeart/2005/8/layout/lProcess2"/>
    <dgm:cxn modelId="{E74746F6-4FE8-AF4B-8CD1-36C8E62F10F7}" type="presParOf" srcId="{98A1525D-D022-EF4E-99A7-C18543413BEB}" destId="{445952E8-BEDD-FA4E-8AB8-298B24EB2E5E}" srcOrd="7" destOrd="0" presId="urn:microsoft.com/office/officeart/2005/8/layout/lProcess2"/>
    <dgm:cxn modelId="{FAF3543A-04D2-BF47-BD43-7C983E7790C8}" type="presParOf" srcId="{98A1525D-D022-EF4E-99A7-C18543413BEB}" destId="{CEE534E9-9C07-B74B-B2F1-D0E5B14601DF}" srcOrd="8" destOrd="0" presId="urn:microsoft.com/office/officeart/2005/8/layout/lProcess2"/>
    <dgm:cxn modelId="{D6E4B2D0-6AD7-0C4D-B06D-BA9105B02DF7}" type="presParOf" srcId="{C8B75BCA-6F13-9D4A-87D1-81B3ACE76767}" destId="{5E27633A-36DF-0C41-AFDB-2ED25D9CA866}" srcOrd="1" destOrd="0" presId="urn:microsoft.com/office/officeart/2005/8/layout/lProcess2"/>
    <dgm:cxn modelId="{7673BCC5-6043-F249-AF2F-E7F6E1B6DB8E}" type="presParOf" srcId="{C8B75BCA-6F13-9D4A-87D1-81B3ACE76767}" destId="{5F119D4A-5C1E-2B40-A860-B979E7FDE28E}" srcOrd="2" destOrd="0" presId="urn:microsoft.com/office/officeart/2005/8/layout/lProcess2"/>
    <dgm:cxn modelId="{5752D45D-F9AF-E74F-88FC-E35F9235F972}" type="presParOf" srcId="{5F119D4A-5C1E-2B40-A860-B979E7FDE28E}" destId="{B53FE5F5-C38A-2748-9F33-8E5BEA7106F1}" srcOrd="0" destOrd="0" presId="urn:microsoft.com/office/officeart/2005/8/layout/lProcess2"/>
    <dgm:cxn modelId="{D1BF326B-CFC8-BB47-975F-5F8D0CC89C00}" type="presParOf" srcId="{5F119D4A-5C1E-2B40-A860-B979E7FDE28E}" destId="{5F154FF7-A54F-1E45-BAF0-4DA1598D04B9}" srcOrd="1" destOrd="0" presId="urn:microsoft.com/office/officeart/2005/8/layout/lProcess2"/>
    <dgm:cxn modelId="{B194F6C7-D54A-464E-B906-32FB2CDA4CD9}" type="presParOf" srcId="{5F119D4A-5C1E-2B40-A860-B979E7FDE28E}" destId="{4301F529-4D63-3A4A-A99A-CDC5EA0E6855}" srcOrd="2" destOrd="0" presId="urn:microsoft.com/office/officeart/2005/8/layout/lProcess2"/>
    <dgm:cxn modelId="{A6134B1E-BD28-F045-8AF6-2626175D5364}" type="presParOf" srcId="{4301F529-4D63-3A4A-A99A-CDC5EA0E6855}" destId="{96CFE43A-2A84-F549-9334-95A1881CF3FA}" srcOrd="0" destOrd="0" presId="urn:microsoft.com/office/officeart/2005/8/layout/lProcess2"/>
    <dgm:cxn modelId="{C9BD4901-E3B7-FF43-BF6A-4ABFA9BD1596}" type="presParOf" srcId="{96CFE43A-2A84-F549-9334-95A1881CF3FA}" destId="{76A73A01-4C03-F142-AA3E-40314413AFEB}" srcOrd="0" destOrd="0" presId="urn:microsoft.com/office/officeart/2005/8/layout/lProcess2"/>
    <dgm:cxn modelId="{59714F52-4C7C-DE47-9A04-1E213AD24746}" type="presParOf" srcId="{96CFE43A-2A84-F549-9334-95A1881CF3FA}" destId="{1FD9426B-EE47-0D49-AC37-B38742DCF96C}" srcOrd="1" destOrd="0" presId="urn:microsoft.com/office/officeart/2005/8/layout/lProcess2"/>
    <dgm:cxn modelId="{CFF598E2-DBC1-9345-994B-4523D9C2B11F}" type="presParOf" srcId="{96CFE43A-2A84-F549-9334-95A1881CF3FA}" destId="{9BB2A133-13CD-9244-8340-3E3D044597C5}" srcOrd="2" destOrd="0" presId="urn:microsoft.com/office/officeart/2005/8/layout/lProcess2"/>
    <dgm:cxn modelId="{8056ECC6-C0F2-8240-8BF9-7CBE7B043A20}" type="presParOf" srcId="{96CFE43A-2A84-F549-9334-95A1881CF3FA}" destId="{F8D886DF-4099-044B-B78D-95AEC94EAEB4}" srcOrd="3" destOrd="0" presId="urn:microsoft.com/office/officeart/2005/8/layout/lProcess2"/>
    <dgm:cxn modelId="{2FC31DD6-7084-7446-BD6E-A62CB569081E}" type="presParOf" srcId="{96CFE43A-2A84-F549-9334-95A1881CF3FA}" destId="{4163ABF4-B8B8-B14B-8BE5-9D810E549633}" srcOrd="4" destOrd="0" presId="urn:microsoft.com/office/officeart/2005/8/layout/lProcess2"/>
    <dgm:cxn modelId="{3CF1BDDF-B5A4-594D-B74A-089563710EAA}" type="presParOf" srcId="{96CFE43A-2A84-F549-9334-95A1881CF3FA}" destId="{D611DF50-A2C2-C04D-B0FA-678963F3A71F}" srcOrd="5" destOrd="0" presId="urn:microsoft.com/office/officeart/2005/8/layout/lProcess2"/>
    <dgm:cxn modelId="{361597D1-08FA-354D-A0A7-32FAD0FBACA3}" type="presParOf" srcId="{96CFE43A-2A84-F549-9334-95A1881CF3FA}" destId="{545D113E-F2A8-2741-AB8A-8D4F9CCA4DE7}" srcOrd="6" destOrd="0" presId="urn:microsoft.com/office/officeart/2005/8/layout/lProcess2"/>
    <dgm:cxn modelId="{57804988-4779-2E45-935D-97412E6A5F08}" type="presParOf" srcId="{96CFE43A-2A84-F549-9334-95A1881CF3FA}" destId="{90E16117-9249-7342-AD1D-1FC7E967BD4F}" srcOrd="7" destOrd="0" presId="urn:microsoft.com/office/officeart/2005/8/layout/lProcess2"/>
    <dgm:cxn modelId="{C8BB4453-C1F8-ED45-9162-6EA55D92C44C}" type="presParOf" srcId="{96CFE43A-2A84-F549-9334-95A1881CF3FA}" destId="{4A481169-DF17-844C-B92C-BA28E33F7D50}" srcOrd="8" destOrd="0" presId="urn:microsoft.com/office/officeart/2005/8/layout/lProcess2"/>
    <dgm:cxn modelId="{B173BE8D-B1E5-4D4C-9220-57993CAB8503}" type="presParOf" srcId="{C8B75BCA-6F13-9D4A-87D1-81B3ACE76767}" destId="{B43D37D8-6BCD-AA4D-BCD8-A705AB166108}" srcOrd="3" destOrd="0" presId="urn:microsoft.com/office/officeart/2005/8/layout/lProcess2"/>
    <dgm:cxn modelId="{DB32897F-9C16-CC4C-B58F-DD648A486DDA}" type="presParOf" srcId="{C8B75BCA-6F13-9D4A-87D1-81B3ACE76767}" destId="{1C70222B-BD3E-1540-9E0A-FD3ACA5B2497}" srcOrd="4" destOrd="0" presId="urn:microsoft.com/office/officeart/2005/8/layout/lProcess2"/>
    <dgm:cxn modelId="{BC982EC2-7A78-4449-B7E7-CEE14E580504}" type="presParOf" srcId="{1C70222B-BD3E-1540-9E0A-FD3ACA5B2497}" destId="{608B1A42-A28D-C64D-83C4-008E0EB81484}" srcOrd="0" destOrd="0" presId="urn:microsoft.com/office/officeart/2005/8/layout/lProcess2"/>
    <dgm:cxn modelId="{66A63A21-F18D-7245-89DC-C1B0755610A4}" type="presParOf" srcId="{1C70222B-BD3E-1540-9E0A-FD3ACA5B2497}" destId="{1195608D-A408-1647-8C5F-2D4AD18E252F}" srcOrd="1" destOrd="0" presId="urn:microsoft.com/office/officeart/2005/8/layout/lProcess2"/>
    <dgm:cxn modelId="{2FDBADB8-DFD6-6944-92B9-2044F744AD06}" type="presParOf" srcId="{1C70222B-BD3E-1540-9E0A-FD3ACA5B2497}" destId="{6EDB157F-7D54-1846-A6C7-B58DCFD4FDBB}" srcOrd="2" destOrd="0" presId="urn:microsoft.com/office/officeart/2005/8/layout/lProcess2"/>
    <dgm:cxn modelId="{D24DE0F1-533C-4547-ACC6-6B0AACD1E083}" type="presParOf" srcId="{6EDB157F-7D54-1846-A6C7-B58DCFD4FDBB}" destId="{533B18FA-185C-0544-8A84-CB54D2B54D3A}" srcOrd="0" destOrd="0" presId="urn:microsoft.com/office/officeart/2005/8/layout/lProcess2"/>
    <dgm:cxn modelId="{DA1A6721-20AF-434B-B5EE-B3080A756C48}" type="presParOf" srcId="{533B18FA-185C-0544-8A84-CB54D2B54D3A}" destId="{A2187482-2412-3B4C-803F-E72991984174}" srcOrd="0" destOrd="0" presId="urn:microsoft.com/office/officeart/2005/8/layout/lProcess2"/>
    <dgm:cxn modelId="{3BF00E68-6921-5448-B8C2-C4CB481F9795}" type="presParOf" srcId="{533B18FA-185C-0544-8A84-CB54D2B54D3A}" destId="{8F56883E-9A4E-A04E-A0CB-EDF7E1FAE47A}" srcOrd="1" destOrd="0" presId="urn:microsoft.com/office/officeart/2005/8/layout/lProcess2"/>
    <dgm:cxn modelId="{22974D3E-1674-B345-924C-9B696CC943E7}" type="presParOf" srcId="{533B18FA-185C-0544-8A84-CB54D2B54D3A}" destId="{64C4D4F1-E403-DF49-8FF3-071AC8E915DD}" srcOrd="2" destOrd="0" presId="urn:microsoft.com/office/officeart/2005/8/layout/lProcess2"/>
    <dgm:cxn modelId="{D1ADB542-8AD7-4044-BE03-02C3204A60C3}" type="presParOf" srcId="{533B18FA-185C-0544-8A84-CB54D2B54D3A}" destId="{567FDB76-7A2E-5D41-B1C5-6F7D44E27B18}" srcOrd="3" destOrd="0" presId="urn:microsoft.com/office/officeart/2005/8/layout/lProcess2"/>
    <dgm:cxn modelId="{9104A1B5-4EED-3444-A299-B01713D2A5F6}" type="presParOf" srcId="{533B18FA-185C-0544-8A84-CB54D2B54D3A}" destId="{055E072F-3276-1B41-A4FB-545FDF64DF48}" srcOrd="4" destOrd="0" presId="urn:microsoft.com/office/officeart/2005/8/layout/lProcess2"/>
    <dgm:cxn modelId="{57190B25-4BD4-EF4C-B43A-96D08B37656C}" type="presParOf" srcId="{C8B75BCA-6F13-9D4A-87D1-81B3ACE76767}" destId="{98A209C1-89C1-5746-AC21-6B92AA270330}" srcOrd="5" destOrd="0" presId="urn:microsoft.com/office/officeart/2005/8/layout/lProcess2"/>
    <dgm:cxn modelId="{30D644CD-92A7-EB49-9E1D-365A4E005B7C}" type="presParOf" srcId="{C8B75BCA-6F13-9D4A-87D1-81B3ACE76767}" destId="{79F165FD-0691-8A43-B918-B157169B4662}" srcOrd="6" destOrd="0" presId="urn:microsoft.com/office/officeart/2005/8/layout/lProcess2"/>
    <dgm:cxn modelId="{F6A757EA-833D-A440-92E1-1A6B6EB526F3}" type="presParOf" srcId="{79F165FD-0691-8A43-B918-B157169B4662}" destId="{72F386A9-E46D-CC49-81C6-25442A28EE7F}" srcOrd="0" destOrd="0" presId="urn:microsoft.com/office/officeart/2005/8/layout/lProcess2"/>
    <dgm:cxn modelId="{2CA4CD14-8430-554C-A2C9-9C8CB255CB36}" type="presParOf" srcId="{79F165FD-0691-8A43-B918-B157169B4662}" destId="{801D2DE6-63BE-5742-9891-2A5C346D6FB2}" srcOrd="1" destOrd="0" presId="urn:microsoft.com/office/officeart/2005/8/layout/lProcess2"/>
    <dgm:cxn modelId="{BC23E690-EE25-8747-9E5C-F2867048984C}" type="presParOf" srcId="{79F165FD-0691-8A43-B918-B157169B4662}" destId="{8487F5B7-A297-3540-9C36-4D3A5DA29EE3}" srcOrd="2" destOrd="0" presId="urn:microsoft.com/office/officeart/2005/8/layout/lProcess2"/>
    <dgm:cxn modelId="{E5990C03-A763-504A-B9EB-EAD8C0FA6146}" type="presParOf" srcId="{8487F5B7-A297-3540-9C36-4D3A5DA29EE3}" destId="{C76BFBB1-F9B6-D344-8F5E-0450B06F3926}" srcOrd="0" destOrd="0" presId="urn:microsoft.com/office/officeart/2005/8/layout/lProcess2"/>
    <dgm:cxn modelId="{C8EDD604-8486-AB41-A677-95D5C934623F}" type="presParOf" srcId="{C76BFBB1-F9B6-D344-8F5E-0450B06F3926}" destId="{B70F27B8-8FB6-9D49-B6E6-C0901A48EA1B}" srcOrd="0" destOrd="0" presId="urn:microsoft.com/office/officeart/2005/8/layout/lProcess2"/>
    <dgm:cxn modelId="{14A53696-81E0-744E-A80F-E689E2CD9290}" type="presParOf" srcId="{C76BFBB1-F9B6-D344-8F5E-0450B06F3926}" destId="{31613727-9D27-5849-AFED-53BCAF8BA69A}" srcOrd="1" destOrd="0" presId="urn:microsoft.com/office/officeart/2005/8/layout/lProcess2"/>
    <dgm:cxn modelId="{180C85CC-FC7F-D542-828D-817BA13C517D}" type="presParOf" srcId="{C76BFBB1-F9B6-D344-8F5E-0450B06F3926}" destId="{88556EAE-E823-974B-84C5-21197DF41E7D}" srcOrd="2" destOrd="0" presId="urn:microsoft.com/office/officeart/2005/8/layout/lProcess2"/>
    <dgm:cxn modelId="{72E961C1-08D6-714B-BA2D-0CDB41E2D52E}" type="presParOf" srcId="{C76BFBB1-F9B6-D344-8F5E-0450B06F3926}" destId="{0CEEA478-DA61-CC44-AC51-C86CB327F26B}" srcOrd="3" destOrd="0" presId="urn:microsoft.com/office/officeart/2005/8/layout/lProcess2"/>
    <dgm:cxn modelId="{7D02DAD6-3F49-FE42-B9B0-DD8E585525FA}" type="presParOf" srcId="{C76BFBB1-F9B6-D344-8F5E-0450B06F3926}" destId="{A111777B-4F44-CF45-A6CE-961EED749DCF}" srcOrd="4" destOrd="0" presId="urn:microsoft.com/office/officeart/2005/8/layout/lProcess2"/>
    <dgm:cxn modelId="{4A8F1997-6AD9-4741-9B3F-ACB3F890277B}" type="presParOf" srcId="{C8B75BCA-6F13-9D4A-87D1-81B3ACE76767}" destId="{91C5C550-D8B6-F648-91EE-D62B1C2C048D}" srcOrd="7" destOrd="0" presId="urn:microsoft.com/office/officeart/2005/8/layout/lProcess2"/>
    <dgm:cxn modelId="{2506FDAC-61DA-964F-8F63-569225FC1948}" type="presParOf" srcId="{C8B75BCA-6F13-9D4A-87D1-81B3ACE76767}" destId="{4D33D96E-9F02-EC4B-94BF-D9BAD3411F11}" srcOrd="8" destOrd="0" presId="urn:microsoft.com/office/officeart/2005/8/layout/lProcess2"/>
    <dgm:cxn modelId="{F656FFB4-200F-A847-A243-350A3AD54680}" type="presParOf" srcId="{4D33D96E-9F02-EC4B-94BF-D9BAD3411F11}" destId="{8B8876EB-8CC8-F74A-9ADC-CA7A91347D20}" srcOrd="0" destOrd="0" presId="urn:microsoft.com/office/officeart/2005/8/layout/lProcess2"/>
    <dgm:cxn modelId="{EBA7CF0B-F710-FB4F-A2CB-67DF38A944A7}" type="presParOf" srcId="{4D33D96E-9F02-EC4B-94BF-D9BAD3411F11}" destId="{3EA49F6F-6F2E-8747-9517-3CEC2485985B}" srcOrd="1" destOrd="0" presId="urn:microsoft.com/office/officeart/2005/8/layout/lProcess2"/>
    <dgm:cxn modelId="{D03DC41D-060A-374C-8321-9D735331E6CF}" type="presParOf" srcId="{4D33D96E-9F02-EC4B-94BF-D9BAD3411F11}" destId="{5EA36342-0999-214B-8C17-78CF9E28CFD8}" srcOrd="2" destOrd="0" presId="urn:microsoft.com/office/officeart/2005/8/layout/lProcess2"/>
    <dgm:cxn modelId="{16E915F3-0CF3-984F-8B8E-0AF1610864BE}" type="presParOf" srcId="{5EA36342-0999-214B-8C17-78CF9E28CFD8}" destId="{1A5A8B69-06C3-E64D-8917-1990C585BD9C}" srcOrd="0" destOrd="0" presId="urn:microsoft.com/office/officeart/2005/8/layout/lProcess2"/>
    <dgm:cxn modelId="{6521530C-B93C-9C49-8068-1F32B00486E1}" type="presParOf" srcId="{1A5A8B69-06C3-E64D-8917-1990C585BD9C}" destId="{C4D2FC60-5D7E-9B44-9F0F-D90BD0979092}" srcOrd="0" destOrd="0" presId="urn:microsoft.com/office/officeart/2005/8/layout/lProcess2"/>
    <dgm:cxn modelId="{74D83389-1D1B-D94A-A420-A8E9C8D6B780}" type="presParOf" srcId="{1A5A8B69-06C3-E64D-8917-1990C585BD9C}" destId="{ABA735E3-96E1-CA4B-829F-B9152A7A9415}" srcOrd="1" destOrd="0" presId="urn:microsoft.com/office/officeart/2005/8/layout/lProcess2"/>
    <dgm:cxn modelId="{01893755-DC71-2F49-8A01-FA471148A97D}" type="presParOf" srcId="{1A5A8B69-06C3-E64D-8917-1990C585BD9C}" destId="{523E21E0-03A1-F54A-A43F-E58E8F6B598F}" srcOrd="2" destOrd="0" presId="urn:microsoft.com/office/officeart/2005/8/layout/lProcess2"/>
    <dgm:cxn modelId="{A38EBFBB-1FB7-BE4A-B894-A54760DB7F01}" type="presParOf" srcId="{1A5A8B69-06C3-E64D-8917-1990C585BD9C}" destId="{5475EE11-15C4-9B40-93D8-353ED93C8591}" srcOrd="3" destOrd="0" presId="urn:microsoft.com/office/officeart/2005/8/layout/lProcess2"/>
    <dgm:cxn modelId="{C6AD78B0-A4E8-704B-9E6C-3B37865DBFD8}" type="presParOf" srcId="{1A5A8B69-06C3-E64D-8917-1990C585BD9C}" destId="{C1731C75-6E41-534E-8EF3-05451836E687}" srcOrd="4" destOrd="0" presId="urn:microsoft.com/office/officeart/2005/8/layout/lProcess2"/>
    <dgm:cxn modelId="{32B64055-4135-3147-915D-5D8D2144D22F}" type="presParOf" srcId="{1A5A8B69-06C3-E64D-8917-1990C585BD9C}" destId="{37E8DE1F-326F-9B46-9202-9DE277529FB9}" srcOrd="5" destOrd="0" presId="urn:microsoft.com/office/officeart/2005/8/layout/lProcess2"/>
    <dgm:cxn modelId="{B4B06F56-7120-014D-B283-6DB5C82B0DF4}" type="presParOf" srcId="{1A5A8B69-06C3-E64D-8917-1990C585BD9C}" destId="{8388C5BF-C135-8249-9393-9A1AB3F4A5B0}"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C4066-0310-4F66-9DC5-444D309C52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4D0E995C-0A9E-4721-8304-B372A5FEB437}">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Network &amp; Security Solution expertise</a:t>
          </a:r>
          <a:endParaRPr lang="en-IN" sz="900">
            <a:solidFill>
              <a:schemeClr val="bg1">
                <a:lumMod val="85000"/>
              </a:schemeClr>
            </a:solidFill>
          </a:endParaRPr>
        </a:p>
      </dgm:t>
    </dgm:pt>
    <dgm:pt modelId="{C728847B-E6B7-4D19-8820-F9F7C048D762}" type="parTrans" cxnId="{A2D38286-F796-466A-829F-FD8B129B3E24}">
      <dgm:prSet/>
      <dgm:spPr/>
      <dgm:t>
        <a:bodyPr/>
        <a:lstStyle/>
        <a:p>
          <a:endParaRPr lang="en-IN"/>
        </a:p>
      </dgm:t>
    </dgm:pt>
    <dgm:pt modelId="{F68FF47D-E279-4BC8-A689-C58BF0502425}" type="sibTrans" cxnId="{A2D38286-F796-466A-829F-FD8B129B3E24}">
      <dgm:prSet/>
      <dgm:spPr/>
      <dgm:t>
        <a:bodyPr/>
        <a:lstStyle/>
        <a:p>
          <a:endParaRPr lang="en-IN"/>
        </a:p>
      </dgm:t>
    </dgm:pt>
    <dgm:pt modelId="{61A74AAA-8FCA-4631-9E3E-BCE00C23D50E}">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Cloud Security Solution expertise </a:t>
          </a:r>
          <a:endParaRPr lang="en-IN" sz="900">
            <a:solidFill>
              <a:schemeClr val="bg1">
                <a:lumMod val="85000"/>
              </a:schemeClr>
            </a:solidFill>
          </a:endParaRPr>
        </a:p>
      </dgm:t>
    </dgm:pt>
    <dgm:pt modelId="{19980A50-26E6-4BEF-B7E1-E3CC37999A90}" type="parTrans" cxnId="{DE57EF80-7FEE-448E-95E5-9F674CF74A26}">
      <dgm:prSet/>
      <dgm:spPr/>
      <dgm:t>
        <a:bodyPr/>
        <a:lstStyle/>
        <a:p>
          <a:endParaRPr lang="en-IN"/>
        </a:p>
      </dgm:t>
    </dgm:pt>
    <dgm:pt modelId="{2080087C-6663-461B-91CE-FF3B5459CFE2}" type="sibTrans" cxnId="{DE57EF80-7FEE-448E-95E5-9F674CF74A26}">
      <dgm:prSet/>
      <dgm:spPr/>
      <dgm:t>
        <a:bodyPr/>
        <a:lstStyle/>
        <a:p>
          <a:endParaRPr lang="en-IN"/>
        </a:p>
      </dgm:t>
    </dgm:pt>
    <dgm:pt modelId="{B9702C95-0688-4F9B-8CA2-5EB300E6715F}" type="pres">
      <dgm:prSet presAssocID="{92EC4066-0310-4F66-9DC5-444D309C52D8}" presName="diagram" presStyleCnt="0">
        <dgm:presLayoutVars>
          <dgm:dir/>
          <dgm:resizeHandles val="exact"/>
        </dgm:presLayoutVars>
      </dgm:prSet>
      <dgm:spPr/>
    </dgm:pt>
    <dgm:pt modelId="{CC15E6E3-9A0F-43D9-B4E5-5A3B90FACADD}" type="pres">
      <dgm:prSet presAssocID="{4D0E995C-0A9E-4721-8304-B372A5FEB437}" presName="node" presStyleLbl="node1" presStyleIdx="0" presStyleCnt="2" custScaleX="139873" custScaleY="126720">
        <dgm:presLayoutVars>
          <dgm:bulletEnabled val="1"/>
        </dgm:presLayoutVars>
      </dgm:prSet>
      <dgm:spPr>
        <a:prstGeom prst="roundRect">
          <a:avLst/>
        </a:prstGeom>
      </dgm:spPr>
    </dgm:pt>
    <dgm:pt modelId="{A5256BA0-1881-4380-B191-59BD2B339983}" type="pres">
      <dgm:prSet presAssocID="{F68FF47D-E279-4BC8-A689-C58BF0502425}" presName="sibTrans" presStyleCnt="0"/>
      <dgm:spPr/>
    </dgm:pt>
    <dgm:pt modelId="{29ABE3FF-ED59-4B4D-8B25-BC2B475BD82D}" type="pres">
      <dgm:prSet presAssocID="{61A74AAA-8FCA-4631-9E3E-BCE00C23D50E}" presName="node" presStyleLbl="node1" presStyleIdx="1" presStyleCnt="2" custScaleX="139873" custScaleY="126720">
        <dgm:presLayoutVars>
          <dgm:bulletEnabled val="1"/>
        </dgm:presLayoutVars>
      </dgm:prSet>
      <dgm:spPr>
        <a:prstGeom prst="roundRect">
          <a:avLst/>
        </a:prstGeom>
      </dgm:spPr>
    </dgm:pt>
  </dgm:ptLst>
  <dgm:cxnLst>
    <dgm:cxn modelId="{A202A50E-F828-4314-8B4F-C6E1C7436EB8}" type="presOf" srcId="{92EC4066-0310-4F66-9DC5-444D309C52D8}" destId="{B9702C95-0688-4F9B-8CA2-5EB300E6715F}" srcOrd="0" destOrd="0" presId="urn:microsoft.com/office/officeart/2005/8/layout/default"/>
    <dgm:cxn modelId="{DE57EF80-7FEE-448E-95E5-9F674CF74A26}" srcId="{92EC4066-0310-4F66-9DC5-444D309C52D8}" destId="{61A74AAA-8FCA-4631-9E3E-BCE00C23D50E}" srcOrd="1" destOrd="0" parTransId="{19980A50-26E6-4BEF-B7E1-E3CC37999A90}" sibTransId="{2080087C-6663-461B-91CE-FF3B5459CFE2}"/>
    <dgm:cxn modelId="{A2D38286-F796-466A-829F-FD8B129B3E24}" srcId="{92EC4066-0310-4F66-9DC5-444D309C52D8}" destId="{4D0E995C-0A9E-4721-8304-B372A5FEB437}" srcOrd="0" destOrd="0" parTransId="{C728847B-E6B7-4D19-8820-F9F7C048D762}" sibTransId="{F68FF47D-E279-4BC8-A689-C58BF0502425}"/>
    <dgm:cxn modelId="{B4B852D2-425E-42A8-AD46-40E6E5A57A97}" type="presOf" srcId="{61A74AAA-8FCA-4631-9E3E-BCE00C23D50E}" destId="{29ABE3FF-ED59-4B4D-8B25-BC2B475BD82D}" srcOrd="0" destOrd="0" presId="urn:microsoft.com/office/officeart/2005/8/layout/default"/>
    <dgm:cxn modelId="{BACE5BDE-9B73-4ACD-9DDF-D69F196B2A1A}" type="presOf" srcId="{4D0E995C-0A9E-4721-8304-B372A5FEB437}" destId="{CC15E6E3-9A0F-43D9-B4E5-5A3B90FACADD}" srcOrd="0" destOrd="0" presId="urn:microsoft.com/office/officeart/2005/8/layout/default"/>
    <dgm:cxn modelId="{5AA38ACA-C167-4E54-ABCE-C1C20E717A1D}" type="presParOf" srcId="{B9702C95-0688-4F9B-8CA2-5EB300E6715F}" destId="{CC15E6E3-9A0F-43D9-B4E5-5A3B90FACADD}" srcOrd="0" destOrd="0" presId="urn:microsoft.com/office/officeart/2005/8/layout/default"/>
    <dgm:cxn modelId="{C7CD4D76-603E-4559-B6F0-5E2034C8F802}" type="presParOf" srcId="{B9702C95-0688-4F9B-8CA2-5EB300E6715F}" destId="{A5256BA0-1881-4380-B191-59BD2B339983}" srcOrd="1" destOrd="0" presId="urn:microsoft.com/office/officeart/2005/8/layout/default"/>
    <dgm:cxn modelId="{046519DE-E234-4E56-940C-C02D50F58AF7}" type="presParOf" srcId="{B9702C95-0688-4F9B-8CA2-5EB300E6715F}" destId="{29ABE3FF-ED59-4B4D-8B25-BC2B475BD82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77AB52-7EB2-4A6B-A077-74E3BE0939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37F95856-2930-4465-9084-27C1C2650F92}">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SP Network Service </a:t>
          </a:r>
        </a:p>
        <a:p>
          <a:pPr>
            <a:lnSpc>
              <a:spcPct val="100000"/>
            </a:lnSpc>
            <a:spcAft>
              <a:spcPts val="0"/>
            </a:spcAft>
          </a:pPr>
          <a:r>
            <a:rPr lang="en-US" sz="900">
              <a:solidFill>
                <a:schemeClr val="bg1">
                  <a:lumMod val="85000"/>
                </a:schemeClr>
              </a:solidFill>
            </a:rPr>
            <a:t>Design &amp; Testing</a:t>
          </a:r>
          <a:endParaRPr lang="en-IN" sz="900">
            <a:solidFill>
              <a:schemeClr val="bg1">
                <a:lumMod val="85000"/>
              </a:schemeClr>
            </a:solidFill>
          </a:endParaRPr>
        </a:p>
      </dgm:t>
    </dgm:pt>
    <dgm:pt modelId="{B8DE5D95-6BEE-4287-8056-9FB3332EAC82}" type="parTrans" cxnId="{722FBC04-E2D6-4873-A335-6BC6B90FEE85}">
      <dgm:prSet/>
      <dgm:spPr/>
      <dgm:t>
        <a:bodyPr/>
        <a:lstStyle/>
        <a:p>
          <a:endParaRPr lang="en-IN"/>
        </a:p>
      </dgm:t>
    </dgm:pt>
    <dgm:pt modelId="{D276287B-6E4B-4CF1-9765-D115DD7D3908}" type="sibTrans" cxnId="{722FBC04-E2D6-4873-A335-6BC6B90FEE85}">
      <dgm:prSet/>
      <dgm:spPr/>
      <dgm:t>
        <a:bodyPr/>
        <a:lstStyle/>
        <a:p>
          <a:endParaRPr lang="en-IN"/>
        </a:p>
      </dgm:t>
    </dgm:pt>
    <dgm:pt modelId="{5E919421-ACE0-46DA-AEEB-1A4E3B8579ED}">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Enterprise Network Service Design &amp; Testing</a:t>
          </a:r>
          <a:endParaRPr lang="en-IN" sz="900">
            <a:solidFill>
              <a:schemeClr val="bg1">
                <a:lumMod val="85000"/>
              </a:schemeClr>
            </a:solidFill>
          </a:endParaRPr>
        </a:p>
      </dgm:t>
    </dgm:pt>
    <dgm:pt modelId="{496D6D1B-09F8-45F7-AEA2-C57CB3F42689}" type="parTrans" cxnId="{3D727E43-016E-456D-9D5F-95744EB26F2F}">
      <dgm:prSet/>
      <dgm:spPr/>
      <dgm:t>
        <a:bodyPr/>
        <a:lstStyle/>
        <a:p>
          <a:endParaRPr lang="en-IN"/>
        </a:p>
      </dgm:t>
    </dgm:pt>
    <dgm:pt modelId="{CB17ACCD-05A6-4EFB-94A9-A6E92BED4070}" type="sibTrans" cxnId="{3D727E43-016E-456D-9D5F-95744EB26F2F}">
      <dgm:prSet/>
      <dgm:spPr/>
      <dgm:t>
        <a:bodyPr/>
        <a:lstStyle/>
        <a:p>
          <a:endParaRPr lang="en-IN"/>
        </a:p>
      </dgm:t>
    </dgm:pt>
    <dgm:pt modelId="{833C8F04-C80C-4EF8-8E7E-B09E5A870AB6}">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Observability &amp; </a:t>
          </a:r>
        </a:p>
        <a:p>
          <a:pPr>
            <a:lnSpc>
              <a:spcPct val="100000"/>
            </a:lnSpc>
            <a:spcAft>
              <a:spcPts val="0"/>
            </a:spcAft>
          </a:pPr>
          <a:r>
            <a:rPr lang="en-US" sz="900">
              <a:solidFill>
                <a:schemeClr val="bg1">
                  <a:lumMod val="85000"/>
                </a:schemeClr>
              </a:solidFill>
            </a:rPr>
            <a:t>Automation</a:t>
          </a:r>
          <a:endParaRPr lang="en-IN" sz="900">
            <a:solidFill>
              <a:schemeClr val="bg1">
                <a:lumMod val="85000"/>
              </a:schemeClr>
            </a:solidFill>
          </a:endParaRPr>
        </a:p>
      </dgm:t>
    </dgm:pt>
    <dgm:pt modelId="{21B4BE91-542A-4AA6-A70D-4D9E7FF928E5}" type="parTrans" cxnId="{5AB26216-4791-464E-9488-23650DCC4D0E}">
      <dgm:prSet/>
      <dgm:spPr/>
      <dgm:t>
        <a:bodyPr/>
        <a:lstStyle/>
        <a:p>
          <a:endParaRPr lang="en-IN"/>
        </a:p>
      </dgm:t>
    </dgm:pt>
    <dgm:pt modelId="{C0700CB8-E24A-44CF-8ECF-F3EA9C4D2080}" type="sibTrans" cxnId="{5AB26216-4791-464E-9488-23650DCC4D0E}">
      <dgm:prSet/>
      <dgm:spPr/>
      <dgm:t>
        <a:bodyPr/>
        <a:lstStyle/>
        <a:p>
          <a:endParaRPr lang="en-IN"/>
        </a:p>
      </dgm:t>
    </dgm:pt>
    <dgm:pt modelId="{581C85D7-2593-4135-872D-4437B5EA8EA6}">
      <dgm:prSet custT="1"/>
      <dgm:spPr>
        <a:noFill/>
        <a:ln w="6350">
          <a:solidFill>
            <a:schemeClr val="accent1">
              <a:lumMod val="50000"/>
            </a:schemeClr>
          </a:solidFill>
          <a:prstDash val="sysDot"/>
        </a:ln>
      </dgm:spPr>
      <dgm:t>
        <a:bodyPr/>
        <a:lstStyle/>
        <a:p>
          <a:pPr>
            <a:lnSpc>
              <a:spcPct val="100000"/>
            </a:lnSpc>
            <a:spcAft>
              <a:spcPts val="0"/>
            </a:spcAft>
          </a:pPr>
          <a:r>
            <a:rPr lang="en-US" sz="900">
              <a:solidFill>
                <a:schemeClr val="bg1">
                  <a:lumMod val="85000"/>
                </a:schemeClr>
              </a:solidFill>
            </a:rPr>
            <a:t>MSSP</a:t>
          </a:r>
          <a:endParaRPr lang="en-IN" sz="900">
            <a:solidFill>
              <a:schemeClr val="bg1">
                <a:lumMod val="85000"/>
              </a:schemeClr>
            </a:solidFill>
          </a:endParaRPr>
        </a:p>
      </dgm:t>
    </dgm:pt>
    <dgm:pt modelId="{29FB5406-B3D1-4805-9C6E-96063E378F2D}" type="parTrans" cxnId="{B53D01B4-5E9B-40A0-A9A7-96AD0E60BE0D}">
      <dgm:prSet/>
      <dgm:spPr/>
      <dgm:t>
        <a:bodyPr/>
        <a:lstStyle/>
        <a:p>
          <a:endParaRPr lang="en-IN"/>
        </a:p>
      </dgm:t>
    </dgm:pt>
    <dgm:pt modelId="{ADE567CC-89FC-4CF8-99F0-D7FF8E2169FD}" type="sibTrans" cxnId="{B53D01B4-5E9B-40A0-A9A7-96AD0E60BE0D}">
      <dgm:prSet/>
      <dgm:spPr/>
      <dgm:t>
        <a:bodyPr/>
        <a:lstStyle/>
        <a:p>
          <a:endParaRPr lang="en-IN"/>
        </a:p>
      </dgm:t>
    </dgm:pt>
    <dgm:pt modelId="{641F86A9-2C93-4A3E-8355-87DAA270DE92}" type="pres">
      <dgm:prSet presAssocID="{5577AB52-7EB2-4A6B-A077-74E3BE0939D3}" presName="diagram" presStyleCnt="0">
        <dgm:presLayoutVars>
          <dgm:dir/>
          <dgm:resizeHandles val="exact"/>
        </dgm:presLayoutVars>
      </dgm:prSet>
      <dgm:spPr/>
    </dgm:pt>
    <dgm:pt modelId="{2ED98335-5280-4993-9BEC-A38F38E54AF9}" type="pres">
      <dgm:prSet presAssocID="{37F95856-2930-4465-9084-27C1C2650F92}" presName="node" presStyleLbl="node1" presStyleIdx="0" presStyleCnt="4" custScaleX="366161" custScaleY="157316">
        <dgm:presLayoutVars>
          <dgm:bulletEnabled val="1"/>
        </dgm:presLayoutVars>
      </dgm:prSet>
      <dgm:spPr>
        <a:prstGeom prst="roundRect">
          <a:avLst/>
        </a:prstGeom>
      </dgm:spPr>
    </dgm:pt>
    <dgm:pt modelId="{8007D1E0-0C8B-4A03-96EB-36E67D0558AF}" type="pres">
      <dgm:prSet presAssocID="{D276287B-6E4B-4CF1-9765-D115DD7D3908}" presName="sibTrans" presStyleCnt="0"/>
      <dgm:spPr/>
    </dgm:pt>
    <dgm:pt modelId="{D5E3862E-41DC-43AC-888E-93923626FF31}" type="pres">
      <dgm:prSet presAssocID="{5E919421-ACE0-46DA-AEEB-1A4E3B8579ED}" presName="node" presStyleLbl="node1" presStyleIdx="1" presStyleCnt="4" custScaleX="366161" custScaleY="157316">
        <dgm:presLayoutVars>
          <dgm:bulletEnabled val="1"/>
        </dgm:presLayoutVars>
      </dgm:prSet>
      <dgm:spPr>
        <a:prstGeom prst="roundRect">
          <a:avLst/>
        </a:prstGeom>
      </dgm:spPr>
    </dgm:pt>
    <dgm:pt modelId="{C7A03D39-1565-47F6-BDC5-42D3FA660BAC}" type="pres">
      <dgm:prSet presAssocID="{CB17ACCD-05A6-4EFB-94A9-A6E92BED4070}" presName="sibTrans" presStyleCnt="0"/>
      <dgm:spPr/>
    </dgm:pt>
    <dgm:pt modelId="{02E12CCD-18B3-441F-901A-AF55F59D6922}" type="pres">
      <dgm:prSet presAssocID="{833C8F04-C80C-4EF8-8E7E-B09E5A870AB6}" presName="node" presStyleLbl="node1" presStyleIdx="2" presStyleCnt="4" custScaleX="366161" custScaleY="157316">
        <dgm:presLayoutVars>
          <dgm:bulletEnabled val="1"/>
        </dgm:presLayoutVars>
      </dgm:prSet>
      <dgm:spPr>
        <a:prstGeom prst="roundRect">
          <a:avLst/>
        </a:prstGeom>
      </dgm:spPr>
    </dgm:pt>
    <dgm:pt modelId="{A8F3083C-A057-4A0A-87F0-5843F6476AC1}" type="pres">
      <dgm:prSet presAssocID="{C0700CB8-E24A-44CF-8ECF-F3EA9C4D2080}" presName="sibTrans" presStyleCnt="0"/>
      <dgm:spPr/>
    </dgm:pt>
    <dgm:pt modelId="{865FA992-F580-4D8B-9233-9B81A89D3F55}" type="pres">
      <dgm:prSet presAssocID="{581C85D7-2593-4135-872D-4437B5EA8EA6}" presName="node" presStyleLbl="node1" presStyleIdx="3" presStyleCnt="4" custScaleX="366161" custScaleY="157316">
        <dgm:presLayoutVars>
          <dgm:bulletEnabled val="1"/>
        </dgm:presLayoutVars>
      </dgm:prSet>
      <dgm:spPr>
        <a:prstGeom prst="roundRect">
          <a:avLst/>
        </a:prstGeom>
      </dgm:spPr>
    </dgm:pt>
  </dgm:ptLst>
  <dgm:cxnLst>
    <dgm:cxn modelId="{722FBC04-E2D6-4873-A335-6BC6B90FEE85}" srcId="{5577AB52-7EB2-4A6B-A077-74E3BE0939D3}" destId="{37F95856-2930-4465-9084-27C1C2650F92}" srcOrd="0" destOrd="0" parTransId="{B8DE5D95-6BEE-4287-8056-9FB3332EAC82}" sibTransId="{D276287B-6E4B-4CF1-9765-D115DD7D3908}"/>
    <dgm:cxn modelId="{316C0711-F697-468C-AF32-BE7A6EB08CA7}" type="presOf" srcId="{581C85D7-2593-4135-872D-4437B5EA8EA6}" destId="{865FA992-F580-4D8B-9233-9B81A89D3F55}" srcOrd="0" destOrd="0" presId="urn:microsoft.com/office/officeart/2005/8/layout/default"/>
    <dgm:cxn modelId="{5AB26216-4791-464E-9488-23650DCC4D0E}" srcId="{5577AB52-7EB2-4A6B-A077-74E3BE0939D3}" destId="{833C8F04-C80C-4EF8-8E7E-B09E5A870AB6}" srcOrd="2" destOrd="0" parTransId="{21B4BE91-542A-4AA6-A70D-4D9E7FF928E5}" sibTransId="{C0700CB8-E24A-44CF-8ECF-F3EA9C4D2080}"/>
    <dgm:cxn modelId="{F253EB1B-48C7-4D7B-8B56-030B2AC536D5}" type="presOf" srcId="{5577AB52-7EB2-4A6B-A077-74E3BE0939D3}" destId="{641F86A9-2C93-4A3E-8355-87DAA270DE92}" srcOrd="0" destOrd="0" presId="urn:microsoft.com/office/officeart/2005/8/layout/default"/>
    <dgm:cxn modelId="{3D727E43-016E-456D-9D5F-95744EB26F2F}" srcId="{5577AB52-7EB2-4A6B-A077-74E3BE0939D3}" destId="{5E919421-ACE0-46DA-AEEB-1A4E3B8579ED}" srcOrd="1" destOrd="0" parTransId="{496D6D1B-09F8-45F7-AEA2-C57CB3F42689}" sibTransId="{CB17ACCD-05A6-4EFB-94A9-A6E92BED4070}"/>
    <dgm:cxn modelId="{0A9D1C6F-4A6D-4D3B-B054-647D7A9D0263}" type="presOf" srcId="{37F95856-2930-4465-9084-27C1C2650F92}" destId="{2ED98335-5280-4993-9BEC-A38F38E54AF9}" srcOrd="0" destOrd="0" presId="urn:microsoft.com/office/officeart/2005/8/layout/default"/>
    <dgm:cxn modelId="{B53D01B4-5E9B-40A0-A9A7-96AD0E60BE0D}" srcId="{5577AB52-7EB2-4A6B-A077-74E3BE0939D3}" destId="{581C85D7-2593-4135-872D-4437B5EA8EA6}" srcOrd="3" destOrd="0" parTransId="{29FB5406-B3D1-4805-9C6E-96063E378F2D}" sibTransId="{ADE567CC-89FC-4CF8-99F0-D7FF8E2169FD}"/>
    <dgm:cxn modelId="{150484C1-29DC-47F3-A5B2-E67CCD5D8093}" type="presOf" srcId="{833C8F04-C80C-4EF8-8E7E-B09E5A870AB6}" destId="{02E12CCD-18B3-441F-901A-AF55F59D6922}" srcOrd="0" destOrd="0" presId="urn:microsoft.com/office/officeart/2005/8/layout/default"/>
    <dgm:cxn modelId="{A4D5BAEB-A812-4A50-AD70-C497F1881207}" type="presOf" srcId="{5E919421-ACE0-46DA-AEEB-1A4E3B8579ED}" destId="{D5E3862E-41DC-43AC-888E-93923626FF31}" srcOrd="0" destOrd="0" presId="urn:microsoft.com/office/officeart/2005/8/layout/default"/>
    <dgm:cxn modelId="{77DC4EDF-1228-4A23-8D0D-910489C33C24}" type="presParOf" srcId="{641F86A9-2C93-4A3E-8355-87DAA270DE92}" destId="{2ED98335-5280-4993-9BEC-A38F38E54AF9}" srcOrd="0" destOrd="0" presId="urn:microsoft.com/office/officeart/2005/8/layout/default"/>
    <dgm:cxn modelId="{8238D60A-2827-48CF-A93E-6DDBDA7F3E6F}" type="presParOf" srcId="{641F86A9-2C93-4A3E-8355-87DAA270DE92}" destId="{8007D1E0-0C8B-4A03-96EB-36E67D0558AF}" srcOrd="1" destOrd="0" presId="urn:microsoft.com/office/officeart/2005/8/layout/default"/>
    <dgm:cxn modelId="{12ABB5EB-B69D-4336-A409-8D34E4289C79}" type="presParOf" srcId="{641F86A9-2C93-4A3E-8355-87DAA270DE92}" destId="{D5E3862E-41DC-43AC-888E-93923626FF31}" srcOrd="2" destOrd="0" presId="urn:microsoft.com/office/officeart/2005/8/layout/default"/>
    <dgm:cxn modelId="{EE3CCE84-7AB8-457F-AAF0-2649B6E698C6}" type="presParOf" srcId="{641F86A9-2C93-4A3E-8355-87DAA270DE92}" destId="{C7A03D39-1565-47F6-BDC5-42D3FA660BAC}" srcOrd="3" destOrd="0" presId="urn:microsoft.com/office/officeart/2005/8/layout/default"/>
    <dgm:cxn modelId="{385DB213-D27D-4C7C-A053-FA6B2F513BE1}" type="presParOf" srcId="{641F86A9-2C93-4A3E-8355-87DAA270DE92}" destId="{02E12CCD-18B3-441F-901A-AF55F59D6922}" srcOrd="4" destOrd="0" presId="urn:microsoft.com/office/officeart/2005/8/layout/default"/>
    <dgm:cxn modelId="{1F13C5F5-F6A9-4EA1-B493-1BEB06201963}" type="presParOf" srcId="{641F86A9-2C93-4A3E-8355-87DAA270DE92}" destId="{A8F3083C-A057-4A0A-87F0-5843F6476AC1}" srcOrd="5" destOrd="0" presId="urn:microsoft.com/office/officeart/2005/8/layout/default"/>
    <dgm:cxn modelId="{A15BFA5E-72E5-40E5-9260-B34CC694C24E}" type="presParOf" srcId="{641F86A9-2C93-4A3E-8355-87DAA270DE92}" destId="{865FA992-F580-4D8B-9233-9B81A89D3F5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E5484F2-DC4A-4551-83E9-74F0D191C0F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22EB6F98-B42A-4A98-BD06-0C96DA24693E}">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ITSM integrations</a:t>
          </a:r>
          <a:endParaRPr lang="en-IN" sz="900">
            <a:solidFill>
              <a:schemeClr val="bg1">
                <a:lumMod val="85000"/>
              </a:schemeClr>
            </a:solidFill>
          </a:endParaRPr>
        </a:p>
      </dgm:t>
    </dgm:pt>
    <dgm:pt modelId="{FAC57C4E-D2FD-4BFB-91D4-3CE9D5864BA9}" type="parTrans" cxnId="{62FE8545-D9C5-4A34-ADE0-2793A52DFEE7}">
      <dgm:prSet/>
      <dgm:spPr/>
      <dgm:t>
        <a:bodyPr/>
        <a:lstStyle/>
        <a:p>
          <a:endParaRPr lang="en-IN"/>
        </a:p>
      </dgm:t>
    </dgm:pt>
    <dgm:pt modelId="{328466EB-5052-4CAF-93CC-DEDCCF802572}" type="sibTrans" cxnId="{62FE8545-D9C5-4A34-ADE0-2793A52DFEE7}">
      <dgm:prSet/>
      <dgm:spPr/>
      <dgm:t>
        <a:bodyPr/>
        <a:lstStyle/>
        <a:p>
          <a:endParaRPr lang="en-IN"/>
        </a:p>
      </dgm:t>
    </dgm:pt>
    <dgm:pt modelId="{A7C0A926-D24A-4F2D-9743-6DF025C17310}">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Multi NMS Integrations</a:t>
          </a:r>
          <a:endParaRPr lang="en-IN" sz="900">
            <a:solidFill>
              <a:schemeClr val="bg1">
                <a:lumMod val="85000"/>
              </a:schemeClr>
            </a:solidFill>
          </a:endParaRPr>
        </a:p>
      </dgm:t>
    </dgm:pt>
    <dgm:pt modelId="{6B6AF82A-6D65-40DD-B4C6-E3CADA8364FE}" type="parTrans" cxnId="{9B4F26FB-BFAC-41C0-8F8B-1F04ABA82018}">
      <dgm:prSet/>
      <dgm:spPr/>
      <dgm:t>
        <a:bodyPr/>
        <a:lstStyle/>
        <a:p>
          <a:endParaRPr lang="en-IN"/>
        </a:p>
      </dgm:t>
    </dgm:pt>
    <dgm:pt modelId="{1BA2EE54-C38B-4F26-8157-64A55FD36940}" type="sibTrans" cxnId="{9B4F26FB-BFAC-41C0-8F8B-1F04ABA82018}">
      <dgm:prSet/>
      <dgm:spPr/>
      <dgm:t>
        <a:bodyPr/>
        <a:lstStyle/>
        <a:p>
          <a:endParaRPr lang="en-IN"/>
        </a:p>
      </dgm:t>
    </dgm:pt>
    <dgm:pt modelId="{D997B008-D983-48D9-B9CD-24E32280BC79}">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Business workflow automation</a:t>
          </a:r>
          <a:endParaRPr lang="en-IN" sz="900">
            <a:solidFill>
              <a:schemeClr val="bg1">
                <a:lumMod val="85000"/>
              </a:schemeClr>
            </a:solidFill>
          </a:endParaRPr>
        </a:p>
      </dgm:t>
    </dgm:pt>
    <dgm:pt modelId="{E3351D96-1E48-4BF7-8891-51DB3B0965CC}" type="parTrans" cxnId="{0BBBC7FD-7D05-4007-B728-B0C0AE753BA1}">
      <dgm:prSet/>
      <dgm:spPr/>
      <dgm:t>
        <a:bodyPr/>
        <a:lstStyle/>
        <a:p>
          <a:endParaRPr lang="en-IN"/>
        </a:p>
      </dgm:t>
    </dgm:pt>
    <dgm:pt modelId="{56BD6CE6-53EF-494B-840C-79F8A3506EFD}" type="sibTrans" cxnId="{0BBBC7FD-7D05-4007-B728-B0C0AE753BA1}">
      <dgm:prSet/>
      <dgm:spPr/>
      <dgm:t>
        <a:bodyPr/>
        <a:lstStyle/>
        <a:p>
          <a:endParaRPr lang="en-IN"/>
        </a:p>
      </dgm:t>
    </dgm:pt>
    <dgm:pt modelId="{29B82F8D-745C-4EE2-962D-B2AD95B3421F}">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Datalake &amp; AIOps</a:t>
          </a:r>
          <a:endParaRPr lang="en-IN" sz="900">
            <a:solidFill>
              <a:schemeClr val="bg1">
                <a:lumMod val="85000"/>
              </a:schemeClr>
            </a:solidFill>
          </a:endParaRPr>
        </a:p>
      </dgm:t>
    </dgm:pt>
    <dgm:pt modelId="{5D23644E-9F31-4BEE-96FA-CE5ED773A64E}" type="parTrans" cxnId="{D6BBBAA9-2268-4A51-8ED1-B1ECDB7FF4D6}">
      <dgm:prSet/>
      <dgm:spPr/>
      <dgm:t>
        <a:bodyPr/>
        <a:lstStyle/>
        <a:p>
          <a:endParaRPr lang="en-IN"/>
        </a:p>
      </dgm:t>
    </dgm:pt>
    <dgm:pt modelId="{AB354998-0BC5-4974-94E0-64B02851E7F1}" type="sibTrans" cxnId="{D6BBBAA9-2268-4A51-8ED1-B1ECDB7FF4D6}">
      <dgm:prSet/>
      <dgm:spPr/>
      <dgm:t>
        <a:bodyPr/>
        <a:lstStyle/>
        <a:p>
          <a:endParaRPr lang="en-IN"/>
        </a:p>
      </dgm:t>
    </dgm:pt>
    <dgm:pt modelId="{172E21D4-93AC-492C-B297-B1F3DDC2AC60}">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SOAR</a:t>
          </a:r>
          <a:endParaRPr lang="en-IN" sz="900">
            <a:solidFill>
              <a:schemeClr val="bg1">
                <a:lumMod val="85000"/>
              </a:schemeClr>
            </a:solidFill>
          </a:endParaRPr>
        </a:p>
      </dgm:t>
    </dgm:pt>
    <dgm:pt modelId="{C1175D87-FBD6-4D96-B53B-6873BB994AD1}" type="parTrans" cxnId="{6019243D-8BC2-4FC2-9664-610385E36880}">
      <dgm:prSet/>
      <dgm:spPr/>
      <dgm:t>
        <a:bodyPr/>
        <a:lstStyle/>
        <a:p>
          <a:endParaRPr lang="en-IN"/>
        </a:p>
      </dgm:t>
    </dgm:pt>
    <dgm:pt modelId="{BF5FABD2-F0B5-499C-93E5-219FF4312F3F}" type="sibTrans" cxnId="{6019243D-8BC2-4FC2-9664-610385E36880}">
      <dgm:prSet/>
      <dgm:spPr/>
      <dgm:t>
        <a:bodyPr/>
        <a:lstStyle/>
        <a:p>
          <a:endParaRPr lang="en-IN"/>
        </a:p>
      </dgm:t>
    </dgm:pt>
    <dgm:pt modelId="{80BCCC5C-E2B4-4F25-AAF3-91E7E5CB1D2F}" type="pres">
      <dgm:prSet presAssocID="{3E5484F2-DC4A-4551-83E9-74F0D191C0F6}" presName="diagram" presStyleCnt="0">
        <dgm:presLayoutVars>
          <dgm:dir/>
          <dgm:resizeHandles val="exact"/>
        </dgm:presLayoutVars>
      </dgm:prSet>
      <dgm:spPr/>
    </dgm:pt>
    <dgm:pt modelId="{4654EA48-AE85-4C1D-B814-E224EDB0717E}" type="pres">
      <dgm:prSet presAssocID="{22EB6F98-B42A-4A98-BD06-0C96DA24693E}" presName="node" presStyleLbl="node1" presStyleIdx="0" presStyleCnt="5" custScaleX="530756" custScaleY="186642">
        <dgm:presLayoutVars>
          <dgm:bulletEnabled val="1"/>
        </dgm:presLayoutVars>
      </dgm:prSet>
      <dgm:spPr>
        <a:prstGeom prst="roundRect">
          <a:avLst/>
        </a:prstGeom>
      </dgm:spPr>
    </dgm:pt>
    <dgm:pt modelId="{09EEA040-17BA-4489-A072-C115942EB45A}" type="pres">
      <dgm:prSet presAssocID="{328466EB-5052-4CAF-93CC-DEDCCF802572}" presName="sibTrans" presStyleCnt="0"/>
      <dgm:spPr/>
    </dgm:pt>
    <dgm:pt modelId="{AEECE534-AB58-49BB-8F58-FC5630659BE3}" type="pres">
      <dgm:prSet presAssocID="{A7C0A926-D24A-4F2D-9743-6DF025C17310}" presName="node" presStyleLbl="node1" presStyleIdx="1" presStyleCnt="5" custScaleX="530756" custScaleY="186642">
        <dgm:presLayoutVars>
          <dgm:bulletEnabled val="1"/>
        </dgm:presLayoutVars>
      </dgm:prSet>
      <dgm:spPr>
        <a:prstGeom prst="roundRect">
          <a:avLst/>
        </a:prstGeom>
      </dgm:spPr>
    </dgm:pt>
    <dgm:pt modelId="{9484E23B-BF4D-4338-88BA-661B5F3FE47B}" type="pres">
      <dgm:prSet presAssocID="{1BA2EE54-C38B-4F26-8157-64A55FD36940}" presName="sibTrans" presStyleCnt="0"/>
      <dgm:spPr/>
    </dgm:pt>
    <dgm:pt modelId="{7C33DE5A-20FD-4B2F-AA4C-EB24B8689FE3}" type="pres">
      <dgm:prSet presAssocID="{D997B008-D983-48D9-B9CD-24E32280BC79}" presName="node" presStyleLbl="node1" presStyleIdx="2" presStyleCnt="5" custScaleX="530756" custScaleY="186642">
        <dgm:presLayoutVars>
          <dgm:bulletEnabled val="1"/>
        </dgm:presLayoutVars>
      </dgm:prSet>
      <dgm:spPr>
        <a:prstGeom prst="roundRect">
          <a:avLst/>
        </a:prstGeom>
      </dgm:spPr>
    </dgm:pt>
    <dgm:pt modelId="{4FD5011F-9DF1-4B21-BBA2-FF914A0E9BF9}" type="pres">
      <dgm:prSet presAssocID="{56BD6CE6-53EF-494B-840C-79F8A3506EFD}" presName="sibTrans" presStyleCnt="0"/>
      <dgm:spPr/>
    </dgm:pt>
    <dgm:pt modelId="{CD21382A-66C6-42AF-916E-06EC6CA42F6C}" type="pres">
      <dgm:prSet presAssocID="{29B82F8D-745C-4EE2-962D-B2AD95B3421F}" presName="node" presStyleLbl="node1" presStyleIdx="3" presStyleCnt="5" custScaleX="530756" custScaleY="186642">
        <dgm:presLayoutVars>
          <dgm:bulletEnabled val="1"/>
        </dgm:presLayoutVars>
      </dgm:prSet>
      <dgm:spPr>
        <a:prstGeom prst="roundRect">
          <a:avLst/>
        </a:prstGeom>
      </dgm:spPr>
    </dgm:pt>
    <dgm:pt modelId="{4D9EF563-EEBB-4CEF-9197-73E26C55E509}" type="pres">
      <dgm:prSet presAssocID="{AB354998-0BC5-4974-94E0-64B02851E7F1}" presName="sibTrans" presStyleCnt="0"/>
      <dgm:spPr/>
    </dgm:pt>
    <dgm:pt modelId="{421FEF57-0EEF-4B9A-921B-7B51B28CBDE5}" type="pres">
      <dgm:prSet presAssocID="{172E21D4-93AC-492C-B297-B1F3DDC2AC60}" presName="node" presStyleLbl="node1" presStyleIdx="4" presStyleCnt="5" custScaleX="530756" custScaleY="186642">
        <dgm:presLayoutVars>
          <dgm:bulletEnabled val="1"/>
        </dgm:presLayoutVars>
      </dgm:prSet>
      <dgm:spPr>
        <a:prstGeom prst="roundRect">
          <a:avLst/>
        </a:prstGeom>
      </dgm:spPr>
    </dgm:pt>
  </dgm:ptLst>
  <dgm:cxnLst>
    <dgm:cxn modelId="{9616A130-6E8A-4305-922F-F2A253137CF5}" type="presOf" srcId="{D997B008-D983-48D9-B9CD-24E32280BC79}" destId="{7C33DE5A-20FD-4B2F-AA4C-EB24B8689FE3}" srcOrd="0" destOrd="0" presId="urn:microsoft.com/office/officeart/2005/8/layout/default"/>
    <dgm:cxn modelId="{D45DA032-D5F5-4F38-A417-FC01B1CC3C8D}" type="presOf" srcId="{22EB6F98-B42A-4A98-BD06-0C96DA24693E}" destId="{4654EA48-AE85-4C1D-B814-E224EDB0717E}" srcOrd="0" destOrd="0" presId="urn:microsoft.com/office/officeart/2005/8/layout/default"/>
    <dgm:cxn modelId="{6019243D-8BC2-4FC2-9664-610385E36880}" srcId="{3E5484F2-DC4A-4551-83E9-74F0D191C0F6}" destId="{172E21D4-93AC-492C-B297-B1F3DDC2AC60}" srcOrd="4" destOrd="0" parTransId="{C1175D87-FBD6-4D96-B53B-6873BB994AD1}" sibTransId="{BF5FABD2-F0B5-499C-93E5-219FF4312F3F}"/>
    <dgm:cxn modelId="{7CDA255D-671F-44DF-894F-9D0B3BAA3347}" type="presOf" srcId="{A7C0A926-D24A-4F2D-9743-6DF025C17310}" destId="{AEECE534-AB58-49BB-8F58-FC5630659BE3}" srcOrd="0" destOrd="0" presId="urn:microsoft.com/office/officeart/2005/8/layout/default"/>
    <dgm:cxn modelId="{62FE8545-D9C5-4A34-ADE0-2793A52DFEE7}" srcId="{3E5484F2-DC4A-4551-83E9-74F0D191C0F6}" destId="{22EB6F98-B42A-4A98-BD06-0C96DA24693E}" srcOrd="0" destOrd="0" parTransId="{FAC57C4E-D2FD-4BFB-91D4-3CE9D5864BA9}" sibTransId="{328466EB-5052-4CAF-93CC-DEDCCF802572}"/>
    <dgm:cxn modelId="{D6BBBAA9-2268-4A51-8ED1-B1ECDB7FF4D6}" srcId="{3E5484F2-DC4A-4551-83E9-74F0D191C0F6}" destId="{29B82F8D-745C-4EE2-962D-B2AD95B3421F}" srcOrd="3" destOrd="0" parTransId="{5D23644E-9F31-4BEE-96FA-CE5ED773A64E}" sibTransId="{AB354998-0BC5-4974-94E0-64B02851E7F1}"/>
    <dgm:cxn modelId="{DCDB55AB-D2DF-4B7B-A191-3C47E483AC26}" type="presOf" srcId="{172E21D4-93AC-492C-B297-B1F3DDC2AC60}" destId="{421FEF57-0EEF-4B9A-921B-7B51B28CBDE5}" srcOrd="0" destOrd="0" presId="urn:microsoft.com/office/officeart/2005/8/layout/default"/>
    <dgm:cxn modelId="{E957D0BD-CB3F-4173-A871-B189FE8360E3}" type="presOf" srcId="{3E5484F2-DC4A-4551-83E9-74F0D191C0F6}" destId="{80BCCC5C-E2B4-4F25-AAF3-91E7E5CB1D2F}" srcOrd="0" destOrd="0" presId="urn:microsoft.com/office/officeart/2005/8/layout/default"/>
    <dgm:cxn modelId="{C87FD7C8-BADA-4EA1-AD0C-CF7ED32911CD}" type="presOf" srcId="{29B82F8D-745C-4EE2-962D-B2AD95B3421F}" destId="{CD21382A-66C6-42AF-916E-06EC6CA42F6C}" srcOrd="0" destOrd="0" presId="urn:microsoft.com/office/officeart/2005/8/layout/default"/>
    <dgm:cxn modelId="{9B4F26FB-BFAC-41C0-8F8B-1F04ABA82018}" srcId="{3E5484F2-DC4A-4551-83E9-74F0D191C0F6}" destId="{A7C0A926-D24A-4F2D-9743-6DF025C17310}" srcOrd="1" destOrd="0" parTransId="{6B6AF82A-6D65-40DD-B4C6-E3CADA8364FE}" sibTransId="{1BA2EE54-C38B-4F26-8157-64A55FD36940}"/>
    <dgm:cxn modelId="{0BBBC7FD-7D05-4007-B728-B0C0AE753BA1}" srcId="{3E5484F2-DC4A-4551-83E9-74F0D191C0F6}" destId="{D997B008-D983-48D9-B9CD-24E32280BC79}" srcOrd="2" destOrd="0" parTransId="{E3351D96-1E48-4BF7-8891-51DB3B0965CC}" sibTransId="{56BD6CE6-53EF-494B-840C-79F8A3506EFD}"/>
    <dgm:cxn modelId="{92D896C5-2C91-4A63-9D02-D72250B042DD}" type="presParOf" srcId="{80BCCC5C-E2B4-4F25-AAF3-91E7E5CB1D2F}" destId="{4654EA48-AE85-4C1D-B814-E224EDB0717E}" srcOrd="0" destOrd="0" presId="urn:microsoft.com/office/officeart/2005/8/layout/default"/>
    <dgm:cxn modelId="{6A29D2C1-6E33-40E3-9798-E8A48269BE2B}" type="presParOf" srcId="{80BCCC5C-E2B4-4F25-AAF3-91E7E5CB1D2F}" destId="{09EEA040-17BA-4489-A072-C115942EB45A}" srcOrd="1" destOrd="0" presId="urn:microsoft.com/office/officeart/2005/8/layout/default"/>
    <dgm:cxn modelId="{0801AAEA-4DAD-4F87-9B45-3505C30325E0}" type="presParOf" srcId="{80BCCC5C-E2B4-4F25-AAF3-91E7E5CB1D2F}" destId="{AEECE534-AB58-49BB-8F58-FC5630659BE3}" srcOrd="2" destOrd="0" presId="urn:microsoft.com/office/officeart/2005/8/layout/default"/>
    <dgm:cxn modelId="{CBF14B3A-7248-4A44-9EB4-437B941F4301}" type="presParOf" srcId="{80BCCC5C-E2B4-4F25-AAF3-91E7E5CB1D2F}" destId="{9484E23B-BF4D-4338-88BA-661B5F3FE47B}" srcOrd="3" destOrd="0" presId="urn:microsoft.com/office/officeart/2005/8/layout/default"/>
    <dgm:cxn modelId="{1011FEE3-551C-465F-9BFC-FCA2D1D26C79}" type="presParOf" srcId="{80BCCC5C-E2B4-4F25-AAF3-91E7E5CB1D2F}" destId="{7C33DE5A-20FD-4B2F-AA4C-EB24B8689FE3}" srcOrd="4" destOrd="0" presId="urn:microsoft.com/office/officeart/2005/8/layout/default"/>
    <dgm:cxn modelId="{8DDF7D45-11D8-4248-BE3A-C517B8DEBD2E}" type="presParOf" srcId="{80BCCC5C-E2B4-4F25-AAF3-91E7E5CB1D2F}" destId="{4FD5011F-9DF1-4B21-BBA2-FF914A0E9BF9}" srcOrd="5" destOrd="0" presId="urn:microsoft.com/office/officeart/2005/8/layout/default"/>
    <dgm:cxn modelId="{C4E21799-54DF-4DF0-B8CC-FF24A506F15A}" type="presParOf" srcId="{80BCCC5C-E2B4-4F25-AAF3-91E7E5CB1D2F}" destId="{CD21382A-66C6-42AF-916E-06EC6CA42F6C}" srcOrd="6" destOrd="0" presId="urn:microsoft.com/office/officeart/2005/8/layout/default"/>
    <dgm:cxn modelId="{FE760DE3-1638-4FA1-A12D-09B5E8404F36}" type="presParOf" srcId="{80BCCC5C-E2B4-4F25-AAF3-91E7E5CB1D2F}" destId="{4D9EF563-EEBB-4CEF-9197-73E26C55E509}" srcOrd="7" destOrd="0" presId="urn:microsoft.com/office/officeart/2005/8/layout/default"/>
    <dgm:cxn modelId="{4EC5376F-ACFE-4DD0-92E4-41C0A4798458}" type="presParOf" srcId="{80BCCC5C-E2B4-4F25-AAF3-91E7E5CB1D2F}" destId="{421FEF57-0EEF-4B9A-921B-7B51B28CBDE5}"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20129-63E6-D342-A019-0D08375D7915}" type="doc">
      <dgm:prSet loTypeId="urn:microsoft.com/office/officeart/2005/8/layout/process1" loCatId="process" qsTypeId="urn:microsoft.com/office/officeart/2005/8/quickstyle/simple1#12" qsCatId="simple" csTypeId="urn:microsoft.com/office/officeart/2005/8/colors/accent0_3#2" csCatId="mainScheme" phldr="1"/>
      <dgm:spPr/>
    </dgm:pt>
    <dgm:pt modelId="{68BF70FE-D1DB-A146-AF3F-4BD1BE3272E2}">
      <dgm:prSet phldrT="[Text]"/>
      <dgm:spPr>
        <a:ln>
          <a:noFill/>
        </a:ln>
      </dgm:spPr>
      <dgm:t>
        <a:bodyPr/>
        <a:lstStyle/>
        <a:p>
          <a:r>
            <a:rPr lang="en-GB" dirty="0"/>
            <a:t>Consult / Advisory</a:t>
          </a:r>
        </a:p>
      </dgm:t>
    </dgm:pt>
    <dgm:pt modelId="{1C0F9979-82F1-CD48-90D6-B040BED7BFDE}" type="parTrans" cxnId="{ACAE0817-23B3-5D46-A1E4-3CEB2A8940FA}">
      <dgm:prSet/>
      <dgm:spPr/>
      <dgm:t>
        <a:bodyPr/>
        <a:lstStyle/>
        <a:p>
          <a:endParaRPr lang="en-GB"/>
        </a:p>
      </dgm:t>
    </dgm:pt>
    <dgm:pt modelId="{E308D831-8F93-464F-BF24-739915204E4A}" type="sibTrans" cxnId="{ACAE0817-23B3-5D46-A1E4-3CEB2A8940FA}">
      <dgm:prSet/>
      <dgm:spPr>
        <a:solidFill>
          <a:schemeClr val="accent1">
            <a:lumMod val="20000"/>
            <a:lumOff val="80000"/>
          </a:schemeClr>
        </a:solidFill>
      </dgm:spPr>
      <dgm:t>
        <a:bodyPr/>
        <a:lstStyle/>
        <a:p>
          <a:pPr rtl="0"/>
          <a:endParaRPr lang="en-GB" dirty="0"/>
        </a:p>
      </dgm:t>
    </dgm:pt>
    <dgm:pt modelId="{ECFD8AAA-C13C-6048-9B12-CB26D6318987}">
      <dgm:prSet phldrT="[Text]"/>
      <dgm:spPr>
        <a:ln>
          <a:noFill/>
        </a:ln>
      </dgm:spPr>
      <dgm:t>
        <a:bodyPr/>
        <a:lstStyle/>
        <a:p>
          <a:r>
            <a:rPr lang="en-GB" dirty="0"/>
            <a:t>Design / Implement</a:t>
          </a:r>
        </a:p>
      </dgm:t>
    </dgm:pt>
    <dgm:pt modelId="{77D843D9-5EDE-7D4F-83F6-C3B47648B586}" type="parTrans" cxnId="{62168718-CA80-354D-B7CF-55AC04C9BDD7}">
      <dgm:prSet/>
      <dgm:spPr/>
      <dgm:t>
        <a:bodyPr/>
        <a:lstStyle/>
        <a:p>
          <a:endParaRPr lang="en-GB"/>
        </a:p>
      </dgm:t>
    </dgm:pt>
    <dgm:pt modelId="{B11975F0-D6F4-1348-819F-F20033FAC835}" type="sibTrans" cxnId="{62168718-CA80-354D-B7CF-55AC04C9BDD7}">
      <dgm:prSet/>
      <dgm:spPr>
        <a:solidFill>
          <a:schemeClr val="accent1">
            <a:lumMod val="20000"/>
            <a:lumOff val="80000"/>
          </a:schemeClr>
        </a:solidFill>
      </dgm:spPr>
      <dgm:t>
        <a:bodyPr/>
        <a:lstStyle/>
        <a:p>
          <a:pPr rtl="0"/>
          <a:endParaRPr lang="en-GB" dirty="0"/>
        </a:p>
      </dgm:t>
    </dgm:pt>
    <dgm:pt modelId="{1E3F72E0-6888-A442-8497-15BECA2A27B2}">
      <dgm:prSet phldrT="[Text]"/>
      <dgm:spPr>
        <a:ln>
          <a:noFill/>
        </a:ln>
      </dgm:spPr>
      <dgm:t>
        <a:bodyPr/>
        <a:lstStyle/>
        <a:p>
          <a:r>
            <a:rPr lang="en-GB" dirty="0"/>
            <a:t>Managed Operations / NaaS</a:t>
          </a:r>
        </a:p>
      </dgm:t>
    </dgm:pt>
    <dgm:pt modelId="{4F18D779-99FA-5F40-8143-F28CEC6CE145}" type="parTrans" cxnId="{EC3B7C1D-8F2E-7543-9BC0-86D6DDA38D43}">
      <dgm:prSet/>
      <dgm:spPr/>
      <dgm:t>
        <a:bodyPr/>
        <a:lstStyle/>
        <a:p>
          <a:endParaRPr lang="en-GB"/>
        </a:p>
      </dgm:t>
    </dgm:pt>
    <dgm:pt modelId="{C4C3B497-BB4D-4C49-962D-289F07C955DF}" type="sibTrans" cxnId="{EC3B7C1D-8F2E-7543-9BC0-86D6DDA38D43}">
      <dgm:prSet/>
      <dgm:spPr/>
      <dgm:t>
        <a:bodyPr/>
        <a:lstStyle/>
        <a:p>
          <a:endParaRPr lang="en-GB"/>
        </a:p>
      </dgm:t>
    </dgm:pt>
    <dgm:pt modelId="{94C2E0C2-5229-2244-9F45-F23638826E6C}" type="pres">
      <dgm:prSet presAssocID="{4B520129-63E6-D342-A019-0D08375D7915}" presName="Name0" presStyleCnt="0">
        <dgm:presLayoutVars>
          <dgm:dir/>
          <dgm:resizeHandles val="exact"/>
        </dgm:presLayoutVars>
      </dgm:prSet>
      <dgm:spPr/>
    </dgm:pt>
    <dgm:pt modelId="{5C0B55CE-F996-7D4C-9275-F9A3B0E93E45}" type="pres">
      <dgm:prSet presAssocID="{68BF70FE-D1DB-A146-AF3F-4BD1BE3272E2}" presName="node" presStyleLbl="node1" presStyleIdx="0" presStyleCnt="3">
        <dgm:presLayoutVars>
          <dgm:bulletEnabled val="1"/>
        </dgm:presLayoutVars>
      </dgm:prSet>
      <dgm:spPr/>
    </dgm:pt>
    <dgm:pt modelId="{04842C2E-92C4-3743-866F-E705214DE67D}" type="pres">
      <dgm:prSet presAssocID="{E308D831-8F93-464F-BF24-739915204E4A}" presName="sibTrans" presStyleLbl="sibTrans2D1" presStyleIdx="0" presStyleCnt="2"/>
      <dgm:spPr/>
    </dgm:pt>
    <dgm:pt modelId="{144D0D15-7405-044D-A3B3-B385921595CB}" type="pres">
      <dgm:prSet presAssocID="{E308D831-8F93-464F-BF24-739915204E4A}" presName="connectorText" presStyleLbl="sibTrans2D1" presStyleIdx="0" presStyleCnt="2"/>
      <dgm:spPr/>
    </dgm:pt>
    <dgm:pt modelId="{B1DAE920-A5E4-0A4B-A0B8-567FEB7CDB7D}" type="pres">
      <dgm:prSet presAssocID="{ECFD8AAA-C13C-6048-9B12-CB26D6318987}" presName="node" presStyleLbl="node1" presStyleIdx="1" presStyleCnt="3">
        <dgm:presLayoutVars>
          <dgm:bulletEnabled val="1"/>
        </dgm:presLayoutVars>
      </dgm:prSet>
      <dgm:spPr/>
    </dgm:pt>
    <dgm:pt modelId="{C1578265-4661-D24A-8036-AF1AABECBE95}" type="pres">
      <dgm:prSet presAssocID="{B11975F0-D6F4-1348-819F-F20033FAC835}" presName="sibTrans" presStyleLbl="sibTrans2D1" presStyleIdx="1" presStyleCnt="2"/>
      <dgm:spPr/>
    </dgm:pt>
    <dgm:pt modelId="{8D121243-7133-7D4E-BEB7-F87AD0F1BB25}" type="pres">
      <dgm:prSet presAssocID="{B11975F0-D6F4-1348-819F-F20033FAC835}" presName="connectorText" presStyleLbl="sibTrans2D1" presStyleIdx="1" presStyleCnt="2"/>
      <dgm:spPr/>
    </dgm:pt>
    <dgm:pt modelId="{549D293D-2774-534D-A0F9-AC64D88D88BB}" type="pres">
      <dgm:prSet presAssocID="{1E3F72E0-6888-A442-8497-15BECA2A27B2}" presName="node" presStyleLbl="node1" presStyleIdx="2" presStyleCnt="3">
        <dgm:presLayoutVars>
          <dgm:bulletEnabled val="1"/>
        </dgm:presLayoutVars>
      </dgm:prSet>
      <dgm:spPr/>
    </dgm:pt>
  </dgm:ptLst>
  <dgm:cxnLst>
    <dgm:cxn modelId="{ACAE0817-23B3-5D46-A1E4-3CEB2A8940FA}" srcId="{4B520129-63E6-D342-A019-0D08375D7915}" destId="{68BF70FE-D1DB-A146-AF3F-4BD1BE3272E2}" srcOrd="0" destOrd="0" parTransId="{1C0F9979-82F1-CD48-90D6-B040BED7BFDE}" sibTransId="{E308D831-8F93-464F-BF24-739915204E4A}"/>
    <dgm:cxn modelId="{62168718-CA80-354D-B7CF-55AC04C9BDD7}" srcId="{4B520129-63E6-D342-A019-0D08375D7915}" destId="{ECFD8AAA-C13C-6048-9B12-CB26D6318987}" srcOrd="1" destOrd="0" parTransId="{77D843D9-5EDE-7D4F-83F6-C3B47648B586}" sibTransId="{B11975F0-D6F4-1348-819F-F20033FAC835}"/>
    <dgm:cxn modelId="{EC3B7C1D-8F2E-7543-9BC0-86D6DDA38D43}" srcId="{4B520129-63E6-D342-A019-0D08375D7915}" destId="{1E3F72E0-6888-A442-8497-15BECA2A27B2}" srcOrd="2" destOrd="0" parTransId="{4F18D779-99FA-5F40-8143-F28CEC6CE145}" sibTransId="{C4C3B497-BB4D-4C49-962D-289F07C955DF}"/>
    <dgm:cxn modelId="{63C2921E-3CBA-B945-ADFD-69B3A5846C91}" type="presOf" srcId="{ECFD8AAA-C13C-6048-9B12-CB26D6318987}" destId="{B1DAE920-A5E4-0A4B-A0B8-567FEB7CDB7D}" srcOrd="0" destOrd="0" presId="urn:microsoft.com/office/officeart/2005/8/layout/process1"/>
    <dgm:cxn modelId="{1C518B2F-408A-5848-9A07-2C449EDFF133}" type="presOf" srcId="{E308D831-8F93-464F-BF24-739915204E4A}" destId="{04842C2E-92C4-3743-866F-E705214DE67D}" srcOrd="0" destOrd="0" presId="urn:microsoft.com/office/officeart/2005/8/layout/process1"/>
    <dgm:cxn modelId="{A43BC764-50EC-8641-904D-ED2E3701CA5E}" type="presOf" srcId="{B11975F0-D6F4-1348-819F-F20033FAC835}" destId="{8D121243-7133-7D4E-BEB7-F87AD0F1BB25}" srcOrd="1" destOrd="0" presId="urn:microsoft.com/office/officeart/2005/8/layout/process1"/>
    <dgm:cxn modelId="{1B3BD68D-D997-494C-8927-0D15B28CFE4C}" type="presOf" srcId="{4B520129-63E6-D342-A019-0D08375D7915}" destId="{94C2E0C2-5229-2244-9F45-F23638826E6C}" srcOrd="0" destOrd="0" presId="urn:microsoft.com/office/officeart/2005/8/layout/process1"/>
    <dgm:cxn modelId="{1F72BAB5-A1F7-9E49-866D-C49E6AD2C7C2}" type="presOf" srcId="{E308D831-8F93-464F-BF24-739915204E4A}" destId="{144D0D15-7405-044D-A3B3-B385921595CB}" srcOrd="1" destOrd="0" presId="urn:microsoft.com/office/officeart/2005/8/layout/process1"/>
    <dgm:cxn modelId="{B7185EC9-ED11-6B4D-9D73-5F44F1C4674C}" type="presOf" srcId="{68BF70FE-D1DB-A146-AF3F-4BD1BE3272E2}" destId="{5C0B55CE-F996-7D4C-9275-F9A3B0E93E45}" srcOrd="0" destOrd="0" presId="urn:microsoft.com/office/officeart/2005/8/layout/process1"/>
    <dgm:cxn modelId="{36FA33D9-F175-E94F-8B58-39E468E8E359}" type="presOf" srcId="{B11975F0-D6F4-1348-819F-F20033FAC835}" destId="{C1578265-4661-D24A-8036-AF1AABECBE95}" srcOrd="0" destOrd="0" presId="urn:microsoft.com/office/officeart/2005/8/layout/process1"/>
    <dgm:cxn modelId="{C88388DD-8376-9F4B-A6EE-908F4F5A0851}" type="presOf" srcId="{1E3F72E0-6888-A442-8497-15BECA2A27B2}" destId="{549D293D-2774-534D-A0F9-AC64D88D88BB}" srcOrd="0" destOrd="0" presId="urn:microsoft.com/office/officeart/2005/8/layout/process1"/>
    <dgm:cxn modelId="{9814A97A-CA75-6349-8063-7D197892C9B9}" type="presParOf" srcId="{94C2E0C2-5229-2244-9F45-F23638826E6C}" destId="{5C0B55CE-F996-7D4C-9275-F9A3B0E93E45}" srcOrd="0" destOrd="0" presId="urn:microsoft.com/office/officeart/2005/8/layout/process1"/>
    <dgm:cxn modelId="{C02BB19F-BBF0-2544-86D7-1F3D113C0BA1}" type="presParOf" srcId="{94C2E0C2-5229-2244-9F45-F23638826E6C}" destId="{04842C2E-92C4-3743-866F-E705214DE67D}" srcOrd="1" destOrd="0" presId="urn:microsoft.com/office/officeart/2005/8/layout/process1"/>
    <dgm:cxn modelId="{64062AF0-18BA-034A-A6AC-E6FC74323206}" type="presParOf" srcId="{04842C2E-92C4-3743-866F-E705214DE67D}" destId="{144D0D15-7405-044D-A3B3-B385921595CB}" srcOrd="0" destOrd="0" presId="urn:microsoft.com/office/officeart/2005/8/layout/process1"/>
    <dgm:cxn modelId="{3A2B971A-ED25-4747-AFEF-57D62346C97A}" type="presParOf" srcId="{94C2E0C2-5229-2244-9F45-F23638826E6C}" destId="{B1DAE920-A5E4-0A4B-A0B8-567FEB7CDB7D}" srcOrd="2" destOrd="0" presId="urn:microsoft.com/office/officeart/2005/8/layout/process1"/>
    <dgm:cxn modelId="{DB346F0F-692A-B54F-B15D-3ADA01A191A8}" type="presParOf" srcId="{94C2E0C2-5229-2244-9F45-F23638826E6C}" destId="{C1578265-4661-D24A-8036-AF1AABECBE95}" srcOrd="3" destOrd="0" presId="urn:microsoft.com/office/officeart/2005/8/layout/process1"/>
    <dgm:cxn modelId="{11C5CDE2-E041-0646-AD43-E849B34A141C}" type="presParOf" srcId="{C1578265-4661-D24A-8036-AF1AABECBE95}" destId="{8D121243-7133-7D4E-BEB7-F87AD0F1BB25}" srcOrd="0" destOrd="0" presId="urn:microsoft.com/office/officeart/2005/8/layout/process1"/>
    <dgm:cxn modelId="{12191100-F4C7-CC40-BBFE-5FE0B4B20B27}" type="presParOf" srcId="{94C2E0C2-5229-2244-9F45-F23638826E6C}" destId="{549D293D-2774-534D-A0F9-AC64D88D88B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FC4C5D6-3801-4852-9A44-861FFB5387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2A5B640-B6B8-4769-8900-DB18681955ED}">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SP &amp; ENT R&amp;S</a:t>
          </a:r>
          <a:endParaRPr lang="en-IN" sz="900">
            <a:solidFill>
              <a:schemeClr val="bg1">
                <a:lumMod val="85000"/>
              </a:schemeClr>
            </a:solidFill>
          </a:endParaRPr>
        </a:p>
      </dgm:t>
    </dgm:pt>
    <dgm:pt modelId="{02CF8D56-8D58-4480-A12E-DAE85655CA9F}" type="parTrans" cxnId="{1213DBC5-50A8-44A5-9F9D-690CAD6BBFF6}">
      <dgm:prSet/>
      <dgm:spPr/>
      <dgm:t>
        <a:bodyPr/>
        <a:lstStyle/>
        <a:p>
          <a:endParaRPr lang="en-IN"/>
        </a:p>
      </dgm:t>
    </dgm:pt>
    <dgm:pt modelId="{7CD75AEE-D3D8-4DA6-B672-AA3D6DD1579A}" type="sibTrans" cxnId="{1213DBC5-50A8-44A5-9F9D-690CAD6BBFF6}">
      <dgm:prSet/>
      <dgm:spPr/>
      <dgm:t>
        <a:bodyPr/>
        <a:lstStyle/>
        <a:p>
          <a:endParaRPr lang="en-IN"/>
        </a:p>
      </dgm:t>
    </dgm:pt>
    <dgm:pt modelId="{49C9B86C-1249-43F6-9BD9-5C5C416ECDE8}">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SDWAN, SDA, Meraki</a:t>
          </a:r>
          <a:endParaRPr lang="en-IN" sz="900">
            <a:solidFill>
              <a:schemeClr val="bg1">
                <a:lumMod val="85000"/>
              </a:schemeClr>
            </a:solidFill>
          </a:endParaRPr>
        </a:p>
      </dgm:t>
    </dgm:pt>
    <dgm:pt modelId="{8A3DC431-EFB2-448B-BD48-B6E8B92E46E8}" type="parTrans" cxnId="{1A815A3F-E8DA-4061-B605-B414EEC39F4B}">
      <dgm:prSet/>
      <dgm:spPr/>
      <dgm:t>
        <a:bodyPr/>
        <a:lstStyle/>
        <a:p>
          <a:endParaRPr lang="en-IN"/>
        </a:p>
      </dgm:t>
    </dgm:pt>
    <dgm:pt modelId="{747A15F8-9B3D-482D-92FC-89EF63C952C9}" type="sibTrans" cxnId="{1A815A3F-E8DA-4061-B605-B414EEC39F4B}">
      <dgm:prSet/>
      <dgm:spPr/>
      <dgm:t>
        <a:bodyPr/>
        <a:lstStyle/>
        <a:p>
          <a:endParaRPr lang="en-IN"/>
        </a:p>
      </dgm:t>
    </dgm:pt>
    <dgm:pt modelId="{B3C61BA4-A90F-439D-9B35-F9CCA31EDDAC}">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WIFI &amp; WLC</a:t>
          </a:r>
          <a:endParaRPr lang="en-IN" sz="900">
            <a:solidFill>
              <a:schemeClr val="bg1">
                <a:lumMod val="85000"/>
              </a:schemeClr>
            </a:solidFill>
          </a:endParaRPr>
        </a:p>
      </dgm:t>
    </dgm:pt>
    <dgm:pt modelId="{66585140-3E81-4CD8-9515-3B4F5A671579}" type="parTrans" cxnId="{ACAE5523-1BA8-4902-8877-6B42673FF1E5}">
      <dgm:prSet/>
      <dgm:spPr/>
      <dgm:t>
        <a:bodyPr/>
        <a:lstStyle/>
        <a:p>
          <a:endParaRPr lang="en-IN"/>
        </a:p>
      </dgm:t>
    </dgm:pt>
    <dgm:pt modelId="{8CB9B34F-E489-4546-90C1-15BA237D1E54}" type="sibTrans" cxnId="{ACAE5523-1BA8-4902-8877-6B42673FF1E5}">
      <dgm:prSet/>
      <dgm:spPr/>
      <dgm:t>
        <a:bodyPr/>
        <a:lstStyle/>
        <a:p>
          <a:endParaRPr lang="en-IN"/>
        </a:p>
      </dgm:t>
    </dgm:pt>
    <dgm:pt modelId="{DB9F8955-B15B-4C5B-87F7-FB4EE719A332}">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NMS, Observability &amp; AIOps</a:t>
          </a:r>
          <a:endParaRPr lang="en-IN" sz="900">
            <a:solidFill>
              <a:schemeClr val="bg1">
                <a:lumMod val="85000"/>
              </a:schemeClr>
            </a:solidFill>
          </a:endParaRPr>
        </a:p>
      </dgm:t>
    </dgm:pt>
    <dgm:pt modelId="{2C457DCC-05BC-4D0C-B4AF-5447A89FCADD}" type="parTrans" cxnId="{69E150D8-021E-443F-8429-A2ADBE0B3920}">
      <dgm:prSet/>
      <dgm:spPr/>
      <dgm:t>
        <a:bodyPr/>
        <a:lstStyle/>
        <a:p>
          <a:endParaRPr lang="en-IN"/>
        </a:p>
      </dgm:t>
    </dgm:pt>
    <dgm:pt modelId="{73E2136C-282C-4A17-A094-347E0C01528F}" type="sibTrans" cxnId="{69E150D8-021E-443F-8429-A2ADBE0B3920}">
      <dgm:prSet/>
      <dgm:spPr/>
      <dgm:t>
        <a:bodyPr/>
        <a:lstStyle/>
        <a:p>
          <a:endParaRPr lang="en-IN"/>
        </a:p>
      </dgm:t>
    </dgm:pt>
    <dgm:pt modelId="{30717E67-C709-4065-B04B-29B3686306C6}">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MSS, MDR, GRC services</a:t>
          </a:r>
          <a:endParaRPr lang="en-IN" sz="900">
            <a:solidFill>
              <a:schemeClr val="bg1">
                <a:lumMod val="85000"/>
              </a:schemeClr>
            </a:solidFill>
          </a:endParaRPr>
        </a:p>
      </dgm:t>
    </dgm:pt>
    <dgm:pt modelId="{1A1554E7-0A73-4D83-98A3-9B3987B16302}" type="parTrans" cxnId="{7B5BD714-612F-4C2E-8FFC-6185CC8F4BF6}">
      <dgm:prSet/>
      <dgm:spPr/>
      <dgm:t>
        <a:bodyPr/>
        <a:lstStyle/>
        <a:p>
          <a:endParaRPr lang="en-IN"/>
        </a:p>
      </dgm:t>
    </dgm:pt>
    <dgm:pt modelId="{0EB472A0-57B0-4002-9C77-0A79FDCB4307}" type="sibTrans" cxnId="{7B5BD714-612F-4C2E-8FFC-6185CC8F4BF6}">
      <dgm:prSet/>
      <dgm:spPr/>
      <dgm:t>
        <a:bodyPr/>
        <a:lstStyle/>
        <a:p>
          <a:endParaRPr lang="en-IN"/>
        </a:p>
      </dgm:t>
    </dgm:pt>
    <dgm:pt modelId="{E1369B45-94AD-4F45-92F3-F7306B9463A1}" type="pres">
      <dgm:prSet presAssocID="{7FC4C5D6-3801-4852-9A44-861FFB53878F}" presName="diagram" presStyleCnt="0">
        <dgm:presLayoutVars>
          <dgm:dir/>
          <dgm:resizeHandles val="exact"/>
        </dgm:presLayoutVars>
      </dgm:prSet>
      <dgm:spPr/>
    </dgm:pt>
    <dgm:pt modelId="{0CB7B837-CFFF-47D9-896E-D9062843A65F}" type="pres">
      <dgm:prSet presAssocID="{E2A5B640-B6B8-4769-8900-DB18681955ED}" presName="node" presStyleLbl="node1" presStyleIdx="0" presStyleCnt="5" custScaleX="530757" custScaleY="186642">
        <dgm:presLayoutVars>
          <dgm:bulletEnabled val="1"/>
        </dgm:presLayoutVars>
      </dgm:prSet>
      <dgm:spPr>
        <a:prstGeom prst="roundRect">
          <a:avLst/>
        </a:prstGeom>
      </dgm:spPr>
    </dgm:pt>
    <dgm:pt modelId="{F29C372D-BD42-42EB-B01B-73F7F90FE1DB}" type="pres">
      <dgm:prSet presAssocID="{7CD75AEE-D3D8-4DA6-B672-AA3D6DD1579A}" presName="sibTrans" presStyleCnt="0"/>
      <dgm:spPr/>
    </dgm:pt>
    <dgm:pt modelId="{B65A6FBA-62EE-40CD-8C8C-D721670D077F}" type="pres">
      <dgm:prSet presAssocID="{49C9B86C-1249-43F6-9BD9-5C5C416ECDE8}" presName="node" presStyleLbl="node1" presStyleIdx="1" presStyleCnt="5" custScaleX="530757" custScaleY="186642">
        <dgm:presLayoutVars>
          <dgm:bulletEnabled val="1"/>
        </dgm:presLayoutVars>
      </dgm:prSet>
      <dgm:spPr>
        <a:prstGeom prst="roundRect">
          <a:avLst/>
        </a:prstGeom>
      </dgm:spPr>
    </dgm:pt>
    <dgm:pt modelId="{CBBEDFB8-6D20-414A-BD4D-61A06CA94220}" type="pres">
      <dgm:prSet presAssocID="{747A15F8-9B3D-482D-92FC-89EF63C952C9}" presName="sibTrans" presStyleCnt="0"/>
      <dgm:spPr/>
    </dgm:pt>
    <dgm:pt modelId="{4C2EF47C-0234-4698-9C2E-7A36C7FE1302}" type="pres">
      <dgm:prSet presAssocID="{B3C61BA4-A90F-439D-9B35-F9CCA31EDDAC}" presName="node" presStyleLbl="node1" presStyleIdx="2" presStyleCnt="5" custScaleX="530757" custScaleY="186642">
        <dgm:presLayoutVars>
          <dgm:bulletEnabled val="1"/>
        </dgm:presLayoutVars>
      </dgm:prSet>
      <dgm:spPr>
        <a:prstGeom prst="roundRect">
          <a:avLst/>
        </a:prstGeom>
      </dgm:spPr>
    </dgm:pt>
    <dgm:pt modelId="{3972F6F6-31E4-4E14-9065-9D3F399DFE91}" type="pres">
      <dgm:prSet presAssocID="{8CB9B34F-E489-4546-90C1-15BA237D1E54}" presName="sibTrans" presStyleCnt="0"/>
      <dgm:spPr/>
    </dgm:pt>
    <dgm:pt modelId="{1139CBA5-0D37-4B07-8C14-59DF89AFE208}" type="pres">
      <dgm:prSet presAssocID="{DB9F8955-B15B-4C5B-87F7-FB4EE719A332}" presName="node" presStyleLbl="node1" presStyleIdx="3" presStyleCnt="5" custScaleX="530757" custScaleY="186642">
        <dgm:presLayoutVars>
          <dgm:bulletEnabled val="1"/>
        </dgm:presLayoutVars>
      </dgm:prSet>
      <dgm:spPr>
        <a:prstGeom prst="roundRect">
          <a:avLst/>
        </a:prstGeom>
      </dgm:spPr>
    </dgm:pt>
    <dgm:pt modelId="{B0EC08CB-2C61-48CF-BE2D-8F6DFA9DE881}" type="pres">
      <dgm:prSet presAssocID="{73E2136C-282C-4A17-A094-347E0C01528F}" presName="sibTrans" presStyleCnt="0"/>
      <dgm:spPr/>
    </dgm:pt>
    <dgm:pt modelId="{8D289C5E-07CC-4514-9207-99AAF966FC08}" type="pres">
      <dgm:prSet presAssocID="{30717E67-C709-4065-B04B-29B3686306C6}" presName="node" presStyleLbl="node1" presStyleIdx="4" presStyleCnt="5" custScaleX="530757" custScaleY="186642">
        <dgm:presLayoutVars>
          <dgm:bulletEnabled val="1"/>
        </dgm:presLayoutVars>
      </dgm:prSet>
      <dgm:spPr>
        <a:prstGeom prst="roundRect">
          <a:avLst/>
        </a:prstGeom>
      </dgm:spPr>
    </dgm:pt>
  </dgm:ptLst>
  <dgm:cxnLst>
    <dgm:cxn modelId="{7B5BD714-612F-4C2E-8FFC-6185CC8F4BF6}" srcId="{7FC4C5D6-3801-4852-9A44-861FFB53878F}" destId="{30717E67-C709-4065-B04B-29B3686306C6}" srcOrd="4" destOrd="0" parTransId="{1A1554E7-0A73-4D83-98A3-9B3987B16302}" sibTransId="{0EB472A0-57B0-4002-9C77-0A79FDCB4307}"/>
    <dgm:cxn modelId="{7D8FA215-5EE2-4D67-A704-91E10ED84487}" type="presOf" srcId="{B3C61BA4-A90F-439D-9B35-F9CCA31EDDAC}" destId="{4C2EF47C-0234-4698-9C2E-7A36C7FE1302}" srcOrd="0" destOrd="0" presId="urn:microsoft.com/office/officeart/2005/8/layout/default"/>
    <dgm:cxn modelId="{ACAE5523-1BA8-4902-8877-6B42673FF1E5}" srcId="{7FC4C5D6-3801-4852-9A44-861FFB53878F}" destId="{B3C61BA4-A90F-439D-9B35-F9CCA31EDDAC}" srcOrd="2" destOrd="0" parTransId="{66585140-3E81-4CD8-9515-3B4F5A671579}" sibTransId="{8CB9B34F-E489-4546-90C1-15BA237D1E54}"/>
    <dgm:cxn modelId="{36765A30-3613-45B5-A1E6-4D51E1E2A51A}" type="presOf" srcId="{DB9F8955-B15B-4C5B-87F7-FB4EE719A332}" destId="{1139CBA5-0D37-4B07-8C14-59DF89AFE208}" srcOrd="0" destOrd="0" presId="urn:microsoft.com/office/officeart/2005/8/layout/default"/>
    <dgm:cxn modelId="{1A815A3F-E8DA-4061-B605-B414EEC39F4B}" srcId="{7FC4C5D6-3801-4852-9A44-861FFB53878F}" destId="{49C9B86C-1249-43F6-9BD9-5C5C416ECDE8}" srcOrd="1" destOrd="0" parTransId="{8A3DC431-EFB2-448B-BD48-B6E8B92E46E8}" sibTransId="{747A15F8-9B3D-482D-92FC-89EF63C952C9}"/>
    <dgm:cxn modelId="{19EE4946-DDFA-4B39-8A5A-E1BE32281B2D}" type="presOf" srcId="{30717E67-C709-4065-B04B-29B3686306C6}" destId="{8D289C5E-07CC-4514-9207-99AAF966FC08}" srcOrd="0" destOrd="0" presId="urn:microsoft.com/office/officeart/2005/8/layout/default"/>
    <dgm:cxn modelId="{8097D894-76FE-44A4-BB4A-969BE6592021}" type="presOf" srcId="{E2A5B640-B6B8-4769-8900-DB18681955ED}" destId="{0CB7B837-CFFF-47D9-896E-D9062843A65F}" srcOrd="0" destOrd="0" presId="urn:microsoft.com/office/officeart/2005/8/layout/default"/>
    <dgm:cxn modelId="{F9D07CAF-10FE-48A1-B7BA-768EBB225DA0}" type="presOf" srcId="{7FC4C5D6-3801-4852-9A44-861FFB53878F}" destId="{E1369B45-94AD-4F45-92F3-F7306B9463A1}" srcOrd="0" destOrd="0" presId="urn:microsoft.com/office/officeart/2005/8/layout/default"/>
    <dgm:cxn modelId="{1213DBC5-50A8-44A5-9F9D-690CAD6BBFF6}" srcId="{7FC4C5D6-3801-4852-9A44-861FFB53878F}" destId="{E2A5B640-B6B8-4769-8900-DB18681955ED}" srcOrd="0" destOrd="0" parTransId="{02CF8D56-8D58-4480-A12E-DAE85655CA9F}" sibTransId="{7CD75AEE-D3D8-4DA6-B672-AA3D6DD1579A}"/>
    <dgm:cxn modelId="{69E150D8-021E-443F-8429-A2ADBE0B3920}" srcId="{7FC4C5D6-3801-4852-9A44-861FFB53878F}" destId="{DB9F8955-B15B-4C5B-87F7-FB4EE719A332}" srcOrd="3" destOrd="0" parTransId="{2C457DCC-05BC-4D0C-B4AF-5447A89FCADD}" sibTransId="{73E2136C-282C-4A17-A094-347E0C01528F}"/>
    <dgm:cxn modelId="{78D20AFB-34F9-4E69-8C61-750219012679}" type="presOf" srcId="{49C9B86C-1249-43F6-9BD9-5C5C416ECDE8}" destId="{B65A6FBA-62EE-40CD-8C8C-D721670D077F}" srcOrd="0" destOrd="0" presId="urn:microsoft.com/office/officeart/2005/8/layout/default"/>
    <dgm:cxn modelId="{251D45ED-2232-4DC0-8965-0F43B9762668}" type="presParOf" srcId="{E1369B45-94AD-4F45-92F3-F7306B9463A1}" destId="{0CB7B837-CFFF-47D9-896E-D9062843A65F}" srcOrd="0" destOrd="0" presId="urn:microsoft.com/office/officeart/2005/8/layout/default"/>
    <dgm:cxn modelId="{1E6966C5-D1D0-4F37-9F0E-6905043D863F}" type="presParOf" srcId="{E1369B45-94AD-4F45-92F3-F7306B9463A1}" destId="{F29C372D-BD42-42EB-B01B-73F7F90FE1DB}" srcOrd="1" destOrd="0" presId="urn:microsoft.com/office/officeart/2005/8/layout/default"/>
    <dgm:cxn modelId="{1D2C4E36-A4A7-44E6-94AA-124A3E386EEA}" type="presParOf" srcId="{E1369B45-94AD-4F45-92F3-F7306B9463A1}" destId="{B65A6FBA-62EE-40CD-8C8C-D721670D077F}" srcOrd="2" destOrd="0" presId="urn:microsoft.com/office/officeart/2005/8/layout/default"/>
    <dgm:cxn modelId="{681DCCA6-3264-4482-A875-C86C07603945}" type="presParOf" srcId="{E1369B45-94AD-4F45-92F3-F7306B9463A1}" destId="{CBBEDFB8-6D20-414A-BD4D-61A06CA94220}" srcOrd="3" destOrd="0" presId="urn:microsoft.com/office/officeart/2005/8/layout/default"/>
    <dgm:cxn modelId="{58EAABE3-50AE-4D3F-9086-6384BAA0DCD6}" type="presParOf" srcId="{E1369B45-94AD-4F45-92F3-F7306B9463A1}" destId="{4C2EF47C-0234-4698-9C2E-7A36C7FE1302}" srcOrd="4" destOrd="0" presId="urn:microsoft.com/office/officeart/2005/8/layout/default"/>
    <dgm:cxn modelId="{304C23D1-8E6D-4CC4-A444-D9F8EDBA2BDE}" type="presParOf" srcId="{E1369B45-94AD-4F45-92F3-F7306B9463A1}" destId="{3972F6F6-31E4-4E14-9065-9D3F399DFE91}" srcOrd="5" destOrd="0" presId="urn:microsoft.com/office/officeart/2005/8/layout/default"/>
    <dgm:cxn modelId="{B5367A4B-E640-4CB1-9800-5790E0C86B8C}" type="presParOf" srcId="{E1369B45-94AD-4F45-92F3-F7306B9463A1}" destId="{1139CBA5-0D37-4B07-8C14-59DF89AFE208}" srcOrd="6" destOrd="0" presId="urn:microsoft.com/office/officeart/2005/8/layout/default"/>
    <dgm:cxn modelId="{7B631300-9BE9-417F-98A8-81F9BE51EB16}" type="presParOf" srcId="{E1369B45-94AD-4F45-92F3-F7306B9463A1}" destId="{B0EC08CB-2C61-48CF-BE2D-8F6DFA9DE881}" srcOrd="7" destOrd="0" presId="urn:microsoft.com/office/officeart/2005/8/layout/default"/>
    <dgm:cxn modelId="{310C1209-21EF-402D-B68B-0057AD022745}" type="presParOf" srcId="{E1369B45-94AD-4F45-92F3-F7306B9463A1}" destId="{8D289C5E-07CC-4514-9207-99AAF966FC08}" srcOrd="8"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D6BE482-5F64-450C-AA19-B6B19BBB04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05D16E8A-5118-4C27-8B2E-B55C3DA400EF}">
      <dgm:prSet custT="1"/>
      <dgm:spPr>
        <a:noFill/>
        <a:ln w="6350">
          <a:solidFill>
            <a:schemeClr val="accent1">
              <a:lumMod val="75000"/>
            </a:schemeClr>
          </a:solidFill>
          <a:prstDash val="sysDot"/>
        </a:ln>
      </dgm:spPr>
      <dgm:t>
        <a:bodyPr/>
        <a:lstStyle/>
        <a:p>
          <a:pPr>
            <a:lnSpc>
              <a:spcPct val="100000"/>
            </a:lnSpc>
            <a:spcAft>
              <a:spcPts val="0"/>
            </a:spcAft>
          </a:pPr>
          <a:r>
            <a:rPr lang="en-US" sz="900">
              <a:solidFill>
                <a:schemeClr val="bg1">
                  <a:lumMod val="85000"/>
                </a:schemeClr>
              </a:solidFill>
            </a:rPr>
            <a:t>800+ </a:t>
          </a:r>
        </a:p>
        <a:p>
          <a:pPr>
            <a:lnSpc>
              <a:spcPct val="100000"/>
            </a:lnSpc>
            <a:spcAft>
              <a:spcPts val="0"/>
            </a:spcAft>
          </a:pPr>
          <a:r>
            <a:rPr lang="en-US" sz="900">
              <a:solidFill>
                <a:schemeClr val="bg1">
                  <a:lumMod val="85000"/>
                </a:schemeClr>
              </a:solidFill>
            </a:rPr>
            <a:t>Trained Resources</a:t>
          </a:r>
          <a:endParaRPr lang="en-IN" sz="900">
            <a:solidFill>
              <a:schemeClr val="bg1">
                <a:lumMod val="85000"/>
              </a:schemeClr>
            </a:solidFill>
          </a:endParaRPr>
        </a:p>
      </dgm:t>
    </dgm:pt>
    <dgm:pt modelId="{9777CA0C-5D8B-4D3E-8F5F-CDD7BD41DDF4}" type="parTrans" cxnId="{798A74BB-D24B-4843-B908-33B0DAB45B73}">
      <dgm:prSet/>
      <dgm:spPr/>
      <dgm:t>
        <a:bodyPr/>
        <a:lstStyle/>
        <a:p>
          <a:endParaRPr lang="en-IN" sz="900"/>
        </a:p>
      </dgm:t>
    </dgm:pt>
    <dgm:pt modelId="{62D62DE1-D2F5-4AFE-A5F1-AD1F0D642099}" type="sibTrans" cxnId="{798A74BB-D24B-4843-B908-33B0DAB45B73}">
      <dgm:prSet/>
      <dgm:spPr/>
      <dgm:t>
        <a:bodyPr/>
        <a:lstStyle/>
        <a:p>
          <a:endParaRPr lang="en-IN" sz="900"/>
        </a:p>
      </dgm:t>
    </dgm:pt>
    <dgm:pt modelId="{5AB0BC9A-C948-4A47-8695-1716AE47F600}">
      <dgm:prSet custT="1"/>
      <dgm:spPr>
        <a:noFill/>
        <a:ln w="6350">
          <a:solidFill>
            <a:schemeClr val="accent1">
              <a:lumMod val="75000"/>
            </a:schemeClr>
          </a:solidFill>
          <a:prstDash val="sysDot"/>
        </a:ln>
      </dgm:spPr>
      <dgm:t>
        <a:bodyPr/>
        <a:lstStyle/>
        <a:p>
          <a:pPr>
            <a:lnSpc>
              <a:spcPct val="100000"/>
            </a:lnSpc>
            <a:spcAft>
              <a:spcPts val="0"/>
            </a:spcAft>
          </a:pPr>
          <a:r>
            <a:rPr lang="en-US" sz="900" dirty="0">
              <a:solidFill>
                <a:schemeClr val="bg1">
                  <a:lumMod val="85000"/>
                </a:schemeClr>
              </a:solidFill>
            </a:rPr>
            <a:t>600+ Certified Resources</a:t>
          </a:r>
          <a:endParaRPr lang="en-IN" sz="900" dirty="0">
            <a:solidFill>
              <a:schemeClr val="bg1">
                <a:lumMod val="85000"/>
              </a:schemeClr>
            </a:solidFill>
          </a:endParaRPr>
        </a:p>
      </dgm:t>
    </dgm:pt>
    <dgm:pt modelId="{DE992DE1-0F83-4CEA-95DC-C92D7E1AFF4B}" type="parTrans" cxnId="{5B93F5A5-40C6-499C-9A22-925B62A7BEFC}">
      <dgm:prSet/>
      <dgm:spPr/>
      <dgm:t>
        <a:bodyPr/>
        <a:lstStyle/>
        <a:p>
          <a:endParaRPr lang="en-IN" sz="900"/>
        </a:p>
      </dgm:t>
    </dgm:pt>
    <dgm:pt modelId="{F18F2878-94B8-41A0-8FC3-399A15DA89A3}" type="sibTrans" cxnId="{5B93F5A5-40C6-499C-9A22-925B62A7BEFC}">
      <dgm:prSet/>
      <dgm:spPr/>
      <dgm:t>
        <a:bodyPr/>
        <a:lstStyle/>
        <a:p>
          <a:endParaRPr lang="en-IN" sz="900"/>
        </a:p>
      </dgm:t>
    </dgm:pt>
    <dgm:pt modelId="{FFE231DC-BB3B-46FE-ACAA-E126024AF9D1}">
      <dgm:prSet custT="1"/>
      <dgm:spPr>
        <a:noFill/>
        <a:ln w="6350">
          <a:solidFill>
            <a:schemeClr val="accent1">
              <a:lumMod val="75000"/>
            </a:schemeClr>
          </a:solidFill>
          <a:prstDash val="sysDot"/>
        </a:ln>
      </dgm:spPr>
      <dgm:t>
        <a:bodyPr/>
        <a:lstStyle/>
        <a:p>
          <a:pPr>
            <a:lnSpc>
              <a:spcPct val="100000"/>
            </a:lnSpc>
            <a:spcAft>
              <a:spcPts val="0"/>
            </a:spcAft>
          </a:pPr>
          <a:r>
            <a:rPr lang="en-US" sz="900" dirty="0">
              <a:solidFill>
                <a:schemeClr val="bg1">
                  <a:lumMod val="85000"/>
                </a:schemeClr>
              </a:solidFill>
            </a:rPr>
            <a:t>Cisco, Fortinet, Juniper, ITSM, Security and PMI certification</a:t>
          </a:r>
          <a:endParaRPr lang="en-IN" sz="900" dirty="0">
            <a:solidFill>
              <a:schemeClr val="bg1">
                <a:lumMod val="85000"/>
              </a:schemeClr>
            </a:solidFill>
          </a:endParaRPr>
        </a:p>
      </dgm:t>
    </dgm:pt>
    <dgm:pt modelId="{BF53E5EB-D39B-448B-B591-116616E86B2F}" type="parTrans" cxnId="{ED999595-22AB-4DC4-9D57-91FBE5A8D01D}">
      <dgm:prSet/>
      <dgm:spPr/>
      <dgm:t>
        <a:bodyPr/>
        <a:lstStyle/>
        <a:p>
          <a:endParaRPr lang="en-IN" sz="900"/>
        </a:p>
      </dgm:t>
    </dgm:pt>
    <dgm:pt modelId="{1752B677-BA70-47FC-A5BF-0F9230438EE4}" type="sibTrans" cxnId="{ED999595-22AB-4DC4-9D57-91FBE5A8D01D}">
      <dgm:prSet/>
      <dgm:spPr/>
      <dgm:t>
        <a:bodyPr/>
        <a:lstStyle/>
        <a:p>
          <a:endParaRPr lang="en-IN" sz="900"/>
        </a:p>
      </dgm:t>
    </dgm:pt>
    <dgm:pt modelId="{A2D34B18-EED7-445E-9261-32BFBA7237E6}" type="pres">
      <dgm:prSet presAssocID="{DD6BE482-5F64-450C-AA19-B6B19BBB0472}" presName="diagram" presStyleCnt="0">
        <dgm:presLayoutVars>
          <dgm:dir/>
          <dgm:resizeHandles val="exact"/>
        </dgm:presLayoutVars>
      </dgm:prSet>
      <dgm:spPr/>
    </dgm:pt>
    <dgm:pt modelId="{6F272820-01B0-46B2-B299-2A7E60EA68CE}" type="pres">
      <dgm:prSet presAssocID="{05D16E8A-5118-4C27-8B2E-B55C3DA400EF}" presName="node" presStyleLbl="node1" presStyleIdx="0" presStyleCnt="3" custScaleX="445593" custScaleY="273465">
        <dgm:presLayoutVars>
          <dgm:bulletEnabled val="1"/>
        </dgm:presLayoutVars>
      </dgm:prSet>
      <dgm:spPr>
        <a:prstGeom prst="roundRect">
          <a:avLst/>
        </a:prstGeom>
      </dgm:spPr>
    </dgm:pt>
    <dgm:pt modelId="{A0B1BA4C-5189-4A3D-A1B6-4E1BDCEE03ED}" type="pres">
      <dgm:prSet presAssocID="{62D62DE1-D2F5-4AFE-A5F1-AD1F0D642099}" presName="sibTrans" presStyleCnt="0"/>
      <dgm:spPr/>
    </dgm:pt>
    <dgm:pt modelId="{460FF2EF-1B6E-41EB-88EF-D9811787F107}" type="pres">
      <dgm:prSet presAssocID="{5AB0BC9A-C948-4A47-8695-1716AE47F600}" presName="node" presStyleLbl="node1" presStyleIdx="1" presStyleCnt="3" custScaleX="445593" custScaleY="273465">
        <dgm:presLayoutVars>
          <dgm:bulletEnabled val="1"/>
        </dgm:presLayoutVars>
      </dgm:prSet>
      <dgm:spPr>
        <a:prstGeom prst="roundRect">
          <a:avLst/>
        </a:prstGeom>
      </dgm:spPr>
    </dgm:pt>
    <dgm:pt modelId="{7877ACC1-A436-4A9E-ADEA-DFA4FD4430CB}" type="pres">
      <dgm:prSet presAssocID="{F18F2878-94B8-41A0-8FC3-399A15DA89A3}" presName="sibTrans" presStyleCnt="0"/>
      <dgm:spPr/>
    </dgm:pt>
    <dgm:pt modelId="{3D2AFFE4-18A6-4792-94DF-6863B968F4F1}" type="pres">
      <dgm:prSet presAssocID="{FFE231DC-BB3B-46FE-ACAA-E126024AF9D1}" presName="node" presStyleLbl="node1" presStyleIdx="2" presStyleCnt="3" custScaleX="445593" custScaleY="273465">
        <dgm:presLayoutVars>
          <dgm:bulletEnabled val="1"/>
        </dgm:presLayoutVars>
      </dgm:prSet>
      <dgm:spPr>
        <a:prstGeom prst="roundRect">
          <a:avLst/>
        </a:prstGeom>
      </dgm:spPr>
    </dgm:pt>
  </dgm:ptLst>
  <dgm:cxnLst>
    <dgm:cxn modelId="{E4E8DA01-A0EA-464F-AADE-7BC10993FAE8}" type="presOf" srcId="{FFE231DC-BB3B-46FE-ACAA-E126024AF9D1}" destId="{3D2AFFE4-18A6-4792-94DF-6863B968F4F1}" srcOrd="0" destOrd="0" presId="urn:microsoft.com/office/officeart/2005/8/layout/default"/>
    <dgm:cxn modelId="{59759013-9F8A-4745-9398-53660AACA707}" type="presOf" srcId="{5AB0BC9A-C948-4A47-8695-1716AE47F600}" destId="{460FF2EF-1B6E-41EB-88EF-D9811787F107}" srcOrd="0" destOrd="0" presId="urn:microsoft.com/office/officeart/2005/8/layout/default"/>
    <dgm:cxn modelId="{67F66F55-88CD-4A75-9984-8977BA980838}" type="presOf" srcId="{05D16E8A-5118-4C27-8B2E-B55C3DA400EF}" destId="{6F272820-01B0-46B2-B299-2A7E60EA68CE}" srcOrd="0" destOrd="0" presId="urn:microsoft.com/office/officeart/2005/8/layout/default"/>
    <dgm:cxn modelId="{BA5DB283-F970-42DF-83A9-A07CBA1CD452}" type="presOf" srcId="{DD6BE482-5F64-450C-AA19-B6B19BBB0472}" destId="{A2D34B18-EED7-445E-9261-32BFBA7237E6}" srcOrd="0" destOrd="0" presId="urn:microsoft.com/office/officeart/2005/8/layout/default"/>
    <dgm:cxn modelId="{ED999595-22AB-4DC4-9D57-91FBE5A8D01D}" srcId="{DD6BE482-5F64-450C-AA19-B6B19BBB0472}" destId="{FFE231DC-BB3B-46FE-ACAA-E126024AF9D1}" srcOrd="2" destOrd="0" parTransId="{BF53E5EB-D39B-448B-B591-116616E86B2F}" sibTransId="{1752B677-BA70-47FC-A5BF-0F9230438EE4}"/>
    <dgm:cxn modelId="{5B93F5A5-40C6-499C-9A22-925B62A7BEFC}" srcId="{DD6BE482-5F64-450C-AA19-B6B19BBB0472}" destId="{5AB0BC9A-C948-4A47-8695-1716AE47F600}" srcOrd="1" destOrd="0" parTransId="{DE992DE1-0F83-4CEA-95DC-C92D7E1AFF4B}" sibTransId="{F18F2878-94B8-41A0-8FC3-399A15DA89A3}"/>
    <dgm:cxn modelId="{798A74BB-D24B-4843-B908-33B0DAB45B73}" srcId="{DD6BE482-5F64-450C-AA19-B6B19BBB0472}" destId="{05D16E8A-5118-4C27-8B2E-B55C3DA400EF}" srcOrd="0" destOrd="0" parTransId="{9777CA0C-5D8B-4D3E-8F5F-CDD7BD41DDF4}" sibTransId="{62D62DE1-D2F5-4AFE-A5F1-AD1F0D642099}"/>
    <dgm:cxn modelId="{424BA41C-0F2D-4D71-A74A-8DDE1988EEFB}" type="presParOf" srcId="{A2D34B18-EED7-445E-9261-32BFBA7237E6}" destId="{6F272820-01B0-46B2-B299-2A7E60EA68CE}" srcOrd="0" destOrd="0" presId="urn:microsoft.com/office/officeart/2005/8/layout/default"/>
    <dgm:cxn modelId="{4C691860-542D-456A-9B63-D776A5052B4C}" type="presParOf" srcId="{A2D34B18-EED7-445E-9261-32BFBA7237E6}" destId="{A0B1BA4C-5189-4A3D-A1B6-4E1BDCEE03ED}" srcOrd="1" destOrd="0" presId="urn:microsoft.com/office/officeart/2005/8/layout/default"/>
    <dgm:cxn modelId="{92708299-2400-4ED1-AD76-B65BE3BA7DEB}" type="presParOf" srcId="{A2D34B18-EED7-445E-9261-32BFBA7237E6}" destId="{460FF2EF-1B6E-41EB-88EF-D9811787F107}" srcOrd="2" destOrd="0" presId="urn:microsoft.com/office/officeart/2005/8/layout/default"/>
    <dgm:cxn modelId="{671F9987-E627-4EA8-932E-E6568B3E2271}" type="presParOf" srcId="{A2D34B18-EED7-445E-9261-32BFBA7237E6}" destId="{7877ACC1-A436-4A9E-ADEA-DFA4FD4430CB}" srcOrd="3" destOrd="0" presId="urn:microsoft.com/office/officeart/2005/8/layout/default"/>
    <dgm:cxn modelId="{07273596-3FC5-43A8-9EDE-FBD4E17A56AE}" type="presParOf" srcId="{A2D34B18-EED7-445E-9261-32BFBA7237E6}" destId="{3D2AFFE4-18A6-4792-94DF-6863B968F4F1}" srcOrd="4"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910D83-5FF1-AC4F-8E6F-701B8AECFC2A}" type="doc">
      <dgm:prSet loTypeId="urn:microsoft.com/office/officeart/2005/8/layout/default#3" loCatId="list" qsTypeId="urn:microsoft.com/office/officeart/2005/8/quickstyle/simple1#13" qsCatId="simple" csTypeId="urn:microsoft.com/office/officeart/2005/8/colors/accent1_2#8" csCatId="accent1" phldr="1"/>
      <dgm:spPr/>
      <dgm:t>
        <a:bodyPr/>
        <a:lstStyle/>
        <a:p>
          <a:endParaRPr lang="en-US"/>
        </a:p>
      </dgm:t>
    </dgm:pt>
    <dgm:pt modelId="{FC243FAA-6C70-D148-BBD3-2AD5B90B903C}">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dirty="0"/>
            <a:t>Actionable Insights &amp; Analytics</a:t>
          </a:r>
          <a:endParaRPr lang="en-IN" sz="1200" dirty="0"/>
        </a:p>
      </dgm:t>
    </dgm:pt>
    <dgm:pt modelId="{B9C0304B-D363-A544-A5FA-F2B76A3C9F4C}" type="parTrans" cxnId="{66AA32BA-8C04-CF4A-8541-C959C1C0A81C}">
      <dgm:prSet/>
      <dgm:spPr/>
      <dgm:t>
        <a:bodyPr/>
        <a:lstStyle/>
        <a:p>
          <a:endParaRPr lang="en-US"/>
        </a:p>
      </dgm:t>
    </dgm:pt>
    <dgm:pt modelId="{CD4D6734-CA28-A645-8EE5-B6650D9AA132}" type="sibTrans" cxnId="{66AA32BA-8C04-CF4A-8541-C959C1C0A81C}">
      <dgm:prSet/>
      <dgm:spPr/>
      <dgm:t>
        <a:bodyPr/>
        <a:lstStyle/>
        <a:p>
          <a:endParaRPr lang="en-US"/>
        </a:p>
      </dgm:t>
    </dgm:pt>
    <dgm:pt modelId="{4359C123-30FA-D64A-93DD-9A50AAD22302}">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dirty="0"/>
            <a:t>Delivery Process Automation &amp; AIOps</a:t>
          </a:r>
          <a:endParaRPr lang="en-IN" sz="1200" dirty="0"/>
        </a:p>
      </dgm:t>
    </dgm:pt>
    <dgm:pt modelId="{F0C545ED-00B2-B143-9F38-081E98030D42}" type="parTrans" cxnId="{E3340B60-CC52-9E4B-9593-FC11AAECBC5C}">
      <dgm:prSet/>
      <dgm:spPr/>
      <dgm:t>
        <a:bodyPr/>
        <a:lstStyle/>
        <a:p>
          <a:endParaRPr lang="en-US"/>
        </a:p>
      </dgm:t>
    </dgm:pt>
    <dgm:pt modelId="{C65BBC43-A616-5245-9C91-E417F4588AD0}" type="sibTrans" cxnId="{E3340B60-CC52-9E4B-9593-FC11AAECBC5C}">
      <dgm:prSet/>
      <dgm:spPr/>
      <dgm:t>
        <a:bodyPr/>
        <a:lstStyle/>
        <a:p>
          <a:endParaRPr lang="en-US"/>
        </a:p>
      </dgm:t>
    </dgm:pt>
    <dgm:pt modelId="{E1CFF482-C5EA-5049-BAC3-D01E178483AC}" type="pres">
      <dgm:prSet presAssocID="{20910D83-5FF1-AC4F-8E6F-701B8AECFC2A}" presName="diagram" presStyleCnt="0">
        <dgm:presLayoutVars>
          <dgm:dir/>
          <dgm:resizeHandles val="exact"/>
        </dgm:presLayoutVars>
      </dgm:prSet>
      <dgm:spPr/>
    </dgm:pt>
    <dgm:pt modelId="{FDE1F614-2803-4044-8A66-60772D7FEFED}" type="pres">
      <dgm:prSet presAssocID="{FC243FAA-6C70-D148-BBD3-2AD5B90B903C}" presName="node" presStyleLbl="node1" presStyleIdx="0" presStyleCnt="2" custScaleX="97784" custScaleY="16664">
        <dgm:presLayoutVars>
          <dgm:bulletEnabled val="1"/>
        </dgm:presLayoutVars>
      </dgm:prSet>
      <dgm:spPr>
        <a:prstGeom prst="roundRect">
          <a:avLst/>
        </a:prstGeom>
      </dgm:spPr>
    </dgm:pt>
    <dgm:pt modelId="{38BA2D5D-FAF3-7048-858A-090A1F001396}" type="pres">
      <dgm:prSet presAssocID="{CD4D6734-CA28-A645-8EE5-B6650D9AA132}" presName="sibTrans" presStyleCnt="0"/>
      <dgm:spPr/>
    </dgm:pt>
    <dgm:pt modelId="{BA883654-EC56-B943-9663-461D01C01299}" type="pres">
      <dgm:prSet presAssocID="{4359C123-30FA-D64A-93DD-9A50AAD22302}" presName="node" presStyleLbl="node1" presStyleIdx="1" presStyleCnt="2" custScaleX="97784" custScaleY="16664">
        <dgm:presLayoutVars>
          <dgm:bulletEnabled val="1"/>
        </dgm:presLayoutVars>
      </dgm:prSet>
      <dgm:spPr>
        <a:prstGeom prst="roundRect">
          <a:avLst/>
        </a:prstGeom>
      </dgm:spPr>
    </dgm:pt>
  </dgm:ptLst>
  <dgm:cxnLst>
    <dgm:cxn modelId="{E3340B60-CC52-9E4B-9593-FC11AAECBC5C}" srcId="{20910D83-5FF1-AC4F-8E6F-701B8AECFC2A}" destId="{4359C123-30FA-D64A-93DD-9A50AAD22302}" srcOrd="1" destOrd="0" parTransId="{F0C545ED-00B2-B143-9F38-081E98030D42}" sibTransId="{C65BBC43-A616-5245-9C91-E417F4588AD0}"/>
    <dgm:cxn modelId="{3FFF6068-3350-724F-82AE-E772DD745BA5}" type="presOf" srcId="{FC243FAA-6C70-D148-BBD3-2AD5B90B903C}" destId="{FDE1F614-2803-4044-8A66-60772D7FEFED}" srcOrd="0" destOrd="0" presId="urn:microsoft.com/office/officeart/2005/8/layout/default#3"/>
    <dgm:cxn modelId="{7D1C9F50-931B-CF4C-9287-5B19C397B24D}" type="presOf" srcId="{20910D83-5FF1-AC4F-8E6F-701B8AECFC2A}" destId="{E1CFF482-C5EA-5049-BAC3-D01E178483AC}" srcOrd="0" destOrd="0" presId="urn:microsoft.com/office/officeart/2005/8/layout/default#3"/>
    <dgm:cxn modelId="{66AA32BA-8C04-CF4A-8541-C959C1C0A81C}" srcId="{20910D83-5FF1-AC4F-8E6F-701B8AECFC2A}" destId="{FC243FAA-6C70-D148-BBD3-2AD5B90B903C}" srcOrd="0" destOrd="0" parTransId="{B9C0304B-D363-A544-A5FA-F2B76A3C9F4C}" sibTransId="{CD4D6734-CA28-A645-8EE5-B6650D9AA132}"/>
    <dgm:cxn modelId="{15C060C3-2789-0046-887D-6C000FC83789}" type="presOf" srcId="{4359C123-30FA-D64A-93DD-9A50AAD22302}" destId="{BA883654-EC56-B943-9663-461D01C01299}" srcOrd="0" destOrd="0" presId="urn:microsoft.com/office/officeart/2005/8/layout/default#3"/>
    <dgm:cxn modelId="{88B7E339-EF03-B649-BCD9-4B2D006E217D}" type="presParOf" srcId="{E1CFF482-C5EA-5049-BAC3-D01E178483AC}" destId="{FDE1F614-2803-4044-8A66-60772D7FEFED}" srcOrd="0" destOrd="0" presId="urn:microsoft.com/office/officeart/2005/8/layout/default#3"/>
    <dgm:cxn modelId="{2A09282A-AB8B-FC46-92D9-5C42D4937BD9}" type="presParOf" srcId="{E1CFF482-C5EA-5049-BAC3-D01E178483AC}" destId="{38BA2D5D-FAF3-7048-858A-090A1F001396}" srcOrd="1" destOrd="0" presId="urn:microsoft.com/office/officeart/2005/8/layout/default#3"/>
    <dgm:cxn modelId="{03E18135-7A43-264E-B243-1C36F6672C8C}" type="presParOf" srcId="{E1CFF482-C5EA-5049-BAC3-D01E178483AC}" destId="{BA883654-EC56-B943-9663-461D01C01299}" srcOrd="2" destOrd="0" presId="urn:microsoft.com/office/officeart/2005/8/layout/defaul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Functionalities</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 correlation using network topology and relationships</a:t>
          </a: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4FE96A17-1B92-F64D-94D3-190D97514213}">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 suppression &amp; Deduplication</a:t>
          </a:r>
        </a:p>
      </dgm:t>
    </dgm:pt>
    <dgm:pt modelId="{89BFE69E-DFC1-CE43-9F2F-C6F250ACC06F}" type="parTrans" cxnId="{AFDDB1A8-3054-5D4D-B30C-119B41979B39}">
      <dgm:prSet/>
      <dgm:spPr/>
      <dgm:t>
        <a:bodyPr/>
        <a:lstStyle/>
        <a:p>
          <a:endParaRPr lang="en-US"/>
        </a:p>
      </dgm:t>
    </dgm:pt>
    <dgm:pt modelId="{953F3CFF-96EE-564B-A29E-CDB23BA1AB7C}" type="sibTrans" cxnId="{AFDDB1A8-3054-5D4D-B30C-119B41979B39}">
      <dgm:prSet/>
      <dgm:spPr/>
      <dgm:t>
        <a:bodyPr/>
        <a:lstStyle/>
        <a:p>
          <a:endParaRPr lang="en-US"/>
        </a:p>
      </dgm:t>
    </dgm:pt>
    <dgm:pt modelId="{A5833C07-B4EF-DA4B-AEBE-346C7312DD4B}">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Event/Alarm clustering and grouping for predictive analytics</a:t>
          </a:r>
        </a:p>
      </dgm:t>
    </dgm:pt>
    <dgm:pt modelId="{786245CA-1AFA-3C41-98BC-7D824EE85B44}" type="parTrans" cxnId="{C65D3716-E398-C744-A10A-A20561BB8B76}">
      <dgm:prSet/>
      <dgm:spPr/>
      <dgm:t>
        <a:bodyPr/>
        <a:lstStyle/>
        <a:p>
          <a:endParaRPr lang="en-US"/>
        </a:p>
      </dgm:t>
    </dgm:pt>
    <dgm:pt modelId="{0009D3C1-DD7E-384A-B42D-58A3F7FF0541}" type="sibTrans" cxnId="{C65D3716-E398-C744-A10A-A20561BB8B76}">
      <dgm:prSet/>
      <dgm:spPr/>
      <dgm:t>
        <a:bodyPr/>
        <a:lstStyle/>
        <a:p>
          <a:endParaRPr lang="en-US"/>
        </a:p>
      </dgm:t>
    </dgm:pt>
    <dgm:pt modelId="{3FE472C0-B6F4-A648-81C0-87CA3AF3ED04}">
      <dgm:prSet custT="1"/>
      <dgm:spPr>
        <a:noFill/>
        <a:ln w="3175">
          <a:solidFill>
            <a:schemeClr val="accent1">
              <a:lumMod val="75000"/>
            </a:schemeClr>
          </a:solidFill>
        </a:ln>
      </dgm:spPr>
      <dgm:t>
        <a:bodyPr/>
        <a:lstStyle/>
        <a:p>
          <a:pPr marL="88900" indent="-88900">
            <a:lnSpc>
              <a:spcPct val="100000"/>
            </a:lnSpc>
            <a:spcAft>
              <a:spcPts val="400"/>
            </a:spcAft>
            <a:tabLst/>
          </a:pPr>
          <a:r>
            <a:rPr lang="en-IN" sz="900">
              <a:solidFill>
                <a:schemeClr val="bg1"/>
              </a:solidFill>
            </a:rPr>
            <a:t>Rule based suppression of subsequent events of same incident</a:t>
          </a:r>
        </a:p>
      </dgm:t>
    </dgm:pt>
    <dgm:pt modelId="{D0DC7C7F-FB41-6240-AF46-3849B0E5844D}" type="parTrans" cxnId="{E6E31ACB-2EAC-D340-A9FA-D49D203FAA3E}">
      <dgm:prSet/>
      <dgm:spPr/>
      <dgm:t>
        <a:bodyPr/>
        <a:lstStyle/>
        <a:p>
          <a:endParaRPr lang="en-US"/>
        </a:p>
      </dgm:t>
    </dgm:pt>
    <dgm:pt modelId="{13BFC061-FE72-AC45-A229-A153400C03C0}" type="sibTrans" cxnId="{E6E31ACB-2EAC-D340-A9FA-D49D203FAA3E}">
      <dgm:prSet/>
      <dgm:spPr/>
      <dgm:t>
        <a:bodyPr/>
        <a:lstStyle/>
        <a:p>
          <a:endParaRPr lang="en-US"/>
        </a:p>
      </dgm:t>
    </dgm:pt>
    <dgm:pt modelId="{F22E7129-78AA-E244-8697-D2225F076458}">
      <dgm:prSet custT="1"/>
      <dgm:spPr>
        <a:noFill/>
        <a:ln w="3175">
          <a:solidFill>
            <a:schemeClr val="accent1">
              <a:lumMod val="75000"/>
            </a:schemeClr>
          </a:solidFill>
        </a:ln>
      </dgm:spPr>
      <dgm:t>
        <a:bodyPr/>
        <a:lstStyle/>
        <a:p>
          <a:pPr marL="88900" indent="-88900">
            <a:lnSpc>
              <a:spcPct val="100000"/>
            </a:lnSpc>
            <a:spcAft>
              <a:spcPts val="400"/>
            </a:spcAft>
            <a:tabLst/>
          </a:pPr>
          <a:r>
            <a:rPr lang="en-IN" sz="900" dirty="0">
              <a:solidFill>
                <a:schemeClr val="bg1"/>
              </a:solidFill>
            </a:rPr>
            <a:t>Unsupervised learning and anomaly detection through dynamic baselining</a:t>
          </a:r>
        </a:p>
      </dgm:t>
    </dgm:pt>
    <dgm:pt modelId="{7D13CFCD-50DB-B547-8CCE-4BCE1F72D43C}" type="parTrans" cxnId="{742BD3A3-230E-FC40-8418-2DFB86E65B70}">
      <dgm:prSet/>
      <dgm:spPr/>
      <dgm:t>
        <a:bodyPr/>
        <a:lstStyle/>
        <a:p>
          <a:endParaRPr lang="en-US"/>
        </a:p>
      </dgm:t>
    </dgm:pt>
    <dgm:pt modelId="{80D3E227-3146-304F-A263-F41DDC16D68A}" type="sibTrans" cxnId="{742BD3A3-230E-FC40-8418-2DFB86E65B70}">
      <dgm:prSet/>
      <dgm:spPr/>
      <dgm:t>
        <a:bodyPr/>
        <a:lstStyle/>
        <a:p>
          <a:endParaRPr lang="en-US"/>
        </a:p>
      </dgm:t>
    </dgm:pt>
    <dgm:pt modelId="{E54FCC04-D3A3-714C-B68F-69895A7E671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Benefits</a:t>
          </a:r>
          <a:endParaRPr lang="en-IN" sz="1200" dirty="0">
            <a:solidFill>
              <a:srgbClr val="BED730"/>
            </a:solidFill>
          </a:endParaRPr>
        </a:p>
      </dgm:t>
    </dgm:pt>
    <dgm:pt modelId="{38AC343A-0EA8-7F44-AF89-0F34BE492340}" type="parTrans" cxnId="{7D11AD54-66C0-DF49-B07A-8518344697B2}">
      <dgm:prSet/>
      <dgm:spPr/>
      <dgm:t>
        <a:bodyPr/>
        <a:lstStyle/>
        <a:p>
          <a:endParaRPr lang="en-US"/>
        </a:p>
      </dgm:t>
    </dgm:pt>
    <dgm:pt modelId="{B614C75B-4C94-1049-9961-9D616033332C}" type="sibTrans" cxnId="{7D11AD54-66C0-DF49-B07A-8518344697B2}">
      <dgm:prSet/>
      <dgm:spPr/>
      <dgm:t>
        <a:bodyPr/>
        <a:lstStyle/>
        <a:p>
          <a:endParaRPr lang="en-US"/>
        </a:p>
      </dgm:t>
    </dgm:pt>
    <dgm:pt modelId="{0EC037EB-4517-7E42-9BCE-4DC7BACB6005}">
      <dgm:prSet custT="1"/>
      <dgm:spPr>
        <a:noFill/>
        <a:ln w="3175">
          <a:solidFill>
            <a:schemeClr val="accent1">
              <a:lumMod val="75000"/>
            </a:schemeClr>
          </a:solidFill>
        </a:ln>
      </dgm:spPr>
      <dgm:t>
        <a:bodyPr/>
        <a:lstStyle/>
        <a:p>
          <a:pPr marL="88900" indent="-80963">
            <a:lnSpc>
              <a:spcPct val="100000"/>
            </a:lnSpc>
            <a:spcAft>
              <a:spcPts val="400"/>
            </a:spcAft>
            <a:tabLst/>
          </a:pPr>
          <a:r>
            <a:rPr lang="en-US" sz="900">
              <a:solidFill>
                <a:schemeClr val="bg1"/>
              </a:solidFill>
            </a:rPr>
            <a:t>Probable root causes </a:t>
          </a:r>
          <a:endParaRPr lang="en-IN" sz="900">
            <a:solidFill>
              <a:schemeClr val="bg1"/>
            </a:solidFill>
          </a:endParaRPr>
        </a:p>
      </dgm:t>
    </dgm:pt>
    <dgm:pt modelId="{98C1B479-DD07-C04D-8B82-F25921119F3B}" type="parTrans" cxnId="{D0F8C47F-536B-B042-955B-019D5CFC10D8}">
      <dgm:prSet/>
      <dgm:spPr/>
      <dgm:t>
        <a:bodyPr/>
        <a:lstStyle/>
        <a:p>
          <a:endParaRPr lang="en-US"/>
        </a:p>
      </dgm:t>
    </dgm:pt>
    <dgm:pt modelId="{41B3D052-83CE-1E4F-B1E0-B886249C8225}" type="sibTrans" cxnId="{D0F8C47F-536B-B042-955B-019D5CFC10D8}">
      <dgm:prSet/>
      <dgm:spPr/>
      <dgm:t>
        <a:bodyPr/>
        <a:lstStyle/>
        <a:p>
          <a:endParaRPr lang="en-US"/>
        </a:p>
      </dgm:t>
    </dgm:pt>
    <dgm:pt modelId="{D9B8500F-2274-704B-AB63-65AEED24D0F2}">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Reduce MTTR due to quick identification of issue</a:t>
          </a:r>
          <a:endParaRPr lang="en-IN" sz="900" dirty="0">
            <a:solidFill>
              <a:schemeClr val="bg1"/>
            </a:solidFill>
          </a:endParaRPr>
        </a:p>
      </dgm:t>
    </dgm:pt>
    <dgm:pt modelId="{E8C61BED-E8A1-694E-A29A-09A8ABC18EF3}" type="parTrans" cxnId="{CA748C4C-F9B4-6848-8A66-88CD5D2C4355}">
      <dgm:prSet/>
      <dgm:spPr/>
      <dgm:t>
        <a:bodyPr/>
        <a:lstStyle/>
        <a:p>
          <a:endParaRPr lang="en-US"/>
        </a:p>
      </dgm:t>
    </dgm:pt>
    <dgm:pt modelId="{0BC63CE1-9FCF-BC4C-A836-87B04CFF7570}" type="sibTrans" cxnId="{CA748C4C-F9B4-6848-8A66-88CD5D2C4355}">
      <dgm:prSet/>
      <dgm:spPr/>
      <dgm:t>
        <a:bodyPr/>
        <a:lstStyle/>
        <a:p>
          <a:endParaRPr lang="en-US"/>
        </a:p>
      </dgm:t>
    </dgm:pt>
    <dgm:pt modelId="{974CEB7E-DE8D-C04B-AE48-7A0BAC1BCCD3}">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Control complexity through Noise reduction</a:t>
          </a:r>
          <a:endParaRPr lang="en-IN" sz="900" dirty="0">
            <a:solidFill>
              <a:schemeClr val="bg1"/>
            </a:solidFill>
          </a:endParaRPr>
        </a:p>
      </dgm:t>
    </dgm:pt>
    <dgm:pt modelId="{773EB30F-31E0-8E44-A428-56E4DE0CEDE7}" type="parTrans" cxnId="{C2867CB7-FF90-5A4A-8F11-8E06542A5E47}">
      <dgm:prSet/>
      <dgm:spPr/>
      <dgm:t>
        <a:bodyPr/>
        <a:lstStyle/>
        <a:p>
          <a:endParaRPr lang="en-US"/>
        </a:p>
      </dgm:t>
    </dgm:pt>
    <dgm:pt modelId="{88A2A1CF-290E-E046-A5D9-2862CB9FDAF5}" type="sibTrans" cxnId="{C2867CB7-FF90-5A4A-8F11-8E06542A5E47}">
      <dgm:prSet/>
      <dgm:spPr/>
      <dgm:t>
        <a:bodyPr/>
        <a:lstStyle/>
        <a:p>
          <a:endParaRPr lang="en-US"/>
        </a:p>
      </dgm:t>
    </dgm:pt>
    <dgm:pt modelId="{6C07B134-0738-BB42-8566-A0DAB121AD95}">
      <dgm:prSet custT="1"/>
      <dgm:spPr>
        <a:noFill/>
        <a:ln w="3175">
          <a:solidFill>
            <a:schemeClr val="accent1">
              <a:lumMod val="75000"/>
            </a:schemeClr>
          </a:solidFill>
        </a:ln>
      </dgm:spPr>
      <dgm:t>
        <a:bodyPr/>
        <a:lstStyle/>
        <a:p>
          <a:pPr marL="88900" indent="-80963">
            <a:lnSpc>
              <a:spcPct val="100000"/>
            </a:lnSpc>
            <a:spcAft>
              <a:spcPts val="400"/>
            </a:spcAft>
            <a:tabLst/>
          </a:pPr>
          <a:r>
            <a:rPr lang="en-US" sz="900">
              <a:solidFill>
                <a:schemeClr val="bg1"/>
              </a:solidFill>
            </a:rPr>
            <a:t>Predict outages</a:t>
          </a:r>
          <a:endParaRPr lang="en-IN" sz="900">
            <a:solidFill>
              <a:schemeClr val="bg1"/>
            </a:solidFill>
          </a:endParaRPr>
        </a:p>
      </dgm:t>
    </dgm:pt>
    <dgm:pt modelId="{DA9922A4-5A73-7B4E-AC7C-A072C5DFC40D}" type="parTrans" cxnId="{BC86E350-98BA-1D4A-B86B-A3FE4E977B4C}">
      <dgm:prSet/>
      <dgm:spPr/>
      <dgm:t>
        <a:bodyPr/>
        <a:lstStyle/>
        <a:p>
          <a:endParaRPr lang="en-US"/>
        </a:p>
      </dgm:t>
    </dgm:pt>
    <dgm:pt modelId="{509188F5-92F9-C141-9A78-FFC9B88D21B2}" type="sibTrans" cxnId="{BC86E350-98BA-1D4A-B86B-A3FE4E977B4C}">
      <dgm:prSet/>
      <dgm:spPr/>
      <dgm:t>
        <a:bodyPr/>
        <a:lstStyle/>
        <a:p>
          <a:endParaRPr lang="en-US"/>
        </a:p>
      </dgm:t>
    </dgm:pt>
    <dgm:pt modelId="{B6E81ECA-3168-1C43-8BFA-1CFE48F9835F}">
      <dgm:prSet custT="1"/>
      <dgm:spPr>
        <a:noFill/>
        <a:ln w="3175">
          <a:solidFill>
            <a:schemeClr val="accent1">
              <a:lumMod val="75000"/>
            </a:schemeClr>
          </a:solidFill>
        </a:ln>
      </dgm:spPr>
      <dgm:t>
        <a:bodyPr/>
        <a:lstStyle/>
        <a:p>
          <a:pPr marL="88900" indent="-80963">
            <a:lnSpc>
              <a:spcPct val="100000"/>
            </a:lnSpc>
            <a:spcAft>
              <a:spcPts val="400"/>
            </a:spcAft>
            <a:tabLst/>
          </a:pPr>
          <a:r>
            <a:rPr lang="en-US" sz="900" dirty="0">
              <a:solidFill>
                <a:schemeClr val="bg1"/>
              </a:solidFill>
            </a:rPr>
            <a:t>Capacity management</a:t>
          </a:r>
          <a:endParaRPr lang="en-IN" sz="900" dirty="0">
            <a:solidFill>
              <a:schemeClr val="bg1"/>
            </a:solidFill>
          </a:endParaRPr>
        </a:p>
      </dgm:t>
    </dgm:pt>
    <dgm:pt modelId="{DA15D0B9-9753-EA47-B624-181D06CE66FD}" type="parTrans" cxnId="{FF4F6740-4A08-2640-B6A1-6E5CA0DE2A7A}">
      <dgm:prSet/>
      <dgm:spPr/>
      <dgm:t>
        <a:bodyPr/>
        <a:lstStyle/>
        <a:p>
          <a:endParaRPr lang="en-US"/>
        </a:p>
      </dgm:t>
    </dgm:pt>
    <dgm:pt modelId="{59E84DD3-C0C1-F34F-ABBA-D994DAFF0EDB}" type="sibTrans" cxnId="{FF4F6740-4A08-2640-B6A1-6E5CA0DE2A7A}">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2"/>
      <dgm:spPr/>
    </dgm:pt>
    <dgm:pt modelId="{00BC4DD2-2B1F-9349-B9C1-F050AB4F4937}" type="pres">
      <dgm:prSet presAssocID="{30BA796A-40A3-4F40-B7AF-B136143B7972}" presName="parentText" presStyleLbl="node1" presStyleIdx="0" presStyleCnt="2">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2">
        <dgm:presLayoutVars>
          <dgm:bulletEnabled val="1"/>
        </dgm:presLayoutVars>
      </dgm:prSet>
      <dgm:spPr/>
    </dgm:pt>
    <dgm:pt modelId="{B4E99ED6-0EA4-C042-AFF4-DFA159A98A63}" type="pres">
      <dgm:prSet presAssocID="{015678AC-A373-0C42-B085-F24F64C18334}" presName="spaceBetweenRectangles" presStyleCnt="0"/>
      <dgm:spPr/>
    </dgm:pt>
    <dgm:pt modelId="{B081155A-75BD-E748-A278-8EF227F11E50}" type="pres">
      <dgm:prSet presAssocID="{E54FCC04-D3A3-714C-B68F-69895A7E6712}" presName="parentLin" presStyleCnt="0"/>
      <dgm:spPr/>
    </dgm:pt>
    <dgm:pt modelId="{B08BE3EC-EA24-6646-9B61-CDA6A7BD16E2}" type="pres">
      <dgm:prSet presAssocID="{E54FCC04-D3A3-714C-B68F-69895A7E6712}" presName="parentLeftMargin" presStyleLbl="node1" presStyleIdx="0" presStyleCnt="2"/>
      <dgm:spPr/>
    </dgm:pt>
    <dgm:pt modelId="{C6CA3650-C08C-AB45-84AD-3628A67B6BD6}" type="pres">
      <dgm:prSet presAssocID="{E54FCC04-D3A3-714C-B68F-69895A7E6712}" presName="parentText" presStyleLbl="node1" presStyleIdx="1" presStyleCnt="2">
        <dgm:presLayoutVars>
          <dgm:chMax val="0"/>
          <dgm:bulletEnabled val="1"/>
        </dgm:presLayoutVars>
      </dgm:prSet>
      <dgm:spPr/>
    </dgm:pt>
    <dgm:pt modelId="{67E42E1D-C3FD-8046-A4FC-5AA65F672A0C}" type="pres">
      <dgm:prSet presAssocID="{E54FCC04-D3A3-714C-B68F-69895A7E6712}" presName="negativeSpace" presStyleCnt="0"/>
      <dgm:spPr/>
    </dgm:pt>
    <dgm:pt modelId="{9E8F9F1D-8BD6-8F47-BE55-48C19F50AAD3}" type="pres">
      <dgm:prSet presAssocID="{E54FCC04-D3A3-714C-B68F-69895A7E6712}" presName="childText" presStyleLbl="conFgAcc1" presStyleIdx="1" presStyleCnt="2">
        <dgm:presLayoutVars>
          <dgm:bulletEnabled val="1"/>
        </dgm:presLayoutVars>
      </dgm:prSet>
      <dgm:spPr/>
    </dgm:pt>
  </dgm:ptLst>
  <dgm:cxnLst>
    <dgm:cxn modelId="{889BD701-FB08-424F-B842-D57B37F025A2}" type="presOf" srcId="{0EC037EB-4517-7E42-9BCE-4DC7BACB6005}" destId="{9E8F9F1D-8BD6-8F47-BE55-48C19F50AAD3}" srcOrd="0" destOrd="0" presId="urn:microsoft.com/office/officeart/2005/8/layout/list1"/>
    <dgm:cxn modelId="{0657E502-6E5F-6847-AF9B-7288F9FCA677}" type="presOf" srcId="{A63002C8-471E-B94F-B826-FA7138D570CE}" destId="{B1A36516-BF5D-5942-AD7C-5DEC4DDA12FE}" srcOrd="0" destOrd="0" presId="urn:microsoft.com/office/officeart/2005/8/layout/list1"/>
    <dgm:cxn modelId="{C65D3716-E398-C744-A10A-A20561BB8B76}" srcId="{30BA796A-40A3-4F40-B7AF-B136143B7972}" destId="{A5833C07-B4EF-DA4B-AEBE-346C7312DD4B}" srcOrd="2" destOrd="0" parTransId="{786245CA-1AFA-3C41-98BC-7D824EE85B44}" sibTransId="{0009D3C1-DD7E-384A-B42D-58A3F7FF0541}"/>
    <dgm:cxn modelId="{98842234-6DB9-B44E-A66F-E019522BC982}" type="presOf" srcId="{30BA796A-40A3-4F40-B7AF-B136143B7972}" destId="{00BC4DD2-2B1F-9349-B9C1-F050AB4F4937}" srcOrd="1" destOrd="0" presId="urn:microsoft.com/office/officeart/2005/8/layout/list1"/>
    <dgm:cxn modelId="{FF4F6740-4A08-2640-B6A1-6E5CA0DE2A7A}" srcId="{E54FCC04-D3A3-714C-B68F-69895A7E6712}" destId="{B6E81ECA-3168-1C43-8BFA-1CFE48F9835F}" srcOrd="4" destOrd="0" parTransId="{DA15D0B9-9753-EA47-B624-181D06CE66FD}" sibTransId="{59E84DD3-C0C1-F34F-ABBA-D994DAFF0EDB}"/>
    <dgm:cxn modelId="{77C57D62-363C-B74A-8EAA-60AAA3836607}" type="presOf" srcId="{B6E81ECA-3168-1C43-8BFA-1CFE48F9835F}" destId="{9E8F9F1D-8BD6-8F47-BE55-48C19F50AAD3}" srcOrd="0" destOrd="4" presId="urn:microsoft.com/office/officeart/2005/8/layout/list1"/>
    <dgm:cxn modelId="{0B2B2B49-87A1-E041-A2B0-1D008A248E60}" type="presOf" srcId="{30BA796A-40A3-4F40-B7AF-B136143B7972}" destId="{925C7348-279F-6840-ADD4-1CDA2465FCD2}" srcOrd="0" destOrd="0" presId="urn:microsoft.com/office/officeart/2005/8/layout/list1"/>
    <dgm:cxn modelId="{BD79014B-15AE-2545-9A94-164DB5E4806C}" type="presOf" srcId="{E54FCC04-D3A3-714C-B68F-69895A7E6712}" destId="{C6CA3650-C08C-AB45-84AD-3628A67B6BD6}" srcOrd="1" destOrd="0" presId="urn:microsoft.com/office/officeart/2005/8/layout/list1"/>
    <dgm:cxn modelId="{CA748C4C-F9B4-6848-8A66-88CD5D2C4355}" srcId="{E54FCC04-D3A3-714C-B68F-69895A7E6712}" destId="{D9B8500F-2274-704B-AB63-65AEED24D0F2}" srcOrd="1" destOrd="0" parTransId="{E8C61BED-E8A1-694E-A29A-09A8ABC18EF3}" sibTransId="{0BC63CE1-9FCF-BC4C-A836-87B04CFF7570}"/>
    <dgm:cxn modelId="{7496AE4C-04D4-D942-954B-57FDF5D436F8}" type="presOf" srcId="{3FE472C0-B6F4-A648-81C0-87CA3AF3ED04}" destId="{B1A36516-BF5D-5942-AD7C-5DEC4DDA12FE}" srcOrd="0" destOrd="3" presId="urn:microsoft.com/office/officeart/2005/8/layout/list1"/>
    <dgm:cxn modelId="{BC86E350-98BA-1D4A-B86B-A3FE4E977B4C}" srcId="{E54FCC04-D3A3-714C-B68F-69895A7E6712}" destId="{6C07B134-0738-BB42-8566-A0DAB121AD95}" srcOrd="3" destOrd="0" parTransId="{DA9922A4-5A73-7B4E-AC7C-A072C5DFC40D}" sibTransId="{509188F5-92F9-C141-9A78-FFC9B88D21B2}"/>
    <dgm:cxn modelId="{9EA27472-6C7D-D948-AB33-FA81BBEC3436}" type="presOf" srcId="{A5833C07-B4EF-DA4B-AEBE-346C7312DD4B}" destId="{B1A36516-BF5D-5942-AD7C-5DEC4DDA12FE}" srcOrd="0" destOrd="2" presId="urn:microsoft.com/office/officeart/2005/8/layout/list1"/>
    <dgm:cxn modelId="{671A2D74-91F8-4D49-B792-2C5057B43065}" type="presOf" srcId="{6C07B134-0738-BB42-8566-A0DAB121AD95}" destId="{9E8F9F1D-8BD6-8F47-BE55-48C19F50AAD3}" srcOrd="0" destOrd="3" presId="urn:microsoft.com/office/officeart/2005/8/layout/list1"/>
    <dgm:cxn modelId="{7D11AD54-66C0-DF49-B07A-8518344697B2}" srcId="{C3CB4DB5-AAE3-9040-8B2C-C56EE20CCB2E}" destId="{E54FCC04-D3A3-714C-B68F-69895A7E6712}" srcOrd="1" destOrd="0" parTransId="{38AC343A-0EA8-7F44-AF89-0F34BE492340}" sibTransId="{B614C75B-4C94-1049-9961-9D616033332C}"/>
    <dgm:cxn modelId="{A9ECD274-A7E4-344B-AF3E-E6D5CB210B30}" type="presOf" srcId="{4FE96A17-1B92-F64D-94D3-190D97514213}" destId="{B1A36516-BF5D-5942-AD7C-5DEC4DDA12FE}" srcOrd="0" destOrd="1"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AF668D78-89E2-2F4A-BCB8-91B2E13AE69F}" type="presOf" srcId="{D9B8500F-2274-704B-AB63-65AEED24D0F2}" destId="{9E8F9F1D-8BD6-8F47-BE55-48C19F50AAD3}" srcOrd="0" destOrd="1" presId="urn:microsoft.com/office/officeart/2005/8/layout/list1"/>
    <dgm:cxn modelId="{D0F8C47F-536B-B042-955B-019D5CFC10D8}" srcId="{E54FCC04-D3A3-714C-B68F-69895A7E6712}" destId="{0EC037EB-4517-7E42-9BCE-4DC7BACB6005}" srcOrd="0" destOrd="0" parTransId="{98C1B479-DD07-C04D-8B82-F25921119F3B}" sibTransId="{41B3D052-83CE-1E4F-B1E0-B886249C8225}"/>
    <dgm:cxn modelId="{742BD3A3-230E-FC40-8418-2DFB86E65B70}" srcId="{30BA796A-40A3-4F40-B7AF-B136143B7972}" destId="{F22E7129-78AA-E244-8697-D2225F076458}" srcOrd="4" destOrd="0" parTransId="{7D13CFCD-50DB-B547-8CCE-4BCE1F72D43C}" sibTransId="{80D3E227-3146-304F-A263-F41DDC16D68A}"/>
    <dgm:cxn modelId="{AFDDB1A8-3054-5D4D-B30C-119B41979B39}" srcId="{30BA796A-40A3-4F40-B7AF-B136143B7972}" destId="{4FE96A17-1B92-F64D-94D3-190D97514213}" srcOrd="1" destOrd="0" parTransId="{89BFE69E-DFC1-CE43-9F2F-C6F250ACC06F}" sibTransId="{953F3CFF-96EE-564B-A29E-CDB23BA1AB7C}"/>
    <dgm:cxn modelId="{3F71FCAA-1427-BA4E-B333-ABE59A8C5954}" type="presOf" srcId="{974CEB7E-DE8D-C04B-AE48-7A0BAC1BCCD3}" destId="{9E8F9F1D-8BD6-8F47-BE55-48C19F50AAD3}" srcOrd="0" destOrd="2" presId="urn:microsoft.com/office/officeart/2005/8/layout/list1"/>
    <dgm:cxn modelId="{C5F35EB1-99FB-7E40-88B6-39E5272617EA}" type="presOf" srcId="{E54FCC04-D3A3-714C-B68F-69895A7E6712}" destId="{B08BE3EC-EA24-6646-9B61-CDA6A7BD16E2}" srcOrd="0" destOrd="0" presId="urn:microsoft.com/office/officeart/2005/8/layout/list1"/>
    <dgm:cxn modelId="{C2867CB7-FF90-5A4A-8F11-8E06542A5E47}" srcId="{E54FCC04-D3A3-714C-B68F-69895A7E6712}" destId="{974CEB7E-DE8D-C04B-AE48-7A0BAC1BCCD3}" srcOrd="2" destOrd="0" parTransId="{773EB30F-31E0-8E44-A428-56E4DE0CEDE7}" sibTransId="{88A2A1CF-290E-E046-A5D9-2862CB9FDAF5}"/>
    <dgm:cxn modelId="{E6E31ACB-2EAC-D340-A9FA-D49D203FAA3E}" srcId="{30BA796A-40A3-4F40-B7AF-B136143B7972}" destId="{3FE472C0-B6F4-A648-81C0-87CA3AF3ED04}" srcOrd="3" destOrd="0" parTransId="{D0DC7C7F-FB41-6240-AF46-3849B0E5844D}" sibTransId="{13BFC061-FE72-AC45-A229-A153400C03C0}"/>
    <dgm:cxn modelId="{A8AE90DD-7171-1740-B76D-EC89D824A96C}" srcId="{30BA796A-40A3-4F40-B7AF-B136143B7972}" destId="{A63002C8-471E-B94F-B826-FA7138D570CE}" srcOrd="0" destOrd="0" parTransId="{394752FB-F994-0946-A677-EA942CC4D2BA}" sibTransId="{942A2824-284A-194F-BCD4-87BB2804D9D2}"/>
    <dgm:cxn modelId="{0C0A7EE5-35B3-6349-9835-A4A78D63F750}" type="presOf" srcId="{F22E7129-78AA-E244-8697-D2225F076458}" destId="{B1A36516-BF5D-5942-AD7C-5DEC4DDA12FE}" srcOrd="0" destOrd="4" presId="urn:microsoft.com/office/officeart/2005/8/layout/list1"/>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 modelId="{AFF67C28-DDF2-8B47-8137-E3183D8EF728}" type="presParOf" srcId="{94748362-467F-494F-90D6-7033E7233709}" destId="{B4E99ED6-0EA4-C042-AFF4-DFA159A98A63}" srcOrd="3" destOrd="0" presId="urn:microsoft.com/office/officeart/2005/8/layout/list1"/>
    <dgm:cxn modelId="{454B077D-8E1F-2447-8623-DEE43D45725E}" type="presParOf" srcId="{94748362-467F-494F-90D6-7033E7233709}" destId="{B081155A-75BD-E748-A278-8EF227F11E50}" srcOrd="4" destOrd="0" presId="urn:microsoft.com/office/officeart/2005/8/layout/list1"/>
    <dgm:cxn modelId="{C6F656AF-0D9E-1649-A1F0-B4C12F302FFD}" type="presParOf" srcId="{B081155A-75BD-E748-A278-8EF227F11E50}" destId="{B08BE3EC-EA24-6646-9B61-CDA6A7BD16E2}" srcOrd="0" destOrd="0" presId="urn:microsoft.com/office/officeart/2005/8/layout/list1"/>
    <dgm:cxn modelId="{FC419383-32D4-594B-8341-0F890FFBF65B}" type="presParOf" srcId="{B081155A-75BD-E748-A278-8EF227F11E50}" destId="{C6CA3650-C08C-AB45-84AD-3628A67B6BD6}" srcOrd="1" destOrd="0" presId="urn:microsoft.com/office/officeart/2005/8/layout/list1"/>
    <dgm:cxn modelId="{768DCBF9-8434-7049-B98C-F63002412E87}" type="presParOf" srcId="{94748362-467F-494F-90D6-7033E7233709}" destId="{67E42E1D-C3FD-8046-A4FC-5AA65F672A0C}" srcOrd="5" destOrd="0" presId="urn:microsoft.com/office/officeart/2005/8/layout/list1"/>
    <dgm:cxn modelId="{56085368-E276-BC41-9D76-EF8E0A9F4807}" type="presParOf" srcId="{94748362-467F-494F-90D6-7033E7233709}" destId="{9E8F9F1D-8BD6-8F47-BE55-48C19F50AAD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Identifying the Branch connectivity which might go down in the near future by looking at the past pattern of events such as interface metrics &amp; device health metrics and predict the failures </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FE0DA1F8-A7C4-B740-A407-91EF569BD02B}">
      <dgm:prSet/>
      <dgm:spPr/>
      <dgm:t>
        <a:bodyPr/>
        <a:lstStyle/>
        <a:p>
          <a:pPr marL="88900" indent="-88900">
            <a:lnSpc>
              <a:spcPct val="100000"/>
            </a:lnSpc>
            <a:spcAft>
              <a:spcPts val="400"/>
            </a:spcAft>
            <a:tabLst/>
          </a:pPr>
          <a:r>
            <a:rPr lang="en-US" dirty="0">
              <a:solidFill>
                <a:schemeClr val="bg1"/>
              </a:solidFill>
              <a:latin typeface="Trebuchet MS" panose="020B0703020202090204" pitchFamily="34" charset="0"/>
            </a:rPr>
            <a:t>Performance degradation of Primary link by identifying the jitter &amp; latency KPI's and predict the next action for link switchover through automation/manual processes</a:t>
          </a:r>
        </a:p>
      </dgm:t>
    </dgm:pt>
    <dgm:pt modelId="{BD9D9D78-9476-3E48-93BE-8EE378B1306D}" type="parTrans" cxnId="{BA689A6C-9978-A041-BD26-931E0F105636}">
      <dgm:prSet/>
      <dgm:spPr/>
      <dgm:t>
        <a:bodyPr/>
        <a:lstStyle/>
        <a:p>
          <a:endParaRPr lang="en-US"/>
        </a:p>
      </dgm:t>
    </dgm:pt>
    <dgm:pt modelId="{B0899D5A-BDA6-224A-BB56-C1B3B2DE3497}" type="sibTrans" cxnId="{BA689A6C-9978-A041-BD26-931E0F105636}">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BA689A6C-9978-A041-BD26-931E0F105636}" srcId="{30BA796A-40A3-4F40-B7AF-B136143B7972}" destId="{FE0DA1F8-A7C4-B740-A407-91EF569BD02B}" srcOrd="1" destOrd="0" parTransId="{BD9D9D78-9476-3E48-93BE-8EE378B1306D}" sibTransId="{B0899D5A-BDA6-224A-BB56-C1B3B2DE3497}"/>
    <dgm:cxn modelId="{EC369A76-7E8E-764C-9274-D0FAAD4FD830}" srcId="{C3CB4DB5-AAE3-9040-8B2C-C56EE20CCB2E}" destId="{30BA796A-40A3-4F40-B7AF-B136143B7972}" srcOrd="0" destOrd="0" parTransId="{682EF1B8-58FF-F542-8513-19D2BCEE770C}" sibTransId="{015678AC-A373-0C42-B085-F24F64C18334}"/>
    <dgm:cxn modelId="{2CCF21C2-B0ED-6C4B-B13F-F8359A717FB2}" type="presOf" srcId="{FE0DA1F8-A7C4-B740-A407-91EF569BD02B}" destId="{B1A36516-BF5D-5942-AD7C-5DEC4DDA12FE}" srcOrd="0" destOrd="1" presId="urn:microsoft.com/office/officeart/2005/8/layout/list1"/>
    <dgm:cxn modelId="{A8AE90DD-7171-1740-B76D-EC89D824A96C}" srcId="{30BA796A-40A3-4F40-B7AF-B136143B7972}" destId="{A63002C8-471E-B94F-B826-FA7138D570CE}" srcOrd="0" destOrd="0" parTransId="{394752FB-F994-0946-A677-EA942CC4D2BA}" sibTransId="{942A2824-284A-194F-BCD4-87BB2804D9D2}"/>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Detecting anomalies for a specific branch using bandwidth thresholds and Latency parameters</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46F32A64-40E8-4548-B0CD-95F76C5BC35C}">
      <dgm:prSet custT="1"/>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rPr>
            <a:t>Dynamic baselining of network performance parameters such as latency, packet loss since the committed latency for every link will vary due to last mile type, location, number of hops, etc.</a:t>
          </a:r>
        </a:p>
      </dgm:t>
    </dgm:pt>
    <dgm:pt modelId="{F3564DF6-60BA-914F-96F1-DC7DB0D84B71}" type="parTrans" cxnId="{EC223BB9-B842-9A4D-BA9A-A02409EEA23C}">
      <dgm:prSet/>
      <dgm:spPr/>
      <dgm:t>
        <a:bodyPr/>
        <a:lstStyle/>
        <a:p>
          <a:endParaRPr lang="en-US"/>
        </a:p>
      </dgm:t>
    </dgm:pt>
    <dgm:pt modelId="{85458B84-3C85-034B-A22B-CDA0062EDE25}" type="sibTrans" cxnId="{EC223BB9-B842-9A4D-BA9A-A02409EEA23C}">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4A8AE18B-39F1-A84B-956B-E5F82B167371}" type="presOf" srcId="{46F32A64-40E8-4548-B0CD-95F76C5BC35C}" destId="{B1A36516-BF5D-5942-AD7C-5DEC4DDA12FE}" srcOrd="0" destOrd="1" presId="urn:microsoft.com/office/officeart/2005/8/layout/list1"/>
    <dgm:cxn modelId="{EC223BB9-B842-9A4D-BA9A-A02409EEA23C}" srcId="{30BA796A-40A3-4F40-B7AF-B136143B7972}" destId="{46F32A64-40E8-4548-B0CD-95F76C5BC35C}" srcOrd="1" destOrd="0" parTransId="{F3564DF6-60BA-914F-96F1-DC7DB0D84B71}" sibTransId="{85458B84-3C85-034B-A22B-CDA0062EDE25}"/>
    <dgm:cxn modelId="{A8AE90DD-7171-1740-B76D-EC89D824A96C}" srcId="{30BA796A-40A3-4F40-B7AF-B136143B7972}" destId="{A63002C8-471E-B94F-B826-FA7138D570CE}" srcOrd="0" destOrd="0" parTransId="{394752FB-F994-0946-A677-EA942CC4D2BA}" sibTransId="{942A2824-284A-194F-BCD4-87BB2804D9D2}"/>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CB4DB5-AAE3-9040-8B2C-C56EE20CCB2E}" type="doc">
      <dgm:prSet loTypeId="urn:microsoft.com/office/officeart/2005/8/layout/list1" loCatId="hierarchy" qsTypeId="urn:microsoft.com/office/officeart/2005/8/quickstyle/simple1" qsCatId="simple" csTypeId="urn:microsoft.com/office/officeart/2005/8/colors/accent1_2" csCatId="accent1" phldr="1"/>
      <dgm:spPr/>
      <dgm:t>
        <a:bodyPr/>
        <a:lstStyle/>
        <a:p>
          <a:endParaRPr lang="en-US"/>
        </a:p>
      </dgm:t>
    </dgm:pt>
    <dgm:pt modelId="{30BA796A-40A3-4F40-B7AF-B136143B7972}">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rPr>
            <a:t>Use Case</a:t>
          </a:r>
          <a:endParaRPr lang="en-IN" sz="1200" dirty="0">
            <a:solidFill>
              <a:srgbClr val="BED730"/>
            </a:solidFill>
          </a:endParaRPr>
        </a:p>
      </dgm:t>
    </dgm:pt>
    <dgm:pt modelId="{682EF1B8-58FF-F542-8513-19D2BCEE770C}" type="parTrans" cxnId="{EC369A76-7E8E-764C-9274-D0FAAD4FD830}">
      <dgm:prSet/>
      <dgm:spPr/>
      <dgm:t>
        <a:bodyPr/>
        <a:lstStyle/>
        <a:p>
          <a:endParaRPr lang="en-US"/>
        </a:p>
      </dgm:t>
    </dgm:pt>
    <dgm:pt modelId="{015678AC-A373-0C42-B085-F24F64C18334}" type="sibTrans" cxnId="{EC369A76-7E8E-764C-9274-D0FAAD4FD830}">
      <dgm:prSet/>
      <dgm:spPr/>
      <dgm:t>
        <a:bodyPr/>
        <a:lstStyle/>
        <a:p>
          <a:endParaRPr lang="en-US"/>
        </a:p>
      </dgm:t>
    </dgm:pt>
    <dgm:pt modelId="{A63002C8-471E-B94F-B826-FA7138D570CE}">
      <dgm:prSet custT="1"/>
      <dgm:spPr>
        <a:noFill/>
        <a:ln w="3175">
          <a:solidFill>
            <a:schemeClr val="accent1">
              <a:lumMod val="75000"/>
            </a:schemeClr>
          </a:solidFill>
        </a:ln>
      </dgm:spPr>
      <dgm:t>
        <a:bodyPr anchor="ctr"/>
        <a:lstStyle/>
        <a:p>
          <a:pPr marL="88900" indent="-88900">
            <a:lnSpc>
              <a:spcPct val="100000"/>
            </a:lnSpc>
            <a:spcAft>
              <a:spcPts val="400"/>
            </a:spcAft>
            <a:tabLst/>
          </a:pPr>
          <a:r>
            <a:rPr lang="en-US" sz="1000" dirty="0">
              <a:solidFill>
                <a:schemeClr val="bg1"/>
              </a:solidFill>
              <a:latin typeface="Trebuchet MS" panose="020B0703020202090204" pitchFamily="34" charset="0"/>
              <a:cs typeface="Calibri" panose="020F0502020204030204" pitchFamily="34" charset="0"/>
            </a:rPr>
            <a:t>Measuring Link performance based on golden signal of each indicator</a:t>
          </a:r>
          <a:endParaRPr lang="en-IN" sz="1000" dirty="0">
            <a:solidFill>
              <a:schemeClr val="bg1"/>
            </a:solidFill>
          </a:endParaRPr>
        </a:p>
      </dgm:t>
    </dgm:pt>
    <dgm:pt modelId="{394752FB-F994-0946-A677-EA942CC4D2BA}" type="parTrans" cxnId="{A8AE90DD-7171-1740-B76D-EC89D824A96C}">
      <dgm:prSet/>
      <dgm:spPr/>
      <dgm:t>
        <a:bodyPr/>
        <a:lstStyle/>
        <a:p>
          <a:endParaRPr lang="en-US"/>
        </a:p>
      </dgm:t>
    </dgm:pt>
    <dgm:pt modelId="{942A2824-284A-194F-BCD4-87BB2804D9D2}" type="sibTrans" cxnId="{A8AE90DD-7171-1740-B76D-EC89D824A96C}">
      <dgm:prSet/>
      <dgm:spPr/>
      <dgm:t>
        <a:bodyPr/>
        <a:lstStyle/>
        <a:p>
          <a:endParaRPr lang="en-US"/>
        </a:p>
      </dgm:t>
    </dgm:pt>
    <dgm:pt modelId="{390576C8-C620-574A-8CFE-F66A6E24ED71}">
      <dgm:prSet/>
      <dgm:spPr/>
      <dgm:t>
        <a:bodyPr/>
        <a:lstStyle/>
        <a:p>
          <a:pPr marL="88900" indent="-88900">
            <a:lnSpc>
              <a:spcPct val="100000"/>
            </a:lnSpc>
            <a:spcAft>
              <a:spcPts val="400"/>
            </a:spcAft>
            <a:tabLst/>
          </a:pPr>
          <a:r>
            <a:rPr lang="en-US" dirty="0">
              <a:solidFill>
                <a:schemeClr val="bg1"/>
              </a:solidFill>
              <a:latin typeface="Trebuchet MS" panose="020B0703020202090204" pitchFamily="34" charset="0"/>
              <a:cs typeface="Calibri" panose="020F0502020204030204" pitchFamily="34" charset="0"/>
            </a:rPr>
            <a:t>Aggregate NEI score is calculated based on individual NEI scores</a:t>
          </a:r>
        </a:p>
      </dgm:t>
    </dgm:pt>
    <dgm:pt modelId="{FCFE5FBB-0A46-7841-A7A5-37D5BE1525A0}" type="parTrans" cxnId="{7EE520F9-F19B-9646-9DA0-0E16BC8B6775}">
      <dgm:prSet/>
      <dgm:spPr/>
      <dgm:t>
        <a:bodyPr/>
        <a:lstStyle/>
        <a:p>
          <a:endParaRPr lang="en-US"/>
        </a:p>
      </dgm:t>
    </dgm:pt>
    <dgm:pt modelId="{4C4C89C9-CECE-594B-B73B-6CA3EBD4C04A}" type="sibTrans" cxnId="{7EE520F9-F19B-9646-9DA0-0E16BC8B6775}">
      <dgm:prSet/>
      <dgm:spPr/>
      <dgm:t>
        <a:bodyPr/>
        <a:lstStyle/>
        <a:p>
          <a:endParaRPr lang="en-US"/>
        </a:p>
      </dgm:t>
    </dgm:pt>
    <dgm:pt modelId="{94748362-467F-494F-90D6-7033E7233709}" type="pres">
      <dgm:prSet presAssocID="{C3CB4DB5-AAE3-9040-8B2C-C56EE20CCB2E}" presName="linear" presStyleCnt="0">
        <dgm:presLayoutVars>
          <dgm:dir/>
          <dgm:animLvl val="lvl"/>
          <dgm:resizeHandles val="exact"/>
        </dgm:presLayoutVars>
      </dgm:prSet>
      <dgm:spPr/>
    </dgm:pt>
    <dgm:pt modelId="{BED0A0D1-572C-574C-9C91-3F371F2921E0}" type="pres">
      <dgm:prSet presAssocID="{30BA796A-40A3-4F40-B7AF-B136143B7972}" presName="parentLin" presStyleCnt="0"/>
      <dgm:spPr/>
    </dgm:pt>
    <dgm:pt modelId="{925C7348-279F-6840-ADD4-1CDA2465FCD2}" type="pres">
      <dgm:prSet presAssocID="{30BA796A-40A3-4F40-B7AF-B136143B7972}" presName="parentLeftMargin" presStyleLbl="node1" presStyleIdx="0" presStyleCnt="1"/>
      <dgm:spPr/>
    </dgm:pt>
    <dgm:pt modelId="{00BC4DD2-2B1F-9349-B9C1-F050AB4F4937}" type="pres">
      <dgm:prSet presAssocID="{30BA796A-40A3-4F40-B7AF-B136143B7972}" presName="parentText" presStyleLbl="node1" presStyleIdx="0" presStyleCnt="1" custScaleY="273581" custLinFactNeighborX="-30465" custLinFactNeighborY="62739">
        <dgm:presLayoutVars>
          <dgm:chMax val="0"/>
          <dgm:bulletEnabled val="1"/>
        </dgm:presLayoutVars>
      </dgm:prSet>
      <dgm:spPr/>
    </dgm:pt>
    <dgm:pt modelId="{F36F5022-78CB-EC4C-A316-AC71C2134699}" type="pres">
      <dgm:prSet presAssocID="{30BA796A-40A3-4F40-B7AF-B136143B7972}" presName="negativeSpace" presStyleCnt="0"/>
      <dgm:spPr/>
    </dgm:pt>
    <dgm:pt modelId="{B1A36516-BF5D-5942-AD7C-5DEC4DDA12FE}" type="pres">
      <dgm:prSet presAssocID="{30BA796A-40A3-4F40-B7AF-B136143B7972}" presName="childText" presStyleLbl="conFgAcc1" presStyleIdx="0" presStyleCnt="1" custScaleY="186710">
        <dgm:presLayoutVars>
          <dgm:bulletEnabled val="1"/>
        </dgm:presLayoutVars>
      </dgm:prSet>
      <dgm:spPr/>
    </dgm:pt>
  </dgm:ptLst>
  <dgm:cxnLst>
    <dgm:cxn modelId="{0657E502-6E5F-6847-AF9B-7288F9FCA677}" type="presOf" srcId="{A63002C8-471E-B94F-B826-FA7138D570CE}" destId="{B1A36516-BF5D-5942-AD7C-5DEC4DDA12FE}" srcOrd="0" destOrd="0" presId="urn:microsoft.com/office/officeart/2005/8/layout/list1"/>
    <dgm:cxn modelId="{98842234-6DB9-B44E-A66F-E019522BC982}" type="presOf" srcId="{30BA796A-40A3-4F40-B7AF-B136143B7972}" destId="{00BC4DD2-2B1F-9349-B9C1-F050AB4F4937}" srcOrd="1" destOrd="0" presId="urn:microsoft.com/office/officeart/2005/8/layout/list1"/>
    <dgm:cxn modelId="{0B2B2B49-87A1-E041-A2B0-1D008A248E60}" type="presOf" srcId="{30BA796A-40A3-4F40-B7AF-B136143B7972}" destId="{925C7348-279F-6840-ADD4-1CDA2465FCD2}" srcOrd="0" destOrd="0" presId="urn:microsoft.com/office/officeart/2005/8/layout/list1"/>
    <dgm:cxn modelId="{EC369A76-7E8E-764C-9274-D0FAAD4FD830}" srcId="{C3CB4DB5-AAE3-9040-8B2C-C56EE20CCB2E}" destId="{30BA796A-40A3-4F40-B7AF-B136143B7972}" srcOrd="0" destOrd="0" parTransId="{682EF1B8-58FF-F542-8513-19D2BCEE770C}" sibTransId="{015678AC-A373-0C42-B085-F24F64C18334}"/>
    <dgm:cxn modelId="{34DB547A-4065-0A48-8D99-4B944C3F27A5}" type="presOf" srcId="{390576C8-C620-574A-8CFE-F66A6E24ED71}" destId="{B1A36516-BF5D-5942-AD7C-5DEC4DDA12FE}" srcOrd="0" destOrd="1" presId="urn:microsoft.com/office/officeart/2005/8/layout/list1"/>
    <dgm:cxn modelId="{A8AE90DD-7171-1740-B76D-EC89D824A96C}" srcId="{30BA796A-40A3-4F40-B7AF-B136143B7972}" destId="{A63002C8-471E-B94F-B826-FA7138D570CE}" srcOrd="0" destOrd="0" parTransId="{394752FB-F994-0946-A677-EA942CC4D2BA}" sibTransId="{942A2824-284A-194F-BCD4-87BB2804D9D2}"/>
    <dgm:cxn modelId="{7EE520F9-F19B-9646-9DA0-0E16BC8B6775}" srcId="{30BA796A-40A3-4F40-B7AF-B136143B7972}" destId="{390576C8-C620-574A-8CFE-F66A6E24ED71}" srcOrd="1" destOrd="0" parTransId="{FCFE5FBB-0A46-7841-A7A5-37D5BE1525A0}" sibTransId="{4C4C89C9-CECE-594B-B73B-6CA3EBD4C04A}"/>
    <dgm:cxn modelId="{6E3B93FB-7D1A-EA49-9355-DBA2053FD954}" type="presOf" srcId="{C3CB4DB5-AAE3-9040-8B2C-C56EE20CCB2E}" destId="{94748362-467F-494F-90D6-7033E7233709}" srcOrd="0" destOrd="0" presId="urn:microsoft.com/office/officeart/2005/8/layout/list1"/>
    <dgm:cxn modelId="{C3BB9EF0-FD90-D247-AB66-D49775BC2E7E}" type="presParOf" srcId="{94748362-467F-494F-90D6-7033E7233709}" destId="{BED0A0D1-572C-574C-9C91-3F371F2921E0}" srcOrd="0" destOrd="0" presId="urn:microsoft.com/office/officeart/2005/8/layout/list1"/>
    <dgm:cxn modelId="{B967F48B-F5E8-1248-AA37-B2626DE57D6A}" type="presParOf" srcId="{BED0A0D1-572C-574C-9C91-3F371F2921E0}" destId="{925C7348-279F-6840-ADD4-1CDA2465FCD2}" srcOrd="0" destOrd="0" presId="urn:microsoft.com/office/officeart/2005/8/layout/list1"/>
    <dgm:cxn modelId="{6107F1FB-71E4-7343-8E2F-94F5D79E4F0F}" type="presParOf" srcId="{BED0A0D1-572C-574C-9C91-3F371F2921E0}" destId="{00BC4DD2-2B1F-9349-B9C1-F050AB4F4937}" srcOrd="1" destOrd="0" presId="urn:microsoft.com/office/officeart/2005/8/layout/list1"/>
    <dgm:cxn modelId="{B8458211-8406-8C4C-A7EF-AAA57C98D65D}" type="presParOf" srcId="{94748362-467F-494F-90D6-7033E7233709}" destId="{F36F5022-78CB-EC4C-A316-AC71C2134699}" srcOrd="1" destOrd="0" presId="urn:microsoft.com/office/officeart/2005/8/layout/list1"/>
    <dgm:cxn modelId="{FCEACCF9-03A9-1149-A9F1-FDF72881924B}" type="presParOf" srcId="{94748362-467F-494F-90D6-7033E7233709}" destId="{B1A36516-BF5D-5942-AD7C-5DEC4DDA12FE}"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6111C2-5336-C444-B7C9-51ABDBE5B1D3}" type="doc">
      <dgm:prSet loTypeId="urn:microsoft.com/office/officeart/2005/8/layout/vList2#1" loCatId="list" qsTypeId="urn:microsoft.com/office/officeart/2005/8/quickstyle/simple1#14" qsCatId="simple" csTypeId="urn:microsoft.com/office/officeart/2005/8/colors/accent1_2#9" csCatId="accent1" phldr="1"/>
      <dgm:spPr/>
      <dgm:t>
        <a:bodyPr/>
        <a:lstStyle/>
        <a:p>
          <a:endParaRPr lang="en-US"/>
        </a:p>
      </dgm:t>
    </dgm:pt>
    <dgm:pt modelId="{F47A079F-177D-2A49-9CE1-15F40654798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FD72F"/>
              </a:solidFill>
            </a:rPr>
            <a:t>SD-WAN USE CASES</a:t>
          </a:r>
          <a:endParaRPr lang="en-IN" sz="1200" dirty="0">
            <a:solidFill>
              <a:srgbClr val="BFD72F"/>
            </a:solidFill>
          </a:endParaRPr>
        </a:p>
      </dgm:t>
    </dgm:pt>
    <dgm:pt modelId="{A892101A-0835-3E4E-8F24-32241A83B361}" type="parTrans" cxnId="{A3DC5DF2-FF26-9D4D-9068-E80C79B42769}">
      <dgm:prSet/>
      <dgm:spPr/>
      <dgm:t>
        <a:bodyPr/>
        <a:lstStyle/>
        <a:p>
          <a:endParaRPr lang="en-US"/>
        </a:p>
      </dgm:t>
    </dgm:pt>
    <dgm:pt modelId="{5161CE5A-FE19-464B-8881-1E15154F116D}" type="sibTrans" cxnId="{A3DC5DF2-FF26-9D4D-9068-E80C79B42769}">
      <dgm:prSet/>
      <dgm:spPr/>
      <dgm:t>
        <a:bodyPr/>
        <a:lstStyle/>
        <a:p>
          <a:endParaRPr lang="en-US"/>
        </a:p>
      </dgm:t>
    </dgm:pt>
    <dgm:pt modelId="{E8D955AE-7F8A-BD42-A299-1F97C098624E}">
      <dgm:prSet custT="1"/>
      <dgm:spPr/>
      <dgm:t>
        <a:bodyPr anchor="ctr"/>
        <a:lstStyle/>
        <a:p>
          <a:pPr marL="92075" indent="-92075">
            <a:lnSpc>
              <a:spcPct val="100000"/>
            </a:lnSpc>
            <a:spcAft>
              <a:spcPts val="600"/>
            </a:spcAft>
          </a:pPr>
          <a:r>
            <a:rPr lang="en-US" sz="900" dirty="0">
              <a:solidFill>
                <a:schemeClr val="bg1"/>
              </a:solidFill>
            </a:rPr>
            <a:t>Improve </a:t>
          </a:r>
          <a:r>
            <a:rPr lang="en-US" sz="900" b="1" dirty="0">
              <a:solidFill>
                <a:schemeClr val="bg1"/>
              </a:solidFill>
            </a:rPr>
            <a:t>Resiliency</a:t>
          </a:r>
          <a:r>
            <a:rPr lang="en-US" sz="900" dirty="0">
              <a:solidFill>
                <a:schemeClr val="bg1"/>
              </a:solidFill>
            </a:rPr>
            <a:t> through Overlay SD-WAN across MPLS &amp; Internet Links</a:t>
          </a:r>
          <a:endParaRPr lang="en-IN" sz="900" dirty="0">
            <a:solidFill>
              <a:schemeClr val="bg1"/>
            </a:solidFill>
          </a:endParaRPr>
        </a:p>
      </dgm:t>
    </dgm:pt>
    <dgm:pt modelId="{46005D7B-BABD-5149-AA14-E578DC4783D0}" type="parTrans" cxnId="{1D70E278-BD57-364D-AD72-F8FF289ED1FF}">
      <dgm:prSet/>
      <dgm:spPr/>
      <dgm:t>
        <a:bodyPr/>
        <a:lstStyle/>
        <a:p>
          <a:endParaRPr lang="en-US"/>
        </a:p>
      </dgm:t>
    </dgm:pt>
    <dgm:pt modelId="{92757DF1-0818-7848-83F5-2C862B8AD904}" type="sibTrans" cxnId="{1D70E278-BD57-364D-AD72-F8FF289ED1FF}">
      <dgm:prSet/>
      <dgm:spPr/>
      <dgm:t>
        <a:bodyPr/>
        <a:lstStyle/>
        <a:p>
          <a:endParaRPr lang="en-US"/>
        </a:p>
      </dgm:t>
    </dgm:pt>
    <dgm:pt modelId="{7F628383-4C3E-3643-B5DF-FB51858CADF9}">
      <dgm:prSet custT="1"/>
      <dgm:spPr/>
      <dgm:t>
        <a:bodyPr anchor="ctr"/>
        <a:lstStyle/>
        <a:p>
          <a:pPr marL="92075" indent="-92075">
            <a:lnSpc>
              <a:spcPct val="100000"/>
            </a:lnSpc>
            <a:spcAft>
              <a:spcPts val="600"/>
            </a:spcAft>
          </a:pPr>
          <a:r>
            <a:rPr lang="en-US" sz="900" b="1" dirty="0">
              <a:solidFill>
                <a:schemeClr val="bg1"/>
              </a:solidFill>
            </a:rPr>
            <a:t>Optimize Cost </a:t>
          </a:r>
          <a:r>
            <a:rPr lang="en-US" sz="900" dirty="0">
              <a:solidFill>
                <a:schemeClr val="bg1"/>
              </a:solidFill>
            </a:rPr>
            <a:t>through Load balancing across links and Application Prioritization</a:t>
          </a:r>
          <a:endParaRPr lang="en-IN" sz="900" dirty="0">
            <a:solidFill>
              <a:schemeClr val="bg1"/>
            </a:solidFill>
          </a:endParaRPr>
        </a:p>
      </dgm:t>
    </dgm:pt>
    <dgm:pt modelId="{CF14AFAC-2AB8-994B-BF76-17D8A26B2122}" type="parTrans" cxnId="{2369A91C-8E99-C245-95DC-D82A9AC06439}">
      <dgm:prSet/>
      <dgm:spPr/>
      <dgm:t>
        <a:bodyPr/>
        <a:lstStyle/>
        <a:p>
          <a:endParaRPr lang="en-US"/>
        </a:p>
      </dgm:t>
    </dgm:pt>
    <dgm:pt modelId="{37205D4A-C752-C949-B02C-FAF5111E7657}" type="sibTrans" cxnId="{2369A91C-8E99-C245-95DC-D82A9AC06439}">
      <dgm:prSet/>
      <dgm:spPr/>
      <dgm:t>
        <a:bodyPr/>
        <a:lstStyle/>
        <a:p>
          <a:endParaRPr lang="en-US"/>
        </a:p>
      </dgm:t>
    </dgm:pt>
    <dgm:pt modelId="{52173236-9575-954F-BA5A-2162BBF6BACB}">
      <dgm:prSet custT="1"/>
      <dgm:spPr/>
      <dgm:t>
        <a:bodyPr anchor="ctr"/>
        <a:lstStyle/>
        <a:p>
          <a:pPr marL="92075" indent="-92075">
            <a:lnSpc>
              <a:spcPct val="100000"/>
            </a:lnSpc>
            <a:spcAft>
              <a:spcPts val="600"/>
            </a:spcAft>
          </a:pPr>
          <a:r>
            <a:rPr lang="en-US" sz="900">
              <a:solidFill>
                <a:schemeClr val="bg1"/>
              </a:solidFill>
            </a:rPr>
            <a:t>Improve Operational </a:t>
          </a:r>
          <a:r>
            <a:rPr lang="en-US" sz="900" b="1">
              <a:solidFill>
                <a:schemeClr val="bg1"/>
              </a:solidFill>
            </a:rPr>
            <a:t>Efficiency &amp; Visibility </a:t>
          </a:r>
          <a:r>
            <a:rPr lang="en-US" sz="900">
              <a:solidFill>
                <a:schemeClr val="bg1"/>
              </a:solidFill>
            </a:rPr>
            <a:t>through Centralized Management </a:t>
          </a:r>
          <a:endParaRPr lang="en-IN" sz="900">
            <a:solidFill>
              <a:schemeClr val="bg1"/>
            </a:solidFill>
          </a:endParaRPr>
        </a:p>
      </dgm:t>
    </dgm:pt>
    <dgm:pt modelId="{F712C815-6AD2-4A44-AAED-3DFF27683069}" type="parTrans" cxnId="{EC8885C3-38D9-824D-B857-703A911F9A9B}">
      <dgm:prSet/>
      <dgm:spPr/>
      <dgm:t>
        <a:bodyPr/>
        <a:lstStyle/>
        <a:p>
          <a:endParaRPr lang="en-US"/>
        </a:p>
      </dgm:t>
    </dgm:pt>
    <dgm:pt modelId="{2AB762E1-FDFF-8C41-841C-DC09B13B2842}" type="sibTrans" cxnId="{EC8885C3-38D9-824D-B857-703A911F9A9B}">
      <dgm:prSet/>
      <dgm:spPr/>
      <dgm:t>
        <a:bodyPr/>
        <a:lstStyle/>
        <a:p>
          <a:endParaRPr lang="en-US"/>
        </a:p>
      </dgm:t>
    </dgm:pt>
    <dgm:pt modelId="{ED219FD5-EA4A-D844-9DFF-D890FC400793}">
      <dgm:prSet custT="1"/>
      <dgm:spPr/>
      <dgm:t>
        <a:bodyPr anchor="ctr"/>
        <a:lstStyle/>
        <a:p>
          <a:pPr marL="92075" indent="-92075">
            <a:lnSpc>
              <a:spcPct val="100000"/>
            </a:lnSpc>
            <a:spcAft>
              <a:spcPts val="600"/>
            </a:spcAft>
          </a:pPr>
          <a:r>
            <a:rPr lang="en-US" sz="900" b="1">
              <a:solidFill>
                <a:schemeClr val="bg1"/>
              </a:solidFill>
            </a:rPr>
            <a:t>Secure Branch </a:t>
          </a:r>
          <a:r>
            <a:rPr lang="en-US" sz="900">
              <a:solidFill>
                <a:schemeClr val="bg1"/>
              </a:solidFill>
            </a:rPr>
            <a:t>Internet Breakout &amp; Multi-cloud Access</a:t>
          </a:r>
          <a:endParaRPr lang="en-IN" sz="900">
            <a:solidFill>
              <a:schemeClr val="bg1"/>
            </a:solidFill>
          </a:endParaRPr>
        </a:p>
      </dgm:t>
    </dgm:pt>
    <dgm:pt modelId="{59CD3920-C95E-CC49-9EFF-CEE748F5DC60}" type="parTrans" cxnId="{C7BBAF12-FE34-EB41-95A2-A84868D3DD41}">
      <dgm:prSet/>
      <dgm:spPr/>
      <dgm:t>
        <a:bodyPr/>
        <a:lstStyle/>
        <a:p>
          <a:endParaRPr lang="en-US"/>
        </a:p>
      </dgm:t>
    </dgm:pt>
    <dgm:pt modelId="{7C8BBA5E-D25A-1E4F-AA65-BCFA7A66D7BC}" type="sibTrans" cxnId="{C7BBAF12-FE34-EB41-95A2-A84868D3DD41}">
      <dgm:prSet/>
      <dgm:spPr/>
      <dgm:t>
        <a:bodyPr/>
        <a:lstStyle/>
        <a:p>
          <a:endParaRPr lang="en-US"/>
        </a:p>
      </dgm:t>
    </dgm:pt>
    <dgm:pt modelId="{654C8501-AFAA-AE47-AA4F-3328031DA181}">
      <dgm:prSet custT="1"/>
      <dgm:spPr/>
      <dgm:t>
        <a:bodyPr anchor="ctr"/>
        <a:lstStyle/>
        <a:p>
          <a:pPr marL="92075" indent="-92075">
            <a:lnSpc>
              <a:spcPct val="100000"/>
            </a:lnSpc>
            <a:spcAft>
              <a:spcPts val="600"/>
            </a:spcAft>
          </a:pPr>
          <a:r>
            <a:rPr lang="en-US" sz="900" b="1" dirty="0">
              <a:solidFill>
                <a:schemeClr val="bg1"/>
              </a:solidFill>
            </a:rPr>
            <a:t>Smart capacity planning </a:t>
          </a:r>
          <a:r>
            <a:rPr lang="en-US" sz="900" dirty="0">
              <a:solidFill>
                <a:schemeClr val="bg1"/>
              </a:solidFill>
            </a:rPr>
            <a:t>through Application-level visibility</a:t>
          </a:r>
          <a:endParaRPr lang="en-IN" sz="900" dirty="0">
            <a:solidFill>
              <a:schemeClr val="bg1"/>
            </a:solidFill>
          </a:endParaRPr>
        </a:p>
      </dgm:t>
    </dgm:pt>
    <dgm:pt modelId="{F63E6ABC-5900-3D4C-87E4-D577BE928ADE}" type="parTrans" cxnId="{BA69E94B-D4BF-FD4B-B25E-E1BE9395889E}">
      <dgm:prSet/>
      <dgm:spPr/>
      <dgm:t>
        <a:bodyPr/>
        <a:lstStyle/>
        <a:p>
          <a:endParaRPr lang="en-US"/>
        </a:p>
      </dgm:t>
    </dgm:pt>
    <dgm:pt modelId="{25B81974-F106-7745-8108-A18C2A14AFA5}" type="sibTrans" cxnId="{BA69E94B-D4BF-FD4B-B25E-E1BE9395889E}">
      <dgm:prSet/>
      <dgm:spPr/>
      <dgm:t>
        <a:bodyPr/>
        <a:lstStyle/>
        <a:p>
          <a:endParaRPr lang="en-US"/>
        </a:p>
      </dgm:t>
    </dgm:pt>
    <dgm:pt modelId="{B70CC623-0F43-0440-A9A0-874B84C20086}" type="pres">
      <dgm:prSet presAssocID="{6E6111C2-5336-C444-B7C9-51ABDBE5B1D3}" presName="linear" presStyleCnt="0">
        <dgm:presLayoutVars>
          <dgm:animLvl val="lvl"/>
          <dgm:resizeHandles val="exact"/>
        </dgm:presLayoutVars>
      </dgm:prSet>
      <dgm:spPr/>
    </dgm:pt>
    <dgm:pt modelId="{DFEFE420-E852-214C-8A07-DE0169A450AC}" type="pres">
      <dgm:prSet presAssocID="{F47A079F-177D-2A49-9CE1-15F406547981}" presName="parentText" presStyleLbl="node1" presStyleIdx="0" presStyleCnt="1" custScaleY="76923">
        <dgm:presLayoutVars>
          <dgm:chMax val="0"/>
          <dgm:bulletEnabled val="1"/>
        </dgm:presLayoutVars>
      </dgm:prSet>
      <dgm:spPr/>
    </dgm:pt>
    <dgm:pt modelId="{CA2F512B-5419-6B4E-B005-35161D2B86CD}" type="pres">
      <dgm:prSet presAssocID="{F47A079F-177D-2A49-9CE1-15F406547981}" presName="childText" presStyleLbl="revTx" presStyleIdx="0" presStyleCnt="1" custScaleY="104348">
        <dgm:presLayoutVars>
          <dgm:bulletEnabled val="1"/>
        </dgm:presLayoutVars>
      </dgm:prSet>
      <dgm:spPr/>
    </dgm:pt>
  </dgm:ptLst>
  <dgm:cxnLst>
    <dgm:cxn modelId="{DA8C3F12-7BD1-274E-B22B-291537C82EFA}" type="presOf" srcId="{F47A079F-177D-2A49-9CE1-15F406547981}" destId="{DFEFE420-E852-214C-8A07-DE0169A450AC}" srcOrd="0" destOrd="0" presId="urn:microsoft.com/office/officeart/2005/8/layout/vList2#1"/>
    <dgm:cxn modelId="{C7BBAF12-FE34-EB41-95A2-A84868D3DD41}" srcId="{F47A079F-177D-2A49-9CE1-15F406547981}" destId="{ED219FD5-EA4A-D844-9DFF-D890FC400793}" srcOrd="3" destOrd="0" parTransId="{59CD3920-C95E-CC49-9EFF-CEE748F5DC60}" sibTransId="{7C8BBA5E-D25A-1E4F-AA65-BCFA7A66D7BC}"/>
    <dgm:cxn modelId="{2369A91C-8E99-C245-95DC-D82A9AC06439}" srcId="{F47A079F-177D-2A49-9CE1-15F406547981}" destId="{7F628383-4C3E-3643-B5DF-FB51858CADF9}" srcOrd="1" destOrd="0" parTransId="{CF14AFAC-2AB8-994B-BF76-17D8A26B2122}" sibTransId="{37205D4A-C752-C949-B02C-FAF5111E7657}"/>
    <dgm:cxn modelId="{D5F90237-9A07-114A-B7B1-91ABF1A47830}" type="presOf" srcId="{E8D955AE-7F8A-BD42-A299-1F97C098624E}" destId="{CA2F512B-5419-6B4E-B005-35161D2B86CD}" srcOrd="0" destOrd="0" presId="urn:microsoft.com/office/officeart/2005/8/layout/vList2#1"/>
    <dgm:cxn modelId="{C481E83C-B3A8-4B4D-AE2A-CE3E97B43068}" type="presOf" srcId="{654C8501-AFAA-AE47-AA4F-3328031DA181}" destId="{CA2F512B-5419-6B4E-B005-35161D2B86CD}" srcOrd="0" destOrd="4" presId="urn:microsoft.com/office/officeart/2005/8/layout/vList2#1"/>
    <dgm:cxn modelId="{BA69E94B-D4BF-FD4B-B25E-E1BE9395889E}" srcId="{F47A079F-177D-2A49-9CE1-15F406547981}" destId="{654C8501-AFAA-AE47-AA4F-3328031DA181}" srcOrd="4" destOrd="0" parTransId="{F63E6ABC-5900-3D4C-87E4-D577BE928ADE}" sibTransId="{25B81974-F106-7745-8108-A18C2A14AFA5}"/>
    <dgm:cxn modelId="{1D70E278-BD57-364D-AD72-F8FF289ED1FF}" srcId="{F47A079F-177D-2A49-9CE1-15F406547981}" destId="{E8D955AE-7F8A-BD42-A299-1F97C098624E}" srcOrd="0" destOrd="0" parTransId="{46005D7B-BABD-5149-AA14-E578DC4783D0}" sibTransId="{92757DF1-0818-7848-83F5-2C862B8AD904}"/>
    <dgm:cxn modelId="{C849278A-1E08-F54D-9CE1-DFAAB5F8DE80}" type="presOf" srcId="{6E6111C2-5336-C444-B7C9-51ABDBE5B1D3}" destId="{B70CC623-0F43-0440-A9A0-874B84C20086}" srcOrd="0" destOrd="0" presId="urn:microsoft.com/office/officeart/2005/8/layout/vList2#1"/>
    <dgm:cxn modelId="{AE5C6A9D-2A1C-4D4B-A41F-456D5225E95F}" type="presOf" srcId="{52173236-9575-954F-BA5A-2162BBF6BACB}" destId="{CA2F512B-5419-6B4E-B005-35161D2B86CD}" srcOrd="0" destOrd="2" presId="urn:microsoft.com/office/officeart/2005/8/layout/vList2#1"/>
    <dgm:cxn modelId="{EC8885C3-38D9-824D-B857-703A911F9A9B}" srcId="{F47A079F-177D-2A49-9CE1-15F406547981}" destId="{52173236-9575-954F-BA5A-2162BBF6BACB}" srcOrd="2" destOrd="0" parTransId="{F712C815-6AD2-4A44-AAED-3DFF27683069}" sibTransId="{2AB762E1-FDFF-8C41-841C-DC09B13B2842}"/>
    <dgm:cxn modelId="{9B4383C6-9DEF-944A-A9D3-BB2CBB257D53}" type="presOf" srcId="{7F628383-4C3E-3643-B5DF-FB51858CADF9}" destId="{CA2F512B-5419-6B4E-B005-35161D2B86CD}" srcOrd="0" destOrd="1" presId="urn:microsoft.com/office/officeart/2005/8/layout/vList2#1"/>
    <dgm:cxn modelId="{9B7CFCF1-ED67-3F4C-A54B-0E964CBF3B91}" type="presOf" srcId="{ED219FD5-EA4A-D844-9DFF-D890FC400793}" destId="{CA2F512B-5419-6B4E-B005-35161D2B86CD}" srcOrd="0" destOrd="3" presId="urn:microsoft.com/office/officeart/2005/8/layout/vList2#1"/>
    <dgm:cxn modelId="{A3DC5DF2-FF26-9D4D-9068-E80C79B42769}" srcId="{6E6111C2-5336-C444-B7C9-51ABDBE5B1D3}" destId="{F47A079F-177D-2A49-9CE1-15F406547981}" srcOrd="0" destOrd="0" parTransId="{A892101A-0835-3E4E-8F24-32241A83B361}" sibTransId="{5161CE5A-FE19-464B-8881-1E15154F116D}"/>
    <dgm:cxn modelId="{5D9020BF-B124-4042-8314-16A1B7948A45}" type="presParOf" srcId="{B70CC623-0F43-0440-A9A0-874B84C20086}" destId="{DFEFE420-E852-214C-8A07-DE0169A450AC}" srcOrd="0" destOrd="0" presId="urn:microsoft.com/office/officeart/2005/8/layout/vList2#1"/>
    <dgm:cxn modelId="{8A33A1A7-57E6-7942-B733-94ED4AE0B592}" type="presParOf" srcId="{B70CC623-0F43-0440-A9A0-874B84C20086}" destId="{CA2F512B-5419-6B4E-B005-35161D2B86CD}" srcOrd="1"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6111C2-5336-C444-B7C9-51ABDBE5B1D3}" type="doc">
      <dgm:prSet loTypeId="urn:microsoft.com/office/officeart/2005/8/layout/vList2#2" loCatId="list" qsTypeId="urn:microsoft.com/office/officeart/2005/8/quickstyle/simple1#15" qsCatId="simple" csTypeId="urn:microsoft.com/office/officeart/2005/8/colors/accent1_2#10" csCatId="accent1" phldr="1"/>
      <dgm:spPr/>
      <dgm:t>
        <a:bodyPr/>
        <a:lstStyle/>
        <a:p>
          <a:endParaRPr lang="en-US"/>
        </a:p>
      </dgm:t>
    </dgm:pt>
    <dgm:pt modelId="{F47A079F-177D-2A49-9CE1-15F40654798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FD72F"/>
              </a:solidFill>
            </a:rPr>
            <a:t>SASE FUNCTIONALITIES</a:t>
          </a:r>
          <a:endParaRPr lang="en-IN" sz="1200" dirty="0">
            <a:solidFill>
              <a:srgbClr val="BFD72F"/>
            </a:solidFill>
          </a:endParaRPr>
        </a:p>
      </dgm:t>
    </dgm:pt>
    <dgm:pt modelId="{A892101A-0835-3E4E-8F24-32241A83B361}" type="parTrans" cxnId="{A3DC5DF2-FF26-9D4D-9068-E80C79B42769}">
      <dgm:prSet/>
      <dgm:spPr/>
      <dgm:t>
        <a:bodyPr/>
        <a:lstStyle/>
        <a:p>
          <a:endParaRPr lang="en-US"/>
        </a:p>
      </dgm:t>
    </dgm:pt>
    <dgm:pt modelId="{5161CE5A-FE19-464B-8881-1E15154F116D}" type="sibTrans" cxnId="{A3DC5DF2-FF26-9D4D-9068-E80C79B42769}">
      <dgm:prSet/>
      <dgm:spPr/>
      <dgm:t>
        <a:bodyPr/>
        <a:lstStyle/>
        <a:p>
          <a:endParaRPr lang="en-US"/>
        </a:p>
      </dgm:t>
    </dgm:pt>
    <dgm:pt modelId="{E8D955AE-7F8A-BD42-A299-1F97C098624E}">
      <dgm:prSet custT="1"/>
      <dgm:spPr/>
      <dgm:t>
        <a:bodyPr anchor="ctr"/>
        <a:lstStyle/>
        <a:p>
          <a:pPr marL="92075" indent="-92075">
            <a:lnSpc>
              <a:spcPct val="100000"/>
            </a:lnSpc>
            <a:spcAft>
              <a:spcPts val="200"/>
            </a:spcAft>
          </a:pPr>
          <a:r>
            <a:rPr lang="en-US" sz="900" dirty="0">
              <a:solidFill>
                <a:schemeClr val="bg1">
                  <a:lumMod val="95000"/>
                </a:schemeClr>
              </a:solidFill>
            </a:rPr>
            <a:t>Secure Web gateway</a:t>
          </a:r>
          <a:endParaRPr lang="en-IN" sz="900" dirty="0">
            <a:solidFill>
              <a:schemeClr val="bg1">
                <a:lumMod val="95000"/>
              </a:schemeClr>
            </a:solidFill>
          </a:endParaRPr>
        </a:p>
      </dgm:t>
    </dgm:pt>
    <dgm:pt modelId="{46005D7B-BABD-5149-AA14-E578DC4783D0}" type="parTrans" cxnId="{1D70E278-BD57-364D-AD72-F8FF289ED1FF}">
      <dgm:prSet/>
      <dgm:spPr/>
      <dgm:t>
        <a:bodyPr/>
        <a:lstStyle/>
        <a:p>
          <a:endParaRPr lang="en-US"/>
        </a:p>
      </dgm:t>
    </dgm:pt>
    <dgm:pt modelId="{92757DF1-0818-7848-83F5-2C862B8AD904}" type="sibTrans" cxnId="{1D70E278-BD57-364D-AD72-F8FF289ED1FF}">
      <dgm:prSet/>
      <dgm:spPr/>
      <dgm:t>
        <a:bodyPr/>
        <a:lstStyle/>
        <a:p>
          <a:endParaRPr lang="en-US"/>
        </a:p>
      </dgm:t>
    </dgm:pt>
    <dgm:pt modelId="{4EBF5DA6-E9DB-414A-8078-EAFD78941880}">
      <dgm:prSet custT="1"/>
      <dgm:spPr/>
      <dgm:t>
        <a:bodyPr/>
        <a:lstStyle/>
        <a:p>
          <a:pPr marL="92075" indent="-92075">
            <a:lnSpc>
              <a:spcPct val="100000"/>
            </a:lnSpc>
            <a:spcAft>
              <a:spcPts val="200"/>
            </a:spcAft>
          </a:pPr>
          <a:r>
            <a:rPr lang="en-US" sz="900" dirty="0">
              <a:solidFill>
                <a:schemeClr val="bg1">
                  <a:lumMod val="95000"/>
                </a:schemeClr>
              </a:solidFill>
            </a:rPr>
            <a:t>Firewall as a service</a:t>
          </a:r>
        </a:p>
      </dgm:t>
    </dgm:pt>
    <dgm:pt modelId="{5F4834AE-81ED-B64B-AFB1-E1BBCD6C037C}" type="parTrans" cxnId="{D74A325A-39FE-0749-AD58-F5604BB767CF}">
      <dgm:prSet/>
      <dgm:spPr/>
      <dgm:t>
        <a:bodyPr/>
        <a:lstStyle/>
        <a:p>
          <a:endParaRPr lang="en-US"/>
        </a:p>
      </dgm:t>
    </dgm:pt>
    <dgm:pt modelId="{68875F1F-00DA-F04F-8D60-78D6AFA31C37}" type="sibTrans" cxnId="{D74A325A-39FE-0749-AD58-F5604BB767CF}">
      <dgm:prSet/>
      <dgm:spPr/>
      <dgm:t>
        <a:bodyPr/>
        <a:lstStyle/>
        <a:p>
          <a:endParaRPr lang="en-US"/>
        </a:p>
      </dgm:t>
    </dgm:pt>
    <dgm:pt modelId="{C24F2743-89FC-C44A-8E7D-87CA0DE0FC49}">
      <dgm:prSet custT="1"/>
      <dgm:spPr/>
      <dgm:t>
        <a:bodyPr/>
        <a:lstStyle/>
        <a:p>
          <a:pPr marL="92075" indent="-92075">
            <a:lnSpc>
              <a:spcPct val="100000"/>
            </a:lnSpc>
            <a:spcAft>
              <a:spcPts val="200"/>
            </a:spcAft>
          </a:pPr>
          <a:r>
            <a:rPr lang="en-US" sz="900" dirty="0">
              <a:solidFill>
                <a:schemeClr val="bg1">
                  <a:lumMod val="95000"/>
                </a:schemeClr>
              </a:solidFill>
            </a:rPr>
            <a:t>Zero trust network access</a:t>
          </a:r>
        </a:p>
      </dgm:t>
    </dgm:pt>
    <dgm:pt modelId="{5C1C2A8C-2D1E-6D48-944C-17934AE9E067}" type="parTrans" cxnId="{D6454F63-2D81-C946-9C0B-20BE4D1FAE95}">
      <dgm:prSet/>
      <dgm:spPr/>
      <dgm:t>
        <a:bodyPr/>
        <a:lstStyle/>
        <a:p>
          <a:endParaRPr lang="en-US"/>
        </a:p>
      </dgm:t>
    </dgm:pt>
    <dgm:pt modelId="{99B7868E-B0A1-EE44-B615-CC0A8DA21258}" type="sibTrans" cxnId="{D6454F63-2D81-C946-9C0B-20BE4D1FAE95}">
      <dgm:prSet/>
      <dgm:spPr/>
      <dgm:t>
        <a:bodyPr/>
        <a:lstStyle/>
        <a:p>
          <a:endParaRPr lang="en-US"/>
        </a:p>
      </dgm:t>
    </dgm:pt>
    <dgm:pt modelId="{9EDD8249-5A0F-0942-84DB-8BE9D212550B}">
      <dgm:prSet custT="1"/>
      <dgm:spPr/>
      <dgm:t>
        <a:bodyPr/>
        <a:lstStyle/>
        <a:p>
          <a:pPr marL="92075" indent="-92075">
            <a:lnSpc>
              <a:spcPct val="100000"/>
            </a:lnSpc>
            <a:spcAft>
              <a:spcPts val="200"/>
            </a:spcAft>
          </a:pPr>
          <a:r>
            <a:rPr lang="en-US" sz="900" dirty="0">
              <a:solidFill>
                <a:schemeClr val="bg1">
                  <a:lumMod val="95000"/>
                </a:schemeClr>
              </a:solidFill>
            </a:rPr>
            <a:t>Cloud access security broker</a:t>
          </a:r>
        </a:p>
      </dgm:t>
    </dgm:pt>
    <dgm:pt modelId="{49910637-DDE1-4445-9C8D-EB23C870595D}" type="parTrans" cxnId="{2A0ED914-2981-4F40-BE33-94AD41258470}">
      <dgm:prSet/>
      <dgm:spPr/>
      <dgm:t>
        <a:bodyPr/>
        <a:lstStyle/>
        <a:p>
          <a:endParaRPr lang="en-US"/>
        </a:p>
      </dgm:t>
    </dgm:pt>
    <dgm:pt modelId="{BF232A80-18E1-094F-B06C-51E27C16B83E}" type="sibTrans" cxnId="{2A0ED914-2981-4F40-BE33-94AD41258470}">
      <dgm:prSet/>
      <dgm:spPr/>
      <dgm:t>
        <a:bodyPr/>
        <a:lstStyle/>
        <a:p>
          <a:endParaRPr lang="en-US"/>
        </a:p>
      </dgm:t>
    </dgm:pt>
    <dgm:pt modelId="{6B8AC9E9-9414-5C49-A870-F45E2F86318B}">
      <dgm:prSet custT="1"/>
      <dgm:spPr/>
      <dgm:t>
        <a:bodyPr/>
        <a:lstStyle/>
        <a:p>
          <a:pPr marL="92075" indent="-92075">
            <a:lnSpc>
              <a:spcPct val="100000"/>
            </a:lnSpc>
            <a:spcAft>
              <a:spcPts val="200"/>
            </a:spcAft>
          </a:pPr>
          <a:r>
            <a:rPr lang="en-US" sz="900" dirty="0">
              <a:solidFill>
                <a:schemeClr val="bg1">
                  <a:lumMod val="95000"/>
                </a:schemeClr>
              </a:solidFill>
            </a:rPr>
            <a:t>Remote Browser isolation</a:t>
          </a:r>
        </a:p>
      </dgm:t>
    </dgm:pt>
    <dgm:pt modelId="{54026FF9-CA69-BC48-BA2A-3A5E595ED24F}" type="parTrans" cxnId="{D29171BB-D19C-1548-B634-5DC9B2F697AC}">
      <dgm:prSet/>
      <dgm:spPr/>
      <dgm:t>
        <a:bodyPr/>
        <a:lstStyle/>
        <a:p>
          <a:endParaRPr lang="en-US"/>
        </a:p>
      </dgm:t>
    </dgm:pt>
    <dgm:pt modelId="{D6D23473-C586-5D4D-867A-9D4EA4C0B42C}" type="sibTrans" cxnId="{D29171BB-D19C-1548-B634-5DC9B2F697AC}">
      <dgm:prSet/>
      <dgm:spPr/>
      <dgm:t>
        <a:bodyPr/>
        <a:lstStyle/>
        <a:p>
          <a:endParaRPr lang="en-US"/>
        </a:p>
      </dgm:t>
    </dgm:pt>
    <dgm:pt modelId="{774C04EE-2F32-3C49-ABF3-59175DCB05EB}">
      <dgm:prSet custT="1"/>
      <dgm:spPr/>
      <dgm:t>
        <a:bodyPr/>
        <a:lstStyle/>
        <a:p>
          <a:pPr marL="92075" indent="-92075">
            <a:lnSpc>
              <a:spcPct val="100000"/>
            </a:lnSpc>
            <a:spcAft>
              <a:spcPts val="200"/>
            </a:spcAft>
          </a:pPr>
          <a:r>
            <a:rPr lang="en-US" sz="900" dirty="0">
              <a:solidFill>
                <a:schemeClr val="bg1">
                  <a:lumMod val="95000"/>
                </a:schemeClr>
              </a:solidFill>
            </a:rPr>
            <a:t>Data loss prevention</a:t>
          </a:r>
        </a:p>
      </dgm:t>
    </dgm:pt>
    <dgm:pt modelId="{C8F7778C-5A27-9048-9265-577DFAC50810}" type="parTrans" cxnId="{AE48A397-67B3-2A4C-A292-D90E91880945}">
      <dgm:prSet/>
      <dgm:spPr/>
      <dgm:t>
        <a:bodyPr/>
        <a:lstStyle/>
        <a:p>
          <a:endParaRPr lang="en-US"/>
        </a:p>
      </dgm:t>
    </dgm:pt>
    <dgm:pt modelId="{53BCC393-1C38-F049-A63A-01B62B89D777}" type="sibTrans" cxnId="{AE48A397-67B3-2A4C-A292-D90E91880945}">
      <dgm:prSet/>
      <dgm:spPr/>
      <dgm:t>
        <a:bodyPr/>
        <a:lstStyle/>
        <a:p>
          <a:endParaRPr lang="en-US"/>
        </a:p>
      </dgm:t>
    </dgm:pt>
    <dgm:pt modelId="{84945247-6FDE-6547-98A1-DF07ABEC2812}">
      <dgm:prSet custT="1"/>
      <dgm:spPr/>
      <dgm:t>
        <a:bodyPr/>
        <a:lstStyle/>
        <a:p>
          <a:pPr marL="92075" indent="-92075">
            <a:lnSpc>
              <a:spcPct val="100000"/>
            </a:lnSpc>
            <a:spcAft>
              <a:spcPts val="200"/>
            </a:spcAft>
          </a:pPr>
          <a:r>
            <a:rPr lang="en-US" sz="900" dirty="0">
              <a:solidFill>
                <a:schemeClr val="bg1">
                  <a:lumMod val="95000"/>
                </a:schemeClr>
              </a:solidFill>
            </a:rPr>
            <a:t>Network sandbox</a:t>
          </a:r>
        </a:p>
      </dgm:t>
    </dgm:pt>
    <dgm:pt modelId="{2A8F3C21-19D4-BE45-8CDD-39F377AD5D64}" type="parTrans" cxnId="{05677434-A958-904C-A027-896EAB8964C4}">
      <dgm:prSet/>
      <dgm:spPr/>
      <dgm:t>
        <a:bodyPr/>
        <a:lstStyle/>
        <a:p>
          <a:endParaRPr lang="en-US"/>
        </a:p>
      </dgm:t>
    </dgm:pt>
    <dgm:pt modelId="{09F28EBA-8C4C-A84D-9D34-58AC44946EE3}" type="sibTrans" cxnId="{05677434-A958-904C-A027-896EAB8964C4}">
      <dgm:prSet/>
      <dgm:spPr/>
      <dgm:t>
        <a:bodyPr/>
        <a:lstStyle/>
        <a:p>
          <a:endParaRPr lang="en-US"/>
        </a:p>
      </dgm:t>
    </dgm:pt>
    <dgm:pt modelId="{D436BA53-51F6-8B4E-B02D-4909EF7EFFAD}">
      <dgm:prSet custT="1"/>
      <dgm:spPr/>
      <dgm:t>
        <a:bodyPr/>
        <a:lstStyle/>
        <a:p>
          <a:pPr marL="92075" indent="-92075">
            <a:lnSpc>
              <a:spcPct val="100000"/>
            </a:lnSpc>
            <a:spcAft>
              <a:spcPts val="200"/>
            </a:spcAft>
          </a:pPr>
          <a:r>
            <a:rPr lang="en-US" sz="900">
              <a:solidFill>
                <a:schemeClr val="bg1">
                  <a:lumMod val="95000"/>
                </a:schemeClr>
              </a:solidFill>
            </a:rPr>
            <a:t>DNS Protection</a:t>
          </a:r>
          <a:endParaRPr lang="en-US" sz="900" dirty="0">
            <a:solidFill>
              <a:schemeClr val="bg1">
                <a:lumMod val="95000"/>
              </a:schemeClr>
            </a:solidFill>
          </a:endParaRPr>
        </a:p>
      </dgm:t>
    </dgm:pt>
    <dgm:pt modelId="{8595E928-615B-E647-8222-7E885E81B47B}" type="parTrans" cxnId="{1A4ECD18-F31A-F848-9A56-18FF5D45A6FB}">
      <dgm:prSet/>
      <dgm:spPr/>
      <dgm:t>
        <a:bodyPr/>
        <a:lstStyle/>
        <a:p>
          <a:endParaRPr lang="en-US"/>
        </a:p>
      </dgm:t>
    </dgm:pt>
    <dgm:pt modelId="{03E0502D-27D9-7F41-B3F9-315D546EB40E}" type="sibTrans" cxnId="{1A4ECD18-F31A-F848-9A56-18FF5D45A6FB}">
      <dgm:prSet/>
      <dgm:spPr/>
      <dgm:t>
        <a:bodyPr/>
        <a:lstStyle/>
        <a:p>
          <a:endParaRPr lang="en-US"/>
        </a:p>
      </dgm:t>
    </dgm:pt>
    <dgm:pt modelId="{7E30EA5A-A32F-2145-80D6-B9001BBC2C9C}">
      <dgm:prSet custT="1"/>
      <dgm:spPr/>
      <dgm:t>
        <a:bodyPr/>
        <a:lstStyle/>
        <a:p>
          <a:pPr marL="92075" indent="-92075">
            <a:lnSpc>
              <a:spcPct val="100000"/>
            </a:lnSpc>
            <a:spcAft>
              <a:spcPts val="200"/>
            </a:spcAft>
          </a:pPr>
          <a:r>
            <a:rPr lang="en-US" sz="900">
              <a:solidFill>
                <a:schemeClr val="bg1">
                  <a:lumMod val="95000"/>
                </a:schemeClr>
              </a:solidFill>
            </a:rPr>
            <a:t>Web app &amp; API Protection</a:t>
          </a:r>
          <a:endParaRPr lang="en-US" sz="900" dirty="0">
            <a:solidFill>
              <a:schemeClr val="bg1">
                <a:lumMod val="95000"/>
              </a:schemeClr>
            </a:solidFill>
          </a:endParaRPr>
        </a:p>
      </dgm:t>
    </dgm:pt>
    <dgm:pt modelId="{8126E1B9-5B4D-9747-9459-7B61E67E99A0}" type="parTrans" cxnId="{44ACDB8F-33E4-DC48-8AFA-15D1AA1B1A8C}">
      <dgm:prSet/>
      <dgm:spPr/>
      <dgm:t>
        <a:bodyPr/>
        <a:lstStyle/>
        <a:p>
          <a:endParaRPr lang="en-US"/>
        </a:p>
      </dgm:t>
    </dgm:pt>
    <dgm:pt modelId="{77404316-D708-BF47-BC73-68EF184E6018}" type="sibTrans" cxnId="{44ACDB8F-33E4-DC48-8AFA-15D1AA1B1A8C}">
      <dgm:prSet/>
      <dgm:spPr/>
      <dgm:t>
        <a:bodyPr/>
        <a:lstStyle/>
        <a:p>
          <a:endParaRPr lang="en-US"/>
        </a:p>
      </dgm:t>
    </dgm:pt>
    <dgm:pt modelId="{EC070709-2D40-7945-B3C6-E09DDFB45161}">
      <dgm:prSet custT="1"/>
      <dgm:spPr/>
      <dgm:t>
        <a:bodyPr/>
        <a:lstStyle/>
        <a:p>
          <a:pPr marL="92075" indent="-92075">
            <a:lnSpc>
              <a:spcPct val="100000"/>
            </a:lnSpc>
            <a:spcAft>
              <a:spcPts val="200"/>
            </a:spcAft>
          </a:pPr>
          <a:r>
            <a:rPr lang="en-US" sz="900" dirty="0">
              <a:solidFill>
                <a:schemeClr val="bg1">
                  <a:lumMod val="95000"/>
                </a:schemeClr>
              </a:solidFill>
            </a:rPr>
            <a:t>CDN, External DNS</a:t>
          </a:r>
        </a:p>
      </dgm:t>
    </dgm:pt>
    <dgm:pt modelId="{12F95E4E-A9FB-754E-B34A-8467DDBA84D0}" type="parTrans" cxnId="{440E4775-63B5-2F4A-9E98-D053B5C0E3AF}">
      <dgm:prSet/>
      <dgm:spPr/>
      <dgm:t>
        <a:bodyPr/>
        <a:lstStyle/>
        <a:p>
          <a:endParaRPr lang="en-US"/>
        </a:p>
      </dgm:t>
    </dgm:pt>
    <dgm:pt modelId="{43D1A782-54AB-9E40-99D1-6C8F59C24B25}" type="sibTrans" cxnId="{440E4775-63B5-2F4A-9E98-D053B5C0E3AF}">
      <dgm:prSet/>
      <dgm:spPr/>
      <dgm:t>
        <a:bodyPr/>
        <a:lstStyle/>
        <a:p>
          <a:endParaRPr lang="en-US"/>
        </a:p>
      </dgm:t>
    </dgm:pt>
    <dgm:pt modelId="{7B574D18-94B2-8F4C-B9E3-53E49251F4A5}">
      <dgm:prSet custT="1"/>
      <dgm:spPr/>
      <dgm:t>
        <a:bodyPr/>
        <a:lstStyle/>
        <a:p>
          <a:pPr marL="92075" indent="-92075">
            <a:lnSpc>
              <a:spcPct val="100000"/>
            </a:lnSpc>
            <a:spcAft>
              <a:spcPts val="200"/>
            </a:spcAft>
          </a:pPr>
          <a:r>
            <a:rPr lang="en-US" sz="900">
              <a:solidFill>
                <a:schemeClr val="bg1">
                  <a:lumMod val="95000"/>
                </a:schemeClr>
              </a:solidFill>
            </a:rPr>
            <a:t>Legacy VPN</a:t>
          </a:r>
          <a:endParaRPr lang="en-US" sz="900" dirty="0">
            <a:solidFill>
              <a:schemeClr val="bg1">
                <a:lumMod val="95000"/>
              </a:schemeClr>
            </a:solidFill>
          </a:endParaRPr>
        </a:p>
      </dgm:t>
    </dgm:pt>
    <dgm:pt modelId="{E46F30E9-9DD6-DD4C-8B21-754779264540}" type="parTrans" cxnId="{14D54A7B-8E88-3348-83E0-AFA8862D7409}">
      <dgm:prSet/>
      <dgm:spPr/>
      <dgm:t>
        <a:bodyPr/>
        <a:lstStyle/>
        <a:p>
          <a:endParaRPr lang="en-US"/>
        </a:p>
      </dgm:t>
    </dgm:pt>
    <dgm:pt modelId="{E5BF8F8F-9DFA-124E-B4AD-ECA2872DDFFF}" type="sibTrans" cxnId="{14D54A7B-8E88-3348-83E0-AFA8862D7409}">
      <dgm:prSet/>
      <dgm:spPr/>
      <dgm:t>
        <a:bodyPr/>
        <a:lstStyle/>
        <a:p>
          <a:endParaRPr lang="en-US"/>
        </a:p>
      </dgm:t>
    </dgm:pt>
    <dgm:pt modelId="{957DD3CF-8597-8246-A4D4-6E1B2E6B7DFE}">
      <dgm:prSet custT="1"/>
      <dgm:spPr/>
      <dgm:t>
        <a:bodyPr/>
        <a:lstStyle/>
        <a:p>
          <a:pPr marL="92075" indent="-92075">
            <a:lnSpc>
              <a:spcPct val="100000"/>
            </a:lnSpc>
            <a:spcAft>
              <a:spcPts val="200"/>
            </a:spcAft>
          </a:pPr>
          <a:r>
            <a:rPr lang="en-US" sz="900" dirty="0">
              <a:solidFill>
                <a:schemeClr val="bg1">
                  <a:lumMod val="95000"/>
                </a:schemeClr>
              </a:solidFill>
            </a:rPr>
            <a:t>Edge compute protection</a:t>
          </a:r>
        </a:p>
      </dgm:t>
    </dgm:pt>
    <dgm:pt modelId="{79850380-2B7C-FE45-ABDD-8BF6FA89A7CB}" type="parTrans" cxnId="{DDEA3B5E-40C6-6D45-905B-A588E229CDF8}">
      <dgm:prSet/>
      <dgm:spPr/>
      <dgm:t>
        <a:bodyPr/>
        <a:lstStyle/>
        <a:p>
          <a:endParaRPr lang="en-US"/>
        </a:p>
      </dgm:t>
    </dgm:pt>
    <dgm:pt modelId="{F24A8473-9B7B-6B49-ADF6-DDC526F6E50B}" type="sibTrans" cxnId="{DDEA3B5E-40C6-6D45-905B-A588E229CDF8}">
      <dgm:prSet/>
      <dgm:spPr/>
      <dgm:t>
        <a:bodyPr/>
        <a:lstStyle/>
        <a:p>
          <a:endParaRPr lang="en-US"/>
        </a:p>
      </dgm:t>
    </dgm:pt>
    <dgm:pt modelId="{B70CC623-0F43-0440-A9A0-874B84C20086}" type="pres">
      <dgm:prSet presAssocID="{6E6111C2-5336-C444-B7C9-51ABDBE5B1D3}" presName="linear" presStyleCnt="0">
        <dgm:presLayoutVars>
          <dgm:animLvl val="lvl"/>
          <dgm:resizeHandles val="exact"/>
        </dgm:presLayoutVars>
      </dgm:prSet>
      <dgm:spPr/>
    </dgm:pt>
    <dgm:pt modelId="{DFEFE420-E852-214C-8A07-DE0169A450AC}" type="pres">
      <dgm:prSet presAssocID="{F47A079F-177D-2A49-9CE1-15F406547981}" presName="parentText" presStyleLbl="node1" presStyleIdx="0" presStyleCnt="1" custScaleY="76923">
        <dgm:presLayoutVars>
          <dgm:chMax val="0"/>
          <dgm:bulletEnabled val="1"/>
        </dgm:presLayoutVars>
      </dgm:prSet>
      <dgm:spPr/>
    </dgm:pt>
    <dgm:pt modelId="{CA2F512B-5419-6B4E-B005-35161D2B86CD}" type="pres">
      <dgm:prSet presAssocID="{F47A079F-177D-2A49-9CE1-15F406547981}" presName="childText" presStyleLbl="revTx" presStyleIdx="0" presStyleCnt="1" custScaleY="104348">
        <dgm:presLayoutVars>
          <dgm:bulletEnabled val="1"/>
        </dgm:presLayoutVars>
      </dgm:prSet>
      <dgm:spPr/>
    </dgm:pt>
  </dgm:ptLst>
  <dgm:cxnLst>
    <dgm:cxn modelId="{DA8C3F12-7BD1-274E-B22B-291537C82EFA}" type="presOf" srcId="{F47A079F-177D-2A49-9CE1-15F406547981}" destId="{DFEFE420-E852-214C-8A07-DE0169A450AC}" srcOrd="0" destOrd="0" presId="urn:microsoft.com/office/officeart/2005/8/layout/vList2#2"/>
    <dgm:cxn modelId="{2A0ED914-2981-4F40-BE33-94AD41258470}" srcId="{F47A079F-177D-2A49-9CE1-15F406547981}" destId="{9EDD8249-5A0F-0942-84DB-8BE9D212550B}" srcOrd="3" destOrd="0" parTransId="{49910637-DDE1-4445-9C8D-EB23C870595D}" sibTransId="{BF232A80-18E1-094F-B06C-51E27C16B83E}"/>
    <dgm:cxn modelId="{1A4ECD18-F31A-F848-9A56-18FF5D45A6FB}" srcId="{F47A079F-177D-2A49-9CE1-15F406547981}" destId="{D436BA53-51F6-8B4E-B02D-4909EF7EFFAD}" srcOrd="7" destOrd="0" parTransId="{8595E928-615B-E647-8222-7E885E81B47B}" sibTransId="{03E0502D-27D9-7F41-B3F9-315D546EB40E}"/>
    <dgm:cxn modelId="{BC66751B-EAB9-C341-BB93-A6331536C06C}" type="presOf" srcId="{EC070709-2D40-7945-B3C6-E09DDFB45161}" destId="{CA2F512B-5419-6B4E-B005-35161D2B86CD}" srcOrd="0" destOrd="9" presId="urn:microsoft.com/office/officeart/2005/8/layout/vList2#2"/>
    <dgm:cxn modelId="{2F74701E-82B6-B14A-BD81-085C6C072B65}" type="presOf" srcId="{7B574D18-94B2-8F4C-B9E3-53E49251F4A5}" destId="{CA2F512B-5419-6B4E-B005-35161D2B86CD}" srcOrd="0" destOrd="10" presId="urn:microsoft.com/office/officeart/2005/8/layout/vList2#2"/>
    <dgm:cxn modelId="{847E671F-069D-B345-A38B-EFFE4A67D5FF}" type="presOf" srcId="{4EBF5DA6-E9DB-414A-8078-EAFD78941880}" destId="{CA2F512B-5419-6B4E-B005-35161D2B86CD}" srcOrd="0" destOrd="1" presId="urn:microsoft.com/office/officeart/2005/8/layout/vList2#2"/>
    <dgm:cxn modelId="{05677434-A958-904C-A027-896EAB8964C4}" srcId="{F47A079F-177D-2A49-9CE1-15F406547981}" destId="{84945247-6FDE-6547-98A1-DF07ABEC2812}" srcOrd="6" destOrd="0" parTransId="{2A8F3C21-19D4-BE45-8CDD-39F377AD5D64}" sibTransId="{09F28EBA-8C4C-A84D-9D34-58AC44946EE3}"/>
    <dgm:cxn modelId="{D5F90237-9A07-114A-B7B1-91ABF1A47830}" type="presOf" srcId="{E8D955AE-7F8A-BD42-A299-1F97C098624E}" destId="{CA2F512B-5419-6B4E-B005-35161D2B86CD}" srcOrd="0" destOrd="0" presId="urn:microsoft.com/office/officeart/2005/8/layout/vList2#2"/>
    <dgm:cxn modelId="{9EB8C23E-651E-884F-B486-636DAEE56A1E}" type="presOf" srcId="{7E30EA5A-A32F-2145-80D6-B9001BBC2C9C}" destId="{CA2F512B-5419-6B4E-B005-35161D2B86CD}" srcOrd="0" destOrd="8" presId="urn:microsoft.com/office/officeart/2005/8/layout/vList2#2"/>
    <dgm:cxn modelId="{DDEA3B5E-40C6-6D45-905B-A588E229CDF8}" srcId="{F47A079F-177D-2A49-9CE1-15F406547981}" destId="{957DD3CF-8597-8246-A4D4-6E1B2E6B7DFE}" srcOrd="11" destOrd="0" parTransId="{79850380-2B7C-FE45-ABDD-8BF6FA89A7CB}" sibTransId="{F24A8473-9B7B-6B49-ADF6-DDC526F6E50B}"/>
    <dgm:cxn modelId="{D6454F63-2D81-C946-9C0B-20BE4D1FAE95}" srcId="{F47A079F-177D-2A49-9CE1-15F406547981}" destId="{C24F2743-89FC-C44A-8E7D-87CA0DE0FC49}" srcOrd="2" destOrd="0" parTransId="{5C1C2A8C-2D1E-6D48-944C-17934AE9E067}" sibTransId="{99B7868E-B0A1-EE44-B615-CC0A8DA21258}"/>
    <dgm:cxn modelId="{18DD1B69-F19D-AB4E-828E-AF96C6FDFAF6}" type="presOf" srcId="{9EDD8249-5A0F-0942-84DB-8BE9D212550B}" destId="{CA2F512B-5419-6B4E-B005-35161D2B86CD}" srcOrd="0" destOrd="3" presId="urn:microsoft.com/office/officeart/2005/8/layout/vList2#2"/>
    <dgm:cxn modelId="{440E4775-63B5-2F4A-9E98-D053B5C0E3AF}" srcId="{F47A079F-177D-2A49-9CE1-15F406547981}" destId="{EC070709-2D40-7945-B3C6-E09DDFB45161}" srcOrd="9" destOrd="0" parTransId="{12F95E4E-A9FB-754E-B34A-8467DDBA84D0}" sibTransId="{43D1A782-54AB-9E40-99D1-6C8F59C24B25}"/>
    <dgm:cxn modelId="{5C5B0156-38F2-E349-978F-6F2A84F29D53}" type="presOf" srcId="{774C04EE-2F32-3C49-ABF3-59175DCB05EB}" destId="{CA2F512B-5419-6B4E-B005-35161D2B86CD}" srcOrd="0" destOrd="5" presId="urn:microsoft.com/office/officeart/2005/8/layout/vList2#2"/>
    <dgm:cxn modelId="{98500456-BFD2-4447-915E-D205B43DBB48}" type="presOf" srcId="{C24F2743-89FC-C44A-8E7D-87CA0DE0FC49}" destId="{CA2F512B-5419-6B4E-B005-35161D2B86CD}" srcOrd="0" destOrd="2" presId="urn:microsoft.com/office/officeart/2005/8/layout/vList2#2"/>
    <dgm:cxn modelId="{1D70E278-BD57-364D-AD72-F8FF289ED1FF}" srcId="{F47A079F-177D-2A49-9CE1-15F406547981}" destId="{E8D955AE-7F8A-BD42-A299-1F97C098624E}" srcOrd="0" destOrd="0" parTransId="{46005D7B-BABD-5149-AA14-E578DC4783D0}" sibTransId="{92757DF1-0818-7848-83F5-2C862B8AD904}"/>
    <dgm:cxn modelId="{D74A325A-39FE-0749-AD58-F5604BB767CF}" srcId="{F47A079F-177D-2A49-9CE1-15F406547981}" destId="{4EBF5DA6-E9DB-414A-8078-EAFD78941880}" srcOrd="1" destOrd="0" parTransId="{5F4834AE-81ED-B64B-AFB1-E1BBCD6C037C}" sibTransId="{68875F1F-00DA-F04F-8D60-78D6AFA31C37}"/>
    <dgm:cxn modelId="{14D54A7B-8E88-3348-83E0-AFA8862D7409}" srcId="{F47A079F-177D-2A49-9CE1-15F406547981}" destId="{7B574D18-94B2-8F4C-B9E3-53E49251F4A5}" srcOrd="10" destOrd="0" parTransId="{E46F30E9-9DD6-DD4C-8B21-754779264540}" sibTransId="{E5BF8F8F-9DFA-124E-B4AD-ECA2872DDFFF}"/>
    <dgm:cxn modelId="{C849278A-1E08-F54D-9CE1-DFAAB5F8DE80}" type="presOf" srcId="{6E6111C2-5336-C444-B7C9-51ABDBE5B1D3}" destId="{B70CC623-0F43-0440-A9A0-874B84C20086}" srcOrd="0" destOrd="0" presId="urn:microsoft.com/office/officeart/2005/8/layout/vList2#2"/>
    <dgm:cxn modelId="{3344A48E-5EF9-CD47-AC82-AFF776FB7A7D}" type="presOf" srcId="{D436BA53-51F6-8B4E-B02D-4909EF7EFFAD}" destId="{CA2F512B-5419-6B4E-B005-35161D2B86CD}" srcOrd="0" destOrd="7" presId="urn:microsoft.com/office/officeart/2005/8/layout/vList2#2"/>
    <dgm:cxn modelId="{44ACDB8F-33E4-DC48-8AFA-15D1AA1B1A8C}" srcId="{F47A079F-177D-2A49-9CE1-15F406547981}" destId="{7E30EA5A-A32F-2145-80D6-B9001BBC2C9C}" srcOrd="8" destOrd="0" parTransId="{8126E1B9-5B4D-9747-9459-7B61E67E99A0}" sibTransId="{77404316-D708-BF47-BC73-68EF184E6018}"/>
    <dgm:cxn modelId="{AE48A397-67B3-2A4C-A292-D90E91880945}" srcId="{F47A079F-177D-2A49-9CE1-15F406547981}" destId="{774C04EE-2F32-3C49-ABF3-59175DCB05EB}" srcOrd="5" destOrd="0" parTransId="{C8F7778C-5A27-9048-9265-577DFAC50810}" sibTransId="{53BCC393-1C38-F049-A63A-01B62B89D777}"/>
    <dgm:cxn modelId="{B2ADB3A1-BFC3-5A42-8CDF-A1C04F83EED7}" type="presOf" srcId="{6B8AC9E9-9414-5C49-A870-F45E2F86318B}" destId="{CA2F512B-5419-6B4E-B005-35161D2B86CD}" srcOrd="0" destOrd="4" presId="urn:microsoft.com/office/officeart/2005/8/layout/vList2#2"/>
    <dgm:cxn modelId="{87D583BA-4D5F-C646-B5FE-93A84E8324ED}" type="presOf" srcId="{957DD3CF-8597-8246-A4D4-6E1B2E6B7DFE}" destId="{CA2F512B-5419-6B4E-B005-35161D2B86CD}" srcOrd="0" destOrd="11" presId="urn:microsoft.com/office/officeart/2005/8/layout/vList2#2"/>
    <dgm:cxn modelId="{D29171BB-D19C-1548-B634-5DC9B2F697AC}" srcId="{F47A079F-177D-2A49-9CE1-15F406547981}" destId="{6B8AC9E9-9414-5C49-A870-F45E2F86318B}" srcOrd="4" destOrd="0" parTransId="{54026FF9-CA69-BC48-BA2A-3A5E595ED24F}" sibTransId="{D6D23473-C586-5D4D-867A-9D4EA4C0B42C}"/>
    <dgm:cxn modelId="{50F361C3-88A6-A94C-A18C-C2AE24786D46}" type="presOf" srcId="{84945247-6FDE-6547-98A1-DF07ABEC2812}" destId="{CA2F512B-5419-6B4E-B005-35161D2B86CD}" srcOrd="0" destOrd="6" presId="urn:microsoft.com/office/officeart/2005/8/layout/vList2#2"/>
    <dgm:cxn modelId="{A3DC5DF2-FF26-9D4D-9068-E80C79B42769}" srcId="{6E6111C2-5336-C444-B7C9-51ABDBE5B1D3}" destId="{F47A079F-177D-2A49-9CE1-15F406547981}" srcOrd="0" destOrd="0" parTransId="{A892101A-0835-3E4E-8F24-32241A83B361}" sibTransId="{5161CE5A-FE19-464B-8881-1E15154F116D}"/>
    <dgm:cxn modelId="{5D9020BF-B124-4042-8314-16A1B7948A45}" type="presParOf" srcId="{B70CC623-0F43-0440-A9A0-874B84C20086}" destId="{DFEFE420-E852-214C-8A07-DE0169A450AC}" srcOrd="0" destOrd="0" presId="urn:microsoft.com/office/officeart/2005/8/layout/vList2#2"/>
    <dgm:cxn modelId="{8A33A1A7-57E6-7942-B733-94ED4AE0B592}" type="presParOf" srcId="{B70CC623-0F43-0440-A9A0-874B84C20086}" destId="{CA2F512B-5419-6B4E-B005-35161D2B86CD}" srcOrd="1" destOrd="0" presId="urn:microsoft.com/office/officeart/2005/8/layout/vList2#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1087" y="88735"/>
          <a:ext cx="3903830" cy="335999"/>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t>Actionable Insights &amp; Analytics</a:t>
          </a:r>
          <a:endParaRPr lang="en-IN" sz="1000" kern="1200" dirty="0"/>
        </a:p>
      </dsp:txBody>
      <dsp:txXfrm>
        <a:off x="17489" y="105137"/>
        <a:ext cx="3871026" cy="303195"/>
      </dsp:txXfrm>
    </dsp:sp>
    <dsp:sp modelId="{BA883654-EC56-B943-9663-461D01C01299}">
      <dsp:nvSpPr>
        <dsp:cNvPr id="0" name=""/>
        <dsp:cNvSpPr/>
      </dsp:nvSpPr>
      <dsp:spPr bwMode="white">
        <a:xfrm>
          <a:off x="4304148" y="88735"/>
          <a:ext cx="3903830" cy="335999"/>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t>Delivery Process Automation &amp; AIOps</a:t>
          </a:r>
          <a:endParaRPr lang="en-IN" sz="1000" kern="1200" dirty="0"/>
        </a:p>
      </dsp:txBody>
      <dsp:txXfrm>
        <a:off x="4320550" y="105137"/>
        <a:ext cx="3871026" cy="3031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CC10C-D693-413B-9A4F-2B7388312F44}">
      <dsp:nvSpPr>
        <dsp:cNvPr id="0" name=""/>
        <dsp:cNvSpPr/>
      </dsp:nvSpPr>
      <dsp:spPr bwMode="white">
        <a:xfrm>
          <a:off x="4632" y="12387"/>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Comprehensive solution for a Branch – WAN, LAN &amp; Security bundled with connectivity</a:t>
          </a:r>
          <a:endParaRPr lang="en-IN" sz="1100" kern="1200" dirty="0">
            <a:solidFill>
              <a:srgbClr val="BED730"/>
            </a:solidFill>
            <a:latin typeface="Trebuchet MS" panose="020B0603020202020204" pitchFamily="34" charset="0"/>
          </a:endParaRPr>
        </a:p>
      </dsp:txBody>
      <dsp:txXfrm>
        <a:off x="53297" y="61052"/>
        <a:ext cx="2759939" cy="899578"/>
      </dsp:txXfrm>
    </dsp:sp>
    <dsp:sp modelId="{D6A4161F-0DE4-43BA-82C3-37078B529F37}">
      <dsp:nvSpPr>
        <dsp:cNvPr id="0" name=""/>
        <dsp:cNvSpPr/>
      </dsp:nvSpPr>
      <dsp:spPr bwMode="white">
        <a:xfrm>
          <a:off x="3041482" y="12387"/>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Standardized design which can be easily replicated</a:t>
          </a:r>
        </a:p>
      </dsp:txBody>
      <dsp:txXfrm>
        <a:off x="3090147" y="61052"/>
        <a:ext cx="2759939" cy="899578"/>
      </dsp:txXfrm>
    </dsp:sp>
    <dsp:sp modelId="{C6235FF3-363A-41C3-8FD3-EA0D9F34CA20}">
      <dsp:nvSpPr>
        <dsp:cNvPr id="0" name=""/>
        <dsp:cNvSpPr/>
      </dsp:nvSpPr>
      <dsp:spPr bwMode="white">
        <a:xfrm>
          <a:off x="4632" y="1188876"/>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Cost-effective &amp; aligned to the needs of the branch</a:t>
          </a:r>
        </a:p>
      </dsp:txBody>
      <dsp:txXfrm>
        <a:off x="53297" y="1237541"/>
        <a:ext cx="2759939" cy="899578"/>
      </dsp:txXfrm>
    </dsp:sp>
    <dsp:sp modelId="{6B9A424F-21EF-4C7F-B847-F1A6BF995C08}">
      <dsp:nvSpPr>
        <dsp:cNvPr id="0" name=""/>
        <dsp:cNvSpPr/>
      </dsp:nvSpPr>
      <dsp:spPr bwMode="white">
        <a:xfrm>
          <a:off x="3041482" y="1188876"/>
          <a:ext cx="2857269" cy="996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latin typeface="Trebuchet MS" panose="020B0603020202020204" pitchFamily="34" charset="0"/>
            </a:rPr>
            <a:t>Fully managed &amp; ability to add new services</a:t>
          </a:r>
          <a:endParaRPr lang="en-IN" sz="1100" kern="1200" dirty="0">
            <a:solidFill>
              <a:srgbClr val="BED730"/>
            </a:solidFill>
            <a:latin typeface="Trebuchet MS" panose="020B0603020202020204" pitchFamily="34" charset="0"/>
          </a:endParaRPr>
        </a:p>
      </dsp:txBody>
      <dsp:txXfrm>
        <a:off x="3090147" y="1237541"/>
        <a:ext cx="2759939" cy="8995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EF2D0-C368-AA47-A577-C11570F6388B}">
      <dsp:nvSpPr>
        <dsp:cNvPr id="0" name=""/>
        <dsp:cNvSpPr/>
      </dsp:nvSpPr>
      <dsp:spPr>
        <a:xfrm>
          <a:off x="1382" y="0"/>
          <a:ext cx="3595375" cy="4993217"/>
        </a:xfrm>
        <a:prstGeom prst="roundRect">
          <a:avLst>
            <a:gd name="adj" fmla="val 10000"/>
          </a:avLst>
        </a:prstGeom>
        <a:solidFill>
          <a:srgbClr val="10253F">
            <a:alpha val="50196"/>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Faster Deployment</a:t>
          </a:r>
          <a:endParaRPr lang="en-IN" sz="1400" b="1" kern="1200">
            <a:solidFill>
              <a:srgbClr val="BED730"/>
            </a:solidFill>
          </a:endParaRPr>
        </a:p>
      </dsp:txBody>
      <dsp:txXfrm>
        <a:off x="1382" y="0"/>
        <a:ext cx="3595375" cy="1497965"/>
      </dsp:txXfrm>
    </dsp:sp>
    <dsp:sp modelId="{5E7DB49B-170A-BF48-B81C-2F7AAA50A6AE}">
      <dsp:nvSpPr>
        <dsp:cNvPr id="0" name=""/>
        <dsp:cNvSpPr/>
      </dsp:nvSpPr>
      <dsp:spPr>
        <a:xfrm>
          <a:off x="360920" y="1497965"/>
          <a:ext cx="2876300" cy="3245591"/>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Seamless</a:t>
          </a:r>
          <a:endParaRPr lang="en-IN" sz="1200" b="1" kern="1200" dirty="0">
            <a:solidFill>
              <a:schemeClr val="bg1"/>
            </a:solidFill>
          </a:endParaRPr>
        </a:p>
      </dsp:txBody>
      <dsp:txXfrm>
        <a:off x="445164" y="1582209"/>
        <a:ext cx="2707812" cy="3077103"/>
      </dsp:txXfrm>
    </dsp:sp>
    <dsp:sp modelId="{33BFA8A7-0B7F-6846-8C7A-7D388B468321}">
      <dsp:nvSpPr>
        <dsp:cNvPr id="0" name=""/>
        <dsp:cNvSpPr/>
      </dsp:nvSpPr>
      <dsp:spPr>
        <a:xfrm>
          <a:off x="3866412" y="0"/>
          <a:ext cx="3595375" cy="4993217"/>
        </a:xfrm>
        <a:prstGeom prst="roundRect">
          <a:avLst>
            <a:gd name="adj" fmla="val 10000"/>
          </a:avLst>
        </a:prstGeom>
        <a:solidFill>
          <a:schemeClr val="tx2">
            <a:lumMod val="75000"/>
            <a:alpha val="50196"/>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Single Ownership</a:t>
          </a:r>
          <a:endParaRPr lang="en-IN" sz="1400" b="1" kern="1200">
            <a:solidFill>
              <a:srgbClr val="BED730"/>
            </a:solidFill>
          </a:endParaRPr>
        </a:p>
      </dsp:txBody>
      <dsp:txXfrm>
        <a:off x="3866412" y="0"/>
        <a:ext cx="3595375" cy="1497965"/>
      </dsp:txXfrm>
    </dsp:sp>
    <dsp:sp modelId="{5D5A3719-554A-5148-B550-64D352A364D7}">
      <dsp:nvSpPr>
        <dsp:cNvPr id="0" name=""/>
        <dsp:cNvSpPr/>
      </dsp:nvSpPr>
      <dsp:spPr>
        <a:xfrm>
          <a:off x="4225949" y="1498391"/>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a:solidFill>
                <a:schemeClr val="bg1"/>
              </a:solidFill>
            </a:rPr>
            <a:t>Availability of Network</a:t>
          </a:r>
          <a:endParaRPr lang="en-IN" sz="1200" b="1" kern="1200">
            <a:solidFill>
              <a:schemeClr val="bg1"/>
            </a:solidFill>
          </a:endParaRPr>
        </a:p>
      </dsp:txBody>
      <dsp:txXfrm>
        <a:off x="4254681" y="1527123"/>
        <a:ext cx="2818836" cy="923503"/>
      </dsp:txXfrm>
    </dsp:sp>
    <dsp:sp modelId="{2AA0A4FE-E9F2-2B43-9403-6CADD7D19C52}">
      <dsp:nvSpPr>
        <dsp:cNvPr id="0" name=""/>
        <dsp:cNvSpPr/>
      </dsp:nvSpPr>
      <dsp:spPr>
        <a:xfrm>
          <a:off x="4225949" y="2630277"/>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Manageability of </a:t>
          </a:r>
        </a:p>
        <a:p>
          <a:pPr marL="0" lvl="0" indent="0" algn="ctr" defTabSz="533400">
            <a:lnSpc>
              <a:spcPct val="100000"/>
            </a:lnSpc>
            <a:spcBef>
              <a:spcPct val="0"/>
            </a:spcBef>
            <a:spcAft>
              <a:spcPts val="0"/>
            </a:spcAft>
            <a:buNone/>
          </a:pPr>
          <a:r>
            <a:rPr lang="en-US" sz="1200" b="1" kern="1200" dirty="0">
              <a:solidFill>
                <a:schemeClr val="bg1"/>
              </a:solidFill>
            </a:rPr>
            <a:t>LAN &amp; WAN Devices</a:t>
          </a:r>
          <a:endParaRPr lang="en-IN" sz="1200" b="1" kern="1200" dirty="0">
            <a:solidFill>
              <a:schemeClr val="bg1"/>
            </a:solidFill>
          </a:endParaRPr>
        </a:p>
      </dsp:txBody>
      <dsp:txXfrm>
        <a:off x="4254681" y="2659009"/>
        <a:ext cx="2818836" cy="923503"/>
      </dsp:txXfrm>
    </dsp:sp>
    <dsp:sp modelId="{1F7C057B-E2B1-9841-8C21-F7D4867C6DF0}">
      <dsp:nvSpPr>
        <dsp:cNvPr id="0" name=""/>
        <dsp:cNvSpPr/>
      </dsp:nvSpPr>
      <dsp:spPr>
        <a:xfrm>
          <a:off x="4225949" y="3762162"/>
          <a:ext cx="2876300" cy="980967"/>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a:solidFill>
                <a:schemeClr val="bg1"/>
              </a:solidFill>
            </a:rPr>
            <a:t>Assurance Against Technological Obsolescence </a:t>
          </a:r>
          <a:endParaRPr lang="en-IN" sz="1200" b="1" kern="1200">
            <a:solidFill>
              <a:schemeClr val="bg1"/>
            </a:solidFill>
          </a:endParaRPr>
        </a:p>
      </dsp:txBody>
      <dsp:txXfrm>
        <a:off x="4254681" y="3790894"/>
        <a:ext cx="2818836" cy="923503"/>
      </dsp:txXfrm>
    </dsp:sp>
    <dsp:sp modelId="{DB3F3B0A-5A90-B84C-9A52-391D0487258D}">
      <dsp:nvSpPr>
        <dsp:cNvPr id="0" name=""/>
        <dsp:cNvSpPr/>
      </dsp:nvSpPr>
      <dsp:spPr>
        <a:xfrm>
          <a:off x="7731441" y="0"/>
          <a:ext cx="3595375" cy="4993217"/>
        </a:xfrm>
        <a:prstGeom prst="roundRect">
          <a:avLst>
            <a:gd name="adj" fmla="val 10000"/>
          </a:avLst>
        </a:prstGeom>
        <a:solidFill>
          <a:srgbClr val="10253F">
            <a:alpha val="50196"/>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BED730"/>
              </a:solidFill>
            </a:rPr>
            <a:t>Cost Effectiveness</a:t>
          </a:r>
          <a:endParaRPr lang="en-IN" sz="1400" b="1" kern="1200">
            <a:solidFill>
              <a:srgbClr val="BED730"/>
            </a:solidFill>
          </a:endParaRPr>
        </a:p>
      </dsp:txBody>
      <dsp:txXfrm>
        <a:off x="7731441" y="0"/>
        <a:ext cx="3595375" cy="1497965"/>
      </dsp:txXfrm>
    </dsp:sp>
    <dsp:sp modelId="{45EF260B-0A4B-3748-9B82-424C7AE86016}">
      <dsp:nvSpPr>
        <dsp:cNvPr id="0" name=""/>
        <dsp:cNvSpPr/>
      </dsp:nvSpPr>
      <dsp:spPr>
        <a:xfrm>
          <a:off x="8090978" y="1497965"/>
          <a:ext cx="2876300" cy="3245591"/>
        </a:xfrm>
        <a:prstGeom prst="roundRect">
          <a:avLst>
            <a:gd name="adj" fmla="val 10000"/>
          </a:avLst>
        </a:prstGeom>
        <a:solidFill>
          <a:srgbClr val="376092">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chemeClr val="bg1"/>
              </a:solidFill>
            </a:rPr>
            <a:t>Flexible Commercial Modelling</a:t>
          </a:r>
          <a:endParaRPr lang="en-IN" sz="1200" b="1" kern="1200" dirty="0">
            <a:solidFill>
              <a:schemeClr val="bg1"/>
            </a:solidFill>
          </a:endParaRPr>
        </a:p>
      </dsp:txBody>
      <dsp:txXfrm>
        <a:off x="8175222" y="1582209"/>
        <a:ext cx="2707812" cy="30771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2661" y="12362"/>
          <a:ext cx="3119998" cy="40001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Expand the network </a:t>
          </a:r>
          <a:endParaRPr lang="en-IN" sz="1200" kern="1200" dirty="0">
            <a:solidFill>
              <a:schemeClr val="bg1"/>
            </a:solidFill>
          </a:endParaRPr>
        </a:p>
      </dsp:txBody>
      <dsp:txXfrm>
        <a:off x="22188" y="31889"/>
        <a:ext cx="3080944" cy="360956"/>
      </dsp:txXfrm>
    </dsp:sp>
    <dsp:sp modelId="{BA883654-EC56-B943-9663-461D01C01299}">
      <dsp:nvSpPr>
        <dsp:cNvPr id="0" name=""/>
        <dsp:cNvSpPr/>
      </dsp:nvSpPr>
      <dsp:spPr bwMode="white">
        <a:xfrm>
          <a:off x="3196781" y="12362"/>
          <a:ext cx="4934837" cy="40001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Move data securely to applications &amp; analytics </a:t>
          </a:r>
          <a:endParaRPr lang="en-IN" sz="1200" kern="1200" dirty="0">
            <a:solidFill>
              <a:schemeClr val="bg1"/>
            </a:solidFill>
          </a:endParaRPr>
        </a:p>
      </dsp:txBody>
      <dsp:txXfrm>
        <a:off x="3216308" y="31889"/>
        <a:ext cx="4895783" cy="360956"/>
      </dsp:txXfrm>
    </dsp:sp>
    <dsp:sp modelId="{3AA787FD-80CF-1345-9877-32ABAABB0450}">
      <dsp:nvSpPr>
        <dsp:cNvPr id="0" name=""/>
        <dsp:cNvSpPr/>
      </dsp:nvSpPr>
      <dsp:spPr bwMode="white">
        <a:xfrm>
          <a:off x="8205740" y="12362"/>
          <a:ext cx="3119998" cy="400010"/>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bg1"/>
              </a:solidFill>
              <a:latin typeface="CiscoSansTT ExtraLight" panose="020B0303020201020303" pitchFamily="34" charset="0"/>
            </a:rPr>
            <a:t>Extract and route IoT edge data</a:t>
          </a:r>
          <a:endParaRPr lang="en-IN" sz="1200" kern="1200" dirty="0">
            <a:solidFill>
              <a:schemeClr val="bg1"/>
            </a:solidFill>
          </a:endParaRPr>
        </a:p>
      </dsp:txBody>
      <dsp:txXfrm>
        <a:off x="8205740" y="12362"/>
        <a:ext cx="3119998" cy="4000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0234E-7D8B-4CC2-9600-3B5A80DC6E49}">
      <dsp:nvSpPr>
        <dsp:cNvPr id="0" name=""/>
        <dsp:cNvSpPr/>
      </dsp:nvSpPr>
      <dsp:spPr>
        <a:xfrm>
          <a:off x="0" y="13019"/>
          <a:ext cx="3446609" cy="58647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Operations Transition from existing managed services provider to Sify</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8629" y="41648"/>
        <a:ext cx="3389351" cy="529214"/>
      </dsp:txXfrm>
    </dsp:sp>
    <dsp:sp modelId="{00CD6C2A-2D9F-422D-A158-08C2C4E6C56F}">
      <dsp:nvSpPr>
        <dsp:cNvPr id="0" name=""/>
        <dsp:cNvSpPr/>
      </dsp:nvSpPr>
      <dsp:spPr>
        <a:xfrm>
          <a:off x="0" y="674302"/>
          <a:ext cx="3446609" cy="418908"/>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Advanced NOC Services</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694751"/>
        <a:ext cx="3405711" cy="378010"/>
      </dsp:txXfrm>
    </dsp:sp>
    <dsp:sp modelId="{A021C2B5-6E79-40E4-B5CD-F2A8CFCE7D19}">
      <dsp:nvSpPr>
        <dsp:cNvPr id="0" name=""/>
        <dsp:cNvSpPr/>
      </dsp:nvSpPr>
      <dsp:spPr>
        <a:xfrm>
          <a:off x="0" y="1162331"/>
          <a:ext cx="3446609" cy="418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SLA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1182780"/>
        <a:ext cx="3405711" cy="378010"/>
      </dsp:txXfrm>
    </dsp:sp>
    <dsp:sp modelId="{16525BCC-D685-47B8-BF21-432059B6E61D}">
      <dsp:nvSpPr>
        <dsp:cNvPr id="0" name=""/>
        <dsp:cNvSpPr/>
      </dsp:nvSpPr>
      <dsp:spPr>
        <a:xfrm>
          <a:off x="0" y="1650360"/>
          <a:ext cx="3446609" cy="418908"/>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Vendor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1670809"/>
        <a:ext cx="3405711" cy="378010"/>
      </dsp:txXfrm>
    </dsp:sp>
    <dsp:sp modelId="{8888FA79-F752-45EC-9F61-C53B5FFCACA4}">
      <dsp:nvSpPr>
        <dsp:cNvPr id="0" name=""/>
        <dsp:cNvSpPr/>
      </dsp:nvSpPr>
      <dsp:spPr>
        <a:xfrm>
          <a:off x="0" y="2138388"/>
          <a:ext cx="3446609" cy="418908"/>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AMC Management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0449" y="2158837"/>
        <a:ext cx="3405711" cy="3780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0155F-676F-47A5-8D97-8581565AB20B}">
      <dsp:nvSpPr>
        <dsp:cNvPr id="0" name=""/>
        <dsp:cNvSpPr/>
      </dsp:nvSpPr>
      <dsp:spPr>
        <a:xfrm>
          <a:off x="0" y="35203"/>
          <a:ext cx="3446609" cy="56160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Network Study &amp; Assessment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62618"/>
        <a:ext cx="3391779" cy="506770"/>
      </dsp:txXfrm>
    </dsp:sp>
    <dsp:sp modelId="{730ACD71-ED32-4FD8-922A-B97BCC1F509B}">
      <dsp:nvSpPr>
        <dsp:cNvPr id="0" name=""/>
        <dsp:cNvSpPr/>
      </dsp:nvSpPr>
      <dsp:spPr>
        <a:xfrm>
          <a:off x="0" y="683203"/>
          <a:ext cx="3446609" cy="56160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Service Provider Consolidation (Including Sify’s participation)</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710618"/>
        <a:ext cx="3391779" cy="506770"/>
      </dsp:txXfrm>
    </dsp:sp>
    <dsp:sp modelId="{EFA83116-00DE-4215-BABC-B6CD7963BE0A}">
      <dsp:nvSpPr>
        <dsp:cNvPr id="0" name=""/>
        <dsp:cNvSpPr/>
      </dsp:nvSpPr>
      <dsp:spPr>
        <a:xfrm>
          <a:off x="0" y="1331203"/>
          <a:ext cx="3446609" cy="56160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Performance Management and Optimization</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1358618"/>
        <a:ext cx="3391779" cy="506770"/>
      </dsp:txXfrm>
    </dsp:sp>
    <dsp:sp modelId="{6DE87A59-9A0D-4E80-A7F4-C5C50C1E6068}">
      <dsp:nvSpPr>
        <dsp:cNvPr id="0" name=""/>
        <dsp:cNvSpPr/>
      </dsp:nvSpPr>
      <dsp:spPr>
        <a:xfrm>
          <a:off x="0" y="1979203"/>
          <a:ext cx="3446609" cy="56160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CPE Management </a:t>
          </a:r>
          <a:b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b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(with or without AMC)</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7415" y="2006618"/>
        <a:ext cx="3391779" cy="5067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47514-FD7E-4FD3-BF52-0B3DA390BCD4}">
      <dsp:nvSpPr>
        <dsp:cNvPr id="0" name=""/>
        <dsp:cNvSpPr/>
      </dsp:nvSpPr>
      <dsp:spPr>
        <a:xfrm>
          <a:off x="0" y="9123"/>
          <a:ext cx="3446609" cy="5428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Network Redesign/ Reengineering</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6501" y="35624"/>
        <a:ext cx="3393607" cy="489878"/>
      </dsp:txXfrm>
    </dsp:sp>
    <dsp:sp modelId="{CB78B39A-588E-41CC-8FA3-F69AFE2CF3D2}">
      <dsp:nvSpPr>
        <dsp:cNvPr id="0" name=""/>
        <dsp:cNvSpPr/>
      </dsp:nvSpPr>
      <dsp:spPr>
        <a:xfrm>
          <a:off x="0" y="644646"/>
          <a:ext cx="3446609" cy="5428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solidFill>
                <a:schemeClr val="bg1"/>
              </a:solidFill>
              <a:latin typeface="Roboto" panose="02000000000000000000" pitchFamily="2" charset="0"/>
              <a:ea typeface="Roboto" panose="02000000000000000000" pitchFamily="2" charset="0"/>
              <a:cs typeface="Roboto" panose="02000000000000000000" pitchFamily="2" charset="0"/>
            </a:rPr>
            <a:t>Software Defined Network Deployment</a:t>
          </a:r>
          <a:endParaRPr lang="en-IN" sz="1050" kern="1200">
            <a:solidFill>
              <a:schemeClr val="bg1"/>
            </a:solidFill>
            <a:latin typeface="Roboto" panose="02000000000000000000" pitchFamily="2" charset="0"/>
            <a:ea typeface="Roboto" panose="02000000000000000000" pitchFamily="2" charset="0"/>
            <a:cs typeface="Roboto" panose="02000000000000000000" pitchFamily="2" charset="0"/>
          </a:endParaRPr>
        </a:p>
      </dsp:txBody>
      <dsp:txXfrm>
        <a:off x="26501" y="671147"/>
        <a:ext cx="3393607" cy="4898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F7871-6E18-154A-AAF2-7E1B319ECDF6}">
      <dsp:nvSpPr>
        <dsp:cNvPr id="0" name=""/>
        <dsp:cNvSpPr/>
      </dsp:nvSpPr>
      <dsp:spPr>
        <a:xfrm>
          <a:off x="6084"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SD-WAN</a:t>
          </a:r>
        </a:p>
      </dsp:txBody>
      <dsp:txXfrm>
        <a:off x="6084" y="0"/>
        <a:ext cx="2135137" cy="1440180"/>
      </dsp:txXfrm>
    </dsp:sp>
    <dsp:sp modelId="{C7842112-2564-5648-8CD0-1F5876A41778}">
      <dsp:nvSpPr>
        <dsp:cNvPr id="0" name=""/>
        <dsp:cNvSpPr/>
      </dsp:nvSpPr>
      <dsp:spPr>
        <a:xfrm>
          <a:off x="219598" y="1441088"/>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a:t>
          </a:r>
        </a:p>
      </dsp:txBody>
      <dsp:txXfrm>
        <a:off x="235864" y="1457354"/>
        <a:ext cx="1675578" cy="522830"/>
      </dsp:txXfrm>
    </dsp:sp>
    <dsp:sp modelId="{2AC6057D-DE77-F246-8860-A3C12475FE7C}">
      <dsp:nvSpPr>
        <dsp:cNvPr id="0" name=""/>
        <dsp:cNvSpPr/>
      </dsp:nvSpPr>
      <dsp:spPr>
        <a:xfrm>
          <a:off x="219598" y="2081891"/>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Versa</a:t>
          </a:r>
        </a:p>
      </dsp:txBody>
      <dsp:txXfrm>
        <a:off x="235864" y="2098157"/>
        <a:ext cx="1675578" cy="522830"/>
      </dsp:txXfrm>
    </dsp:sp>
    <dsp:sp modelId="{FECCF55F-3AA9-C04B-831C-BE76424B7590}">
      <dsp:nvSpPr>
        <dsp:cNvPr id="0" name=""/>
        <dsp:cNvSpPr/>
      </dsp:nvSpPr>
      <dsp:spPr>
        <a:xfrm>
          <a:off x="219598" y="2722694"/>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Fortinet</a:t>
          </a:r>
        </a:p>
      </dsp:txBody>
      <dsp:txXfrm>
        <a:off x="235864" y="2738960"/>
        <a:ext cx="1675578" cy="522830"/>
      </dsp:txXfrm>
    </dsp:sp>
    <dsp:sp modelId="{4E3CA083-4637-0745-B714-66EDED7B449D}">
      <dsp:nvSpPr>
        <dsp:cNvPr id="0" name=""/>
        <dsp:cNvSpPr/>
      </dsp:nvSpPr>
      <dsp:spPr>
        <a:xfrm>
          <a:off x="219598" y="3363497"/>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Fatpipe</a:t>
          </a:r>
        </a:p>
      </dsp:txBody>
      <dsp:txXfrm>
        <a:off x="235864" y="3379763"/>
        <a:ext cx="1675578" cy="522830"/>
      </dsp:txXfrm>
    </dsp:sp>
    <dsp:sp modelId="{CEE534E9-9C07-B74B-B2F1-D0E5B14601DF}">
      <dsp:nvSpPr>
        <dsp:cNvPr id="0" name=""/>
        <dsp:cNvSpPr/>
      </dsp:nvSpPr>
      <dsp:spPr>
        <a:xfrm>
          <a:off x="219598" y="4004300"/>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Aruba / Silverpeak</a:t>
          </a:r>
        </a:p>
      </dsp:txBody>
      <dsp:txXfrm>
        <a:off x="235864" y="4020566"/>
        <a:ext cx="1675578" cy="522830"/>
      </dsp:txXfrm>
    </dsp:sp>
    <dsp:sp modelId="{B53FE5F5-C38A-2748-9F33-8E5BEA7106F1}">
      <dsp:nvSpPr>
        <dsp:cNvPr id="0" name=""/>
        <dsp:cNvSpPr/>
      </dsp:nvSpPr>
      <dsp:spPr>
        <a:xfrm>
          <a:off x="2301357" y="0"/>
          <a:ext cx="2135137" cy="4800601"/>
        </a:xfrm>
        <a:prstGeom prst="roundRect">
          <a:avLst>
            <a:gd name="adj" fmla="val 10000"/>
          </a:avLst>
        </a:prstGeom>
        <a:solidFill>
          <a:schemeClr val="tx2">
            <a:lumMod val="75000"/>
            <a:alpha val="80000"/>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Routing /switch</a:t>
          </a:r>
        </a:p>
      </dsp:txBody>
      <dsp:txXfrm>
        <a:off x="2301357" y="0"/>
        <a:ext cx="2135137" cy="1440180"/>
      </dsp:txXfrm>
    </dsp:sp>
    <dsp:sp modelId="{76A73A01-4C03-F142-AA3E-40314413AFEB}">
      <dsp:nvSpPr>
        <dsp:cNvPr id="0" name=""/>
        <dsp:cNvSpPr/>
      </dsp:nvSpPr>
      <dsp:spPr>
        <a:xfrm>
          <a:off x="2514871" y="1441088"/>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ISR/ Catalyst</a:t>
          </a:r>
        </a:p>
      </dsp:txBody>
      <dsp:txXfrm>
        <a:off x="2531137" y="1457354"/>
        <a:ext cx="1675578" cy="522830"/>
      </dsp:txXfrm>
    </dsp:sp>
    <dsp:sp modelId="{9BB2A133-13CD-9244-8340-3E3D044597C5}">
      <dsp:nvSpPr>
        <dsp:cNvPr id="0" name=""/>
        <dsp:cNvSpPr/>
      </dsp:nvSpPr>
      <dsp:spPr>
        <a:xfrm>
          <a:off x="2514871" y="2081891"/>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Juniper</a:t>
          </a:r>
        </a:p>
      </dsp:txBody>
      <dsp:txXfrm>
        <a:off x="2531137" y="2098157"/>
        <a:ext cx="1675578" cy="522830"/>
      </dsp:txXfrm>
    </dsp:sp>
    <dsp:sp modelId="{4163ABF4-B8B8-B14B-8BE5-9D810E549633}">
      <dsp:nvSpPr>
        <dsp:cNvPr id="0" name=""/>
        <dsp:cNvSpPr/>
      </dsp:nvSpPr>
      <dsp:spPr>
        <a:xfrm>
          <a:off x="2514871" y="2722694"/>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HPE/Aruba</a:t>
          </a:r>
        </a:p>
      </dsp:txBody>
      <dsp:txXfrm>
        <a:off x="2531137" y="2738960"/>
        <a:ext cx="1675578" cy="522830"/>
      </dsp:txXfrm>
    </dsp:sp>
    <dsp:sp modelId="{545D113E-F2A8-2741-AB8A-8D4F9CCA4DE7}">
      <dsp:nvSpPr>
        <dsp:cNvPr id="0" name=""/>
        <dsp:cNvSpPr/>
      </dsp:nvSpPr>
      <dsp:spPr>
        <a:xfrm>
          <a:off x="2514871" y="3363497"/>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Meraki</a:t>
          </a:r>
        </a:p>
      </dsp:txBody>
      <dsp:txXfrm>
        <a:off x="2531137" y="3379763"/>
        <a:ext cx="1675578" cy="522830"/>
      </dsp:txXfrm>
    </dsp:sp>
    <dsp:sp modelId="{4A481169-DF17-844C-B92C-BA28E33F7D50}">
      <dsp:nvSpPr>
        <dsp:cNvPr id="0" name=""/>
        <dsp:cNvSpPr/>
      </dsp:nvSpPr>
      <dsp:spPr>
        <a:xfrm>
          <a:off x="2514871" y="4004300"/>
          <a:ext cx="1708110" cy="555362"/>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Fortinet</a:t>
          </a:r>
        </a:p>
      </dsp:txBody>
      <dsp:txXfrm>
        <a:off x="2531137" y="4020566"/>
        <a:ext cx="1675578" cy="522830"/>
      </dsp:txXfrm>
    </dsp:sp>
    <dsp:sp modelId="{608B1A42-A28D-C64D-83C4-008E0EB81484}">
      <dsp:nvSpPr>
        <dsp:cNvPr id="0" name=""/>
        <dsp:cNvSpPr/>
      </dsp:nvSpPr>
      <dsp:spPr>
        <a:xfrm>
          <a:off x="4596631"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Wi-fi</a:t>
          </a:r>
        </a:p>
      </dsp:txBody>
      <dsp:txXfrm>
        <a:off x="4596631" y="0"/>
        <a:ext cx="2135137" cy="1440180"/>
      </dsp:txXfrm>
    </dsp:sp>
    <dsp:sp modelId="{A2187482-2412-3B4C-803F-E72991984174}">
      <dsp:nvSpPr>
        <dsp:cNvPr id="0" name=""/>
        <dsp:cNvSpPr/>
      </dsp:nvSpPr>
      <dsp:spPr>
        <a:xfrm>
          <a:off x="4810144" y="1440590"/>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Meraki</a:t>
          </a:r>
        </a:p>
      </dsp:txBody>
      <dsp:txXfrm>
        <a:off x="4837767" y="1468213"/>
        <a:ext cx="1652864" cy="887879"/>
      </dsp:txXfrm>
    </dsp:sp>
    <dsp:sp modelId="{64C4D4F1-E403-DF49-8FF3-071AC8E915DD}">
      <dsp:nvSpPr>
        <dsp:cNvPr id="0" name=""/>
        <dsp:cNvSpPr/>
      </dsp:nvSpPr>
      <dsp:spPr>
        <a:xfrm>
          <a:off x="4810144" y="2528812"/>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WLC/AP</a:t>
          </a:r>
        </a:p>
      </dsp:txBody>
      <dsp:txXfrm>
        <a:off x="4837767" y="2556435"/>
        <a:ext cx="1652864" cy="887879"/>
      </dsp:txXfrm>
    </dsp:sp>
    <dsp:sp modelId="{055E072F-3276-1B41-A4FB-545FDF64DF48}">
      <dsp:nvSpPr>
        <dsp:cNvPr id="0" name=""/>
        <dsp:cNvSpPr/>
      </dsp:nvSpPr>
      <dsp:spPr>
        <a:xfrm>
          <a:off x="4810144" y="3617034"/>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Aruba</a:t>
          </a:r>
        </a:p>
      </dsp:txBody>
      <dsp:txXfrm>
        <a:off x="4837767" y="3644657"/>
        <a:ext cx="1652864" cy="887879"/>
      </dsp:txXfrm>
    </dsp:sp>
    <dsp:sp modelId="{72F386A9-E46D-CC49-81C6-25442A28EE7F}">
      <dsp:nvSpPr>
        <dsp:cNvPr id="0" name=""/>
        <dsp:cNvSpPr/>
      </dsp:nvSpPr>
      <dsp:spPr>
        <a:xfrm>
          <a:off x="6891904" y="0"/>
          <a:ext cx="2135137" cy="4800601"/>
        </a:xfrm>
        <a:prstGeom prst="roundRect">
          <a:avLst>
            <a:gd name="adj" fmla="val 10000"/>
          </a:avLst>
        </a:prstGeom>
        <a:solidFill>
          <a:schemeClr val="tx2">
            <a:lumMod val="75000"/>
            <a:alpha val="80000"/>
          </a:scheme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SASE</a:t>
          </a:r>
        </a:p>
      </dsp:txBody>
      <dsp:txXfrm>
        <a:off x="6891904" y="0"/>
        <a:ext cx="2135137" cy="1440180"/>
      </dsp:txXfrm>
    </dsp:sp>
    <dsp:sp modelId="{B70F27B8-8FB6-9D49-B6E6-C0901A48EA1B}">
      <dsp:nvSpPr>
        <dsp:cNvPr id="0" name=""/>
        <dsp:cNvSpPr/>
      </dsp:nvSpPr>
      <dsp:spPr>
        <a:xfrm>
          <a:off x="7105418" y="1440590"/>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Umbrella</a:t>
          </a:r>
        </a:p>
      </dsp:txBody>
      <dsp:txXfrm>
        <a:off x="7133041" y="1468213"/>
        <a:ext cx="1652864" cy="887879"/>
      </dsp:txXfrm>
    </dsp:sp>
    <dsp:sp modelId="{88556EAE-E823-974B-84C5-21197DF41E7D}">
      <dsp:nvSpPr>
        <dsp:cNvPr id="0" name=""/>
        <dsp:cNvSpPr/>
      </dsp:nvSpPr>
      <dsp:spPr>
        <a:xfrm>
          <a:off x="7105418" y="2528812"/>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Netskope</a:t>
          </a:r>
        </a:p>
      </dsp:txBody>
      <dsp:txXfrm>
        <a:off x="7133041" y="2556435"/>
        <a:ext cx="1652864" cy="887879"/>
      </dsp:txXfrm>
    </dsp:sp>
    <dsp:sp modelId="{A111777B-4F44-CF45-A6CE-961EED749DCF}">
      <dsp:nvSpPr>
        <dsp:cNvPr id="0" name=""/>
        <dsp:cNvSpPr/>
      </dsp:nvSpPr>
      <dsp:spPr>
        <a:xfrm>
          <a:off x="7105418" y="3617034"/>
          <a:ext cx="1708110" cy="94312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Zscaler</a:t>
          </a:r>
        </a:p>
      </dsp:txBody>
      <dsp:txXfrm>
        <a:off x="7133041" y="3644657"/>
        <a:ext cx="1652864" cy="887879"/>
      </dsp:txXfrm>
    </dsp:sp>
    <dsp:sp modelId="{8B8876EB-8CC8-F74A-9ADC-CA7A91347D20}">
      <dsp:nvSpPr>
        <dsp:cNvPr id="0" name=""/>
        <dsp:cNvSpPr/>
      </dsp:nvSpPr>
      <dsp:spPr>
        <a:xfrm>
          <a:off x="9187177" y="0"/>
          <a:ext cx="2135137" cy="4800601"/>
        </a:xfrm>
        <a:prstGeom prst="roundRect">
          <a:avLst>
            <a:gd name="adj" fmla="val 10000"/>
          </a:avLst>
        </a:prstGeom>
        <a:solidFill>
          <a:srgbClr val="10253F">
            <a:alpha val="80000"/>
          </a:srgbClr>
        </a:solidFill>
        <a:ln w="6350">
          <a:solidFill>
            <a:schemeClr val="accent1">
              <a:lumMod val="75000"/>
            </a:schemeClr>
          </a:solid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a:solidFill>
                <a:srgbClr val="BED730"/>
              </a:solidFill>
            </a:rPr>
            <a:t>Collab</a:t>
          </a:r>
        </a:p>
      </dsp:txBody>
      <dsp:txXfrm>
        <a:off x="9187177" y="0"/>
        <a:ext cx="2135137" cy="1440180"/>
      </dsp:txXfrm>
    </dsp:sp>
    <dsp:sp modelId="{C4D2FC60-5D7E-9B44-9F0F-D90BD0979092}">
      <dsp:nvSpPr>
        <dsp:cNvPr id="0" name=""/>
        <dsp:cNvSpPr/>
      </dsp:nvSpPr>
      <dsp:spPr>
        <a:xfrm>
          <a:off x="9400691" y="1440297"/>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CUCM / UCCE</a:t>
          </a:r>
        </a:p>
      </dsp:txBody>
      <dsp:txXfrm>
        <a:off x="9421174" y="1460780"/>
        <a:ext cx="1667144" cy="658379"/>
      </dsp:txXfrm>
    </dsp:sp>
    <dsp:sp modelId="{523E21E0-03A1-F54A-A43F-E58E8F6B598F}">
      <dsp:nvSpPr>
        <dsp:cNvPr id="0" name=""/>
        <dsp:cNvSpPr/>
      </dsp:nvSpPr>
      <dsp:spPr>
        <a:xfrm>
          <a:off x="9400691" y="2247234"/>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CUBE</a:t>
          </a:r>
        </a:p>
      </dsp:txBody>
      <dsp:txXfrm>
        <a:off x="9421174" y="2267717"/>
        <a:ext cx="1667144" cy="658379"/>
      </dsp:txXfrm>
    </dsp:sp>
    <dsp:sp modelId="{C1731C75-6E41-534E-8EF3-05451836E687}">
      <dsp:nvSpPr>
        <dsp:cNvPr id="0" name=""/>
        <dsp:cNvSpPr/>
      </dsp:nvSpPr>
      <dsp:spPr>
        <a:xfrm>
          <a:off x="9400691" y="3054171"/>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Oracle SBC</a:t>
          </a:r>
        </a:p>
      </dsp:txBody>
      <dsp:txXfrm>
        <a:off x="9421174" y="3074654"/>
        <a:ext cx="1667144" cy="658379"/>
      </dsp:txXfrm>
    </dsp:sp>
    <dsp:sp modelId="{8388C5BF-C135-8249-9393-9A1AB3F4A5B0}">
      <dsp:nvSpPr>
        <dsp:cNvPr id="0" name=""/>
        <dsp:cNvSpPr/>
      </dsp:nvSpPr>
      <dsp:spPr>
        <a:xfrm>
          <a:off x="9400691" y="3861108"/>
          <a:ext cx="1708110" cy="699345"/>
        </a:xfrm>
        <a:prstGeom prst="roundRect">
          <a:avLst>
            <a:gd name="adj" fmla="val 10000"/>
          </a:avLst>
        </a:prstGeom>
        <a:solidFill>
          <a:schemeClr val="bg1"/>
        </a:solidFill>
        <a:ln w="6350" cap="flat" cmpd="sng" algn="ctr">
          <a:solidFill>
            <a:schemeClr val="accent1">
              <a:lumMod val="60000"/>
              <a:lumOff val="40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100000"/>
            </a:lnSpc>
            <a:spcBef>
              <a:spcPct val="0"/>
            </a:spcBef>
            <a:spcAft>
              <a:spcPts val="0"/>
            </a:spcAft>
            <a:buNone/>
          </a:pPr>
          <a:r>
            <a:rPr lang="en-GB" sz="1050" kern="1200" dirty="0"/>
            <a:t>Cisco Video conferencing</a:t>
          </a:r>
        </a:p>
      </dsp:txBody>
      <dsp:txXfrm>
        <a:off x="9421174" y="3881591"/>
        <a:ext cx="1667144" cy="65837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5E6E3-9A0F-43D9-B4E5-5A3B90FACADD}">
      <dsp:nvSpPr>
        <dsp:cNvPr id="0" name=""/>
        <dsp:cNvSpPr/>
      </dsp:nvSpPr>
      <dsp:spPr>
        <a:xfrm>
          <a:off x="128" y="42937"/>
          <a:ext cx="2030986" cy="1104001"/>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Network &amp; Security Solution expertise</a:t>
          </a:r>
          <a:endParaRPr lang="en-IN" sz="900" kern="1200">
            <a:solidFill>
              <a:schemeClr val="bg1">
                <a:lumMod val="85000"/>
              </a:schemeClr>
            </a:solidFill>
          </a:endParaRPr>
        </a:p>
      </dsp:txBody>
      <dsp:txXfrm>
        <a:off x="54021" y="96830"/>
        <a:ext cx="1923200" cy="996215"/>
      </dsp:txXfrm>
    </dsp:sp>
    <dsp:sp modelId="{29ABE3FF-ED59-4B4D-8B25-BC2B475BD82D}">
      <dsp:nvSpPr>
        <dsp:cNvPr id="0" name=""/>
        <dsp:cNvSpPr/>
      </dsp:nvSpPr>
      <dsp:spPr>
        <a:xfrm>
          <a:off x="128" y="1292141"/>
          <a:ext cx="2030986" cy="1104001"/>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Cloud Security Solution expertise </a:t>
          </a:r>
          <a:endParaRPr lang="en-IN" sz="900" kern="1200">
            <a:solidFill>
              <a:schemeClr val="bg1">
                <a:lumMod val="85000"/>
              </a:schemeClr>
            </a:solidFill>
          </a:endParaRPr>
        </a:p>
      </dsp:txBody>
      <dsp:txXfrm>
        <a:off x="54021" y="1346034"/>
        <a:ext cx="1923200" cy="9962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98335-5280-4993-9BEC-A38F38E54AF9}">
      <dsp:nvSpPr>
        <dsp:cNvPr id="0" name=""/>
        <dsp:cNvSpPr/>
      </dsp:nvSpPr>
      <dsp:spPr>
        <a:xfrm>
          <a:off x="580" y="79633"/>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SP Network Service </a:t>
          </a:r>
        </a:p>
        <a:p>
          <a:pPr marL="0" lvl="0" indent="0" algn="ctr" defTabSz="400050">
            <a:lnSpc>
              <a:spcPct val="100000"/>
            </a:lnSpc>
            <a:spcBef>
              <a:spcPct val="0"/>
            </a:spcBef>
            <a:spcAft>
              <a:spcPts val="0"/>
            </a:spcAft>
            <a:buNone/>
          </a:pPr>
          <a:r>
            <a:rPr lang="en-US" sz="900" kern="1200">
              <a:solidFill>
                <a:schemeClr val="bg1">
                  <a:lumMod val="85000"/>
                </a:schemeClr>
              </a:solidFill>
            </a:rPr>
            <a:t>Design &amp; Testing</a:t>
          </a:r>
          <a:endParaRPr lang="en-IN" sz="900" kern="1200">
            <a:solidFill>
              <a:schemeClr val="bg1">
                <a:lumMod val="85000"/>
              </a:schemeClr>
            </a:solidFill>
          </a:endParaRPr>
        </a:p>
      </dsp:txBody>
      <dsp:txXfrm>
        <a:off x="26355" y="105408"/>
        <a:ext cx="1996693" cy="476449"/>
      </dsp:txXfrm>
    </dsp:sp>
    <dsp:sp modelId="{D5E3862E-41DC-43AC-888E-93923626FF31}">
      <dsp:nvSpPr>
        <dsp:cNvPr id="0" name=""/>
        <dsp:cNvSpPr/>
      </dsp:nvSpPr>
      <dsp:spPr>
        <a:xfrm>
          <a:off x="580" y="663571"/>
          <a:ext cx="2048243" cy="52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Enterprise Network Service Design &amp; Testing</a:t>
          </a:r>
          <a:endParaRPr lang="en-IN" sz="900" kern="1200">
            <a:solidFill>
              <a:schemeClr val="bg1">
                <a:lumMod val="85000"/>
              </a:schemeClr>
            </a:solidFill>
          </a:endParaRPr>
        </a:p>
      </dsp:txBody>
      <dsp:txXfrm>
        <a:off x="26355" y="689346"/>
        <a:ext cx="1996693" cy="476449"/>
      </dsp:txXfrm>
    </dsp:sp>
    <dsp:sp modelId="{02E12CCD-18B3-441F-901A-AF55F59D6922}">
      <dsp:nvSpPr>
        <dsp:cNvPr id="0" name=""/>
        <dsp:cNvSpPr/>
      </dsp:nvSpPr>
      <dsp:spPr>
        <a:xfrm>
          <a:off x="580" y="1247509"/>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Observability &amp; </a:t>
          </a:r>
        </a:p>
        <a:p>
          <a:pPr marL="0" lvl="0" indent="0" algn="ctr" defTabSz="400050">
            <a:lnSpc>
              <a:spcPct val="100000"/>
            </a:lnSpc>
            <a:spcBef>
              <a:spcPct val="0"/>
            </a:spcBef>
            <a:spcAft>
              <a:spcPts val="0"/>
            </a:spcAft>
            <a:buNone/>
          </a:pPr>
          <a:r>
            <a:rPr lang="en-US" sz="900" kern="1200">
              <a:solidFill>
                <a:schemeClr val="bg1">
                  <a:lumMod val="85000"/>
                </a:schemeClr>
              </a:solidFill>
            </a:rPr>
            <a:t>Automation</a:t>
          </a:r>
          <a:endParaRPr lang="en-IN" sz="900" kern="1200">
            <a:solidFill>
              <a:schemeClr val="bg1">
                <a:lumMod val="85000"/>
              </a:schemeClr>
            </a:solidFill>
          </a:endParaRPr>
        </a:p>
      </dsp:txBody>
      <dsp:txXfrm>
        <a:off x="26355" y="1273284"/>
        <a:ext cx="1996693" cy="476449"/>
      </dsp:txXfrm>
    </dsp:sp>
    <dsp:sp modelId="{865FA992-F580-4D8B-9233-9B81A89D3F55}">
      <dsp:nvSpPr>
        <dsp:cNvPr id="0" name=""/>
        <dsp:cNvSpPr/>
      </dsp:nvSpPr>
      <dsp:spPr>
        <a:xfrm>
          <a:off x="580" y="1831447"/>
          <a:ext cx="2048243" cy="527999"/>
        </a:xfrm>
        <a:prstGeom prst="roundRect">
          <a:avLst/>
        </a:prstGeom>
        <a:noFill/>
        <a:ln w="6350" cap="flat" cmpd="sng" algn="ctr">
          <a:solidFill>
            <a:schemeClr val="accent1">
              <a:lumMod val="50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MSSP</a:t>
          </a:r>
          <a:endParaRPr lang="en-IN" sz="900" kern="1200">
            <a:solidFill>
              <a:schemeClr val="bg1">
                <a:lumMod val="85000"/>
              </a:schemeClr>
            </a:solidFill>
          </a:endParaRPr>
        </a:p>
      </dsp:txBody>
      <dsp:txXfrm>
        <a:off x="26355" y="1857222"/>
        <a:ext cx="1996693" cy="4764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4EA48-AE85-4C1D-B814-E224EDB0717E}">
      <dsp:nvSpPr>
        <dsp:cNvPr id="0" name=""/>
        <dsp:cNvSpPr/>
      </dsp:nvSpPr>
      <dsp:spPr>
        <a:xfrm>
          <a:off x="968" y="62390"/>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ITSM integrations</a:t>
          </a:r>
          <a:endParaRPr lang="en-IN" sz="900" kern="1200">
            <a:solidFill>
              <a:schemeClr val="bg1">
                <a:lumMod val="85000"/>
              </a:schemeClr>
            </a:solidFill>
          </a:endParaRPr>
        </a:p>
      </dsp:txBody>
      <dsp:txXfrm>
        <a:off x="22056" y="83478"/>
        <a:ext cx="2005291" cy="389822"/>
      </dsp:txXfrm>
    </dsp:sp>
    <dsp:sp modelId="{AEECE534-AB58-49BB-8F58-FC5630659BE3}">
      <dsp:nvSpPr>
        <dsp:cNvPr id="0" name=""/>
        <dsp:cNvSpPr/>
      </dsp:nvSpPr>
      <dsp:spPr>
        <a:xfrm>
          <a:off x="968" y="532965"/>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Multi NMS Integrations</a:t>
          </a:r>
          <a:endParaRPr lang="en-IN" sz="900" kern="1200">
            <a:solidFill>
              <a:schemeClr val="bg1">
                <a:lumMod val="85000"/>
              </a:schemeClr>
            </a:solidFill>
          </a:endParaRPr>
        </a:p>
      </dsp:txBody>
      <dsp:txXfrm>
        <a:off x="22056" y="554053"/>
        <a:ext cx="2005291" cy="389822"/>
      </dsp:txXfrm>
    </dsp:sp>
    <dsp:sp modelId="{7C33DE5A-20FD-4B2F-AA4C-EB24B8689FE3}">
      <dsp:nvSpPr>
        <dsp:cNvPr id="0" name=""/>
        <dsp:cNvSpPr/>
      </dsp:nvSpPr>
      <dsp:spPr>
        <a:xfrm>
          <a:off x="968" y="1003541"/>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Business workflow automation</a:t>
          </a:r>
          <a:endParaRPr lang="en-IN" sz="900" kern="1200">
            <a:solidFill>
              <a:schemeClr val="bg1">
                <a:lumMod val="85000"/>
              </a:schemeClr>
            </a:solidFill>
          </a:endParaRPr>
        </a:p>
      </dsp:txBody>
      <dsp:txXfrm>
        <a:off x="22056" y="1024629"/>
        <a:ext cx="2005291" cy="389822"/>
      </dsp:txXfrm>
    </dsp:sp>
    <dsp:sp modelId="{CD21382A-66C6-42AF-916E-06EC6CA42F6C}">
      <dsp:nvSpPr>
        <dsp:cNvPr id="0" name=""/>
        <dsp:cNvSpPr/>
      </dsp:nvSpPr>
      <dsp:spPr>
        <a:xfrm>
          <a:off x="968" y="1474116"/>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Datalake &amp; AIOps</a:t>
          </a:r>
          <a:endParaRPr lang="en-IN" sz="900" kern="1200">
            <a:solidFill>
              <a:schemeClr val="bg1">
                <a:lumMod val="85000"/>
              </a:schemeClr>
            </a:solidFill>
          </a:endParaRPr>
        </a:p>
      </dsp:txBody>
      <dsp:txXfrm>
        <a:off x="22056" y="1495204"/>
        <a:ext cx="2005291" cy="389822"/>
      </dsp:txXfrm>
    </dsp:sp>
    <dsp:sp modelId="{421FEF57-0EEF-4B9A-921B-7B51B28CBDE5}">
      <dsp:nvSpPr>
        <dsp:cNvPr id="0" name=""/>
        <dsp:cNvSpPr/>
      </dsp:nvSpPr>
      <dsp:spPr>
        <a:xfrm>
          <a:off x="968" y="1944691"/>
          <a:ext cx="2047467" cy="431998"/>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SOAR</a:t>
          </a:r>
          <a:endParaRPr lang="en-IN" sz="900" kern="1200">
            <a:solidFill>
              <a:schemeClr val="bg1">
                <a:lumMod val="85000"/>
              </a:schemeClr>
            </a:solidFill>
          </a:endParaRPr>
        </a:p>
      </dsp:txBody>
      <dsp:txXfrm>
        <a:off x="22056" y="1965779"/>
        <a:ext cx="2005291" cy="389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B55CE-F996-7D4C-9275-F9A3B0E93E45}">
      <dsp:nvSpPr>
        <dsp:cNvPr id="0" name=""/>
        <dsp:cNvSpPr/>
      </dsp:nvSpPr>
      <dsp:spPr bwMode="white">
        <a:xfrm>
          <a:off x="9199"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Consult / Advisory</a:t>
          </a:r>
        </a:p>
      </dsp:txBody>
      <dsp:txXfrm>
        <a:off x="20719" y="11520"/>
        <a:ext cx="2726535" cy="370288"/>
      </dsp:txXfrm>
    </dsp:sp>
    <dsp:sp modelId="{04842C2E-92C4-3743-866F-E705214DE67D}">
      <dsp:nvSpPr>
        <dsp:cNvPr id="0" name=""/>
        <dsp:cNvSpPr/>
      </dsp:nvSpPr>
      <dsp:spPr bwMode="white">
        <a:xfrm>
          <a:off x="3033731" y="0"/>
          <a:ext cx="582909" cy="393328"/>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rtl="0">
            <a:lnSpc>
              <a:spcPct val="90000"/>
            </a:lnSpc>
            <a:spcBef>
              <a:spcPct val="0"/>
            </a:spcBef>
            <a:spcAft>
              <a:spcPct val="35000"/>
            </a:spcAft>
            <a:buNone/>
          </a:pPr>
          <a:endParaRPr lang="en-GB" sz="1300" kern="1200" dirty="0"/>
        </a:p>
      </dsp:txBody>
      <dsp:txXfrm>
        <a:off x="3033731" y="78666"/>
        <a:ext cx="464911" cy="235996"/>
      </dsp:txXfrm>
    </dsp:sp>
    <dsp:sp modelId="{B1DAE920-A5E4-0A4B-A0B8-567FEB7CDB7D}">
      <dsp:nvSpPr>
        <dsp:cNvPr id="0" name=""/>
        <dsp:cNvSpPr/>
      </dsp:nvSpPr>
      <dsp:spPr bwMode="white">
        <a:xfrm>
          <a:off x="3858604"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Design / Implement</a:t>
          </a:r>
        </a:p>
      </dsp:txBody>
      <dsp:txXfrm>
        <a:off x="3870124" y="11520"/>
        <a:ext cx="2726535" cy="370288"/>
      </dsp:txXfrm>
    </dsp:sp>
    <dsp:sp modelId="{C1578265-4661-D24A-8036-AF1AABECBE95}">
      <dsp:nvSpPr>
        <dsp:cNvPr id="0" name=""/>
        <dsp:cNvSpPr/>
      </dsp:nvSpPr>
      <dsp:spPr bwMode="white">
        <a:xfrm>
          <a:off x="6883137" y="0"/>
          <a:ext cx="582909" cy="393328"/>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rtl="0">
            <a:lnSpc>
              <a:spcPct val="90000"/>
            </a:lnSpc>
            <a:spcBef>
              <a:spcPct val="0"/>
            </a:spcBef>
            <a:spcAft>
              <a:spcPct val="35000"/>
            </a:spcAft>
            <a:buNone/>
          </a:pPr>
          <a:endParaRPr lang="en-GB" sz="1300" kern="1200" dirty="0"/>
        </a:p>
      </dsp:txBody>
      <dsp:txXfrm>
        <a:off x="6883137" y="78666"/>
        <a:ext cx="464911" cy="235996"/>
      </dsp:txXfrm>
    </dsp:sp>
    <dsp:sp modelId="{549D293D-2774-534D-A0F9-AC64D88D88BB}">
      <dsp:nvSpPr>
        <dsp:cNvPr id="0" name=""/>
        <dsp:cNvSpPr/>
      </dsp:nvSpPr>
      <dsp:spPr bwMode="white">
        <a:xfrm>
          <a:off x="7708009" y="0"/>
          <a:ext cx="2749575" cy="393328"/>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Managed Operations / NaaS</a:t>
          </a:r>
        </a:p>
      </dsp:txBody>
      <dsp:txXfrm>
        <a:off x="7719529" y="11520"/>
        <a:ext cx="2726535" cy="3702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7B837-CFFF-47D9-896E-D9062843A65F}">
      <dsp:nvSpPr>
        <dsp:cNvPr id="0" name=""/>
        <dsp:cNvSpPr/>
      </dsp:nvSpPr>
      <dsp:spPr>
        <a:xfrm>
          <a:off x="966" y="62388"/>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SP &amp; ENT R&amp;S</a:t>
          </a:r>
          <a:endParaRPr lang="en-IN" sz="900" kern="1200">
            <a:solidFill>
              <a:schemeClr val="bg1">
                <a:lumMod val="85000"/>
              </a:schemeClr>
            </a:solidFill>
          </a:endParaRPr>
        </a:p>
      </dsp:txBody>
      <dsp:txXfrm>
        <a:off x="22054" y="83476"/>
        <a:ext cx="2005297" cy="389823"/>
      </dsp:txXfrm>
    </dsp:sp>
    <dsp:sp modelId="{B65A6FBA-62EE-40CD-8C8C-D721670D077F}">
      <dsp:nvSpPr>
        <dsp:cNvPr id="0" name=""/>
        <dsp:cNvSpPr/>
      </dsp:nvSpPr>
      <dsp:spPr>
        <a:xfrm>
          <a:off x="966" y="532964"/>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SDWAN, SDA, Meraki</a:t>
          </a:r>
          <a:endParaRPr lang="en-IN" sz="900" kern="1200">
            <a:solidFill>
              <a:schemeClr val="bg1">
                <a:lumMod val="85000"/>
              </a:schemeClr>
            </a:solidFill>
          </a:endParaRPr>
        </a:p>
      </dsp:txBody>
      <dsp:txXfrm>
        <a:off x="22054" y="554052"/>
        <a:ext cx="2005297" cy="389823"/>
      </dsp:txXfrm>
    </dsp:sp>
    <dsp:sp modelId="{4C2EF47C-0234-4698-9C2E-7A36C7FE1302}">
      <dsp:nvSpPr>
        <dsp:cNvPr id="0" name=""/>
        <dsp:cNvSpPr/>
      </dsp:nvSpPr>
      <dsp:spPr>
        <a:xfrm>
          <a:off x="966" y="1003540"/>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WIFI &amp; WLC</a:t>
          </a:r>
          <a:endParaRPr lang="en-IN" sz="900" kern="1200">
            <a:solidFill>
              <a:schemeClr val="bg1">
                <a:lumMod val="85000"/>
              </a:schemeClr>
            </a:solidFill>
          </a:endParaRPr>
        </a:p>
      </dsp:txBody>
      <dsp:txXfrm>
        <a:off x="22054" y="1024628"/>
        <a:ext cx="2005297" cy="389823"/>
      </dsp:txXfrm>
    </dsp:sp>
    <dsp:sp modelId="{1139CBA5-0D37-4B07-8C14-59DF89AFE208}">
      <dsp:nvSpPr>
        <dsp:cNvPr id="0" name=""/>
        <dsp:cNvSpPr/>
      </dsp:nvSpPr>
      <dsp:spPr>
        <a:xfrm>
          <a:off x="966" y="1474116"/>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NMS, Observability &amp; AIOps</a:t>
          </a:r>
          <a:endParaRPr lang="en-IN" sz="900" kern="1200">
            <a:solidFill>
              <a:schemeClr val="bg1">
                <a:lumMod val="85000"/>
              </a:schemeClr>
            </a:solidFill>
          </a:endParaRPr>
        </a:p>
      </dsp:txBody>
      <dsp:txXfrm>
        <a:off x="22054" y="1495204"/>
        <a:ext cx="2005297" cy="389823"/>
      </dsp:txXfrm>
    </dsp:sp>
    <dsp:sp modelId="{8D289C5E-07CC-4514-9207-99AAF966FC08}">
      <dsp:nvSpPr>
        <dsp:cNvPr id="0" name=""/>
        <dsp:cNvSpPr/>
      </dsp:nvSpPr>
      <dsp:spPr>
        <a:xfrm>
          <a:off x="966" y="1944692"/>
          <a:ext cx="2047473" cy="431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MSS, MDR, GRC services</a:t>
          </a:r>
          <a:endParaRPr lang="en-IN" sz="900" kern="1200">
            <a:solidFill>
              <a:schemeClr val="bg1">
                <a:lumMod val="85000"/>
              </a:schemeClr>
            </a:solidFill>
          </a:endParaRPr>
        </a:p>
      </dsp:txBody>
      <dsp:txXfrm>
        <a:off x="22054" y="1965780"/>
        <a:ext cx="2005297" cy="38982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72820-01B0-46B2-B299-2A7E60EA68CE}">
      <dsp:nvSpPr>
        <dsp:cNvPr id="0" name=""/>
        <dsp:cNvSpPr/>
      </dsp:nvSpPr>
      <dsp:spPr>
        <a:xfrm>
          <a:off x="254" y="20733"/>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a:solidFill>
                <a:schemeClr val="bg1">
                  <a:lumMod val="85000"/>
                </a:schemeClr>
              </a:solidFill>
            </a:rPr>
            <a:t>800+ </a:t>
          </a:r>
        </a:p>
        <a:p>
          <a:pPr marL="0" lvl="0" indent="0" algn="ctr" defTabSz="400050">
            <a:lnSpc>
              <a:spcPct val="100000"/>
            </a:lnSpc>
            <a:spcBef>
              <a:spcPct val="0"/>
            </a:spcBef>
            <a:spcAft>
              <a:spcPts val="0"/>
            </a:spcAft>
            <a:buNone/>
          </a:pPr>
          <a:r>
            <a:rPr lang="en-US" sz="900" kern="1200">
              <a:solidFill>
                <a:schemeClr val="bg1">
                  <a:lumMod val="85000"/>
                </a:schemeClr>
              </a:solidFill>
            </a:rPr>
            <a:t>Trained Resources</a:t>
          </a:r>
          <a:endParaRPr lang="en-IN" sz="900" kern="1200">
            <a:solidFill>
              <a:schemeClr val="bg1">
                <a:lumMod val="85000"/>
              </a:schemeClr>
            </a:solidFill>
          </a:endParaRPr>
        </a:p>
      </dsp:txBody>
      <dsp:txXfrm>
        <a:off x="37745" y="58224"/>
        <a:ext cx="2010692" cy="693017"/>
      </dsp:txXfrm>
    </dsp:sp>
    <dsp:sp modelId="{460FF2EF-1B6E-41EB-88EF-D9811787F107}">
      <dsp:nvSpPr>
        <dsp:cNvPr id="0" name=""/>
        <dsp:cNvSpPr/>
      </dsp:nvSpPr>
      <dsp:spPr>
        <a:xfrm>
          <a:off x="254" y="835540"/>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dirty="0">
              <a:solidFill>
                <a:schemeClr val="bg1">
                  <a:lumMod val="85000"/>
                </a:schemeClr>
              </a:solidFill>
            </a:rPr>
            <a:t>600+ Certified Resources</a:t>
          </a:r>
          <a:endParaRPr lang="en-IN" sz="900" kern="1200" dirty="0">
            <a:solidFill>
              <a:schemeClr val="bg1">
                <a:lumMod val="85000"/>
              </a:schemeClr>
            </a:solidFill>
          </a:endParaRPr>
        </a:p>
      </dsp:txBody>
      <dsp:txXfrm>
        <a:off x="37745" y="873031"/>
        <a:ext cx="2010692" cy="693017"/>
      </dsp:txXfrm>
    </dsp:sp>
    <dsp:sp modelId="{3D2AFFE4-18A6-4792-94DF-6863B968F4F1}">
      <dsp:nvSpPr>
        <dsp:cNvPr id="0" name=""/>
        <dsp:cNvSpPr/>
      </dsp:nvSpPr>
      <dsp:spPr>
        <a:xfrm>
          <a:off x="254" y="1650346"/>
          <a:ext cx="2085674" cy="767999"/>
        </a:xfrm>
        <a:prstGeom prst="roundRect">
          <a:avLst/>
        </a:prstGeom>
        <a:no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00" kern="1200" dirty="0">
              <a:solidFill>
                <a:schemeClr val="bg1">
                  <a:lumMod val="85000"/>
                </a:schemeClr>
              </a:solidFill>
            </a:rPr>
            <a:t>Cisco, Fortinet, Juniper, ITSM, Security and PMI certification</a:t>
          </a:r>
          <a:endParaRPr lang="en-IN" sz="900" kern="1200" dirty="0">
            <a:solidFill>
              <a:schemeClr val="bg1">
                <a:lumMod val="85000"/>
              </a:schemeClr>
            </a:solidFill>
          </a:endParaRPr>
        </a:p>
      </dsp:txBody>
      <dsp:txXfrm>
        <a:off x="37745" y="1687837"/>
        <a:ext cx="2010692" cy="6930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1F614-2803-4044-8A66-60772D7FEFED}">
      <dsp:nvSpPr>
        <dsp:cNvPr id="0" name=""/>
        <dsp:cNvSpPr/>
      </dsp:nvSpPr>
      <dsp:spPr bwMode="white">
        <a:xfrm>
          <a:off x="1046" y="56034"/>
          <a:ext cx="3755603" cy="38400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t>Actionable Insights &amp; Analytics</a:t>
          </a:r>
          <a:endParaRPr lang="en-IN" sz="1200" kern="1200" dirty="0"/>
        </a:p>
      </dsp:txBody>
      <dsp:txXfrm>
        <a:off x="19792" y="74780"/>
        <a:ext cx="3718111" cy="346517"/>
      </dsp:txXfrm>
    </dsp:sp>
    <dsp:sp modelId="{BA883654-EC56-B943-9663-461D01C01299}">
      <dsp:nvSpPr>
        <dsp:cNvPr id="0" name=""/>
        <dsp:cNvSpPr/>
      </dsp:nvSpPr>
      <dsp:spPr bwMode="white">
        <a:xfrm>
          <a:off x="4140721" y="56034"/>
          <a:ext cx="3755603" cy="38400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t>Delivery Process Automation &amp; AIOps</a:t>
          </a:r>
          <a:endParaRPr lang="en-IN" sz="1200" kern="1200" dirty="0"/>
        </a:p>
      </dsp:txBody>
      <dsp:txXfrm>
        <a:off x="4159467" y="74780"/>
        <a:ext cx="3718111" cy="346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497427"/>
          <a:ext cx="3096328" cy="2182950"/>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309" tIns="687324" rIns="240309" bIns="64008" numCol="1" spcCol="1270" anchor="t" anchorCtr="0">
          <a:noAutofit/>
        </a:bodyPr>
        <a:lstStyle/>
        <a:p>
          <a:pPr marL="88900" lvl="1" indent="-88900" algn="l" defTabSz="400050">
            <a:lnSpc>
              <a:spcPct val="100000"/>
            </a:lnSpc>
            <a:spcBef>
              <a:spcPct val="0"/>
            </a:spcBef>
            <a:spcAft>
              <a:spcPts val="400"/>
            </a:spcAft>
            <a:buChar char="•"/>
            <a:tabLst/>
          </a:pPr>
          <a:r>
            <a:rPr lang="en-IN" sz="900" kern="1200" dirty="0">
              <a:solidFill>
                <a:schemeClr val="bg1"/>
              </a:solidFill>
            </a:rPr>
            <a:t>Event correlation using network topology and relationships</a:t>
          </a:r>
        </a:p>
        <a:p>
          <a:pPr marL="88900" lvl="1" indent="-88900" algn="l" defTabSz="400050">
            <a:lnSpc>
              <a:spcPct val="100000"/>
            </a:lnSpc>
            <a:spcBef>
              <a:spcPct val="0"/>
            </a:spcBef>
            <a:spcAft>
              <a:spcPts val="400"/>
            </a:spcAft>
            <a:buChar char="•"/>
            <a:tabLst/>
          </a:pPr>
          <a:r>
            <a:rPr lang="en-IN" sz="900" kern="1200" dirty="0">
              <a:solidFill>
                <a:schemeClr val="bg1"/>
              </a:solidFill>
            </a:rPr>
            <a:t>Event suppression &amp; Deduplication</a:t>
          </a:r>
        </a:p>
        <a:p>
          <a:pPr marL="88900" lvl="1" indent="-88900" algn="l" defTabSz="400050">
            <a:lnSpc>
              <a:spcPct val="100000"/>
            </a:lnSpc>
            <a:spcBef>
              <a:spcPct val="0"/>
            </a:spcBef>
            <a:spcAft>
              <a:spcPts val="400"/>
            </a:spcAft>
            <a:buChar char="•"/>
            <a:tabLst/>
          </a:pPr>
          <a:r>
            <a:rPr lang="en-IN" sz="900" kern="1200" dirty="0">
              <a:solidFill>
                <a:schemeClr val="bg1"/>
              </a:solidFill>
            </a:rPr>
            <a:t>Event/Alarm clustering and grouping for predictive analytics</a:t>
          </a:r>
        </a:p>
        <a:p>
          <a:pPr marL="88900" lvl="1" indent="-88900" algn="l" defTabSz="400050">
            <a:lnSpc>
              <a:spcPct val="100000"/>
            </a:lnSpc>
            <a:spcBef>
              <a:spcPct val="0"/>
            </a:spcBef>
            <a:spcAft>
              <a:spcPts val="400"/>
            </a:spcAft>
            <a:buChar char="•"/>
            <a:tabLst/>
          </a:pPr>
          <a:r>
            <a:rPr lang="en-IN" sz="900" kern="1200">
              <a:solidFill>
                <a:schemeClr val="bg1"/>
              </a:solidFill>
            </a:rPr>
            <a:t>Rule based suppression of subsequent events of same incident</a:t>
          </a:r>
        </a:p>
        <a:p>
          <a:pPr marL="88900" lvl="1" indent="-88900" algn="l" defTabSz="400050">
            <a:lnSpc>
              <a:spcPct val="100000"/>
            </a:lnSpc>
            <a:spcBef>
              <a:spcPct val="0"/>
            </a:spcBef>
            <a:spcAft>
              <a:spcPts val="400"/>
            </a:spcAft>
            <a:buChar char="•"/>
            <a:tabLst/>
          </a:pPr>
          <a:r>
            <a:rPr lang="en-IN" sz="900" kern="1200" dirty="0">
              <a:solidFill>
                <a:schemeClr val="bg1"/>
              </a:solidFill>
            </a:rPr>
            <a:t>Unsupervised learning and anomaly detection through dynamic baselining</a:t>
          </a:r>
        </a:p>
      </dsp:txBody>
      <dsp:txXfrm>
        <a:off x="0" y="497427"/>
        <a:ext cx="3096328" cy="2182950"/>
      </dsp:txXfrm>
    </dsp:sp>
    <dsp:sp modelId="{00BC4DD2-2B1F-9349-B9C1-F050AB4F4937}">
      <dsp:nvSpPr>
        <dsp:cNvPr id="0" name=""/>
        <dsp:cNvSpPr/>
      </dsp:nvSpPr>
      <dsp:spPr>
        <a:xfrm>
          <a:off x="154816" y="10347"/>
          <a:ext cx="2167429" cy="97416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24" tIns="0" rIns="81924"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Functionalities</a:t>
          </a:r>
          <a:endParaRPr lang="en-IN" sz="1200" kern="1200" dirty="0">
            <a:solidFill>
              <a:srgbClr val="BED730"/>
            </a:solidFill>
          </a:endParaRPr>
        </a:p>
      </dsp:txBody>
      <dsp:txXfrm>
        <a:off x="202371" y="57902"/>
        <a:ext cx="2072319" cy="879050"/>
      </dsp:txXfrm>
    </dsp:sp>
    <dsp:sp modelId="{9E8F9F1D-8BD6-8F47-BE55-48C19F50AAD3}">
      <dsp:nvSpPr>
        <dsp:cNvPr id="0" name=""/>
        <dsp:cNvSpPr/>
      </dsp:nvSpPr>
      <dsp:spPr>
        <a:xfrm>
          <a:off x="0" y="3345657"/>
          <a:ext cx="3096328" cy="1637212"/>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309" tIns="687324" rIns="240309" bIns="64008" numCol="1" spcCol="1270" anchor="t" anchorCtr="0">
          <a:noAutofit/>
        </a:bodyPr>
        <a:lstStyle/>
        <a:p>
          <a:pPr marL="88900" lvl="1" indent="-80963" algn="l" defTabSz="400050">
            <a:lnSpc>
              <a:spcPct val="100000"/>
            </a:lnSpc>
            <a:spcBef>
              <a:spcPct val="0"/>
            </a:spcBef>
            <a:spcAft>
              <a:spcPts val="400"/>
            </a:spcAft>
            <a:buChar char="•"/>
            <a:tabLst/>
          </a:pPr>
          <a:r>
            <a:rPr lang="en-US" sz="900" kern="1200">
              <a:solidFill>
                <a:schemeClr val="bg1"/>
              </a:solidFill>
            </a:rPr>
            <a:t>Probable root causes </a:t>
          </a:r>
          <a:endParaRPr lang="en-IN" sz="900" kern="120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Reduce MTTR due to quick identification of issue</a:t>
          </a:r>
          <a:endParaRPr lang="en-IN" sz="900" kern="1200" dirty="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Control complexity through Noise reduction</a:t>
          </a:r>
          <a:endParaRPr lang="en-IN" sz="900" kern="1200" dirty="0">
            <a:solidFill>
              <a:schemeClr val="bg1"/>
            </a:solidFill>
          </a:endParaRPr>
        </a:p>
        <a:p>
          <a:pPr marL="88900" lvl="1" indent="-80963" algn="l" defTabSz="400050">
            <a:lnSpc>
              <a:spcPct val="100000"/>
            </a:lnSpc>
            <a:spcBef>
              <a:spcPct val="0"/>
            </a:spcBef>
            <a:spcAft>
              <a:spcPts val="400"/>
            </a:spcAft>
            <a:buChar char="•"/>
            <a:tabLst/>
          </a:pPr>
          <a:r>
            <a:rPr lang="en-US" sz="900" kern="1200">
              <a:solidFill>
                <a:schemeClr val="bg1"/>
              </a:solidFill>
            </a:rPr>
            <a:t>Predict outages</a:t>
          </a:r>
          <a:endParaRPr lang="en-IN" sz="900" kern="1200">
            <a:solidFill>
              <a:schemeClr val="bg1"/>
            </a:solidFill>
          </a:endParaRPr>
        </a:p>
        <a:p>
          <a:pPr marL="88900" lvl="1" indent="-80963" algn="l" defTabSz="400050">
            <a:lnSpc>
              <a:spcPct val="100000"/>
            </a:lnSpc>
            <a:spcBef>
              <a:spcPct val="0"/>
            </a:spcBef>
            <a:spcAft>
              <a:spcPts val="400"/>
            </a:spcAft>
            <a:buChar char="•"/>
            <a:tabLst/>
          </a:pPr>
          <a:r>
            <a:rPr lang="en-US" sz="900" kern="1200" dirty="0">
              <a:solidFill>
                <a:schemeClr val="bg1"/>
              </a:solidFill>
            </a:rPr>
            <a:t>Capacity management</a:t>
          </a:r>
          <a:endParaRPr lang="en-IN" sz="900" kern="1200" dirty="0">
            <a:solidFill>
              <a:schemeClr val="bg1"/>
            </a:solidFill>
          </a:endParaRPr>
        </a:p>
      </dsp:txBody>
      <dsp:txXfrm>
        <a:off x="0" y="3345657"/>
        <a:ext cx="3096328" cy="1637212"/>
      </dsp:txXfrm>
    </dsp:sp>
    <dsp:sp modelId="{C6CA3650-C08C-AB45-84AD-3628A67B6BD6}">
      <dsp:nvSpPr>
        <dsp:cNvPr id="0" name=""/>
        <dsp:cNvSpPr/>
      </dsp:nvSpPr>
      <dsp:spPr>
        <a:xfrm>
          <a:off x="154816" y="2858577"/>
          <a:ext cx="2167429" cy="97416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24" tIns="0" rIns="81924"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Benefits</a:t>
          </a:r>
          <a:endParaRPr lang="en-IN" sz="1200" kern="1200" dirty="0">
            <a:solidFill>
              <a:srgbClr val="BED730"/>
            </a:solidFill>
          </a:endParaRPr>
        </a:p>
      </dsp:txBody>
      <dsp:txXfrm>
        <a:off x="202371" y="2906132"/>
        <a:ext cx="2072319" cy="87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1054113"/>
          <a:ext cx="5033103" cy="1527661"/>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0625" tIns="466792" rIns="390625"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Identifying the Branch connectivity which might go down in the near future by looking at the past pattern of events such as interface metrics &amp; device health metrics and predict the failures </a:t>
          </a:r>
          <a:endParaRPr lang="en-IN" sz="1000" kern="1200" dirty="0">
            <a:solidFill>
              <a:schemeClr val="bg1"/>
            </a:solidFill>
          </a:endParaRPr>
        </a:p>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Performance degradation of Primary link by identifying the jitter &amp; latency KPI's and predict the next action for link switchover through automation/manual processes</a:t>
          </a:r>
        </a:p>
      </dsp:txBody>
      <dsp:txXfrm>
        <a:off x="0" y="1054113"/>
        <a:ext cx="5033103" cy="1527661"/>
      </dsp:txXfrm>
    </dsp:sp>
    <dsp:sp modelId="{00BC4DD2-2B1F-9349-B9C1-F050AB4F4937}">
      <dsp:nvSpPr>
        <dsp:cNvPr id="0" name=""/>
        <dsp:cNvSpPr/>
      </dsp:nvSpPr>
      <dsp:spPr>
        <a:xfrm>
          <a:off x="174817" y="816942"/>
          <a:ext cx="3519731" cy="40341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168" tIns="0" rIns="133168"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194510" y="836635"/>
        <a:ext cx="3480345" cy="364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479032"/>
          <a:ext cx="3566265" cy="2181986"/>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782" tIns="145796" rIns="276782"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Detecting anomalies for a specific branch using bandwidth thresholds and Latency parameters</a:t>
          </a:r>
          <a:endParaRPr lang="en-IN" sz="1000" kern="1200" dirty="0">
            <a:solidFill>
              <a:schemeClr val="bg1"/>
            </a:solidFill>
          </a:endParaRPr>
        </a:p>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rPr>
            <a:t>Dynamic baselining of network performance parameters such as latency, packet loss since the committed latency for every link will vary due to last mile type, location, number of hops, etc.</a:t>
          </a:r>
        </a:p>
      </dsp:txBody>
      <dsp:txXfrm>
        <a:off x="0" y="479032"/>
        <a:ext cx="3566265" cy="2181986"/>
      </dsp:txXfrm>
    </dsp:sp>
    <dsp:sp modelId="{00BC4DD2-2B1F-9349-B9C1-F050AB4F4937}">
      <dsp:nvSpPr>
        <dsp:cNvPr id="0" name=""/>
        <dsp:cNvSpPr/>
      </dsp:nvSpPr>
      <dsp:spPr>
        <a:xfrm>
          <a:off x="123869" y="146668"/>
          <a:ext cx="2493947" cy="565327"/>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57" tIns="0" rIns="94357"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151466" y="174265"/>
        <a:ext cx="2438753" cy="5101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6516-BF5D-5942-AD7C-5DEC4DDA12FE}">
      <dsp:nvSpPr>
        <dsp:cNvPr id="0" name=""/>
        <dsp:cNvSpPr/>
      </dsp:nvSpPr>
      <dsp:spPr>
        <a:xfrm>
          <a:off x="0" y="615303"/>
          <a:ext cx="3566265" cy="1116368"/>
        </a:xfrm>
        <a:prstGeom prst="rect">
          <a:avLst/>
        </a:prstGeom>
        <a:no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782" tIns="466792" rIns="276782" bIns="71120" numCol="1" spcCol="1270" anchor="ctr" anchorCtr="0">
          <a:noAutofit/>
        </a:bodyPr>
        <a:lstStyle/>
        <a:p>
          <a:pPr marL="88900" lvl="1" indent="-88900" algn="l" defTabSz="444500">
            <a:lnSpc>
              <a:spcPct val="100000"/>
            </a:lnSpc>
            <a:spcBef>
              <a:spcPct val="0"/>
            </a:spcBef>
            <a:spcAft>
              <a:spcPts val="400"/>
            </a:spcAft>
            <a:buChar char="•"/>
            <a:tabLst/>
          </a:pPr>
          <a:r>
            <a:rPr lang="en-US" sz="1000" kern="1200" dirty="0">
              <a:solidFill>
                <a:schemeClr val="bg1"/>
              </a:solidFill>
              <a:latin typeface="Trebuchet MS" panose="020B0703020202090204" pitchFamily="34" charset="0"/>
              <a:cs typeface="Calibri" panose="020F0502020204030204" pitchFamily="34" charset="0"/>
            </a:rPr>
            <a:t>Measuring Link performance based on golden signal of each indicator</a:t>
          </a:r>
          <a:endParaRPr lang="en-IN" sz="1000" kern="1200" dirty="0">
            <a:solidFill>
              <a:schemeClr val="bg1"/>
            </a:solidFill>
          </a:endParaRPr>
        </a:p>
        <a:p>
          <a:pPr marL="88900" lvl="1" indent="-88900" algn="l" defTabSz="1600200">
            <a:lnSpc>
              <a:spcPct val="100000"/>
            </a:lnSpc>
            <a:spcBef>
              <a:spcPct val="0"/>
            </a:spcBef>
            <a:spcAft>
              <a:spcPts val="400"/>
            </a:spcAft>
            <a:buChar char="•"/>
            <a:tabLst/>
          </a:pPr>
          <a:r>
            <a:rPr lang="en-US" sz="3600" kern="1200" dirty="0">
              <a:solidFill>
                <a:schemeClr val="bg1"/>
              </a:solidFill>
              <a:latin typeface="Trebuchet MS" panose="020B0703020202090204" pitchFamily="34" charset="0"/>
              <a:cs typeface="Calibri" panose="020F0502020204030204" pitchFamily="34" charset="0"/>
            </a:rPr>
            <a:t>Aggregate NEI score is calculated based on individual NEI scores</a:t>
          </a:r>
        </a:p>
      </dsp:txBody>
      <dsp:txXfrm>
        <a:off x="0" y="615303"/>
        <a:ext cx="3566265" cy="1116368"/>
      </dsp:txXfrm>
    </dsp:sp>
    <dsp:sp modelId="{00BC4DD2-2B1F-9349-B9C1-F050AB4F4937}">
      <dsp:nvSpPr>
        <dsp:cNvPr id="0" name=""/>
        <dsp:cNvSpPr/>
      </dsp:nvSpPr>
      <dsp:spPr>
        <a:xfrm>
          <a:off x="123869" y="378132"/>
          <a:ext cx="2493947" cy="40341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57" tIns="0" rIns="94357" bIns="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ED730"/>
              </a:solidFill>
            </a:rPr>
            <a:t>Use Case</a:t>
          </a:r>
          <a:endParaRPr lang="en-IN" sz="1200" kern="1200" dirty="0">
            <a:solidFill>
              <a:srgbClr val="BED730"/>
            </a:solidFill>
          </a:endParaRPr>
        </a:p>
      </dsp:txBody>
      <dsp:txXfrm>
        <a:off x="143562" y="397825"/>
        <a:ext cx="2454561" cy="3640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E420-E852-214C-8A07-DE0169A450AC}">
      <dsp:nvSpPr>
        <dsp:cNvPr id="0" name=""/>
        <dsp:cNvSpPr/>
      </dsp:nvSpPr>
      <dsp:spPr bwMode="white">
        <a:xfrm>
          <a:off x="0" y="223389"/>
          <a:ext cx="3472149" cy="93599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FD72F"/>
              </a:solidFill>
            </a:rPr>
            <a:t>SD-WAN USE CASES</a:t>
          </a:r>
          <a:endParaRPr lang="en-IN" sz="1200" kern="1200" dirty="0">
            <a:solidFill>
              <a:srgbClr val="BFD72F"/>
            </a:solidFill>
          </a:endParaRPr>
        </a:p>
      </dsp:txBody>
      <dsp:txXfrm>
        <a:off x="45692" y="269081"/>
        <a:ext cx="3380765" cy="844615"/>
      </dsp:txXfrm>
    </dsp:sp>
    <dsp:sp modelId="{CA2F512B-5419-6B4E-B005-35161D2B86CD}">
      <dsp:nvSpPr>
        <dsp:cNvPr id="0" name=""/>
        <dsp:cNvSpPr/>
      </dsp:nvSpPr>
      <dsp:spPr bwMode="white">
        <a:xfrm>
          <a:off x="0" y="1159388"/>
          <a:ext cx="3472149" cy="1474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41" tIns="11430" rIns="64008" bIns="11430" numCol="1" spcCol="1270" anchor="ctr" anchorCtr="0">
          <a:noAutofit/>
        </a:bodyPr>
        <a:lstStyle/>
        <a:p>
          <a:pPr marL="92075" lvl="1" indent="-92075" algn="l" defTabSz="400050">
            <a:lnSpc>
              <a:spcPct val="100000"/>
            </a:lnSpc>
            <a:spcBef>
              <a:spcPct val="0"/>
            </a:spcBef>
            <a:spcAft>
              <a:spcPts val="600"/>
            </a:spcAft>
            <a:buChar char="•"/>
          </a:pPr>
          <a:r>
            <a:rPr lang="en-US" sz="900" kern="1200" dirty="0">
              <a:solidFill>
                <a:schemeClr val="bg1"/>
              </a:solidFill>
            </a:rPr>
            <a:t>Improve </a:t>
          </a:r>
          <a:r>
            <a:rPr lang="en-US" sz="900" b="1" kern="1200" dirty="0">
              <a:solidFill>
                <a:schemeClr val="bg1"/>
              </a:solidFill>
            </a:rPr>
            <a:t>Resiliency</a:t>
          </a:r>
          <a:r>
            <a:rPr lang="en-US" sz="900" kern="1200" dirty="0">
              <a:solidFill>
                <a:schemeClr val="bg1"/>
              </a:solidFill>
            </a:rPr>
            <a:t> through Overlay SD-WAN across MPLS &amp; Internet Links</a:t>
          </a:r>
          <a:endParaRPr lang="en-IN" sz="900" kern="1200" dirty="0">
            <a:solidFill>
              <a:schemeClr val="bg1"/>
            </a:solidFill>
          </a:endParaRPr>
        </a:p>
        <a:p>
          <a:pPr marL="92075" lvl="1" indent="-92075" algn="l" defTabSz="400050">
            <a:lnSpc>
              <a:spcPct val="100000"/>
            </a:lnSpc>
            <a:spcBef>
              <a:spcPct val="0"/>
            </a:spcBef>
            <a:spcAft>
              <a:spcPts val="600"/>
            </a:spcAft>
            <a:buChar char="•"/>
          </a:pPr>
          <a:r>
            <a:rPr lang="en-US" sz="900" b="1" kern="1200" dirty="0">
              <a:solidFill>
                <a:schemeClr val="bg1"/>
              </a:solidFill>
            </a:rPr>
            <a:t>Optimize Cost </a:t>
          </a:r>
          <a:r>
            <a:rPr lang="en-US" sz="900" kern="1200" dirty="0">
              <a:solidFill>
                <a:schemeClr val="bg1"/>
              </a:solidFill>
            </a:rPr>
            <a:t>through Load balancing across links and Application Prioritization</a:t>
          </a:r>
          <a:endParaRPr lang="en-IN" sz="900" kern="1200" dirty="0">
            <a:solidFill>
              <a:schemeClr val="bg1"/>
            </a:solidFill>
          </a:endParaRPr>
        </a:p>
        <a:p>
          <a:pPr marL="92075" lvl="1" indent="-92075" algn="l" defTabSz="400050">
            <a:lnSpc>
              <a:spcPct val="100000"/>
            </a:lnSpc>
            <a:spcBef>
              <a:spcPct val="0"/>
            </a:spcBef>
            <a:spcAft>
              <a:spcPts val="600"/>
            </a:spcAft>
            <a:buChar char="•"/>
          </a:pPr>
          <a:r>
            <a:rPr lang="en-US" sz="900" kern="1200">
              <a:solidFill>
                <a:schemeClr val="bg1"/>
              </a:solidFill>
            </a:rPr>
            <a:t>Improve Operational </a:t>
          </a:r>
          <a:r>
            <a:rPr lang="en-US" sz="900" b="1" kern="1200">
              <a:solidFill>
                <a:schemeClr val="bg1"/>
              </a:solidFill>
            </a:rPr>
            <a:t>Efficiency &amp; Visibility </a:t>
          </a:r>
          <a:r>
            <a:rPr lang="en-US" sz="900" kern="1200">
              <a:solidFill>
                <a:schemeClr val="bg1"/>
              </a:solidFill>
            </a:rPr>
            <a:t>through Centralized Management </a:t>
          </a:r>
          <a:endParaRPr lang="en-IN" sz="900" kern="1200">
            <a:solidFill>
              <a:schemeClr val="bg1"/>
            </a:solidFill>
          </a:endParaRPr>
        </a:p>
        <a:p>
          <a:pPr marL="92075" lvl="1" indent="-92075" algn="l" defTabSz="400050">
            <a:lnSpc>
              <a:spcPct val="100000"/>
            </a:lnSpc>
            <a:spcBef>
              <a:spcPct val="0"/>
            </a:spcBef>
            <a:spcAft>
              <a:spcPts val="600"/>
            </a:spcAft>
            <a:buChar char="•"/>
          </a:pPr>
          <a:r>
            <a:rPr lang="en-US" sz="900" b="1" kern="1200">
              <a:solidFill>
                <a:schemeClr val="bg1"/>
              </a:solidFill>
            </a:rPr>
            <a:t>Secure Branch </a:t>
          </a:r>
          <a:r>
            <a:rPr lang="en-US" sz="900" kern="1200">
              <a:solidFill>
                <a:schemeClr val="bg1"/>
              </a:solidFill>
            </a:rPr>
            <a:t>Internet Breakout &amp; Multi-cloud Access</a:t>
          </a:r>
          <a:endParaRPr lang="en-IN" sz="900" kern="1200">
            <a:solidFill>
              <a:schemeClr val="bg1"/>
            </a:solidFill>
          </a:endParaRPr>
        </a:p>
        <a:p>
          <a:pPr marL="92075" lvl="1" indent="-92075" algn="l" defTabSz="400050">
            <a:lnSpc>
              <a:spcPct val="100000"/>
            </a:lnSpc>
            <a:spcBef>
              <a:spcPct val="0"/>
            </a:spcBef>
            <a:spcAft>
              <a:spcPts val="600"/>
            </a:spcAft>
            <a:buChar char="•"/>
          </a:pPr>
          <a:r>
            <a:rPr lang="en-US" sz="900" b="1" kern="1200" dirty="0">
              <a:solidFill>
                <a:schemeClr val="bg1"/>
              </a:solidFill>
            </a:rPr>
            <a:t>Smart capacity planning </a:t>
          </a:r>
          <a:r>
            <a:rPr lang="en-US" sz="900" kern="1200" dirty="0">
              <a:solidFill>
                <a:schemeClr val="bg1"/>
              </a:solidFill>
            </a:rPr>
            <a:t>through Application-level visibility</a:t>
          </a:r>
          <a:endParaRPr lang="en-IN" sz="900" kern="1200" dirty="0">
            <a:solidFill>
              <a:schemeClr val="bg1"/>
            </a:solidFill>
          </a:endParaRPr>
        </a:p>
      </dsp:txBody>
      <dsp:txXfrm>
        <a:off x="0" y="1159388"/>
        <a:ext cx="3472149" cy="14742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FE420-E852-214C-8A07-DE0169A450AC}">
      <dsp:nvSpPr>
        <dsp:cNvPr id="0" name=""/>
        <dsp:cNvSpPr/>
      </dsp:nvSpPr>
      <dsp:spPr bwMode="white">
        <a:xfrm>
          <a:off x="0" y="108806"/>
          <a:ext cx="3472149" cy="93599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100000"/>
            </a:lnSpc>
            <a:spcBef>
              <a:spcPct val="0"/>
            </a:spcBef>
            <a:spcAft>
              <a:spcPts val="0"/>
            </a:spcAft>
            <a:buNone/>
          </a:pPr>
          <a:r>
            <a:rPr lang="en-US" sz="1200" b="1" kern="1200" dirty="0">
              <a:solidFill>
                <a:srgbClr val="BFD72F"/>
              </a:solidFill>
            </a:rPr>
            <a:t>SASE FUNCTIONALITIES</a:t>
          </a:r>
          <a:endParaRPr lang="en-IN" sz="1200" kern="1200" dirty="0">
            <a:solidFill>
              <a:srgbClr val="BFD72F"/>
            </a:solidFill>
          </a:endParaRPr>
        </a:p>
      </dsp:txBody>
      <dsp:txXfrm>
        <a:off x="45692" y="154498"/>
        <a:ext cx="3380765" cy="844615"/>
      </dsp:txXfrm>
    </dsp:sp>
    <dsp:sp modelId="{CA2F512B-5419-6B4E-B005-35161D2B86CD}">
      <dsp:nvSpPr>
        <dsp:cNvPr id="0" name=""/>
        <dsp:cNvSpPr/>
      </dsp:nvSpPr>
      <dsp:spPr bwMode="white">
        <a:xfrm>
          <a:off x="0" y="1044805"/>
          <a:ext cx="3472149" cy="200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41" tIns="11430" rIns="64008" bIns="11430" numCol="1" spcCol="1270" anchor="ctr" anchorCtr="0">
          <a:noAutofit/>
        </a:bodyPr>
        <a:lstStyle/>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Secure Web gateway</a:t>
          </a:r>
          <a:endParaRPr lang="en-IN"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Firewall as a service</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Zero trust network access</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Cloud access security broker</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Remote Browser isolation</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Data loss prevention</a:t>
          </a: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Network sandbox</a:t>
          </a:r>
        </a:p>
        <a:p>
          <a:pPr marL="92075" lvl="1" indent="-92075" algn="l" defTabSz="400050">
            <a:lnSpc>
              <a:spcPct val="100000"/>
            </a:lnSpc>
            <a:spcBef>
              <a:spcPct val="0"/>
            </a:spcBef>
            <a:spcAft>
              <a:spcPts val="200"/>
            </a:spcAft>
            <a:buChar char="•"/>
          </a:pPr>
          <a:r>
            <a:rPr lang="en-US" sz="900" kern="1200">
              <a:solidFill>
                <a:schemeClr val="bg1">
                  <a:lumMod val="95000"/>
                </a:schemeClr>
              </a:solidFill>
            </a:rPr>
            <a:t>DNS Protection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a:solidFill>
                <a:schemeClr val="bg1">
                  <a:lumMod val="95000"/>
                </a:schemeClr>
              </a:solidFill>
            </a:rPr>
            <a:t>Web app &amp; API Protection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CDN, External DNS</a:t>
          </a:r>
        </a:p>
        <a:p>
          <a:pPr marL="92075" lvl="1" indent="-92075" algn="l" defTabSz="400050">
            <a:lnSpc>
              <a:spcPct val="100000"/>
            </a:lnSpc>
            <a:spcBef>
              <a:spcPct val="0"/>
            </a:spcBef>
            <a:spcAft>
              <a:spcPts val="200"/>
            </a:spcAft>
            <a:buChar char="•"/>
          </a:pPr>
          <a:r>
            <a:rPr lang="en-US" sz="900" kern="1200">
              <a:solidFill>
                <a:schemeClr val="bg1">
                  <a:lumMod val="95000"/>
                </a:schemeClr>
              </a:solidFill>
            </a:rPr>
            <a:t>Legacy VPN</a:t>
          </a:r>
          <a:endParaRPr lang="en-US" sz="900" kern="1200" dirty="0">
            <a:solidFill>
              <a:schemeClr val="bg1">
                <a:lumMod val="95000"/>
              </a:schemeClr>
            </a:solidFill>
          </a:endParaRPr>
        </a:p>
        <a:p>
          <a:pPr marL="92075" lvl="1" indent="-92075" algn="l" defTabSz="400050">
            <a:lnSpc>
              <a:spcPct val="100000"/>
            </a:lnSpc>
            <a:spcBef>
              <a:spcPct val="0"/>
            </a:spcBef>
            <a:spcAft>
              <a:spcPts val="200"/>
            </a:spcAft>
            <a:buChar char="•"/>
          </a:pPr>
          <a:r>
            <a:rPr lang="en-US" sz="900" kern="1200" dirty="0">
              <a:solidFill>
                <a:schemeClr val="bg1">
                  <a:lumMod val="95000"/>
                </a:schemeClr>
              </a:solidFill>
            </a:rPr>
            <a:t>Edge compute protection</a:t>
          </a:r>
        </a:p>
      </dsp:txBody>
      <dsp:txXfrm>
        <a:off x="0" y="1044805"/>
        <a:ext cx="3472149" cy="20007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7:57:12"/>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DDA0-27A6-45BA-BCDA-286D66064123}"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3A054-FE77-4CC8-B830-A698A7FF54C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1252;g13a4e257edb_7_281: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headEnd type="none" w="sm" len="sm"/>
            <a:tailEnd type="none" w="sm" len="sm"/>
          </a:ln>
        </p:spPr>
      </p:sp>
      <p:sp>
        <p:nvSpPr>
          <p:cNvPr id="56323" name="Google Shape;1253;g13a4e257edb_7_281:notes"/>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panose="020F0502020204030204" pitchFamily="34" charset="0"/>
              <a:buNone/>
              <a:defRPr/>
            </a:pPr>
            <a:r>
              <a:rPr lang="en-US" sz="1200" dirty="0">
                <a:solidFill>
                  <a:schemeClr val="tx1"/>
                </a:solidFill>
              </a:rPr>
              <a:t> </a:t>
            </a:r>
            <a:endParaRPr lang="en-IN" sz="1200" dirty="0">
              <a:solidFill>
                <a:schemeClr val="tx1"/>
              </a:solidFill>
            </a:endParaRPr>
          </a:p>
          <a:p>
            <a:pPr>
              <a:buClr>
                <a:srgbClr val="000000"/>
              </a:buClr>
              <a:buSzPts val="1200"/>
              <a:buFont typeface="Calibri" panose="020F0502020204030204" pitchFamily="34" charset="0"/>
              <a:buNone/>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solidFill>
                <a:sysClr val="window" lastClr="FFFFFF"/>
              </a:solidFill>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BE4E5D13-173E-48F8-BD3F-40C2B197B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46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21744-9C26-504F-0C79-C12BECCBF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3F58C-6242-3643-42BA-12B2A5529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46048-046C-3F58-29DB-D0AEF92150AB}"/>
              </a:ext>
            </a:extLst>
          </p:cNvPr>
          <p:cNvSpPr>
            <a:spLocks noGrp="1"/>
          </p:cNvSpPr>
          <p:nvPr>
            <p:ph type="body" idx="1"/>
          </p:nvPr>
        </p:nvSpPr>
        <p:spPr/>
        <p:txBody>
          <a:bodyPr/>
          <a:lstStyle/>
          <a:p>
            <a:r>
              <a:rPr lang="en-US" dirty="0"/>
              <a:t>Redington, , ABP, , </a:t>
            </a:r>
            <a:endParaRPr lang="en-IN" dirty="0"/>
          </a:p>
        </p:txBody>
      </p:sp>
      <p:sp>
        <p:nvSpPr>
          <p:cNvPr id="4" name="Slide Number Placeholder 3">
            <a:extLst>
              <a:ext uri="{FF2B5EF4-FFF2-40B4-BE49-F238E27FC236}">
                <a16:creationId xmlns:a16="http://schemas.microsoft.com/office/drawing/2014/main" id="{3A7A39F7-5C52-552A-98FB-4CD82BE6C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1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CA88-ECEC-17A6-DB68-8CA3B50BB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FC745-BB85-48D6-4D7E-2DB1DE797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6A434-44E6-5A37-9554-90C860DB2761}"/>
              </a:ext>
            </a:extLst>
          </p:cNvPr>
          <p:cNvSpPr>
            <a:spLocks noGrp="1"/>
          </p:cNvSpPr>
          <p:nvPr>
            <p:ph type="body" idx="1"/>
          </p:nvPr>
        </p:nvSpPr>
        <p:spPr/>
        <p:txBody>
          <a:bodyPr/>
          <a:lstStyle/>
          <a:p>
            <a:r>
              <a:rPr lang="en-US" dirty="0"/>
              <a:t>Redington, , ABP, , </a:t>
            </a:r>
            <a:endParaRPr lang="en-IN" dirty="0"/>
          </a:p>
        </p:txBody>
      </p:sp>
      <p:sp>
        <p:nvSpPr>
          <p:cNvPr id="4" name="Slide Number Placeholder 3">
            <a:extLst>
              <a:ext uri="{FF2B5EF4-FFF2-40B4-BE49-F238E27FC236}">
                <a16:creationId xmlns:a16="http://schemas.microsoft.com/office/drawing/2014/main" id="{2C15C07E-35EA-B28F-392E-3844495D21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08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26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or either of the next two slides as per requirement </a:t>
            </a:r>
          </a:p>
        </p:txBody>
      </p:sp>
      <p:sp>
        <p:nvSpPr>
          <p:cNvPr id="4" name="Slide Number Placeholder 3"/>
          <p:cNvSpPr>
            <a:spLocks noGrp="1"/>
          </p:cNvSpPr>
          <p:nvPr>
            <p:ph type="sldNum" sz="quarter" idx="5"/>
          </p:nvPr>
        </p:nvSpPr>
        <p:spPr/>
        <p:txBody>
          <a:bodyPr/>
          <a:lstStyle/>
          <a:p>
            <a:fld id="{DDC02BD9-4983-4322-A08C-345F0664D442}" type="slidenum">
              <a:rPr lang="en-IN" smtClean="0"/>
              <a:t>2</a:t>
            </a:fld>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2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olidFill>
                  <a:schemeClr val="bg1"/>
                </a:solidFill>
                <a:latin typeface="Arial Nova" panose="020B0504020202020204" pitchFamily="34" charset="0"/>
              </a:rPr>
              <a:t>The “Branch-in-a-Box” or "Office-in-a-Box" concept is a comprehensive and self-contained solution designed to provide essential tools and resources for establishing a functional office space swiftly and efficiently. This concept proves particularly beneficial in situations where there is a demand for quick and convenient workspace setups, such as in remote, temporary, or rapidly evolving business environments. The solution integrates hardware, software, and office equipment, offering a modular and scalable approach to accommodate diverse organizational needs. From seamless connectivity and quick deployment to cost-effectiveness and adaptability, the Office-in-a-Box concept addresses various objectives, catering to a range of customers including remote teams, startups, global corporations, and educational institutions. It aligns with the evolving trends in modern workplaces, supporting remote work, scalability, and the integration of advanced technologies to provide a cohesive and standardized office environment across different settings.</a:t>
            </a:r>
            <a:endParaRPr lang="en-US" dirty="0"/>
          </a:p>
          <a:p>
            <a:endParaRPr lang="en-US" dirty="0"/>
          </a:p>
        </p:txBody>
      </p:sp>
      <p:sp>
        <p:nvSpPr>
          <p:cNvPr id="4" name="Slide Number Placeholder 3"/>
          <p:cNvSpPr>
            <a:spLocks noGrp="1"/>
          </p:cNvSpPr>
          <p:nvPr>
            <p:ph type="sldNum" sz="quarter" idx="10"/>
          </p:nvPr>
        </p:nvSpPr>
        <p:spPr/>
        <p:txBody>
          <a:bodyPr/>
          <a:lstStyle/>
          <a:p>
            <a:fld id="{D5B5A46C-A1A7-4E9C-8330-2D54FC2AD1E7}" type="slidenum">
              <a:rPr lang="en-US" smtClean="0"/>
              <a:t>15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Faster Deployment</a:t>
            </a:r>
          </a:p>
          <a:p>
            <a:r>
              <a:rPr lang="en-US" dirty="0"/>
              <a:t>	Seamless</a:t>
            </a:r>
          </a:p>
          <a:p>
            <a:r>
              <a:rPr lang="en-US" dirty="0"/>
              <a:t>Single Ownership</a:t>
            </a:r>
          </a:p>
          <a:p>
            <a:r>
              <a:rPr lang="en-US" dirty="0"/>
              <a:t>	Availability of network</a:t>
            </a:r>
          </a:p>
          <a:p>
            <a:r>
              <a:rPr lang="en-US" dirty="0"/>
              <a:t>	Manageability of LAN &amp; WAN devices</a:t>
            </a:r>
          </a:p>
          <a:p>
            <a:r>
              <a:rPr lang="en-US" dirty="0"/>
              <a:t>	Assurance against technological obsolescence </a:t>
            </a:r>
          </a:p>
          <a:p>
            <a:r>
              <a:rPr lang="en-US" dirty="0"/>
              <a:t>Cost Effectiveness</a:t>
            </a:r>
          </a:p>
          <a:p>
            <a:r>
              <a:rPr lang="en-US" dirty="0"/>
              <a:t>	flexible commercial modelling</a:t>
            </a:r>
          </a:p>
          <a:p>
            <a:endParaRPr lang="en-US" dirty="0"/>
          </a:p>
          <a:p>
            <a:endParaRPr lang="en-US" dirty="0"/>
          </a:p>
          <a:p>
            <a:endParaRPr lang="en-US" dirty="0"/>
          </a:p>
          <a:p>
            <a:r>
              <a:rPr lang="en-US" dirty="0"/>
              <a:t>&lt;data on why businesses are expanding&gt;</a:t>
            </a:r>
          </a:p>
          <a:p>
            <a:r>
              <a:rPr lang="en-US" dirty="0"/>
              <a:t>&lt;industry trends&gt;</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EAE40C-11AD-43CD-981C-10BC978E8EB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4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S PGothic" panose="020B0600070205080204" charset="-128"/>
              <a:cs typeface="MS PGothic" panose="020B0600070205080204" charset="-128"/>
            </a:endParaRPr>
          </a:p>
          <a:p>
            <a:r>
              <a:rPr lang="en-US" sz="1200" kern="1200" dirty="0">
                <a:solidFill>
                  <a:schemeClr val="tx1"/>
                </a:solidFill>
                <a:effectLst/>
                <a:latin typeface="+mn-lt"/>
                <a:ea typeface="MS PGothic" panose="020B0600070205080204" charset="-128"/>
                <a:cs typeface="MS PGothic" panose="020B0600070205080204" charset="-128"/>
              </a:rPr>
              <a:t>The multi-domain, end-to-end, secure IoT architecture, enables customers to easily extend the network they and know trust, across their production environment. It offers the same powerful capabilities of the enterprise network, but is specially designed to satisfy specific demands of the manufacturing environment, such as resiliency, long life cycle, and easy to deploy and use. Cisco supports all the protocols used by assets on the plant floor, and offers hardened technology for extreme conditions that’s purpose-built to thrive in any industrial control system environment, no matter how harsh or challenging.</a:t>
            </a:r>
          </a:p>
          <a:p>
            <a:endParaRPr lang="en-US" sz="1200" kern="1200" dirty="0">
              <a:solidFill>
                <a:schemeClr val="tx1"/>
              </a:solidFill>
              <a:effectLst/>
              <a:latin typeface="+mn-lt"/>
              <a:ea typeface="MS PGothic" panose="020B0600070205080204" charset="-128"/>
              <a:cs typeface="MS PGothic" panose="020B0600070205080204" charset="-128"/>
            </a:endParaRPr>
          </a:p>
          <a:p>
            <a:r>
              <a:rPr lang="en-US" sz="1200" kern="1200" dirty="0">
                <a:solidFill>
                  <a:schemeClr val="tx1"/>
                </a:solidFill>
                <a:effectLst/>
                <a:latin typeface="+mn-lt"/>
                <a:ea typeface="MS PGothic" panose="020B0600070205080204" charset="-128"/>
                <a:cs typeface="MS PGothic" panose="020B0600070205080204" charset="-128"/>
              </a:rPr>
              <a:t>Customers can also realize unprecedented scale, with the automation capabilities of Cisco intent-based networking, which captures and translates IT and OT intent, so it can be applied across the network. This eliminates the manual work required to deploy and scale a network, and reduces the management burden. </a:t>
            </a:r>
          </a:p>
          <a:p>
            <a:r>
              <a:rPr lang="en-US" sz="1200" kern="1200" dirty="0">
                <a:solidFill>
                  <a:schemeClr val="tx1"/>
                </a:solidFill>
                <a:effectLst/>
                <a:latin typeface="+mn-lt"/>
                <a:ea typeface="MS PGothic" panose="020B0600070205080204" charset="-128"/>
                <a:cs typeface="MS PGothic" panose="020B0600070205080204" charset="-128"/>
              </a:rPr>
              <a:t> </a:t>
            </a:r>
          </a:p>
          <a:p>
            <a:endParaRPr lang="en-US" dirty="0"/>
          </a:p>
        </p:txBody>
      </p:sp>
      <p:sp>
        <p:nvSpPr>
          <p:cNvPr id="4" name="Slide Number Placeholder 3"/>
          <p:cNvSpPr>
            <a:spLocks noGrp="1"/>
          </p:cNvSpPr>
          <p:nvPr>
            <p:ph type="sldNum" sz="quarter" idx="5"/>
          </p:nvPr>
        </p:nvSpPr>
        <p:spPr/>
        <p:txBody>
          <a:bodyPr/>
          <a:lstStyle/>
          <a:p>
            <a:fld id="{0D701961-0A7D-4AD8-ACA3-1E86B07874C7}" type="slidenum">
              <a:rPr lang="en-IN" smtClean="0"/>
              <a:t>18</a:t>
            </a:fld>
            <a:endParaRPr lang="en-I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deployment- </a:t>
            </a:r>
          </a:p>
          <a:p>
            <a:r>
              <a:rPr lang="en-US" dirty="0"/>
              <a:t>Renault </a:t>
            </a:r>
          </a:p>
          <a:p>
            <a:r>
              <a:rPr lang="en-US" dirty="0"/>
              <a:t>Hero MotoCorp</a:t>
            </a:r>
          </a:p>
          <a:p>
            <a:r>
              <a:rPr lang="en-US" dirty="0"/>
              <a:t>Apollo Tyres </a:t>
            </a:r>
          </a:p>
          <a:p>
            <a:r>
              <a:rPr lang="en-US" dirty="0"/>
              <a:t>JSW Steel </a:t>
            </a:r>
          </a:p>
          <a:p>
            <a:r>
              <a:rPr lang="en-US" dirty="0"/>
              <a:t>Tata steel</a:t>
            </a:r>
          </a:p>
          <a:p>
            <a:r>
              <a:rPr lang="en-US" dirty="0"/>
              <a:t> </a:t>
            </a:r>
          </a:p>
        </p:txBody>
      </p:sp>
      <p:sp>
        <p:nvSpPr>
          <p:cNvPr id="4" name="Slide Number Placeholder 3"/>
          <p:cNvSpPr>
            <a:spLocks noGrp="1"/>
          </p:cNvSpPr>
          <p:nvPr>
            <p:ph type="sldNum" sz="quarter" idx="5"/>
          </p:nvPr>
        </p:nvSpPr>
        <p:spPr/>
        <p:txBody>
          <a:bodyPr/>
          <a:lstStyle/>
          <a:p>
            <a:fld id="{0D701961-0A7D-4AD8-ACA3-1E86B07874C7}" type="slidenum">
              <a:rPr lang="en-IN" smtClean="0"/>
              <a:t>20</a:t>
            </a:fld>
            <a:endParaRPr lang="en-I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dirty="0"/>
              <a:t>DOP, IFTAS, 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5" y="1886858"/>
            <a:ext cx="5889719" cy="1854461"/>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dirty="0"/>
              <a:t>TITLE OF THE SLIDE - LINE ONE</a:t>
            </a:r>
            <a:endParaRPr lang="en-IN" dirty="0"/>
          </a:p>
        </p:txBody>
      </p:sp>
      <p:sp>
        <p:nvSpPr>
          <p:cNvPr id="29" name="Text Placeholder 16"/>
          <p:cNvSpPr>
            <a:spLocks noGrp="1"/>
          </p:cNvSpPr>
          <p:nvPr>
            <p:ph type="body" sz="quarter" idx="14" hasCustomPrompt="1"/>
          </p:nvPr>
        </p:nvSpPr>
        <p:spPr>
          <a:xfrm>
            <a:off x="445466" y="3741319"/>
            <a:ext cx="5889717" cy="454763"/>
          </a:xfrm>
        </p:spPr>
        <p:txBody>
          <a:bodyPr>
            <a:noAutofit/>
          </a:bodyPr>
          <a:lstStyle>
            <a:lvl1pPr marL="0" indent="0">
              <a:lnSpc>
                <a:spcPts val="2665"/>
              </a:lnSpc>
              <a:spcBef>
                <a:spcPts val="0"/>
              </a:spcBef>
              <a:buNone/>
              <a:defRPr sz="2400" b="0" cap="none" baseline="0">
                <a:solidFill>
                  <a:srgbClr val="BED730"/>
                </a:solidFill>
              </a:defRPr>
            </a:lvl1pPr>
          </a:lstStyle>
          <a:p>
            <a:pPr lvl="0"/>
            <a:r>
              <a:rPr lang="en-US" dirty="0"/>
              <a:t>Sub Title </a:t>
            </a:r>
          </a:p>
        </p:txBody>
      </p:sp>
      <p:sp>
        <p:nvSpPr>
          <p:cNvPr id="30" name="Text Placeholder 16"/>
          <p:cNvSpPr>
            <a:spLocks noGrp="1"/>
          </p:cNvSpPr>
          <p:nvPr>
            <p:ph type="body" sz="quarter" idx="15" hasCustomPrompt="1"/>
          </p:nvPr>
        </p:nvSpPr>
        <p:spPr>
          <a:xfrm>
            <a:off x="445466" y="4556782"/>
            <a:ext cx="5889719"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451545"/>
            <a:ext cx="8455620" cy="85823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Slide Number Placeholder 2"/>
          <p:cNvSpPr>
            <a:spLocks noGrp="1"/>
          </p:cNvSpPr>
          <p:nvPr>
            <p:ph type="sldNum" sz="quarter" idx="10"/>
          </p:nvPr>
        </p:nvSpPr>
        <p:spPr>
          <a:xfrm>
            <a:off x="0" y="6356353"/>
            <a:ext cx="650240" cy="366183"/>
          </a:xfrm>
          <a:prstGeom prst="rect">
            <a:avLst/>
          </a:prstGeom>
        </p:spPr>
        <p:txBody>
          <a:bodyPr/>
          <a:lstStyle/>
          <a:p>
            <a:fld id="{D6AB342A-830E-438F-A6A8-BEDF509AB0A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p:cNvSpPr>
            <a:spLocks noGrp="1"/>
          </p:cNvSpPr>
          <p:nvPr>
            <p:ph type="title" hasCustomPrompt="1"/>
          </p:nvPr>
        </p:nvSpPr>
        <p:spPr>
          <a:xfrm>
            <a:off x="432000" y="266706"/>
            <a:ext cx="11328200" cy="584765"/>
          </a:xfrm>
        </p:spPr>
        <p:txBody>
          <a:bodyPr/>
          <a:lstStyle>
            <a:lvl1pPr>
              <a:defRPr sz="3200" baseline="0">
                <a:solidFill>
                  <a:schemeClr val="tx2">
                    <a:lumMod val="75000"/>
                  </a:schemeClr>
                </a:solidFill>
                <a:latin typeface="TheSansOffice" panose="020B0503040302060204" pitchFamily="34" charset="0"/>
              </a:defRPr>
            </a:lvl1pPr>
          </a:lstStyle>
          <a:p>
            <a:r>
              <a:rPr lang="en-US" dirty="0"/>
              <a:t>TITLE OF THE SLIDE GOES HERE</a:t>
            </a:r>
          </a:p>
        </p:txBody>
      </p:sp>
      <p:grpSp>
        <p:nvGrpSpPr>
          <p:cNvPr id="4" name="Group 3"/>
          <p:cNvGrpSpPr/>
          <p:nvPr userDrawn="1"/>
        </p:nvGrpSpPr>
        <p:grpSpPr>
          <a:xfrm>
            <a:off x="8887461" y="6323439"/>
            <a:ext cx="3462089" cy="535853"/>
            <a:chOff x="6671310" y="4750199"/>
            <a:chExt cx="2596567" cy="401890"/>
          </a:xfrm>
        </p:grpSpPr>
        <p:sp>
          <p:nvSpPr>
            <p:cNvPr id="5" name="TextBox 4"/>
            <p:cNvSpPr txBox="1"/>
            <p:nvPr userDrawn="1"/>
          </p:nvSpPr>
          <p:spPr>
            <a:xfrm>
              <a:off x="6671310" y="4750199"/>
              <a:ext cx="2146935" cy="176924"/>
            </a:xfrm>
            <a:prstGeom prst="rect">
              <a:avLst/>
            </a:prstGeom>
            <a:noFill/>
          </p:spPr>
          <p:txBody>
            <a:bodyPr wrap="square" rtlCol="0">
              <a:spAutoFit/>
            </a:bodyPr>
            <a:lstStyle/>
            <a:p>
              <a:pPr algn="r"/>
              <a:r>
                <a:rPr lang="en-US" sz="935">
                  <a:solidFill>
                    <a:srgbClr val="556677"/>
                  </a:solidFill>
                </a:rPr>
                <a:t>YOUR DIGITAL BRIDGE FOR TRANSFORMATION</a:t>
              </a:r>
              <a:endParaRPr lang="en-US" sz="935" baseline="30000">
                <a:solidFill>
                  <a:srgbClr val="556677"/>
                </a:solidFill>
              </a:endParaRPr>
            </a:p>
          </p:txBody>
        </p:sp>
        <p:sp>
          <p:nvSpPr>
            <p:cNvPr id="15" name="TextBox 14"/>
            <p:cNvSpPr txBox="1"/>
            <p:nvPr userDrawn="1"/>
          </p:nvSpPr>
          <p:spPr>
            <a:xfrm>
              <a:off x="8880055" y="4750199"/>
              <a:ext cx="387822" cy="176924"/>
            </a:xfrm>
            <a:prstGeom prst="rect">
              <a:avLst/>
            </a:prstGeom>
            <a:noFill/>
          </p:spPr>
          <p:txBody>
            <a:bodyPr wrap="square" rtlCol="0">
              <a:spAutoFit/>
            </a:bodyPr>
            <a:lstStyle/>
            <a:p>
              <a:pPr algn="l"/>
              <a:r>
                <a:rPr lang="en-US" sz="935" b="1">
                  <a:solidFill>
                    <a:srgbClr val="A2B800"/>
                  </a:solidFill>
                </a:rPr>
                <a:t>4.0</a:t>
              </a:r>
              <a:endParaRPr lang="en-US" sz="935" b="1" baseline="30000">
                <a:solidFill>
                  <a:srgbClr val="A2B800"/>
                </a:solidFill>
              </a:endParaRPr>
            </a:p>
          </p:txBody>
        </p:sp>
        <p:sp>
          <p:nvSpPr>
            <p:cNvPr id="17" name="Rectangle 16"/>
            <p:cNvSpPr/>
            <p:nvPr userDrawn="1"/>
          </p:nvSpPr>
          <p:spPr>
            <a:xfrm>
              <a:off x="8774645" y="4792089"/>
              <a:ext cx="44291" cy="36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p:cNvSpPr/>
            <p:nvPr userDrawn="1"/>
          </p:nvSpPr>
          <p:spPr>
            <a:xfrm rot="16200000">
              <a:off x="7867908" y="4016177"/>
              <a:ext cx="44291" cy="198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9" name="Rectangle 18"/>
            <p:cNvSpPr/>
            <p:nvPr userDrawn="1"/>
          </p:nvSpPr>
          <p:spPr>
            <a:xfrm rot="16200000">
              <a:off x="7845195" y="3989593"/>
              <a:ext cx="17717" cy="1908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3" name="Group 22"/>
            <p:cNvGrpSpPr/>
            <p:nvPr userDrawn="1"/>
          </p:nvGrpSpPr>
          <p:grpSpPr>
            <a:xfrm>
              <a:off x="8893110" y="4792089"/>
              <a:ext cx="260291" cy="360000"/>
              <a:chOff x="7976131" y="1661056"/>
              <a:chExt cx="1057822" cy="1463036"/>
            </a:xfrm>
          </p:grpSpPr>
          <p:sp>
            <p:nvSpPr>
              <p:cNvPr id="16" name="Rectangle 15"/>
              <p:cNvSpPr/>
              <p:nvPr userDrawn="1"/>
            </p:nvSpPr>
            <p:spPr>
              <a:xfrm>
                <a:off x="7976131" y="1661056"/>
                <a:ext cx="179998" cy="1463036"/>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0" name="Rectangle 19"/>
              <p:cNvSpPr/>
              <p:nvPr userDrawn="1"/>
            </p:nvSpPr>
            <p:spPr>
              <a:xfrm rot="16200000">
                <a:off x="8563875" y="1867116"/>
                <a:ext cx="72002" cy="81930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p:cNvSpPr/>
              <p:nvPr userDrawn="1"/>
            </p:nvSpPr>
            <p:spPr>
              <a:xfrm rot="16200000">
                <a:off x="8505043" y="2092200"/>
                <a:ext cx="179998" cy="87782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sp>
        <p:nvSpPr>
          <p:cNvPr id="11" name="Rectangle: Top Corners Rounded 10"/>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t>‹#›</a:t>
            </a:fld>
            <a:endParaRPr lang="en-US" sz="1065">
              <a:solidFill>
                <a:schemeClr val="bg1">
                  <a:lumMod val="75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descr="A picture containing blur, night sky&#10;&#10;Description automatically generated"/>
          <p:cNvPicPr>
            <a:picLocks noChangeAspect="1"/>
          </p:cNvPicPr>
          <p:nvPr userDrawn="1"/>
        </p:nvPicPr>
        <p:blipFill>
          <a:blip r:embed="rId2">
            <a:grayscl/>
          </a:blip>
          <a:stretch>
            <a:fillRect/>
          </a:stretch>
        </p:blipFill>
        <p:spPr>
          <a:xfrm>
            <a:off x="0" y="1674"/>
            <a:ext cx="12192000" cy="6854653"/>
          </a:xfrm>
          <a:prstGeom prst="rect">
            <a:avLst/>
          </a:prstGeom>
        </p:spPr>
      </p:pic>
      <p:sp>
        <p:nvSpPr>
          <p:cNvPr id="3" name="Rectangle 2"/>
          <p:cNvSpPr/>
          <p:nvPr userDrawn="1"/>
        </p:nvSpPr>
        <p:spPr>
          <a:xfrm>
            <a:off x="1" y="0"/>
            <a:ext cx="12219355"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p:cNvSpPr>
            <a:spLocks noGrp="1"/>
          </p:cNvSpPr>
          <p:nvPr>
            <p:ph type="title" hasCustomPrompt="1"/>
          </p:nvPr>
        </p:nvSpPr>
        <p:spPr>
          <a:xfrm>
            <a:off x="432000" y="359035"/>
            <a:ext cx="10049933" cy="461655"/>
          </a:xfrm>
        </p:spPr>
        <p:txBody>
          <a:bodyPr/>
          <a:lstStyle>
            <a:lvl1pPr>
              <a:defRPr sz="2400" baseline="0">
                <a:solidFill>
                  <a:schemeClr val="bg1"/>
                </a:solidFill>
                <a:latin typeface="Arial" panose="020B0604020202020204" pitchFamily="34" charset="0"/>
              </a:defRPr>
            </a:lvl1pPr>
          </a:lstStyle>
          <a:p>
            <a:r>
              <a:rPr lang="en-US"/>
              <a:t>TITLE OF THE SLIDE GOES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n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1675"/>
            <a:ext cx="12192000" cy="6854652"/>
          </a:xfrm>
          <a:prstGeom prst="rect">
            <a:avLst/>
          </a:prstGeom>
        </p:spPr>
      </p:pic>
      <p:sp>
        <p:nvSpPr>
          <p:cNvPr id="3" name="Rectangle 2"/>
          <p:cNvSpPr/>
          <p:nvPr userDrawn="1"/>
        </p:nvSpPr>
        <p:spPr>
          <a:xfrm>
            <a:off x="1"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p:cNvSpPr>
            <a:spLocks noGrp="1"/>
          </p:cNvSpPr>
          <p:nvPr>
            <p:ph type="title" hasCustomPrompt="1"/>
          </p:nvPr>
        </p:nvSpPr>
        <p:spPr>
          <a:xfrm>
            <a:off x="432000" y="359037"/>
            <a:ext cx="10049933" cy="461655"/>
          </a:xfrm>
        </p:spPr>
        <p:txBody>
          <a:bodyPr/>
          <a:lstStyle>
            <a:lvl1pPr>
              <a:defRPr sz="2400" baseline="0">
                <a:solidFill>
                  <a:schemeClr val="bg1"/>
                </a:solidFill>
                <a:latin typeface="+mj-lt"/>
              </a:defRPr>
            </a:lvl1pPr>
          </a:lstStyle>
          <a:p>
            <a:r>
              <a:rPr lang="en-US"/>
              <a:t>TITLE OF THE SLIDE GOES HERE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216539"/>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45468" y="2188831"/>
            <a:ext cx="4673379" cy="2053189"/>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45469" y="4243694"/>
            <a:ext cx="4673379" cy="655092"/>
          </a:xfrm>
        </p:spPr>
        <p:txBody>
          <a:bodyPr>
            <a:noAutofit/>
          </a:bodyPr>
          <a:lstStyle>
            <a:lvl1pPr marL="0" indent="0">
              <a:lnSpc>
                <a:spcPts val="2665"/>
              </a:lnSpc>
              <a:spcBef>
                <a:spcPts val="0"/>
              </a:spcBef>
              <a:buNone/>
              <a:defRPr sz="2400" b="1" baseline="0">
                <a:solidFill>
                  <a:srgbClr val="BED730"/>
                </a:solidFill>
              </a:defRPr>
            </a:lvl1pPr>
          </a:lstStyle>
          <a:p>
            <a:pPr lvl="0"/>
            <a:r>
              <a:rPr lang="en-US" dirty="0"/>
              <a:t>Line two</a:t>
            </a:r>
          </a:p>
        </p:txBody>
      </p:sp>
      <p:sp>
        <p:nvSpPr>
          <p:cNvPr id="7" name="Text Placeholder 16"/>
          <p:cNvSpPr>
            <a:spLocks noGrp="1"/>
          </p:cNvSpPr>
          <p:nvPr>
            <p:ph type="body" sz="quarter" idx="15" hasCustomPrompt="1"/>
          </p:nvPr>
        </p:nvSpPr>
        <p:spPr>
          <a:xfrm>
            <a:off x="445470" y="4900459"/>
            <a:ext cx="3356503" cy="369471"/>
          </a:xfrm>
        </p:spPr>
        <p:txBody>
          <a:bodyPr anchor="t">
            <a:noAutofit/>
          </a:bodyPr>
          <a:lstStyle>
            <a:lvl1pPr marL="0" indent="0">
              <a:lnSpc>
                <a:spcPts val="2400"/>
              </a:lnSpc>
              <a:buNone/>
              <a:defRPr sz="1600" b="0">
                <a:solidFill>
                  <a:schemeClr val="bg1">
                    <a:lumMod val="75000"/>
                  </a:schemeClr>
                </a:solidFill>
              </a:defRPr>
            </a:lvl1pPr>
          </a:lstStyle>
          <a:p>
            <a:pPr lvl="0"/>
            <a:r>
              <a:rPr lang="en-US"/>
              <a:t>Month 2023</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4" name="Rectangle 3"/>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p:cNvSpPr>
            <a:spLocks noGrp="1"/>
          </p:cNvSpPr>
          <p:nvPr>
            <p:ph type="body" sz="quarter" idx="13" hasCustomPrompt="1"/>
          </p:nvPr>
        </p:nvSpPr>
        <p:spPr>
          <a:xfrm>
            <a:off x="445465" y="2494989"/>
            <a:ext cx="5411352" cy="1223571"/>
          </a:xfrm>
        </p:spPr>
        <p:txBody>
          <a:bodyPr>
            <a:noAutofit/>
          </a:bodyPr>
          <a:lstStyle>
            <a:lvl1pPr marL="0" indent="0">
              <a:lnSpc>
                <a:spcPts val="4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22" name="Text Placeholder 16"/>
          <p:cNvSpPr>
            <a:spLocks noGrp="1"/>
          </p:cNvSpPr>
          <p:nvPr>
            <p:ph type="body" sz="quarter" idx="14" hasCustomPrompt="1"/>
          </p:nvPr>
        </p:nvSpPr>
        <p:spPr>
          <a:xfrm>
            <a:off x="488042" y="3718560"/>
            <a:ext cx="9755085" cy="454763"/>
          </a:xfrm>
        </p:spPr>
        <p:txBody>
          <a:bodyPr>
            <a:noAutofit/>
          </a:bodyPr>
          <a:lstStyle>
            <a:lvl1pPr marL="0" indent="0">
              <a:lnSpc>
                <a:spcPts val="2665"/>
              </a:lnSpc>
              <a:spcBef>
                <a:spcPts val="0"/>
              </a:spcBef>
              <a:buNone/>
              <a:defRPr sz="2400" b="1" baseline="0">
                <a:solidFill>
                  <a:srgbClr val="BED730"/>
                </a:solidFill>
              </a:defRPr>
            </a:lvl1pPr>
          </a:lstStyle>
          <a:p>
            <a:pPr lvl="0"/>
            <a:r>
              <a:rPr lang="en-US" dirty="0"/>
              <a:t>Line two</a:t>
            </a:r>
          </a:p>
        </p:txBody>
      </p:sp>
      <p:sp>
        <p:nvSpPr>
          <p:cNvPr id="23" name="Text Placeholder 16"/>
          <p:cNvSpPr>
            <a:spLocks noGrp="1"/>
          </p:cNvSpPr>
          <p:nvPr>
            <p:ph type="body" sz="quarter" idx="15" hasCustomPrompt="1"/>
          </p:nvPr>
        </p:nvSpPr>
        <p:spPr>
          <a:xfrm>
            <a:off x="488041" y="4192310"/>
            <a:ext cx="5368776" cy="369471"/>
          </a:xfrm>
        </p:spPr>
        <p:txBody>
          <a:bodyPr anchor="t">
            <a:noAutofit/>
          </a:bodyPr>
          <a:lstStyle>
            <a:lvl1pPr marL="0" indent="0">
              <a:lnSpc>
                <a:spcPts val="2400"/>
              </a:lnSpc>
              <a:buNone/>
              <a:defRPr sz="1865" b="0">
                <a:solidFill>
                  <a:schemeClr val="bg1">
                    <a:lumMod val="85000"/>
                  </a:schemeClr>
                </a:solidFill>
              </a:defRPr>
            </a:lvl1pPr>
          </a:lstStyle>
          <a:p>
            <a:pPr lvl="0"/>
            <a:r>
              <a:rPr lang="en-US" dirty="0"/>
              <a:t>Month 2024</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6" y="0"/>
            <a:ext cx="12191999" cy="6858000"/>
          </a:xfrm>
          <a:prstGeom prst="rect">
            <a:avLst/>
          </a:prstGeom>
        </p:spPr>
      </p:pic>
      <p:sp>
        <p:nvSpPr>
          <p:cNvPr id="3" name="Rectangle 2"/>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307712"/>
            <a:ext cx="11328200" cy="502756"/>
          </a:xfrm>
        </p:spPr>
        <p:txBody>
          <a:bodyPr/>
          <a:lstStyle>
            <a:lvl1pPr>
              <a:defRPr sz="2665"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5"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p:cNvSpPr/>
          <p:nvPr/>
        </p:nvSpPr>
        <p:spPr>
          <a:xfrm>
            <a:off x="-40567" y="4528458"/>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p:cNvSpPr>
            <a:spLocks noGrp="1"/>
          </p:cNvSpPr>
          <p:nvPr userDrawn="1">
            <p:ph type="body" sz="quarter" idx="11" hasCustomPrompt="1"/>
          </p:nvPr>
        </p:nvSpPr>
        <p:spPr>
          <a:xfrm>
            <a:off x="431800" y="4528458"/>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Blank with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5" y="0"/>
            <a:ext cx="12191999" cy="6858000"/>
          </a:xfrm>
          <a:prstGeom prst="rect">
            <a:avLst/>
          </a:prstGeom>
        </p:spPr>
      </p:pic>
      <p:sp>
        <p:nvSpPr>
          <p:cNvPr id="3" name="Rectangle 2"/>
          <p:cNvSpPr/>
          <p:nvPr userDrawn="1"/>
        </p:nvSpPr>
        <p:spPr>
          <a:xfrm>
            <a:off x="5"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a:latin typeface="TheSansOffice" panose="020B050304030206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4"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388419" y="5451547"/>
            <a:ext cx="8455620" cy="85823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p:cNvSpPr>
            <a:spLocks noGrp="1"/>
          </p:cNvSpPr>
          <p:nvPr>
            <p:ph type="body" sz="quarter" idx="13" hasCustomPrompt="1"/>
          </p:nvPr>
        </p:nvSpPr>
        <p:spPr>
          <a:xfrm>
            <a:off x="445465" y="1316568"/>
            <a:ext cx="5889719" cy="2088176"/>
          </a:xfrm>
        </p:spPr>
        <p:txBody>
          <a:bodyPr>
            <a:noAutofit/>
          </a:bodyPr>
          <a:lstStyle>
            <a:lvl1pPr marL="0" indent="0" algn="l">
              <a:lnSpc>
                <a:spcPts val="4535"/>
              </a:lnSpc>
              <a:spcBef>
                <a:spcPts val="0"/>
              </a:spcBef>
              <a:buNone/>
              <a:defRPr sz="4265" b="1" cap="all" baseline="0">
                <a:solidFill>
                  <a:schemeClr val="bg1"/>
                </a:solidFill>
              </a:defRPr>
            </a:lvl1pPr>
          </a:lstStyle>
          <a:p>
            <a:pPr lvl="0"/>
            <a:r>
              <a:rPr lang="en-US"/>
              <a:t>TITLE OF THE SLIDE - LINE ONE</a:t>
            </a:r>
            <a:endParaRPr lang="en-IN"/>
          </a:p>
        </p:txBody>
      </p:sp>
      <p:sp>
        <p:nvSpPr>
          <p:cNvPr id="29" name="Text Placeholder 16"/>
          <p:cNvSpPr>
            <a:spLocks noGrp="1"/>
          </p:cNvSpPr>
          <p:nvPr>
            <p:ph type="body" sz="quarter" idx="14" hasCustomPrompt="1"/>
          </p:nvPr>
        </p:nvSpPr>
        <p:spPr>
          <a:xfrm>
            <a:off x="445466" y="3429000"/>
            <a:ext cx="9755085" cy="454763"/>
          </a:xfrm>
        </p:spPr>
        <p:txBody>
          <a:bodyPr>
            <a:noAutofit/>
          </a:bodyPr>
          <a:lstStyle>
            <a:lvl1pPr marL="0" indent="0">
              <a:lnSpc>
                <a:spcPts val="2665"/>
              </a:lnSpc>
              <a:spcBef>
                <a:spcPts val="0"/>
              </a:spcBef>
              <a:buNone/>
              <a:defRPr sz="2400" b="1" cap="none" baseline="0">
                <a:solidFill>
                  <a:srgbClr val="BED730"/>
                </a:solidFill>
              </a:defRPr>
            </a:lvl1pPr>
          </a:lstStyle>
          <a:p>
            <a:pPr lvl="0"/>
            <a:r>
              <a:rPr lang="en-US"/>
              <a:t>Sub Title </a:t>
            </a:r>
          </a:p>
        </p:txBody>
      </p:sp>
      <p:sp>
        <p:nvSpPr>
          <p:cNvPr id="30" name="Text Placeholder 16"/>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2023</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4" name="Rectangle 3"/>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extBox 7"/>
          <p:cNvSpPr txBox="1"/>
          <p:nvPr userDrawn="1"/>
        </p:nvSpPr>
        <p:spPr>
          <a:xfrm>
            <a:off x="325120" y="6516899"/>
            <a:ext cx="1361440" cy="307777"/>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pic>
        <p:nvPicPr>
          <p:cNvPr id="9"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42085" y="6571305"/>
            <a:ext cx="423587" cy="240000"/>
          </a:xfrm>
          <a:prstGeom prst="rect">
            <a:avLst/>
          </a:prstGeom>
          <a:extLst>
            <a:ext uri="{909E8E84-426E-40DD-AFC4-6F175D3DCCD1}">
              <a14:hiddenFill xmlns:a14="http://schemas.microsoft.com/office/drawing/2010/main">
                <a:solidFill>
                  <a:srgbClr val="FFFFFF"/>
                </a:solidFill>
              </a14:hiddenFill>
            </a:ext>
          </a:extLst>
        </p:spPr>
      </p:pic>
      <p:sp>
        <p:nvSpPr>
          <p:cNvPr id="11" name="Title 4"/>
          <p:cNvSpPr>
            <a:spLocks noGrp="1"/>
          </p:cNvSpPr>
          <p:nvPr>
            <p:ph type="title" hasCustomPrompt="1"/>
          </p:nvPr>
        </p:nvSpPr>
        <p:spPr>
          <a:xfrm>
            <a:off x="432000" y="297481"/>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p:cNvGrpSpPr/>
          <p:nvPr userDrawn="1"/>
        </p:nvGrpSpPr>
        <p:grpSpPr>
          <a:xfrm>
            <a:off x="85840" y="6516891"/>
            <a:ext cx="1631200" cy="307777"/>
            <a:chOff x="1066800" y="4063365"/>
            <a:chExt cx="1223400" cy="230833"/>
          </a:xfrm>
        </p:grpSpPr>
        <p:pic>
          <p:nvPicPr>
            <p:cNvPr id="9" name="Picture 8"/>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0" name="TextBox 9"/>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260" indent="-302260">
              <a:buFont typeface="Wingdings" panose="05000000000000000000" pitchFamily="2" charset="2"/>
              <a:buChar char="§"/>
              <a:defRPr>
                <a:solidFill>
                  <a:schemeClr val="bg1"/>
                </a:solidFill>
                <a:latin typeface="TheSansOffice" panose="020B0503040302060204" pitchFamily="34" charset="0"/>
              </a:defRPr>
            </a:lvl1pPr>
            <a:lvl2pPr>
              <a:defRPr sz="2135">
                <a:solidFill>
                  <a:schemeClr val="bg1"/>
                </a:solidFill>
                <a:latin typeface="TheSansOffice" panose="020B0503040302060204" pitchFamily="34" charset="0"/>
              </a:defRPr>
            </a:lvl2pPr>
            <a:lvl3pPr marL="1056005">
              <a:defRPr sz="2135">
                <a:solidFill>
                  <a:schemeClr val="bg1"/>
                </a:solidFill>
                <a:latin typeface="TheSansOffice" panose="020B0503040302060204" pitchFamily="34" charset="0"/>
              </a:defRPr>
            </a:lvl3pPr>
            <a:lvl4pPr marL="1440180">
              <a:defRPr sz="1865">
                <a:solidFill>
                  <a:schemeClr val="bg1"/>
                </a:solidFill>
                <a:latin typeface="TheSansOffice" panose="020B0503040302060204" pitchFamily="34" charset="0"/>
              </a:defRPr>
            </a:lvl4pPr>
            <a:lvl5pPr marL="1776095">
              <a:defRPr sz="1865">
                <a:solidFill>
                  <a:schemeClr val="bg1"/>
                </a:solidFill>
                <a:latin typeface="TheSansOffice" panose="020B050304030206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9" name="Group 8"/>
          <p:cNvGrpSpPr/>
          <p:nvPr userDrawn="1"/>
        </p:nvGrpSpPr>
        <p:grpSpPr>
          <a:xfrm>
            <a:off x="85840" y="6516891"/>
            <a:ext cx="1631200" cy="307777"/>
            <a:chOff x="1066800" y="4063365"/>
            <a:chExt cx="1223400" cy="230833"/>
          </a:xfrm>
        </p:grpSpPr>
        <p:pic>
          <p:nvPicPr>
            <p:cNvPr id="10" name="Picture 9"/>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1" name="TextBox 10"/>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sz="half" idx="1"/>
          </p:nvPr>
        </p:nvSpPr>
        <p:spPr>
          <a:xfrm>
            <a:off x="431801" y="1316568"/>
            <a:ext cx="5425017"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5184" y="1316568"/>
            <a:ext cx="5425016" cy="4993216"/>
          </a:xfrm>
        </p:spPr>
        <p:txBody>
          <a:bodyPr>
            <a:normAutofit/>
          </a:bodyPr>
          <a:lstStyle>
            <a:lvl1pPr marL="302260" indent="-302260">
              <a:buFont typeface="Wingdings" panose="05000000000000000000" pitchFamily="2" charset="2"/>
              <a:buChar char="§"/>
              <a:defRPr sz="2135">
                <a:solidFill>
                  <a:schemeClr val="bg1"/>
                </a:solidFill>
                <a:latin typeface="TheSansOffice" panose="020B0503040302060204" pitchFamily="34" charset="0"/>
              </a:defRPr>
            </a:lvl1pPr>
            <a:lvl2pPr>
              <a:defRPr sz="1865">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5">
                <a:solidFill>
                  <a:schemeClr val="bg1"/>
                </a:solidFill>
                <a:latin typeface="TheSansOffice" panose="020B0503040302060204" pitchFamily="34" charset="0"/>
              </a:defRPr>
            </a:lvl4pPr>
            <a:lvl5pPr>
              <a:defRPr sz="1465">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2" name="Group 11"/>
          <p:cNvGrpSpPr/>
          <p:nvPr userDrawn="1"/>
        </p:nvGrpSpPr>
        <p:grpSpPr>
          <a:xfrm>
            <a:off x="85840" y="6516891"/>
            <a:ext cx="1631200" cy="307777"/>
            <a:chOff x="1066800" y="4063365"/>
            <a:chExt cx="1223400" cy="230833"/>
          </a:xfrm>
        </p:grpSpPr>
        <p:pic>
          <p:nvPicPr>
            <p:cNvPr id="13" name="Picture 12"/>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4" name="TextBox 13"/>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5"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800"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p>
        </p:txBody>
      </p:sp>
      <p:sp>
        <p:nvSpPr>
          <p:cNvPr id="4" name="Content Placeholder 3"/>
          <p:cNvSpPr>
            <a:spLocks noGrp="1"/>
          </p:cNvSpPr>
          <p:nvPr>
            <p:ph sz="half" idx="2"/>
          </p:nvPr>
        </p:nvSpPr>
        <p:spPr>
          <a:xfrm>
            <a:off x="431999" y="1778002"/>
            <a:ext cx="5424819" cy="4531783"/>
          </a:xfrm>
        </p:spPr>
        <p:txBody>
          <a:bodyPr tIns="0">
            <a:normAutofit/>
          </a:bodyPr>
          <a:lstStyle>
            <a:lvl1pPr marL="302260" indent="-302260">
              <a:lnSpc>
                <a:spcPct val="100000"/>
              </a:lnSpc>
              <a:spcBef>
                <a:spcPts val="535"/>
              </a:spcBef>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a:lnSpc>
                <a:spcPct val="100000"/>
              </a:lnSpc>
              <a:spcBef>
                <a:spcPts val="535"/>
              </a:spcBef>
              <a:defRPr sz="1600">
                <a:solidFill>
                  <a:schemeClr val="bg1"/>
                </a:solidFill>
                <a:latin typeface="TheSansOffice" panose="020B0503040302060204" pitchFamily="34" charset="0"/>
              </a:defRPr>
            </a:lvl2pPr>
            <a:lvl3pPr>
              <a:defRPr sz="1865">
                <a:solidFill>
                  <a:schemeClr val="bg1"/>
                </a:solidFill>
                <a:latin typeface="TheSansOffice" panose="020B0503040302060204" pitchFamily="34" charset="0"/>
              </a:defRPr>
            </a:lvl3pPr>
            <a:lvl4pPr>
              <a:defRPr sz="1600">
                <a:solidFill>
                  <a:schemeClr val="bg1"/>
                </a:solidFill>
                <a:latin typeface="TheSansOffice" panose="020B0503040302060204" pitchFamily="34" charset="0"/>
              </a:defRPr>
            </a:lvl4pPr>
            <a:lvl5pPr>
              <a:defRPr sz="1600">
                <a:solidFill>
                  <a:schemeClr val="bg1"/>
                </a:solidFill>
                <a:latin typeface="TheSansOffice" panose="020B0503040302060204" pitchFamily="34" charset="0"/>
              </a:defRPr>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200" rtl="0" eaLnBrk="1" fontAlgn="auto" latinLnBrk="0" hangingPunct="1">
              <a:lnSpc>
                <a:spcPct val="100000"/>
              </a:lnSpc>
              <a:spcBef>
                <a:spcPct val="0"/>
              </a:spcBef>
              <a:spcAft>
                <a:spcPts val="0"/>
              </a:spcAft>
              <a:buClrTx/>
              <a:buSzTx/>
              <a:buFontTx/>
              <a:buNone/>
              <a:defRPr kumimoji="0" lang="en-US" sz="1865"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600" indent="0">
              <a:buNone/>
              <a:defRPr sz="2665" b="1"/>
            </a:lvl2pPr>
            <a:lvl3pPr marL="1219200" indent="0">
              <a:buNone/>
              <a:defRPr sz="2400" b="1"/>
            </a:lvl3pPr>
            <a:lvl4pPr marL="1828800"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marL="0" marR="0" lvl="0" indent="0" algn="l" defTabSz="1219200" rtl="0" eaLnBrk="1" fontAlgn="auto" latinLnBrk="0" hangingPunct="1">
              <a:lnSpc>
                <a:spcPct val="100000"/>
              </a:lnSpc>
              <a:spcBef>
                <a:spcPct val="0"/>
              </a:spcBef>
              <a:spcAft>
                <a:spcPts val="0"/>
              </a:spcAft>
              <a:buClrTx/>
              <a:buSzTx/>
              <a:buFontTx/>
              <a:buNone/>
              <a:defRPr/>
            </a:pPr>
            <a:r>
              <a:rPr lang="en-US"/>
              <a:t>Column heading goes here</a:t>
            </a:r>
          </a:p>
        </p:txBody>
      </p:sp>
      <p:sp>
        <p:nvSpPr>
          <p:cNvPr id="6" name="Content Placeholder 5"/>
          <p:cNvSpPr>
            <a:spLocks noGrp="1"/>
          </p:cNvSpPr>
          <p:nvPr>
            <p:ph sz="quarter" idx="4"/>
          </p:nvPr>
        </p:nvSpPr>
        <p:spPr>
          <a:xfrm>
            <a:off x="6335184" y="1778002"/>
            <a:ext cx="5426833" cy="4531783"/>
          </a:xfrm>
        </p:spPr>
        <p:txBody>
          <a:bodyPr tIns="0"/>
          <a:lstStyle>
            <a:lvl1pPr marL="381000" indent="-381000">
              <a:buFont typeface="Wingdings" panose="05000000000000000000" pitchFamily="2" charset="2"/>
              <a:buChar char="§"/>
              <a:defRPr lang="en-US" sz="1865" kern="1200" dirty="0" smtClean="0">
                <a:solidFill>
                  <a:schemeClr val="bg1"/>
                </a:solidFill>
                <a:latin typeface="TheSansOffice" panose="020B0503040302060204" pitchFamily="34" charset="0"/>
                <a:ea typeface="+mn-ea"/>
                <a:cs typeface="+mn-cs"/>
              </a:defRPr>
            </a:lvl1pPr>
            <a:lvl2pPr marL="758190" indent="-381000">
              <a:defRPr lang="en-US" sz="1600" kern="1200" dirty="0" smtClean="0">
                <a:solidFill>
                  <a:schemeClr val="bg1"/>
                </a:solidFill>
                <a:latin typeface="TheSansOffice" panose="020B0503040302060204" pitchFamily="34" charset="0"/>
                <a:ea typeface="+mn-ea"/>
                <a:cs typeface="+mn-cs"/>
              </a:defRPr>
            </a:lvl2pPr>
            <a:lvl3pPr marL="1524000" indent="-304800">
              <a:defRPr lang="en-US" sz="1865" kern="1200" dirty="0" smtClean="0">
                <a:solidFill>
                  <a:schemeClr val="bg1"/>
                </a:solidFill>
                <a:latin typeface="TheSansOffice" panose="020B0503040302060204" pitchFamily="34" charset="0"/>
                <a:ea typeface="+mn-ea"/>
                <a:cs typeface="+mn-cs"/>
              </a:defRPr>
            </a:lvl3pPr>
            <a:lvl4pPr marL="2132965" indent="-304800">
              <a:defRPr lang="en-US" sz="1600" kern="1200" dirty="0" smtClean="0">
                <a:solidFill>
                  <a:schemeClr val="bg1"/>
                </a:solidFill>
                <a:latin typeface="TheSansOffice" panose="020B0503040302060204" pitchFamily="34" charset="0"/>
                <a:ea typeface="+mn-ea"/>
                <a:cs typeface="+mn-cs"/>
              </a:defRPr>
            </a:lvl4pPr>
            <a:lvl5pPr marL="2742565" indent="-304800">
              <a:defRPr lang="en-US" sz="1600" kern="1200" dirty="0">
                <a:solidFill>
                  <a:schemeClr val="bg1"/>
                </a:solidFill>
                <a:latin typeface="TheSansOffice" panose="020B0503040302060204" pitchFamily="34" charset="0"/>
                <a:ea typeface="+mn-ea"/>
                <a:cs typeface="+mn-cs"/>
              </a:defRPr>
            </a:lvl5pPr>
            <a:lvl6pPr>
              <a:defRPr sz="2135"/>
            </a:lvl6pPr>
            <a:lvl7pPr>
              <a:defRPr sz="2135"/>
            </a:lvl7pPr>
            <a:lvl8pPr>
              <a:defRPr sz="2135"/>
            </a:lvl8pPr>
            <a:lvl9pPr>
              <a:defRPr sz="2135"/>
            </a:lvl9pPr>
          </a:lstStyle>
          <a:p>
            <a:pPr marL="302260" lvl="0" indent="-302260" algn="l" defTabSz="1219200" rtl="0" eaLnBrk="1" latinLnBrk="0" hangingPunct="1">
              <a:lnSpc>
                <a:spcPct val="100000"/>
              </a:lnSpc>
              <a:spcBef>
                <a:spcPts val="535"/>
              </a:spcBef>
              <a:buFont typeface="Wingdings" panose="05000000000000000000" pitchFamily="2" charset="2"/>
              <a:buChar char="§"/>
            </a:pPr>
            <a:r>
              <a:rPr lang="en-US"/>
              <a:t>Click to edit Master text styles</a:t>
            </a:r>
          </a:p>
          <a:p>
            <a:pPr marL="758190" lvl="1" indent="-381000" algn="l" defTabSz="1219200" rtl="0" eaLnBrk="1" latinLnBrk="0" hangingPunct="1">
              <a:lnSpc>
                <a:spcPct val="100000"/>
              </a:lnSpc>
              <a:spcBef>
                <a:spcPts val="535"/>
              </a:spcBef>
              <a:buFont typeface="Arial" panose="020B0604020202020204" pitchFamily="34" charset="0"/>
              <a:buChar char="–"/>
            </a:pPr>
            <a:r>
              <a:rPr lang="en-US"/>
              <a:t>Second level</a:t>
            </a:r>
          </a:p>
          <a:p>
            <a:pPr marL="1524000" lvl="2" indent="-304800" algn="l" defTabSz="1219200" rtl="0" eaLnBrk="1" latinLnBrk="0" hangingPunct="1">
              <a:lnSpc>
                <a:spcPct val="90000"/>
              </a:lnSpc>
              <a:spcBef>
                <a:spcPts val="800"/>
              </a:spcBef>
              <a:buFont typeface="Arial" panose="020B0604020202020204" pitchFamily="34" charset="0"/>
              <a:buChar char="•"/>
            </a:pPr>
            <a:r>
              <a:rPr lang="en-US"/>
              <a:t>Third level</a:t>
            </a:r>
          </a:p>
          <a:p>
            <a:pPr marL="2132965" lvl="3" indent="-304800" algn="l" defTabSz="1219200" rtl="0" eaLnBrk="1" latinLnBrk="0" hangingPunct="1">
              <a:lnSpc>
                <a:spcPct val="90000"/>
              </a:lnSpc>
              <a:spcBef>
                <a:spcPts val="800"/>
              </a:spcBef>
              <a:buFont typeface="Arial" panose="020B0604020202020204" pitchFamily="34" charset="0"/>
              <a:buChar char="–"/>
            </a:pPr>
            <a:r>
              <a:rPr lang="en-US"/>
              <a:t>Fourth level</a:t>
            </a:r>
          </a:p>
          <a:p>
            <a:pPr marL="2742565" lvl="4" indent="-304800" algn="l" defTabSz="1219200" rtl="0" eaLnBrk="1" latinLnBrk="0" hangingPunct="1">
              <a:lnSpc>
                <a:spcPct val="90000"/>
              </a:lnSpc>
              <a:spcBef>
                <a:spcPts val="800"/>
              </a:spcBef>
              <a:buFont typeface="Arial" panose="020B0604020202020204"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p:cNvSpPr>
            <a:spLocks noGrp="1"/>
          </p:cNvSpPr>
          <p:nvPr>
            <p:ph type="title" hasCustomPrompt="1"/>
          </p:nvPr>
        </p:nvSpPr>
        <p:spPr>
          <a:xfrm>
            <a:off x="432000" y="297481"/>
            <a:ext cx="10049933" cy="584765"/>
          </a:xfrm>
        </p:spPr>
        <p:txBody>
          <a:bodyPr/>
          <a:lstStyle>
            <a:lvl1pPr>
              <a:defRPr sz="3200" baseline="0">
                <a:solidFill>
                  <a:srgbClr val="BED730"/>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ner 1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 y="0"/>
            <a:ext cx="12191999" cy="6858000"/>
          </a:xfrm>
          <a:prstGeom prst="rect">
            <a:avLst/>
          </a:prstGeom>
        </p:spPr>
      </p:pic>
      <p:sp>
        <p:nvSpPr>
          <p:cNvPr id="3" name="Rectangle 2"/>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p:cNvGrpSpPr/>
          <p:nvPr userDrawn="1"/>
        </p:nvGrpSpPr>
        <p:grpSpPr>
          <a:xfrm>
            <a:off x="85840" y="6516891"/>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p:cNvGrpSpPr/>
          <p:nvPr userDrawn="1"/>
        </p:nvGrpSpPr>
        <p:grpSpPr>
          <a:xfrm>
            <a:off x="609600" y="6516891"/>
            <a:ext cx="1631200" cy="307777"/>
            <a:chOff x="1066800" y="4063365"/>
            <a:chExt cx="1223400" cy="230833"/>
          </a:xfrm>
        </p:grpSpPr>
        <p:pic>
          <p:nvPicPr>
            <p:cNvPr id="11" name="Picture 10"/>
            <p:cNvPicPr>
              <a:picLocks noChangeAspect="1"/>
            </p:cNvPicPr>
            <p:nvPr userDrawn="1"/>
          </p:nvPicPr>
          <p:blipFill>
            <a:blip r:embed="rId2" cstate="print">
              <a:lum bright="100000" contrast="100000"/>
            </a:blip>
            <a:stretch>
              <a:fillRect/>
            </a:stretch>
          </p:blipFill>
          <p:spPr>
            <a:xfrm>
              <a:off x="1066800" y="4136295"/>
              <a:ext cx="271859" cy="144000"/>
            </a:xfrm>
            <a:prstGeom prst="rect">
              <a:avLst/>
            </a:prstGeom>
          </p:spPr>
        </p:pic>
        <p:sp>
          <p:nvSpPr>
            <p:cNvPr id="12" name="TextBox 11"/>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5" baseline="30000">
                  <a:solidFill>
                    <a:schemeClr val="bg1"/>
                  </a:solidFill>
                </a:rPr>
                <a:t>TM</a:t>
              </a:r>
              <a:endParaRPr lang="en-US" sz="1400" baseline="30000">
                <a:solidFill>
                  <a:schemeClr val="bg1"/>
                </a:solidFil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3" y="3429000"/>
            <a:ext cx="5429355" cy="1089781"/>
          </a:xfrm>
        </p:spPr>
        <p:txBody>
          <a:bodyPr anchor="ctr">
            <a:normAutofit/>
          </a:bodyPr>
          <a:lstStyle>
            <a:lvl1pPr marL="0" indent="0" algn="ctr">
              <a:lnSpc>
                <a:spcPct val="100000"/>
              </a:lnSpc>
              <a:spcBef>
                <a:spcPts val="0"/>
              </a:spcBef>
              <a:buNone/>
              <a:defRPr sz="6400" b="1" cap="all" baseline="0">
                <a:solidFill>
                  <a:schemeClr val="bg1"/>
                </a:solidFill>
              </a:defRPr>
            </a:lvl1pPr>
          </a:lstStyle>
          <a:p>
            <a:pPr lvl="0"/>
            <a:r>
              <a:rPr lang="en-US"/>
              <a:t>THANK YOU</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6"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hank You New">
    <p:spTree>
      <p:nvGrpSpPr>
        <p:cNvPr id="1" name=""/>
        <p:cNvGrpSpPr/>
        <p:nvPr/>
      </p:nvGrpSpPr>
      <p:grpSpPr>
        <a:xfrm>
          <a:off x="0" y="0"/>
          <a:ext cx="0" cy="0"/>
          <a:chOff x="0" y="0"/>
          <a:chExt cx="0" cy="0"/>
        </a:xfrm>
      </p:grpSpPr>
      <p:pic>
        <p:nvPicPr>
          <p:cNvPr id="4" name="Picture 3" descr="A picture containing people, building, group&#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pic>
        <p:nvPicPr>
          <p:cNvPr id="32" name="Picture 2" descr="Image result for sify logo"/>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p:cNvSpPr>
            <a:spLocks noGrp="1"/>
          </p:cNvSpPr>
          <p:nvPr>
            <p:ph type="body" sz="quarter" idx="11" hasCustomPrompt="1"/>
          </p:nvPr>
        </p:nvSpPr>
        <p:spPr>
          <a:xfrm>
            <a:off x="3381323" y="3429000"/>
            <a:ext cx="5429355" cy="1089781"/>
          </a:xfrm>
        </p:spPr>
        <p:txBody>
          <a:bodyPr anchor="ctr">
            <a:normAutofit/>
          </a:bodyPr>
          <a:lstStyle>
            <a:lvl1pPr marL="0" indent="0" algn="ctr">
              <a:lnSpc>
                <a:spcPct val="100000"/>
              </a:lnSpc>
              <a:spcBef>
                <a:spcPts val="0"/>
              </a:spcBef>
              <a:buNone/>
              <a:defRPr sz="6400" b="1" cap="all" baseline="0">
                <a:solidFill>
                  <a:srgbClr val="BED730"/>
                </a:solidFill>
              </a:defRPr>
            </a:lvl1pPr>
          </a:lstStyle>
          <a:p>
            <a:pPr lvl="0"/>
            <a:r>
              <a:rPr lang="en-US"/>
              <a:t>THANK YOU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hank You N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Rectangle 1"/>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27" name="Picture 26"/>
          <p:cNvPicPr>
            <a:picLocks noChangeAspect="1"/>
          </p:cNvPicPr>
          <p:nvPr userDrawn="1"/>
        </p:nvPicPr>
        <p:blipFill>
          <a:blip r:embed="rId3" cstate="screen">
            <a:biLevel thresh="25000"/>
          </a:blip>
          <a:stretch>
            <a:fillRect/>
          </a:stretch>
        </p:blipFill>
        <p:spPr>
          <a:xfrm>
            <a:off x="431800" y="154952"/>
            <a:ext cx="1207144" cy="1013251"/>
          </a:xfrm>
          <a:prstGeom prst="rect">
            <a:avLst/>
          </a:prstGeom>
        </p:spPr>
      </p:pic>
      <p:cxnSp>
        <p:nvCxnSpPr>
          <p:cNvPr id="3" name="Straight Connector 2"/>
          <p:cNvCxnSpPr/>
          <p:nvPr userDrawn="1"/>
        </p:nvCxnSpPr>
        <p:spPr>
          <a:xfrm>
            <a:off x="1" y="3626089"/>
            <a:ext cx="5856815"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screen">
            <a:biLevel thresh="25000"/>
          </a:blip>
          <a:stretch>
            <a:fillRect/>
          </a:stretch>
        </p:blipFill>
        <p:spPr>
          <a:xfrm>
            <a:off x="447972" y="3826631"/>
            <a:ext cx="5392669" cy="477476"/>
          </a:xfrm>
          <a:prstGeom prst="rect">
            <a:avLst/>
          </a:prstGeom>
        </p:spPr>
      </p:pic>
      <p:sp>
        <p:nvSpPr>
          <p:cNvPr id="6" name="Text Placeholder 3"/>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THANK YOU</a:t>
            </a:r>
          </a:p>
        </p:txBody>
      </p:sp>
      <p:pic>
        <p:nvPicPr>
          <p:cNvPr id="7" name="Picture 2" descr="Image result for sify logo"/>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Slide Number Placeholder 2"/>
          <p:cNvSpPr>
            <a:spLocks noGrp="1"/>
          </p:cNvSpPr>
          <p:nvPr>
            <p:ph type="sldNum" sz="quarter" idx="10"/>
          </p:nvPr>
        </p:nvSpPr>
        <p:spPr/>
        <p:txBody>
          <a:bodyPr/>
          <a:lstStyle/>
          <a:p>
            <a:fld id="{D6AB342A-830E-438F-A6A8-BEDF509AB0A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Full Blank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24257"/>
            <a:ext cx="12192000" cy="6858000"/>
          </a:xfrm>
          <a:prstGeom prst="rect">
            <a:avLst/>
          </a:prstGeom>
        </p:spPr>
      </p:pic>
      <p:sp>
        <p:nvSpPr>
          <p:cNvPr id="5" name="Rectangle 4"/>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12191999" cy="6858000"/>
          </a:xfrm>
          <a:prstGeom prst="rect">
            <a:avLst/>
          </a:prstGeom>
        </p:spPr>
      </p:pic>
      <p:sp>
        <p:nvSpPr>
          <p:cNvPr id="4" name="Rectangle 3"/>
          <p:cNvSpPr/>
          <p:nvPr userDrawn="1"/>
        </p:nvSpPr>
        <p:spPr>
          <a:xfrm>
            <a:off x="3"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11" name="Title 4"/>
          <p:cNvSpPr>
            <a:spLocks noGrp="1"/>
          </p:cNvSpPr>
          <p:nvPr>
            <p:ph type="title" hasCustomPrompt="1"/>
          </p:nvPr>
        </p:nvSpPr>
        <p:spPr>
          <a:xfrm>
            <a:off x="432000" y="251323"/>
            <a:ext cx="11328200" cy="584763"/>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2" name="TextBox 1"/>
          <p:cNvSpPr txBox="1"/>
          <p:nvPr userDrawn="1"/>
        </p:nvSpPr>
        <p:spPr>
          <a:xfrm>
            <a:off x="116621" y="6483569"/>
            <a:ext cx="1783155" cy="235898"/>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sz="935"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935"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srcRect/>
          <a:stretch>
            <a:fill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1675"/>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p:cNvSpPr>
            <a:spLocks noGrp="1"/>
          </p:cNvSpPr>
          <p:nvPr>
            <p:ph type="body" sz="quarter" idx="13" hasCustomPrompt="1"/>
          </p:nvPr>
        </p:nvSpPr>
        <p:spPr>
          <a:xfrm>
            <a:off x="431800" y="2037685"/>
            <a:ext cx="7745549" cy="1391316"/>
          </a:xfrm>
        </p:spPr>
        <p:txBody>
          <a:bodyPr>
            <a:noAutofit/>
          </a:bodyPr>
          <a:lstStyle>
            <a:lvl1pPr marL="0" indent="0">
              <a:lnSpc>
                <a:spcPct val="100000"/>
              </a:lnSpc>
              <a:spcBef>
                <a:spcPts val="0"/>
              </a:spcBef>
              <a:buNone/>
              <a:defRPr sz="4265" b="1" cap="none" baseline="0">
                <a:solidFill>
                  <a:schemeClr val="bg1"/>
                </a:solidFill>
              </a:defRPr>
            </a:lvl1pPr>
          </a:lstStyle>
          <a:p>
            <a:pPr lvl="0"/>
            <a:r>
              <a:rPr lang="en-US" dirty="0"/>
              <a:t>TITLE OF THE SLIDE - LINE ONE</a:t>
            </a:r>
            <a:endParaRPr lang="en-IN" dirty="0"/>
          </a:p>
        </p:txBody>
      </p:sp>
      <p:sp>
        <p:nvSpPr>
          <p:cNvPr id="6" name="Text Placeholder 16"/>
          <p:cNvSpPr>
            <a:spLocks noGrp="1"/>
          </p:cNvSpPr>
          <p:nvPr>
            <p:ph type="body" sz="quarter" idx="14" hasCustomPrompt="1"/>
          </p:nvPr>
        </p:nvSpPr>
        <p:spPr>
          <a:xfrm>
            <a:off x="431801" y="3429001"/>
            <a:ext cx="7246897" cy="590460"/>
          </a:xfrm>
        </p:spPr>
        <p:txBody>
          <a:bodyPr>
            <a:noAutofit/>
          </a:bodyPr>
          <a:lstStyle>
            <a:lvl1pPr marL="0" indent="0">
              <a:lnSpc>
                <a:spcPct val="100000"/>
              </a:lnSpc>
              <a:spcBef>
                <a:spcPts val="0"/>
              </a:spcBef>
              <a:buNone/>
              <a:defRPr sz="2665" b="1" baseline="0">
                <a:solidFill>
                  <a:srgbClr val="BED730"/>
                </a:solidFill>
              </a:defRPr>
            </a:lvl1pPr>
          </a:lstStyle>
          <a:p>
            <a:pPr lvl="0"/>
            <a:r>
              <a:rPr lang="en-US" dirty="0"/>
              <a:t>Line two</a:t>
            </a:r>
          </a:p>
        </p:txBody>
      </p:sp>
      <p:sp>
        <p:nvSpPr>
          <p:cNvPr id="7" name="Text Placeholder 16"/>
          <p:cNvSpPr>
            <a:spLocks noGrp="1"/>
          </p:cNvSpPr>
          <p:nvPr>
            <p:ph type="body" sz="quarter" idx="15" hasCustomPrompt="1"/>
          </p:nvPr>
        </p:nvSpPr>
        <p:spPr>
          <a:xfrm>
            <a:off x="431801" y="4477962"/>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29C35-7975-15E8-D323-7DF8539843F3}"/>
              </a:ext>
            </a:extLst>
          </p:cNvPr>
          <p:cNvPicPr>
            <a:picLocks noChangeAspect="1"/>
          </p:cNvPicPr>
          <p:nvPr userDrawn="1"/>
        </p:nvPicPr>
        <p:blipFill>
          <a:blip r:embed="rId2"/>
          <a:srcRect t="7982" b="7982"/>
          <a:stretch/>
        </p:blipFill>
        <p:spPr>
          <a:xfrm>
            <a:off x="-24630" y="0"/>
            <a:ext cx="12241259" cy="6858000"/>
          </a:xfrm>
          <a:prstGeom prst="rect">
            <a:avLst/>
          </a:prstGeom>
        </p:spPr>
      </p:pic>
      <p:sp>
        <p:nvSpPr>
          <p:cNvPr id="6" name="Rectangle 5">
            <a:extLst>
              <a:ext uri="{FF2B5EF4-FFF2-40B4-BE49-F238E27FC236}">
                <a16:creationId xmlns:a16="http://schemas.microsoft.com/office/drawing/2014/main" id="{B7AAEB03-96EE-CBDE-8BD1-118B2B37055C}"/>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 name="Text Placeholder 16">
            <a:extLst>
              <a:ext uri="{FF2B5EF4-FFF2-40B4-BE49-F238E27FC236}">
                <a16:creationId xmlns:a16="http://schemas.microsoft.com/office/drawing/2014/main" id="{36876629-C758-686E-1A89-9E2E73235CE5}"/>
              </a:ext>
            </a:extLst>
          </p:cNvPr>
          <p:cNvSpPr>
            <a:spLocks noGrp="1"/>
          </p:cNvSpPr>
          <p:nvPr>
            <p:ph type="body" sz="quarter" idx="13" hasCustomPrompt="1"/>
          </p:nvPr>
        </p:nvSpPr>
        <p:spPr>
          <a:xfrm>
            <a:off x="431799" y="2089085"/>
            <a:ext cx="5425017" cy="1196480"/>
          </a:xfrm>
        </p:spPr>
        <p:txBody>
          <a:bodyPr>
            <a:noAutofit/>
          </a:bodyPr>
          <a:lstStyle>
            <a:lvl1pPr marL="0" indent="0">
              <a:lnSpc>
                <a:spcPct val="100000"/>
              </a:lnSpc>
              <a:spcBef>
                <a:spcPts val="0"/>
              </a:spcBef>
              <a:buNone/>
              <a:defRPr sz="3733" b="1" cap="none" baseline="0">
                <a:solidFill>
                  <a:schemeClr val="bg1"/>
                </a:solidFill>
              </a:defRPr>
            </a:lvl1pPr>
          </a:lstStyle>
          <a:p>
            <a:pPr lvl="0"/>
            <a:r>
              <a:rPr lang="en-US" dirty="0"/>
              <a:t>TITLE OF THE SLIDE - LINE ONE</a:t>
            </a:r>
            <a:endParaRPr lang="en-IN" dirty="0"/>
          </a:p>
        </p:txBody>
      </p:sp>
      <p:sp>
        <p:nvSpPr>
          <p:cNvPr id="5" name="Text Placeholder 16">
            <a:extLst>
              <a:ext uri="{FF2B5EF4-FFF2-40B4-BE49-F238E27FC236}">
                <a16:creationId xmlns:a16="http://schemas.microsoft.com/office/drawing/2014/main" id="{08982AFA-66B7-DEDE-3320-A1231BB21826}"/>
              </a:ext>
            </a:extLst>
          </p:cNvPr>
          <p:cNvSpPr>
            <a:spLocks noGrp="1"/>
          </p:cNvSpPr>
          <p:nvPr>
            <p:ph type="body" sz="quarter" idx="15" hasCustomPrompt="1"/>
          </p:nvPr>
        </p:nvSpPr>
        <p:spPr>
          <a:xfrm>
            <a:off x="431801" y="4948210"/>
            <a:ext cx="4214451" cy="353327"/>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
        <p:nvSpPr>
          <p:cNvPr id="4" name="Text Placeholder 16">
            <a:extLst>
              <a:ext uri="{FF2B5EF4-FFF2-40B4-BE49-F238E27FC236}">
                <a16:creationId xmlns:a16="http://schemas.microsoft.com/office/drawing/2014/main" id="{592D86EA-298D-989C-37F2-7B16EBA48695}"/>
              </a:ext>
            </a:extLst>
          </p:cNvPr>
          <p:cNvSpPr>
            <a:spLocks noGrp="1"/>
          </p:cNvSpPr>
          <p:nvPr>
            <p:ph type="body" sz="quarter" idx="14" hasCustomPrompt="1"/>
          </p:nvPr>
        </p:nvSpPr>
        <p:spPr>
          <a:xfrm>
            <a:off x="431801" y="3293345"/>
            <a:ext cx="5425016"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Tree>
    <p:extLst>
      <p:ext uri="{BB962C8B-B14F-4D97-AF65-F5344CB8AC3E}">
        <p14:creationId xmlns:p14="http://schemas.microsoft.com/office/powerpoint/2010/main" val="50209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12192000" cy="68580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431800" y="2058559"/>
            <a:ext cx="7745549" cy="1664677"/>
          </a:xfrm>
        </p:spPr>
        <p:txBody>
          <a:bodyPr>
            <a:noAutofit/>
          </a:bodyPr>
          <a:lstStyle>
            <a:lvl1pPr marL="0" indent="0">
              <a:lnSpc>
                <a:spcPct val="100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431801" y="3724910"/>
            <a:ext cx="7246897" cy="590460"/>
          </a:xfrm>
        </p:spPr>
        <p:txBody>
          <a:bodyPr>
            <a:noAutofit/>
          </a:bodyPr>
          <a:lstStyle>
            <a:lvl1pPr marL="0" indent="0">
              <a:lnSpc>
                <a:spcPct val="100000"/>
              </a:lnSpc>
              <a:spcBef>
                <a:spcPts val="0"/>
              </a:spcBef>
              <a:buNone/>
              <a:defRPr sz="2667"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431801" y="4315370"/>
            <a:ext cx="3370175" cy="369471"/>
          </a:xfrm>
        </p:spPr>
        <p:txBody>
          <a:bodyPr anchor="t">
            <a:noAutofit/>
          </a:bodyPr>
          <a:lstStyle>
            <a:lvl1pPr marL="0" indent="0">
              <a:lnSpc>
                <a:spcPts val="2400"/>
              </a:lnSpc>
              <a:buNone/>
              <a:defRPr sz="16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1275500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38733390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3678"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4285187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7"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5" y="2687701"/>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10"/>
            <a:ext cx="12200673" cy="1760897"/>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3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9" y="312669"/>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9" y="5097103"/>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1176088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10"/>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45540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F07F-8927-0807-63A5-3AA203DDB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BB01D-8DF5-C466-CD54-24B40DF4E1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9E21-264A-26AE-1391-5B641B0498DE}"/>
              </a:ext>
            </a:extLst>
          </p:cNvPr>
          <p:cNvSpPr>
            <a:spLocks noGrp="1"/>
          </p:cNvSpPr>
          <p:nvPr>
            <p:ph type="dt" sz="half" idx="10"/>
          </p:nvPr>
        </p:nvSpPr>
        <p:spPr/>
        <p:txBody>
          <a:bodyPr/>
          <a:lstStyle/>
          <a:p>
            <a:fld id="{4B18486B-676C-4795-BD85-24CC043E6856}" type="datetimeFigureOut">
              <a:rPr lang="en-US" smtClean="0"/>
              <a:t>3/24/2025</a:t>
            </a:fld>
            <a:endParaRPr lang="en-US" dirty="0"/>
          </a:p>
        </p:txBody>
      </p:sp>
      <p:sp>
        <p:nvSpPr>
          <p:cNvPr id="5" name="Footer Placeholder 4">
            <a:extLst>
              <a:ext uri="{FF2B5EF4-FFF2-40B4-BE49-F238E27FC236}">
                <a16:creationId xmlns:a16="http://schemas.microsoft.com/office/drawing/2014/main" id="{EEDCBF64-4268-7D76-0292-F720788F5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2BD9E-0A6F-F01C-4E5E-D78239DDE79D}"/>
              </a:ext>
            </a:extLst>
          </p:cNvPr>
          <p:cNvSpPr>
            <a:spLocks noGrp="1"/>
          </p:cNvSpPr>
          <p:nvPr>
            <p:ph type="sldNum" sz="quarter" idx="12"/>
          </p:nvPr>
        </p:nvSpPr>
        <p:spPr/>
        <p:txBody>
          <a:bodyPr/>
          <a:lstStyle/>
          <a:p>
            <a:fld id="{142F0DB1-EBAB-4B83-9989-B540D30F91E9}" type="slidenum">
              <a:rPr lang="en-US" smtClean="0"/>
              <a:t>‹#›</a:t>
            </a:fld>
            <a:endParaRPr lang="en-US" dirty="0"/>
          </a:p>
        </p:txBody>
      </p:sp>
    </p:spTree>
    <p:extLst>
      <p:ext uri="{BB962C8B-B14F-4D97-AF65-F5344CB8AC3E}">
        <p14:creationId xmlns:p14="http://schemas.microsoft.com/office/powerpoint/2010/main" val="1552107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432000" y="297455"/>
            <a:ext cx="1011408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2643" y="216539"/>
            <a:ext cx="861752" cy="574501"/>
          </a:xfrm>
          <a:prstGeom prst="rect">
            <a:avLst/>
          </a:prstGeom>
        </p:spPr>
      </p:pic>
    </p:spTree>
    <p:extLst>
      <p:ext uri="{BB962C8B-B14F-4D97-AF65-F5344CB8AC3E}">
        <p14:creationId xmlns:p14="http://schemas.microsoft.com/office/powerpoint/2010/main" val="3390436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743142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432000" y="307714"/>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457670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12"/>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116620" y="6483569"/>
            <a:ext cx="1783155" cy="2358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933"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93661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A3AB1514-4AD3-104C-0449-D800EF178688}"/>
              </a:ext>
            </a:extLst>
          </p:cNvPr>
          <p:cNvSpPr>
            <a:spLocks noGrp="1"/>
          </p:cNvSpPr>
          <p:nvPr>
            <p:ph type="title" hasCustomPrompt="1"/>
          </p:nvPr>
        </p:nvSpPr>
        <p:spPr>
          <a:xfrm>
            <a:off x="431802" y="297487"/>
            <a:ext cx="11328300" cy="523210"/>
          </a:xfrm>
        </p:spPr>
        <p:txBody>
          <a:bodyPr/>
          <a:lstStyle>
            <a:lvl1pPr>
              <a:defRPr sz="28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79770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5"/>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6"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dirty="0"/>
          </a:p>
        </p:txBody>
      </p:sp>
      <p:sp>
        <p:nvSpPr>
          <p:cNvPr id="26" name="Rectangle 25">
            <a:extLst>
              <a:ext uri="{FF2B5EF4-FFF2-40B4-BE49-F238E27FC236}">
                <a16:creationId xmlns:a16="http://schemas.microsoft.com/office/drawing/2014/main" id="{8AD19607-E94E-48EE-A274-950F2411742E}"/>
              </a:ext>
            </a:extLst>
          </p:cNvPr>
          <p:cNvSpPr/>
          <p:nvPr/>
        </p:nvSpPr>
        <p:spPr>
          <a:xfrm>
            <a:off x="-40567" y="4528460"/>
            <a:ext cx="12273133" cy="2329545"/>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4528459"/>
            <a:ext cx="11328400" cy="1781327"/>
          </a:xfrm>
        </p:spPr>
        <p:txBody>
          <a:bodyPr anchor="ctr">
            <a:normAutofit/>
          </a:bodyPr>
          <a:lstStyle>
            <a:lvl1pPr marL="0" indent="0" algn="ctr">
              <a:lnSpc>
                <a:spcPts val="4000"/>
              </a:lnSpc>
              <a:spcBef>
                <a:spcPts val="0"/>
              </a:spcBef>
              <a:buNone/>
              <a:defRPr sz="32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20"/>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20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8" name="Text Placeholder 7">
            <a:extLst>
              <a:ext uri="{FF2B5EF4-FFF2-40B4-BE49-F238E27FC236}">
                <a16:creationId xmlns:a16="http://schemas.microsoft.com/office/drawing/2014/main" id="{7B96C96F-C7C8-C29B-399C-54F1D5431F62}"/>
              </a:ext>
            </a:extLst>
          </p:cNvPr>
          <p:cNvSpPr>
            <a:spLocks noGrp="1"/>
          </p:cNvSpPr>
          <p:nvPr>
            <p:ph type="body" sz="quarter" idx="10"/>
          </p:nvPr>
        </p:nvSpPr>
        <p:spPr>
          <a:xfrm>
            <a:off x="1301749" y="2174876"/>
            <a:ext cx="1912939" cy="88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22169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8"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200" dirty="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431900" y="405295"/>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258009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07712"/>
            <a:ext cx="11328200" cy="502756"/>
          </a:xfrm>
        </p:spPr>
        <p:txBody>
          <a:bodyPr/>
          <a:lstStyle>
            <a:lvl1pPr>
              <a:defRPr sz="2667" baseline="0">
                <a:solidFill>
                  <a:srgbClr val="BED730"/>
                </a:solidFill>
                <a:latin typeface="TheSansOffice" panose="020B0503040302060204" pitchFamily="34" charset="0"/>
              </a:defRPr>
            </a:lvl1pPr>
          </a:lstStyle>
          <a:p>
            <a:r>
              <a:rPr lang="en-US"/>
              <a:t>TITLE OF THE SLIDE GOES HERE</a:t>
            </a:r>
          </a:p>
        </p:txBody>
      </p:sp>
      <p:sp>
        <p:nvSpPr>
          <p:cNvPr id="8" name="Text Placeholder 7">
            <a:extLst>
              <a:ext uri="{FF2B5EF4-FFF2-40B4-BE49-F238E27FC236}">
                <a16:creationId xmlns:a16="http://schemas.microsoft.com/office/drawing/2014/main" id="{7B96C96F-C7C8-C29B-399C-54F1D5431F62}"/>
              </a:ext>
            </a:extLst>
          </p:cNvPr>
          <p:cNvSpPr>
            <a:spLocks noGrp="1"/>
          </p:cNvSpPr>
          <p:nvPr>
            <p:ph type="body" sz="quarter" idx="10"/>
          </p:nvPr>
        </p:nvSpPr>
        <p:spPr>
          <a:xfrm>
            <a:off x="1301749" y="2174876"/>
            <a:ext cx="1912939" cy="887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8691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675"/>
            <a:ext cx="12192000" cy="6854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6895"/>
            <a:ext cx="12192000"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defRPr/>
            </a:pPr>
            <a:endParaRPr lang="en-IN" sz="2400">
              <a:solidFill>
                <a:prstClr val="white"/>
              </a:solidFill>
              <a:latin typeface="Trebuchet MS"/>
            </a:endParaRPr>
          </a:p>
        </p:txBody>
      </p:sp>
    </p:spTree>
    <p:extLst>
      <p:ext uri="{BB962C8B-B14F-4D97-AF65-F5344CB8AC3E}">
        <p14:creationId xmlns:p14="http://schemas.microsoft.com/office/powerpoint/2010/main" val="167079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5" y="1886858"/>
            <a:ext cx="5889719" cy="1854461"/>
          </a:xfrm>
        </p:spPr>
        <p:txBody>
          <a:bodyPr>
            <a:noAutofit/>
          </a:bodyPr>
          <a:lstStyle>
            <a:lvl1pPr marL="0" indent="0" algn="l">
              <a:lnSpc>
                <a:spcPts val="4533"/>
              </a:lnSpc>
              <a:spcBef>
                <a:spcPts val="0"/>
              </a:spcBef>
              <a:buNone/>
              <a:defRPr sz="4267" b="1" cap="all" baseline="0">
                <a:solidFill>
                  <a:schemeClr val="bg1"/>
                </a:solidFill>
              </a:defRPr>
            </a:lvl1pPr>
          </a:lstStyle>
          <a:p>
            <a:pPr lvl="0"/>
            <a:r>
              <a:rPr lang="en-US" dirty="0"/>
              <a:t>TITLE OF THE SLIDE - LINE ONE</a:t>
            </a:r>
            <a:endParaRPr lang="en-IN" dirty="0"/>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741319"/>
            <a:ext cx="5889717" cy="454763"/>
          </a:xfrm>
        </p:spPr>
        <p:txBody>
          <a:bodyPr>
            <a:noAutofit/>
          </a:bodyPr>
          <a:lstStyle>
            <a:lvl1pPr marL="0" indent="0">
              <a:lnSpc>
                <a:spcPts val="2667"/>
              </a:lnSpc>
              <a:spcBef>
                <a:spcPts val="0"/>
              </a:spcBef>
              <a:buNone/>
              <a:defRPr sz="2400" b="0" cap="none" baseline="0">
                <a:solidFill>
                  <a:srgbClr val="BED730"/>
                </a:solidFill>
              </a:defRPr>
            </a:lvl1pPr>
          </a:lstStyle>
          <a:p>
            <a:pPr lvl="0"/>
            <a:r>
              <a:rPr lang="en-US" dirty="0"/>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6" y="4556782"/>
            <a:ext cx="5889719" cy="369471"/>
          </a:xfrm>
        </p:spPr>
        <p:txBody>
          <a:bodyPr anchor="t">
            <a:noAutofit/>
          </a:bodyPr>
          <a:lstStyle>
            <a:lvl1pPr marL="0" indent="0">
              <a:lnSpc>
                <a:spcPts val="2400"/>
              </a:lnSpc>
              <a:buNone/>
              <a:defRPr sz="1600"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492609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DC31C4D-5BFA-4A28-0F7A-5F844745F56E}"/>
              </a:ext>
            </a:extLst>
          </p:cNvPr>
          <p:cNvSpPr/>
          <p:nvPr userDrawn="1"/>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395" y="216539"/>
            <a:ext cx="1152000" cy="768000"/>
          </a:xfrm>
          <a:prstGeom prst="rect">
            <a:avLst/>
          </a:prstGeom>
        </p:spPr>
      </p:pic>
      <p:sp>
        <p:nvSpPr>
          <p:cNvPr id="21" name="Text Placeholder 16">
            <a:extLst>
              <a:ext uri="{FF2B5EF4-FFF2-40B4-BE49-F238E27FC236}">
                <a16:creationId xmlns:a16="http://schemas.microsoft.com/office/drawing/2014/main" id="{401ED205-A923-49E8-FD8C-93607AC2168D}"/>
              </a:ext>
            </a:extLst>
          </p:cNvPr>
          <p:cNvSpPr>
            <a:spLocks noGrp="1"/>
          </p:cNvSpPr>
          <p:nvPr>
            <p:ph type="body" sz="quarter" idx="13" hasCustomPrompt="1"/>
          </p:nvPr>
        </p:nvSpPr>
        <p:spPr>
          <a:xfrm>
            <a:off x="445465" y="2494989"/>
            <a:ext cx="5411352" cy="1223571"/>
          </a:xfrm>
        </p:spPr>
        <p:txBody>
          <a:bodyPr>
            <a:noAutofit/>
          </a:bodyPr>
          <a:lstStyle>
            <a:lvl1pPr marL="0" indent="0">
              <a:lnSpc>
                <a:spcPts val="4000"/>
              </a:lnSpc>
              <a:spcBef>
                <a:spcPts val="0"/>
              </a:spcBef>
              <a:buNone/>
              <a:defRPr sz="4267" b="1" cap="none" baseline="0">
                <a:solidFill>
                  <a:schemeClr val="bg1"/>
                </a:solidFill>
              </a:defRPr>
            </a:lvl1pPr>
          </a:lstStyle>
          <a:p>
            <a:pPr lvl="0"/>
            <a:r>
              <a:rPr lang="en-US" dirty="0"/>
              <a:t>TITLE OF THE SLIDE - LINE ONE</a:t>
            </a:r>
            <a:endParaRPr lang="en-IN" dirty="0"/>
          </a:p>
        </p:txBody>
      </p:sp>
      <p:sp>
        <p:nvSpPr>
          <p:cNvPr id="22" name="Text Placeholder 16">
            <a:extLst>
              <a:ext uri="{FF2B5EF4-FFF2-40B4-BE49-F238E27FC236}">
                <a16:creationId xmlns:a16="http://schemas.microsoft.com/office/drawing/2014/main" id="{50CB36AF-F1AE-15EB-1F27-0D8643E1EFD5}"/>
              </a:ext>
            </a:extLst>
          </p:cNvPr>
          <p:cNvSpPr>
            <a:spLocks noGrp="1"/>
          </p:cNvSpPr>
          <p:nvPr>
            <p:ph type="body" sz="quarter" idx="14" hasCustomPrompt="1"/>
          </p:nvPr>
        </p:nvSpPr>
        <p:spPr>
          <a:xfrm>
            <a:off x="488042" y="3718560"/>
            <a:ext cx="9755085" cy="454763"/>
          </a:xfrm>
        </p:spPr>
        <p:txBody>
          <a:bodyPr>
            <a:noAutofit/>
          </a:bodyPr>
          <a:lstStyle>
            <a:lvl1pPr marL="0" indent="0">
              <a:lnSpc>
                <a:spcPts val="2667"/>
              </a:lnSpc>
              <a:spcBef>
                <a:spcPts val="0"/>
              </a:spcBef>
              <a:buNone/>
              <a:defRPr sz="2400" b="1" baseline="0">
                <a:solidFill>
                  <a:srgbClr val="BED730"/>
                </a:solidFill>
              </a:defRPr>
            </a:lvl1pPr>
          </a:lstStyle>
          <a:p>
            <a:pPr lvl="0"/>
            <a:r>
              <a:rPr lang="en-US" dirty="0"/>
              <a:t>Line two</a:t>
            </a:r>
          </a:p>
        </p:txBody>
      </p:sp>
      <p:sp>
        <p:nvSpPr>
          <p:cNvPr id="23" name="Text Placeholder 16">
            <a:extLst>
              <a:ext uri="{FF2B5EF4-FFF2-40B4-BE49-F238E27FC236}">
                <a16:creationId xmlns:a16="http://schemas.microsoft.com/office/drawing/2014/main" id="{CD3A67E4-2EC4-3E4D-F1A3-44CB7C5957F5}"/>
              </a:ext>
            </a:extLst>
          </p:cNvPr>
          <p:cNvSpPr>
            <a:spLocks noGrp="1"/>
          </p:cNvSpPr>
          <p:nvPr>
            <p:ph type="body" sz="quarter" idx="15" hasCustomPrompt="1"/>
          </p:nvPr>
        </p:nvSpPr>
        <p:spPr>
          <a:xfrm>
            <a:off x="488041" y="4192310"/>
            <a:ext cx="5368776" cy="369471"/>
          </a:xfrm>
        </p:spPr>
        <p:txBody>
          <a:bodyPr anchor="t">
            <a:noAutofit/>
          </a:bodyPr>
          <a:lstStyle>
            <a:lvl1pPr marL="0" indent="0">
              <a:lnSpc>
                <a:spcPts val="2400"/>
              </a:lnSpc>
              <a:buNone/>
              <a:defRPr sz="1867" b="0">
                <a:solidFill>
                  <a:schemeClr val="bg1">
                    <a:lumMod val="85000"/>
                  </a:schemeClr>
                </a:solidFill>
              </a:defRPr>
            </a:lvl1pPr>
          </a:lstStyle>
          <a:p>
            <a:pPr lvl="0"/>
            <a:r>
              <a:rPr lang="en-US" dirty="0"/>
              <a:t>Month 2024</a:t>
            </a:r>
          </a:p>
        </p:txBody>
      </p:sp>
    </p:spTree>
    <p:extLst>
      <p:ext uri="{BB962C8B-B14F-4D97-AF65-F5344CB8AC3E}">
        <p14:creationId xmlns:p14="http://schemas.microsoft.com/office/powerpoint/2010/main" val="3231907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2211"/>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51321"/>
            <a:ext cx="11328200" cy="584765"/>
          </a:xfrm>
        </p:spPr>
        <p:txBody>
          <a:bodyPr/>
          <a:lstStyle>
            <a:lvl1pPr>
              <a:defRPr sz="3200" baseline="0">
                <a:solidFill>
                  <a:srgbClr val="B9D30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3331354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230004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i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165511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cess sto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832733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cognitions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349038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111198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extLst>
      <p:ext uri="{BB962C8B-B14F-4D97-AF65-F5344CB8AC3E}">
        <p14:creationId xmlns:p14="http://schemas.microsoft.com/office/powerpoint/2010/main" val="51126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3345712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1" y="0"/>
            <a:ext cx="12192001"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347071" y="-33902"/>
            <a:ext cx="1592940" cy="15929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388419" y="5451545"/>
            <a:ext cx="8455620" cy="85823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2895485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a:xfrm>
            <a:off x="0" y="6356353"/>
            <a:ext cx="650240" cy="366183"/>
          </a:xfrm>
          <a:prstGeom prst="rect">
            <a:avLst/>
          </a:prstGeo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430188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12191999" cy="68580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12191999"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66707"/>
            <a:ext cx="11328200" cy="584765"/>
          </a:xfrm>
        </p:spPr>
        <p:txBody>
          <a:bodyPr/>
          <a:lstStyle>
            <a:lvl1pPr>
              <a:defRPr sz="3200" baseline="0">
                <a:solidFill>
                  <a:srgbClr val="BED730"/>
                </a:solidFill>
                <a:latin typeface="TheSansOffice" panose="020B0503040302060204" pitchFamily="34" charset="0"/>
              </a:defRPr>
            </a:lvl1pPr>
          </a:lstStyle>
          <a:p>
            <a:r>
              <a:rPr lang="en-US" dirty="0"/>
              <a:t>TITLE OF THE SLIDE GOES HERE</a:t>
            </a:r>
          </a:p>
        </p:txBody>
      </p:sp>
    </p:spTree>
    <p:extLst>
      <p:ext uri="{BB962C8B-B14F-4D97-AF65-F5344CB8AC3E}">
        <p14:creationId xmlns:p14="http://schemas.microsoft.com/office/powerpoint/2010/main" val="2358656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ner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432000" y="266706"/>
            <a:ext cx="11328200" cy="584765"/>
          </a:xfrm>
        </p:spPr>
        <p:txBody>
          <a:bodyPr/>
          <a:lstStyle>
            <a:lvl1pPr>
              <a:defRPr sz="3200" baseline="0">
                <a:solidFill>
                  <a:schemeClr val="tx2">
                    <a:lumMod val="75000"/>
                  </a:schemeClr>
                </a:solidFill>
                <a:latin typeface="TheSansOffice" panose="020B0503040302060204" pitchFamily="34" charset="0"/>
              </a:defRPr>
            </a:lvl1pPr>
          </a:lstStyle>
          <a:p>
            <a:r>
              <a:rPr lang="en-US" dirty="0"/>
              <a:t>TITLE OF THE SLIDE GOES HERE</a:t>
            </a:r>
          </a:p>
        </p:txBody>
      </p:sp>
      <p:grpSp>
        <p:nvGrpSpPr>
          <p:cNvPr id="4" name="Group 3">
            <a:extLst>
              <a:ext uri="{FF2B5EF4-FFF2-40B4-BE49-F238E27FC236}">
                <a16:creationId xmlns:a16="http://schemas.microsoft.com/office/drawing/2014/main" id="{E5BCA724-2F54-D25C-9101-FB707B853FC7}"/>
              </a:ext>
            </a:extLst>
          </p:cNvPr>
          <p:cNvGrpSpPr/>
          <p:nvPr userDrawn="1"/>
        </p:nvGrpSpPr>
        <p:grpSpPr>
          <a:xfrm>
            <a:off x="8887461" y="6323439"/>
            <a:ext cx="3462089" cy="535853"/>
            <a:chOff x="6671310" y="4750199"/>
            <a:chExt cx="2596567" cy="401890"/>
          </a:xfrm>
        </p:grpSpPr>
        <p:sp>
          <p:nvSpPr>
            <p:cNvPr id="5" name="TextBox 4">
              <a:extLst>
                <a:ext uri="{FF2B5EF4-FFF2-40B4-BE49-F238E27FC236}">
                  <a16:creationId xmlns:a16="http://schemas.microsoft.com/office/drawing/2014/main" id="{1AA2B4ED-3DA2-E6C9-B230-EC26CD9B9925}"/>
                </a:ext>
              </a:extLst>
            </p:cNvPr>
            <p:cNvSpPr txBox="1"/>
            <p:nvPr userDrawn="1"/>
          </p:nvSpPr>
          <p:spPr>
            <a:xfrm>
              <a:off x="6671310" y="4750199"/>
              <a:ext cx="2146935" cy="176924"/>
            </a:xfrm>
            <a:prstGeom prst="rect">
              <a:avLst/>
            </a:prstGeom>
            <a:noFill/>
          </p:spPr>
          <p:txBody>
            <a:bodyPr wrap="square" rtlCol="0">
              <a:spAutoFit/>
            </a:bodyPr>
            <a:lstStyle/>
            <a:p>
              <a:pPr algn="r"/>
              <a:r>
                <a:rPr lang="en-US" sz="933">
                  <a:solidFill>
                    <a:srgbClr val="556677"/>
                  </a:solidFill>
                </a:rPr>
                <a:t>YOUR DIGITAL BRIDGE FOR TRANSFORMATION</a:t>
              </a:r>
              <a:endParaRPr lang="en-US" sz="933" baseline="30000">
                <a:solidFill>
                  <a:srgbClr val="556677"/>
                </a:solidFill>
              </a:endParaRPr>
            </a:p>
          </p:txBody>
        </p:sp>
        <p:sp>
          <p:nvSpPr>
            <p:cNvPr id="15" name="TextBox 14">
              <a:extLst>
                <a:ext uri="{FF2B5EF4-FFF2-40B4-BE49-F238E27FC236}">
                  <a16:creationId xmlns:a16="http://schemas.microsoft.com/office/drawing/2014/main" id="{FB3F1B32-B078-9D5C-EADA-91BB9E8A2658}"/>
                </a:ext>
              </a:extLst>
            </p:cNvPr>
            <p:cNvSpPr txBox="1"/>
            <p:nvPr userDrawn="1"/>
          </p:nvSpPr>
          <p:spPr>
            <a:xfrm>
              <a:off x="8880055" y="4750199"/>
              <a:ext cx="387822" cy="176924"/>
            </a:xfrm>
            <a:prstGeom prst="rect">
              <a:avLst/>
            </a:prstGeom>
            <a:noFill/>
          </p:spPr>
          <p:txBody>
            <a:bodyPr wrap="square" rtlCol="0">
              <a:spAutoFit/>
            </a:bodyPr>
            <a:lstStyle/>
            <a:p>
              <a:pPr algn="l"/>
              <a:r>
                <a:rPr lang="en-US" sz="933" b="1">
                  <a:solidFill>
                    <a:srgbClr val="A2B800"/>
                  </a:solidFill>
                </a:rPr>
                <a:t>4.0</a:t>
              </a:r>
              <a:endParaRPr lang="en-US" sz="933" b="1" baseline="30000">
                <a:solidFill>
                  <a:srgbClr val="A2B800"/>
                </a:solidFill>
              </a:endParaRPr>
            </a:p>
          </p:txBody>
        </p:sp>
        <p:sp>
          <p:nvSpPr>
            <p:cNvPr id="17" name="Rectangle 16">
              <a:extLst>
                <a:ext uri="{FF2B5EF4-FFF2-40B4-BE49-F238E27FC236}">
                  <a16:creationId xmlns:a16="http://schemas.microsoft.com/office/drawing/2014/main" id="{DCE4102C-2A63-1EEA-64F6-EB0132D1F5AD}"/>
                </a:ext>
              </a:extLst>
            </p:cNvPr>
            <p:cNvSpPr/>
            <p:nvPr userDrawn="1"/>
          </p:nvSpPr>
          <p:spPr>
            <a:xfrm>
              <a:off x="8774645" y="4792089"/>
              <a:ext cx="44291" cy="36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17">
              <a:extLst>
                <a:ext uri="{FF2B5EF4-FFF2-40B4-BE49-F238E27FC236}">
                  <a16:creationId xmlns:a16="http://schemas.microsoft.com/office/drawing/2014/main" id="{81CEB539-D520-63D5-20CC-20C675899EB8}"/>
                </a:ext>
              </a:extLst>
            </p:cNvPr>
            <p:cNvSpPr/>
            <p:nvPr userDrawn="1"/>
          </p:nvSpPr>
          <p:spPr>
            <a:xfrm rot="16200000">
              <a:off x="7867908" y="4016177"/>
              <a:ext cx="44291" cy="1980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9" name="Rectangle 18">
              <a:extLst>
                <a:ext uri="{FF2B5EF4-FFF2-40B4-BE49-F238E27FC236}">
                  <a16:creationId xmlns:a16="http://schemas.microsoft.com/office/drawing/2014/main" id="{EC53FC72-8F31-A0D6-D271-CF729B91DC33}"/>
                </a:ext>
              </a:extLst>
            </p:cNvPr>
            <p:cNvSpPr/>
            <p:nvPr userDrawn="1"/>
          </p:nvSpPr>
          <p:spPr>
            <a:xfrm rot="16200000">
              <a:off x="7845195" y="3989593"/>
              <a:ext cx="17717" cy="1908000"/>
            </a:xfrm>
            <a:prstGeom prst="rect">
              <a:avLst/>
            </a:prstGeom>
            <a:solidFill>
              <a:srgbClr val="646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3" name="Group 22">
              <a:extLst>
                <a:ext uri="{FF2B5EF4-FFF2-40B4-BE49-F238E27FC236}">
                  <a16:creationId xmlns:a16="http://schemas.microsoft.com/office/drawing/2014/main" id="{5B78BF8F-027A-C0DE-2164-123B96B3D8FB}"/>
                </a:ext>
              </a:extLst>
            </p:cNvPr>
            <p:cNvGrpSpPr/>
            <p:nvPr userDrawn="1"/>
          </p:nvGrpSpPr>
          <p:grpSpPr>
            <a:xfrm>
              <a:off x="8893110" y="4792089"/>
              <a:ext cx="260291" cy="360000"/>
              <a:chOff x="7976131" y="1661056"/>
              <a:chExt cx="1057822" cy="1463036"/>
            </a:xfrm>
          </p:grpSpPr>
          <p:sp>
            <p:nvSpPr>
              <p:cNvPr id="16" name="Rectangle 15">
                <a:extLst>
                  <a:ext uri="{FF2B5EF4-FFF2-40B4-BE49-F238E27FC236}">
                    <a16:creationId xmlns:a16="http://schemas.microsoft.com/office/drawing/2014/main" id="{EBE81DD7-F90C-6288-C90C-BF289BD134C7}"/>
                  </a:ext>
                </a:extLst>
              </p:cNvPr>
              <p:cNvSpPr/>
              <p:nvPr userDrawn="1"/>
            </p:nvSpPr>
            <p:spPr>
              <a:xfrm>
                <a:off x="7976131" y="1661056"/>
                <a:ext cx="179998" cy="1463036"/>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0" name="Rectangle 19">
                <a:extLst>
                  <a:ext uri="{FF2B5EF4-FFF2-40B4-BE49-F238E27FC236}">
                    <a16:creationId xmlns:a16="http://schemas.microsoft.com/office/drawing/2014/main" id="{FFC19048-230B-BC64-9CB2-50A0549381CA}"/>
                  </a:ext>
                </a:extLst>
              </p:cNvPr>
              <p:cNvSpPr/>
              <p:nvPr userDrawn="1"/>
            </p:nvSpPr>
            <p:spPr>
              <a:xfrm rot="16200000">
                <a:off x="8563875" y="1867116"/>
                <a:ext cx="72002" cy="81930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a:extLst>
                  <a:ext uri="{FF2B5EF4-FFF2-40B4-BE49-F238E27FC236}">
                    <a16:creationId xmlns:a16="http://schemas.microsoft.com/office/drawing/2014/main" id="{0E04874D-CCEC-5BA6-2083-97AF04E8384B}"/>
                  </a:ext>
                </a:extLst>
              </p:cNvPr>
              <p:cNvSpPr/>
              <p:nvPr userDrawn="1"/>
            </p:nvSpPr>
            <p:spPr>
              <a:xfrm rot="16200000">
                <a:off x="8505043" y="2092200"/>
                <a:ext cx="179998" cy="877822"/>
              </a:xfrm>
              <a:prstGeom prst="rect">
                <a:avLst/>
              </a:prstGeom>
              <a:solidFill>
                <a:srgbClr val="B9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grpSp>
      <p:sp>
        <p:nvSpPr>
          <p:cNvPr id="11" name="Rectangle: Top Corners Rounded 10">
            <a:extLst>
              <a:ext uri="{FF2B5EF4-FFF2-40B4-BE49-F238E27FC236}">
                <a16:creationId xmlns:a16="http://schemas.microsoft.com/office/drawing/2014/main" id="{781E3FBB-6F61-F616-D283-0F532E097246}"/>
              </a:ext>
            </a:extLst>
          </p:cNvPr>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3" name="TextBox 12">
            <a:extLst>
              <a:ext uri="{FF2B5EF4-FFF2-40B4-BE49-F238E27FC236}">
                <a16:creationId xmlns:a16="http://schemas.microsoft.com/office/drawing/2014/main" id="{8C0AC7D4-FF68-A25B-EEAC-CF23363021EA}"/>
              </a:ext>
            </a:extLst>
          </p:cNvPr>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7" smtClean="0">
                <a:solidFill>
                  <a:schemeClr val="bg1">
                    <a:lumMod val="75000"/>
                  </a:schemeClr>
                </a:solidFill>
              </a:rPr>
              <a:pPr/>
              <a:t>‹#›</a:t>
            </a:fld>
            <a:endParaRPr lang="en-US" sz="1067">
              <a:solidFill>
                <a:schemeClr val="bg1">
                  <a:lumMod val="75000"/>
                </a:schemeClr>
              </a:solidFill>
            </a:endParaRPr>
          </a:p>
        </p:txBody>
      </p:sp>
    </p:spTree>
    <p:extLst>
      <p:ext uri="{BB962C8B-B14F-4D97-AF65-F5344CB8AC3E}">
        <p14:creationId xmlns:p14="http://schemas.microsoft.com/office/powerpoint/2010/main" val="206849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1"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descr="A picture containing blur, night sky&#10;&#10;Description automatically generated">
            <a:extLst>
              <a:ext uri="{FF2B5EF4-FFF2-40B4-BE49-F238E27FC236}">
                <a16:creationId xmlns:a16="http://schemas.microsoft.com/office/drawing/2014/main" id="{047B3706-9C5E-55E3-DCC3-D2D18798D5DF}"/>
              </a:ext>
            </a:extLst>
          </p:cNvPr>
          <p:cNvPicPr>
            <a:picLocks noChangeAspect="1"/>
          </p:cNvPicPr>
          <p:nvPr userDrawn="1"/>
        </p:nvPicPr>
        <p:blipFill>
          <a:blip r:embed="rId2">
            <a:grayscl/>
            <a:extLst>
              <a:ext uri="{28A0092B-C50C-407E-A947-70E740481C1C}">
                <a14:useLocalDpi xmlns:a14="http://schemas.microsoft.com/office/drawing/2010/main"/>
              </a:ext>
            </a:extLst>
          </a:blip>
          <a:stretch>
            <a:fillRect/>
          </a:stretch>
        </p:blipFill>
        <p:spPr>
          <a:xfrm>
            <a:off x="0" y="1674"/>
            <a:ext cx="12192000" cy="6854653"/>
          </a:xfrm>
          <a:prstGeom prst="rect">
            <a:avLst/>
          </a:prstGeom>
        </p:spPr>
      </p:pic>
      <p:sp>
        <p:nvSpPr>
          <p:cNvPr id="3" name="Rectangle 2">
            <a:extLst>
              <a:ext uri="{FF2B5EF4-FFF2-40B4-BE49-F238E27FC236}">
                <a16:creationId xmlns:a16="http://schemas.microsoft.com/office/drawing/2014/main" id="{F3BF6D1E-2625-7AD6-9839-53EA0C367AFE}"/>
              </a:ext>
            </a:extLst>
          </p:cNvPr>
          <p:cNvSpPr/>
          <p:nvPr userDrawn="1"/>
        </p:nvSpPr>
        <p:spPr>
          <a:xfrm>
            <a:off x="1" y="0"/>
            <a:ext cx="12219355"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59035"/>
            <a:ext cx="10049933" cy="461655"/>
          </a:xfrm>
        </p:spPr>
        <p:txBody>
          <a:bodyPr/>
          <a:lstStyle>
            <a:lvl1pPr>
              <a:defRPr sz="2400" baseline="0">
                <a:solidFill>
                  <a:schemeClr val="bg1"/>
                </a:solidFill>
                <a:latin typeface="Arial" panose="020B0604020202020204" pitchFamily="34" charset="0"/>
              </a:defRPr>
            </a:lvl1pPr>
          </a:lstStyle>
          <a:p>
            <a:r>
              <a:rPr lang="en-US"/>
              <a:t>TITLE OF THE SLIDE GOES HERE</a:t>
            </a:r>
          </a:p>
        </p:txBody>
      </p:sp>
    </p:spTree>
    <p:extLst>
      <p:ext uri="{BB962C8B-B14F-4D97-AF65-F5344CB8AC3E}">
        <p14:creationId xmlns:p14="http://schemas.microsoft.com/office/powerpoint/2010/main" val="9335583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artn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B3706-9C5E-55E3-DCC3-D2D18798D5D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675"/>
            <a:ext cx="12192000" cy="6854652"/>
          </a:xfrm>
          <a:prstGeom prst="rect">
            <a:avLst/>
          </a:prstGeom>
        </p:spPr>
      </p:pic>
      <p:sp>
        <p:nvSpPr>
          <p:cNvPr id="3" name="Rectangle 2">
            <a:extLst>
              <a:ext uri="{FF2B5EF4-FFF2-40B4-BE49-F238E27FC236}">
                <a16:creationId xmlns:a16="http://schemas.microsoft.com/office/drawing/2014/main" id="{F3BF6D1E-2625-7AD6-9839-53EA0C367AFE}"/>
              </a:ext>
            </a:extLst>
          </p:cNvPr>
          <p:cNvSpPr/>
          <p:nvPr userDrawn="1"/>
        </p:nvSpPr>
        <p:spPr>
          <a:xfrm>
            <a:off x="1" y="0"/>
            <a:ext cx="1221935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359037"/>
            <a:ext cx="10049933" cy="461655"/>
          </a:xfrm>
        </p:spPr>
        <p:txBody>
          <a:bodyPr/>
          <a:lstStyle>
            <a:lvl1pPr>
              <a:defRPr sz="2400" baseline="0">
                <a:solidFill>
                  <a:schemeClr val="bg1"/>
                </a:solidFill>
                <a:latin typeface="+mj-lt"/>
              </a:defRPr>
            </a:lvl1pPr>
          </a:lstStyle>
          <a:p>
            <a:r>
              <a:rPr lang="en-US"/>
              <a:t>TITLE OF THE SLIDE GOES HERE</a:t>
            </a:r>
          </a:p>
        </p:txBody>
      </p:sp>
    </p:spTree>
    <p:extLst>
      <p:ext uri="{BB962C8B-B14F-4D97-AF65-F5344CB8AC3E}">
        <p14:creationId xmlns:p14="http://schemas.microsoft.com/office/powerpoint/2010/main" val="287991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976" y="1674"/>
            <a:ext cx="12186048" cy="685465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p>
        </p:txBody>
      </p:sp>
      <p:sp>
        <p:nvSpPr>
          <p:cNvPr id="26" name="Rectangle 25">
            <a:extLst>
              <a:ext uri="{FF2B5EF4-FFF2-40B4-BE49-F238E27FC236}">
                <a16:creationId xmlns:a16="http://schemas.microsoft.com/office/drawing/2014/main" id="{8AD19607-E94E-48EE-A274-950F2411742E}"/>
              </a:ext>
            </a:extLst>
          </p:cNvPr>
          <p:cNvSpPr/>
          <p:nvPr/>
        </p:nvSpPr>
        <p:spPr>
          <a:xfrm>
            <a:off x="-48379" y="5146441"/>
            <a:ext cx="12288761" cy="17115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0" y="5239095"/>
            <a:ext cx="11328400" cy="1475741"/>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10668000" y="412818"/>
            <a:ext cx="1170197" cy="66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7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ecognitions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5" name="Rectangle 14"/>
          <p:cNvSpPr/>
          <p:nvPr userDrawn="1"/>
        </p:nvSpPr>
        <p:spPr>
          <a:xfrm>
            <a:off x="-8673" y="0"/>
            <a:ext cx="12192001"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p:cNvSpPr/>
          <p:nvPr userDrawn="1"/>
        </p:nvSpPr>
        <p:spPr>
          <a:xfrm>
            <a:off x="-8673" y="5097104"/>
            <a:ext cx="12200673" cy="1760897"/>
          </a:xfrm>
          <a:prstGeom prst="rect">
            <a:avLst/>
          </a:prstGeom>
          <a:solidFill>
            <a:srgbClr val="000000">
              <a:alpha val="60000"/>
            </a:srgb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IN" sz="1865" b="0" i="0" u="none" strike="noStrike" kern="0" cap="none" spc="0" normalizeH="0" baseline="0" noProof="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16"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10628782" y="312667"/>
            <a:ext cx="1207143" cy="683955"/>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BED730"/>
                </a:solidFill>
              </a:defRPr>
            </a:lvl1pPr>
          </a:lstStyle>
          <a:p>
            <a:pPr lvl="0"/>
            <a:r>
              <a:rPr lang="en-US" dirty="0"/>
              <a:t>Section separator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800600"/>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8" name="Rectangle: Top Corners Rounded 7"/>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TextBox 8"/>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5" smtClean="0">
                <a:solidFill>
                  <a:schemeClr val="bg1">
                    <a:lumMod val="75000"/>
                  </a:schemeClr>
                </a:solidFill>
              </a:rPr>
              <a:t>‹#›</a:t>
            </a:fld>
            <a:endParaRPr lang="en-US" sz="1065">
              <a:solidFill>
                <a:schemeClr val="bg1">
                  <a:lumMod val="75000"/>
                </a:scheme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72"/>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432000" y="338488"/>
            <a:ext cx="11328200" cy="502756"/>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defTabSz="1219200" rtl="0" eaLnBrk="1" latinLnBrk="0" hangingPunct="1">
        <a:spcBef>
          <a:spcPct val="0"/>
        </a:spcBef>
        <a:buNone/>
        <a:defRPr kumimoji="0" lang="en-US" sz="2665"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3365"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5">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200" rtl="0" eaLnBrk="1" fontAlgn="auto" latinLnBrk="0" hangingPunct="1">
              <a:lnSpc>
                <a:spcPct val="100000"/>
              </a:lnSpc>
              <a:spcBef>
                <a:spcPct val="0"/>
              </a:spcBef>
              <a:spcAft>
                <a:spcPts val="0"/>
              </a:spcAft>
              <a:buClrTx/>
              <a:buSzTx/>
              <a:buFontTx/>
              <a:buNone/>
              <a:defRPr/>
            </a:pPr>
            <a:r>
              <a:rPr lang="en-US"/>
              <a:t>TITLE OF THE SLIDE GOES HERE</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1219200"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260" indent="-302260" algn="l" defTabSz="1219200" rtl="0" eaLnBrk="1" latinLnBrk="0" hangingPunct="1">
        <a:lnSpc>
          <a:spcPct val="90000"/>
        </a:lnSpc>
        <a:spcBef>
          <a:spcPts val="800"/>
        </a:spcBef>
        <a:buFont typeface="Arial" panose="020B0604020202020204" pitchFamily="34" charset="0"/>
        <a:buChar char="•"/>
        <a:defRPr sz="2135" kern="1200">
          <a:solidFill>
            <a:srgbClr val="595959"/>
          </a:solidFill>
          <a:latin typeface="TheSansOffice" panose="020B0503040302060204" pitchFamily="34" charset="0"/>
          <a:ea typeface="+mn-ea"/>
          <a:cs typeface="+mn-cs"/>
        </a:defRPr>
      </a:lvl1pPr>
      <a:lvl2pPr marL="758190" indent="-381000" algn="l" defTabSz="1219200" rtl="0" eaLnBrk="1" latinLnBrk="0" hangingPunct="1">
        <a:lnSpc>
          <a:spcPct val="90000"/>
        </a:lnSpc>
        <a:spcBef>
          <a:spcPts val="800"/>
        </a:spcBef>
        <a:buFont typeface="Arial" panose="020B0604020202020204" pitchFamily="34" charset="0"/>
        <a:buChar char="–"/>
        <a:defRPr sz="1865" kern="1200">
          <a:solidFill>
            <a:srgbClr val="595959"/>
          </a:solidFill>
          <a:latin typeface="TheSansOffice" panose="020B0503040302060204" pitchFamily="34" charset="0"/>
          <a:ea typeface="+mn-ea"/>
          <a:cs typeface="+mn-cs"/>
        </a:defRPr>
      </a:lvl2pPr>
      <a:lvl3pPr marL="1524000" indent="-304800" algn="l" defTabSz="1219200" rtl="0" eaLnBrk="1" latinLnBrk="0" hangingPunct="1">
        <a:lnSpc>
          <a:spcPct val="90000"/>
        </a:lnSpc>
        <a:spcBef>
          <a:spcPts val="800"/>
        </a:spcBef>
        <a:buFont typeface="Arial" panose="020B0604020202020204" pitchFamily="34" charset="0"/>
        <a:buChar char="•"/>
        <a:defRPr sz="1600" kern="1200">
          <a:solidFill>
            <a:srgbClr val="595959"/>
          </a:solidFill>
          <a:latin typeface="Trebuchet MS" panose="020B0603020202020204" pitchFamily="34" charset="0"/>
          <a:ea typeface="+mn-ea"/>
          <a:cs typeface="+mn-cs"/>
        </a:defRPr>
      </a:lvl3pPr>
      <a:lvl4pPr marL="21329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4pPr>
      <a:lvl5pPr marL="2742565" indent="-304800" algn="l" defTabSz="1219200" rtl="0" eaLnBrk="1" latinLnBrk="0" hangingPunct="1">
        <a:lnSpc>
          <a:spcPct val="90000"/>
        </a:lnSpc>
        <a:spcBef>
          <a:spcPts val="800"/>
        </a:spcBef>
        <a:buFont typeface="Arial" panose="020B0604020202020204" pitchFamily="34" charset="0"/>
        <a:buChar char="»"/>
        <a:defRPr sz="1465" kern="1200">
          <a:solidFill>
            <a:srgbClr val="595959"/>
          </a:solidFill>
          <a:latin typeface="Trebuchet MS" panose="020B0603020202020204" pitchFamily="34" charset="0"/>
          <a:ea typeface="+mn-ea"/>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048577" y="6356357"/>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432000" y="338490"/>
            <a:ext cx="11328200" cy="502756"/>
          </a:xfrm>
          <a:prstGeom prst="rect">
            <a:avLst/>
          </a:prstGeom>
        </p:spPr>
        <p:txBody>
          <a:bodyPr vert="horz" wrap="square" lIns="0" tIns="45715" rIns="91428" bIns="45715" rtlCol="0" anchor="ctr">
            <a:spAutoFit/>
          </a:bodyPr>
          <a:lstStyle/>
          <a:p>
            <a:pPr marL="0" marR="0" lvl="0" indent="0" algn="l" defTabSz="1218928"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1189404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47" r:id="rId17"/>
  </p:sldLayoutIdLst>
  <p:txStyles>
    <p:titleStyle>
      <a:lvl1pPr algn="l" defTabSz="1218928" rtl="0" eaLnBrk="1" latinLnBrk="0" hangingPunct="1">
        <a:spcBef>
          <a:spcPct val="0"/>
        </a:spcBef>
        <a:buNone/>
        <a:defRPr kumimoji="0" lang="en-US" sz="2667"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31" indent="-302331" algn="l" defTabSz="121892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30" indent="-380914" algn="l" defTabSz="121892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657" indent="-304731" algn="l" defTabSz="121892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120"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585" indent="-304731" algn="l" defTabSz="121892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047"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510"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972"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436" indent="-304731" algn="l" defTabSz="121892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928" rtl="0" eaLnBrk="1" latinLnBrk="0" hangingPunct="1">
        <a:defRPr sz="2400" kern="1200">
          <a:solidFill>
            <a:schemeClr val="tx1"/>
          </a:solidFill>
          <a:latin typeface="+mn-lt"/>
          <a:ea typeface="+mn-ea"/>
          <a:cs typeface="+mn-cs"/>
        </a:defRPr>
      </a:lvl1pPr>
      <a:lvl2pPr marL="609463" algn="l" defTabSz="1218928" rtl="0" eaLnBrk="1" latinLnBrk="0" hangingPunct="1">
        <a:defRPr sz="2400" kern="1200">
          <a:solidFill>
            <a:schemeClr val="tx1"/>
          </a:solidFill>
          <a:latin typeface="+mn-lt"/>
          <a:ea typeface="+mn-ea"/>
          <a:cs typeface="+mn-cs"/>
        </a:defRPr>
      </a:lvl2pPr>
      <a:lvl3pPr marL="1218928" algn="l" defTabSz="1218928" rtl="0" eaLnBrk="1" latinLnBrk="0" hangingPunct="1">
        <a:defRPr sz="2400" kern="1200">
          <a:solidFill>
            <a:schemeClr val="tx1"/>
          </a:solidFill>
          <a:latin typeface="+mn-lt"/>
          <a:ea typeface="+mn-ea"/>
          <a:cs typeface="+mn-cs"/>
        </a:defRPr>
      </a:lvl3pPr>
      <a:lvl4pPr marL="1828390" algn="l" defTabSz="1218928" rtl="0" eaLnBrk="1" latinLnBrk="0" hangingPunct="1">
        <a:defRPr sz="2400" kern="1200">
          <a:solidFill>
            <a:schemeClr val="tx1"/>
          </a:solidFill>
          <a:latin typeface="+mn-lt"/>
          <a:ea typeface="+mn-ea"/>
          <a:cs typeface="+mn-cs"/>
        </a:defRPr>
      </a:lvl4pPr>
      <a:lvl5pPr marL="2437854" algn="l" defTabSz="1218928" rtl="0" eaLnBrk="1" latinLnBrk="0" hangingPunct="1">
        <a:defRPr sz="2400" kern="1200">
          <a:solidFill>
            <a:schemeClr val="tx1"/>
          </a:solidFill>
          <a:latin typeface="+mn-lt"/>
          <a:ea typeface="+mn-ea"/>
          <a:cs typeface="+mn-cs"/>
        </a:defRPr>
      </a:lvl5pPr>
      <a:lvl6pPr marL="3047316" algn="l" defTabSz="1218928" rtl="0" eaLnBrk="1" latinLnBrk="0" hangingPunct="1">
        <a:defRPr sz="2400" kern="1200">
          <a:solidFill>
            <a:schemeClr val="tx1"/>
          </a:solidFill>
          <a:latin typeface="+mn-lt"/>
          <a:ea typeface="+mn-ea"/>
          <a:cs typeface="+mn-cs"/>
        </a:defRPr>
      </a:lvl6pPr>
      <a:lvl7pPr marL="3656775" algn="l" defTabSz="1218928" rtl="0" eaLnBrk="1" latinLnBrk="0" hangingPunct="1">
        <a:defRPr sz="2400" kern="1200">
          <a:solidFill>
            <a:schemeClr val="tx1"/>
          </a:solidFill>
          <a:latin typeface="+mn-lt"/>
          <a:ea typeface="+mn-ea"/>
          <a:cs typeface="+mn-cs"/>
        </a:defRPr>
      </a:lvl7pPr>
      <a:lvl8pPr marL="4266241" algn="l" defTabSz="1218928" rtl="0" eaLnBrk="1" latinLnBrk="0" hangingPunct="1">
        <a:defRPr sz="2400" kern="1200">
          <a:solidFill>
            <a:schemeClr val="tx1"/>
          </a:solidFill>
          <a:latin typeface="+mn-lt"/>
          <a:ea typeface="+mn-ea"/>
          <a:cs typeface="+mn-cs"/>
        </a:defRPr>
      </a:lvl8pPr>
      <a:lvl9pPr marL="4875703" algn="l" defTabSz="12189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215">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800600"/>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8" name="Rectangle: Top Corners Rounded 7">
            <a:extLst>
              <a:ext uri="{FF2B5EF4-FFF2-40B4-BE49-F238E27FC236}">
                <a16:creationId xmlns:a16="http://schemas.microsoft.com/office/drawing/2014/main" id="{2CEA614A-EFC1-1B49-BB8B-49C4D6D2B303}"/>
              </a:ext>
            </a:extLst>
          </p:cNvPr>
          <p:cNvSpPr/>
          <p:nvPr userDrawn="1"/>
        </p:nvSpPr>
        <p:spPr>
          <a:xfrm rot="5400000">
            <a:off x="95800" y="6357988"/>
            <a:ext cx="240000" cy="432000"/>
          </a:xfrm>
          <a:prstGeom prst="round2SameRect">
            <a:avLst>
              <a:gd name="adj1" fmla="val 50000"/>
              <a:gd name="adj2" fmla="val 0"/>
            </a:avLst>
          </a:prstGeom>
          <a:solidFill>
            <a:srgbClr val="556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TextBox 8">
            <a:extLst>
              <a:ext uri="{FF2B5EF4-FFF2-40B4-BE49-F238E27FC236}">
                <a16:creationId xmlns:a16="http://schemas.microsoft.com/office/drawing/2014/main" id="{44633EC4-9620-6C44-23C1-6D6ED64FD454}"/>
              </a:ext>
            </a:extLst>
          </p:cNvPr>
          <p:cNvSpPr txBox="1"/>
          <p:nvPr userDrawn="1"/>
        </p:nvSpPr>
        <p:spPr>
          <a:xfrm>
            <a:off x="-199" y="6430359"/>
            <a:ext cx="431801" cy="256545"/>
          </a:xfrm>
          <a:prstGeom prst="rect">
            <a:avLst/>
          </a:prstGeom>
          <a:noFill/>
        </p:spPr>
        <p:txBody>
          <a:bodyPr wrap="square" rtlCol="0">
            <a:spAutoFit/>
          </a:bodyPr>
          <a:lstStyle/>
          <a:p>
            <a:fld id="{D6AB342A-830E-438F-A6A8-BEDF509AB0A8}" type="slidenum">
              <a:rPr lang="en-US" sz="1067" smtClean="0">
                <a:solidFill>
                  <a:schemeClr val="bg1">
                    <a:lumMod val="75000"/>
                  </a:schemeClr>
                </a:solidFill>
              </a:rPr>
              <a:pPr/>
              <a:t>‹#›</a:t>
            </a:fld>
            <a:endParaRPr lang="en-US" sz="1067">
              <a:solidFill>
                <a:schemeClr val="bg1">
                  <a:lumMod val="75000"/>
                </a:schemeClr>
              </a:solidFill>
            </a:endParaRPr>
          </a:p>
        </p:txBody>
      </p:sp>
    </p:spTree>
    <p:extLst>
      <p:ext uri="{BB962C8B-B14F-4D97-AF65-F5344CB8AC3E}">
        <p14:creationId xmlns:p14="http://schemas.microsoft.com/office/powerpoint/2010/main" val="3253225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890">
          <p15:clr>
            <a:srgbClr val="F26B43"/>
          </p15:clr>
        </p15:guide>
        <p15:guide id="8" orient="horz" pos="622">
          <p15:clr>
            <a:srgbClr val="F26B43"/>
          </p15:clr>
        </p15:guide>
        <p15:guide id="9" orient="horz" pos="3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8.wmf"/><Relationship Id="rId7" Type="http://schemas.openxmlformats.org/officeDocument/2006/relationships/diagramColors" Target="../diagrams/colors7.xml"/><Relationship Id="rId2" Type="http://schemas.openxmlformats.org/officeDocument/2006/relationships/oleObject" Target="../embeddings/oleObject1.bin"/><Relationship Id="rId1" Type="http://schemas.openxmlformats.org/officeDocument/2006/relationships/slideLayout" Target="../slideLayouts/slideLayout5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52.emf"/><Relationship Id="rId16" Type="http://schemas.openxmlformats.org/officeDocument/2006/relationships/image" Target="../media/image61.png"/><Relationship Id="rId1" Type="http://schemas.openxmlformats.org/officeDocument/2006/relationships/slideLayout" Target="../slideLayouts/slideLayout59.xml"/><Relationship Id="rId6" Type="http://schemas.openxmlformats.org/officeDocument/2006/relationships/diagramColors" Target="../diagrams/colors8.xml"/><Relationship Id="rId11" Type="http://schemas.openxmlformats.org/officeDocument/2006/relationships/image" Target="../media/image56.svg"/><Relationship Id="rId5" Type="http://schemas.openxmlformats.org/officeDocument/2006/relationships/diagramQuickStyle" Target="../diagrams/quickStyle8.xml"/><Relationship Id="rId15" Type="http://schemas.openxmlformats.org/officeDocument/2006/relationships/image" Target="../media/image60.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diagramLayout" Target="../diagrams/layout8.xml"/><Relationship Id="rId9" Type="http://schemas.openxmlformats.org/officeDocument/2006/relationships/image" Target="../media/image54.sv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66.png"/><Relationship Id="rId7" Type="http://schemas.openxmlformats.org/officeDocument/2006/relationships/diagramData" Target="../diagrams/data9.xml"/><Relationship Id="rId2" Type="http://schemas.openxmlformats.org/officeDocument/2006/relationships/image" Target="../media/image65.emf"/><Relationship Id="rId1" Type="http://schemas.openxmlformats.org/officeDocument/2006/relationships/slideLayout" Target="../slideLayouts/slideLayout59.xml"/><Relationship Id="rId6" Type="http://schemas.openxmlformats.org/officeDocument/2006/relationships/image" Target="../media/image69.svg"/><Relationship Id="rId11" Type="http://schemas.microsoft.com/office/2007/relationships/diagramDrawing" Target="../diagrams/drawing9.xml"/><Relationship Id="rId5" Type="http://schemas.openxmlformats.org/officeDocument/2006/relationships/image" Target="../media/image68.png"/><Relationship Id="rId10" Type="http://schemas.openxmlformats.org/officeDocument/2006/relationships/diagramColors" Target="../diagrams/colors9.xml"/><Relationship Id="rId4" Type="http://schemas.openxmlformats.org/officeDocument/2006/relationships/image" Target="../media/image67.svg"/><Relationship Id="rId9"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diagramColors" Target="../diagrams/colors10.xml"/><Relationship Id="rId11" Type="http://schemas.openxmlformats.org/officeDocument/2006/relationships/image" Target="../media/image73.svg"/><Relationship Id="rId5" Type="http://schemas.openxmlformats.org/officeDocument/2006/relationships/diagramQuickStyle" Target="../diagrams/quickStyle10.xml"/><Relationship Id="rId10" Type="http://schemas.openxmlformats.org/officeDocument/2006/relationships/image" Target="../media/image72.png"/><Relationship Id="rId4" Type="http://schemas.openxmlformats.org/officeDocument/2006/relationships/diagramLayout" Target="../diagrams/layout10.xml"/><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8.png"/><Relationship Id="rId7" Type="http://schemas.openxmlformats.org/officeDocument/2006/relationships/diagramColors" Target="../diagrams/colors12.xml"/><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2.png"/><Relationship Id="rId21" Type="http://schemas.openxmlformats.org/officeDocument/2006/relationships/image" Target="../media/image98.png"/><Relationship Id="rId7" Type="http://schemas.openxmlformats.org/officeDocument/2006/relationships/image" Target="../media/image86.png"/><Relationship Id="rId12" Type="http://schemas.openxmlformats.org/officeDocument/2006/relationships/image" Target="../media/image102.png"/><Relationship Id="rId17" Type="http://schemas.openxmlformats.org/officeDocument/2006/relationships/image" Target="../media/image94.png"/><Relationship Id="rId2" Type="http://schemas.openxmlformats.org/officeDocument/2006/relationships/notesSlide" Target="../notesSlides/notesSlide10.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59.xml"/><Relationship Id="rId6" Type="http://schemas.openxmlformats.org/officeDocument/2006/relationships/image" Target="../media/image85.png"/><Relationship Id="rId11" Type="http://schemas.openxmlformats.org/officeDocument/2006/relationships/customXml" Target="../ink/ink1.xml"/><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89.png"/><Relationship Id="rId19"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0.png"/><Relationship Id="rId3" Type="http://schemas.openxmlformats.org/officeDocument/2006/relationships/image" Target="../media/image2.png"/><Relationship Id="rId21" Type="http://schemas.openxmlformats.org/officeDocument/2006/relationships/image" Target="../media/image116.png"/><Relationship Id="rId7" Type="http://schemas.openxmlformats.org/officeDocument/2006/relationships/image" Target="../media/image104.svg"/><Relationship Id="rId12" Type="http://schemas.microsoft.com/office/2007/relationships/hdphoto" Target="../media/hdphoto2.wdp"/><Relationship Id="rId17" Type="http://schemas.openxmlformats.org/officeDocument/2006/relationships/image" Target="../media/image113.jpeg"/><Relationship Id="rId25" Type="http://schemas.openxmlformats.org/officeDocument/2006/relationships/image" Target="../media/image119.jpeg"/><Relationship Id="rId2" Type="http://schemas.openxmlformats.org/officeDocument/2006/relationships/notesSlide" Target="../notesSlides/notesSlide11.xml"/><Relationship Id="rId16" Type="http://schemas.openxmlformats.org/officeDocument/2006/relationships/image" Target="../media/image112.svg"/><Relationship Id="rId20" Type="http://schemas.openxmlformats.org/officeDocument/2006/relationships/image" Target="../media/image115.png"/><Relationship Id="rId1" Type="http://schemas.openxmlformats.org/officeDocument/2006/relationships/slideLayout" Target="../slideLayouts/slideLayout65.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18.jpeg"/><Relationship Id="rId5" Type="http://schemas.openxmlformats.org/officeDocument/2006/relationships/image" Target="../media/image101.svg"/><Relationship Id="rId15" Type="http://schemas.openxmlformats.org/officeDocument/2006/relationships/image" Target="../media/image111.png"/><Relationship Id="rId23" Type="http://schemas.openxmlformats.org/officeDocument/2006/relationships/image" Target="../media/image117.png"/><Relationship Id="rId10" Type="http://schemas.openxmlformats.org/officeDocument/2006/relationships/image" Target="../media/image107.png"/><Relationship Id="rId19" Type="http://schemas.microsoft.com/office/2007/relationships/hdphoto" Target="../media/hdphoto3.wdp"/><Relationship Id="rId4" Type="http://schemas.openxmlformats.org/officeDocument/2006/relationships/image" Target="../media/image100.png"/><Relationship Id="rId9" Type="http://schemas.openxmlformats.org/officeDocument/2006/relationships/image" Target="../media/image106.png"/><Relationship Id="rId14" Type="http://schemas.openxmlformats.org/officeDocument/2006/relationships/image" Target="../media/image110.svg"/><Relationship Id="rId22"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diagramData" Target="../diagrams/data15.xml"/><Relationship Id="rId18" Type="http://schemas.openxmlformats.org/officeDocument/2006/relationships/image" Target="../media/image121.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17" Type="http://schemas.microsoft.com/office/2007/relationships/diagramDrawing" Target="../diagrams/drawing15.xml"/><Relationship Id="rId2" Type="http://schemas.openxmlformats.org/officeDocument/2006/relationships/notesSlide" Target="../notesSlides/notesSlide12.xml"/><Relationship Id="rId16" Type="http://schemas.openxmlformats.org/officeDocument/2006/relationships/diagramColors" Target="../diagrams/colors15.xml"/><Relationship Id="rId20" Type="http://schemas.openxmlformats.org/officeDocument/2006/relationships/image" Target="../media/image123.png"/><Relationship Id="rId1" Type="http://schemas.openxmlformats.org/officeDocument/2006/relationships/slideLayout" Target="../slideLayouts/slideLayout54.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diagramQuickStyle" Target="../diagrams/quickStyle15.xml"/><Relationship Id="rId10" Type="http://schemas.openxmlformats.org/officeDocument/2006/relationships/diagramQuickStyle" Target="../diagrams/quickStyle14.xml"/><Relationship Id="rId19" Type="http://schemas.openxmlformats.org/officeDocument/2006/relationships/image" Target="../media/image122.png"/><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13" Type="http://schemas.openxmlformats.org/officeDocument/2006/relationships/diagramData" Target="../diagrams/data19.xml"/><Relationship Id="rId18" Type="http://schemas.openxmlformats.org/officeDocument/2006/relationships/diagramData" Target="../diagrams/data20.xml"/><Relationship Id="rId26" Type="http://schemas.openxmlformats.org/officeDocument/2006/relationships/diagramColors" Target="../diagrams/colors21.xml"/><Relationship Id="rId3" Type="http://schemas.openxmlformats.org/officeDocument/2006/relationships/diagramData" Target="../diagrams/data17.xml"/><Relationship Id="rId21" Type="http://schemas.openxmlformats.org/officeDocument/2006/relationships/diagramColors" Target="../diagrams/colors20.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5" Type="http://schemas.openxmlformats.org/officeDocument/2006/relationships/diagramQuickStyle" Target="../diagrams/quickStyle21.xml"/><Relationship Id="rId33" Type="http://schemas.openxmlformats.org/officeDocument/2006/relationships/image" Target="../media/image129.png"/><Relationship Id="rId2" Type="http://schemas.openxmlformats.org/officeDocument/2006/relationships/notesSlide" Target="../notesSlides/notesSlide15.xml"/><Relationship Id="rId16" Type="http://schemas.openxmlformats.org/officeDocument/2006/relationships/diagramColors" Target="../diagrams/colors19.xml"/><Relationship Id="rId20" Type="http://schemas.openxmlformats.org/officeDocument/2006/relationships/diagramQuickStyle" Target="../diagrams/quickStyle20.xml"/><Relationship Id="rId29" Type="http://schemas.openxmlformats.org/officeDocument/2006/relationships/image" Target="../media/image125.png"/><Relationship Id="rId1" Type="http://schemas.openxmlformats.org/officeDocument/2006/relationships/slideLayout" Target="../slideLayouts/slideLayout78.xml"/><Relationship Id="rId6" Type="http://schemas.openxmlformats.org/officeDocument/2006/relationships/diagramColors" Target="../diagrams/colors17.xml"/><Relationship Id="rId11" Type="http://schemas.openxmlformats.org/officeDocument/2006/relationships/diagramColors" Target="../diagrams/colors18.xml"/><Relationship Id="rId24" Type="http://schemas.openxmlformats.org/officeDocument/2006/relationships/diagramLayout" Target="../diagrams/layout21.xml"/><Relationship Id="rId32" Type="http://schemas.openxmlformats.org/officeDocument/2006/relationships/image" Target="../media/image128.png"/><Relationship Id="rId5" Type="http://schemas.openxmlformats.org/officeDocument/2006/relationships/diagramQuickStyle" Target="../diagrams/quickStyle17.xml"/><Relationship Id="rId15" Type="http://schemas.openxmlformats.org/officeDocument/2006/relationships/diagramQuickStyle" Target="../diagrams/quickStyle19.xml"/><Relationship Id="rId23" Type="http://schemas.openxmlformats.org/officeDocument/2006/relationships/diagramData" Target="../diagrams/data21.xml"/><Relationship Id="rId28" Type="http://schemas.openxmlformats.org/officeDocument/2006/relationships/image" Target="../media/image124.png"/><Relationship Id="rId10" Type="http://schemas.openxmlformats.org/officeDocument/2006/relationships/diagramQuickStyle" Target="../diagrams/quickStyle18.xml"/><Relationship Id="rId19" Type="http://schemas.openxmlformats.org/officeDocument/2006/relationships/diagramLayout" Target="../diagrams/layout20.xml"/><Relationship Id="rId31" Type="http://schemas.openxmlformats.org/officeDocument/2006/relationships/image" Target="../media/image127.png"/><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 Id="rId27" Type="http://schemas.microsoft.com/office/2007/relationships/diagramDrawing" Target="../diagrams/drawing21.xml"/><Relationship Id="rId30" Type="http://schemas.openxmlformats.org/officeDocument/2006/relationships/image" Target="../media/image126.png"/><Relationship Id="rId8" Type="http://schemas.openxmlformats.org/officeDocument/2006/relationships/diagramData" Target="../diagrams/data18.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38.jpe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37.jpeg"/><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40.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png"/><Relationship Id="rId1" Type="http://schemas.openxmlformats.org/officeDocument/2006/relationships/slideLayout" Target="../slideLayouts/slideLayout5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5.jpeg"/><Relationship Id="rId2" Type="http://schemas.openxmlformats.org/officeDocument/2006/relationships/diagramData" Target="../diagrams/data5.xml"/><Relationship Id="rId1" Type="http://schemas.openxmlformats.org/officeDocument/2006/relationships/slideLayout" Target="../slideLayouts/slideLayout5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g"/><Relationship Id="rId1" Type="http://schemas.openxmlformats.org/officeDocument/2006/relationships/slideLayout" Target="../slideLayouts/slideLayout5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431800" y="2037685"/>
            <a:ext cx="7745549" cy="1391316"/>
          </a:xfrm>
        </p:spPr>
        <p:txBody>
          <a:bodyPr/>
          <a:lstStyle/>
          <a:p>
            <a:r>
              <a:rPr lang="en-US" sz="4400" dirty="0"/>
              <a:t>NETWORK DIGITAL</a:t>
            </a:r>
          </a:p>
          <a:p>
            <a:r>
              <a:rPr lang="en-US" sz="4400" dirty="0"/>
              <a:t>MANAGED SERVICES</a:t>
            </a:r>
          </a:p>
        </p:txBody>
      </p:sp>
      <p:sp>
        <p:nvSpPr>
          <p:cNvPr id="20" name="Text Placeholder 19"/>
          <p:cNvSpPr>
            <a:spLocks noGrp="1"/>
          </p:cNvSpPr>
          <p:nvPr>
            <p:ph type="body" sz="quarter" idx="14"/>
          </p:nvPr>
        </p:nvSpPr>
        <p:spPr>
          <a:xfrm>
            <a:off x="431801" y="3429001"/>
            <a:ext cx="7246897" cy="590460"/>
          </a:xfrm>
        </p:spPr>
        <p:txBody>
          <a:bodyPr/>
          <a:lstStyle/>
          <a:p>
            <a:r>
              <a:rPr lang="en-US" dirty="0"/>
              <a:t>SECURE, SCALABLE &amp; RELIABLE MANAGED NETWORKS TO FAST TRACK YOUR AI AMBITION</a:t>
            </a:r>
            <a:endParaRPr lang="en-IN" dirty="0"/>
          </a:p>
        </p:txBody>
      </p:sp>
      <p:sp>
        <p:nvSpPr>
          <p:cNvPr id="30" name="Text Placeholder 29"/>
          <p:cNvSpPr>
            <a:spLocks noGrp="1"/>
          </p:cNvSpPr>
          <p:nvPr>
            <p:ph type="body" sz="quarter" idx="15"/>
          </p:nvPr>
        </p:nvSpPr>
        <p:spPr>
          <a:xfrm>
            <a:off x="431801" y="4712277"/>
            <a:ext cx="3370175" cy="369471"/>
          </a:xfrm>
        </p:spPr>
        <p:txBody>
          <a:bodyPr/>
          <a:lstStyle/>
          <a:p>
            <a:r>
              <a:rPr lang="en-IN" altLang="en-US" dirty="0"/>
              <a:t>February 2025</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NETWORK EXPERIENCE INDEX</a:t>
            </a:r>
            <a:endParaRPr lang="en-IN" dirty="0"/>
          </a:p>
        </p:txBody>
      </p:sp>
      <p:graphicFrame>
        <p:nvGraphicFramePr>
          <p:cNvPr id="5" name="Object 4">
            <a:extLst>
              <a:ext uri="{FF2B5EF4-FFF2-40B4-BE49-F238E27FC236}">
                <a16:creationId xmlns:a16="http://schemas.microsoft.com/office/drawing/2014/main" id="{F0040C14-C168-8974-C565-F963F260A439}"/>
              </a:ext>
            </a:extLst>
          </p:cNvPr>
          <p:cNvGraphicFramePr>
            <a:graphicFrameLocks noChangeAspect="1"/>
          </p:cNvGraphicFramePr>
          <p:nvPr/>
        </p:nvGraphicFramePr>
        <p:xfrm>
          <a:off x="4666722" y="2126191"/>
          <a:ext cx="6564700" cy="3153155"/>
        </p:xfrm>
        <a:graphic>
          <a:graphicData uri="http://schemas.openxmlformats.org/presentationml/2006/ole">
            <mc:AlternateContent xmlns:mc="http://schemas.openxmlformats.org/markup-compatibility/2006">
              <mc:Choice xmlns:v="urn:schemas-microsoft-com:vml" Requires="v">
                <p:oleObj name="Bitmap Image" r:id="rId2" imgW="7162920" imgH="3422520" progId="PBrush">
                  <p:embed/>
                </p:oleObj>
              </mc:Choice>
              <mc:Fallback>
                <p:oleObj name="Bitmap Image" r:id="rId2" imgW="7162920" imgH="3422520" progId="PBrush">
                  <p:embed/>
                  <p:pic>
                    <p:nvPicPr>
                      <p:cNvPr id="5" name="Object 4">
                        <a:extLst>
                          <a:ext uri="{FF2B5EF4-FFF2-40B4-BE49-F238E27FC236}">
                            <a16:creationId xmlns:a16="http://schemas.microsoft.com/office/drawing/2014/main" id="{F0040C14-C168-8974-C565-F963F260A439}"/>
                          </a:ext>
                        </a:extLst>
                      </p:cNvPr>
                      <p:cNvPicPr/>
                      <p:nvPr/>
                    </p:nvPicPr>
                    <p:blipFill>
                      <a:blip r:embed="rId3"/>
                      <a:stretch>
                        <a:fillRect/>
                      </a:stretch>
                    </p:blipFill>
                    <p:spPr>
                      <a:xfrm>
                        <a:off x="4666722" y="2126191"/>
                        <a:ext cx="6564700" cy="3153155"/>
                      </a:xfrm>
                      <a:prstGeom prst="rect">
                        <a:avLst/>
                      </a:prstGeom>
                      <a:ln w="6350">
                        <a:solidFill>
                          <a:schemeClr val="accent1">
                            <a:lumMod val="75000"/>
                          </a:schemeClr>
                        </a:solidFill>
                      </a:ln>
                    </p:spPr>
                  </p:pic>
                </p:oleObj>
              </mc:Fallback>
            </mc:AlternateContent>
          </a:graphicData>
        </a:graphic>
      </p:graphicFrame>
      <p:sp>
        <p:nvSpPr>
          <p:cNvPr id="7" name="TextBox 6">
            <a:extLst>
              <a:ext uri="{FF2B5EF4-FFF2-40B4-BE49-F238E27FC236}">
                <a16:creationId xmlns:a16="http://schemas.microsoft.com/office/drawing/2014/main" id="{EC8FC409-2482-060E-5E29-1364A9F99200}"/>
              </a:ext>
            </a:extLst>
          </p:cNvPr>
          <p:cNvSpPr txBox="1"/>
          <p:nvPr/>
        </p:nvSpPr>
        <p:spPr>
          <a:xfrm>
            <a:off x="431800" y="1316567"/>
            <a:ext cx="11328400" cy="687368"/>
          </a:xfrm>
          <a:prstGeom prst="rect">
            <a:avLst/>
          </a:prstGeom>
          <a:noFill/>
        </p:spPr>
        <p:txBody>
          <a:bodyPr wrap="square" rtlCol="0">
            <a:spAutoFit/>
          </a:bodyPr>
          <a:lstStyle/>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Network Experience Index is the Statistical model based predictive indictor that provides a single value of measure</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NEI is a component-based lead indicator which gets rolled-up to show Interface level and overall health index</a:t>
            </a:r>
            <a:endParaRPr lang="en-IN" sz="1600" dirty="0">
              <a:solidFill>
                <a:prstClr val="white"/>
              </a:solidFill>
              <a:latin typeface="Trebuchet MS" panose="020B0703020202090204" pitchFamily="34" charset="0"/>
            </a:endParaRPr>
          </a:p>
        </p:txBody>
      </p:sp>
      <p:graphicFrame>
        <p:nvGraphicFramePr>
          <p:cNvPr id="12" name="Diagram 11">
            <a:extLst>
              <a:ext uri="{FF2B5EF4-FFF2-40B4-BE49-F238E27FC236}">
                <a16:creationId xmlns:a16="http://schemas.microsoft.com/office/drawing/2014/main" id="{25868093-AD7F-D7F2-D75B-C1C8021FDC15}"/>
              </a:ext>
            </a:extLst>
          </p:cNvPr>
          <p:cNvGraphicFramePr/>
          <p:nvPr/>
        </p:nvGraphicFramePr>
        <p:xfrm>
          <a:off x="433920" y="2269926"/>
          <a:ext cx="3566265" cy="20172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A6D0D7A4-AB8C-71A1-9F98-D344A9534B4A}"/>
              </a:ext>
            </a:extLst>
          </p:cNvPr>
          <p:cNvSpPr/>
          <p:nvPr/>
        </p:nvSpPr>
        <p:spPr>
          <a:xfrm>
            <a:off x="4137946"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14" name="Rounded Rectangle 13">
            <a:extLst>
              <a:ext uri="{FF2B5EF4-FFF2-40B4-BE49-F238E27FC236}">
                <a16:creationId xmlns:a16="http://schemas.microsoft.com/office/drawing/2014/main" id="{2A4142C4-56A7-06EB-8D78-E0B7083E82A1}"/>
              </a:ext>
            </a:extLst>
          </p:cNvPr>
          <p:cNvSpPr/>
          <p:nvPr/>
        </p:nvSpPr>
        <p:spPr bwMode="auto">
          <a:xfrm>
            <a:off x="4984355"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5" name="Rounded Rectangle 14">
            <a:extLst>
              <a:ext uri="{FF2B5EF4-FFF2-40B4-BE49-F238E27FC236}">
                <a16:creationId xmlns:a16="http://schemas.microsoft.com/office/drawing/2014/main" id="{29442901-2EDD-6B82-540D-B25317921FAD}"/>
              </a:ext>
            </a:extLst>
          </p:cNvPr>
          <p:cNvSpPr/>
          <p:nvPr/>
        </p:nvSpPr>
        <p:spPr bwMode="auto">
          <a:xfrm>
            <a:off x="7152867"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7" name="Rounded Rectangle 16">
            <a:extLst>
              <a:ext uri="{FF2B5EF4-FFF2-40B4-BE49-F238E27FC236}">
                <a16:creationId xmlns:a16="http://schemas.microsoft.com/office/drawing/2014/main" id="{D06A7A6E-D8B8-BF6A-09B0-AFDE39566F88}"/>
              </a:ext>
            </a:extLst>
          </p:cNvPr>
          <p:cNvSpPr/>
          <p:nvPr/>
        </p:nvSpPr>
        <p:spPr bwMode="auto">
          <a:xfrm>
            <a:off x="9321379"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Tree>
    <p:extLst>
      <p:ext uri="{BB962C8B-B14F-4D97-AF65-F5344CB8AC3E}">
        <p14:creationId xmlns:p14="http://schemas.microsoft.com/office/powerpoint/2010/main" val="87552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944A5-95E1-87D1-DACB-1A276ACD0ACD}"/>
              </a:ext>
            </a:extLst>
          </p:cNvPr>
          <p:cNvSpPr>
            <a:spLocks noGrp="1"/>
          </p:cNvSpPr>
          <p:nvPr>
            <p:ph type="title"/>
          </p:nvPr>
        </p:nvSpPr>
        <p:spPr>
          <a:xfrm>
            <a:off x="432000" y="266710"/>
            <a:ext cx="11328200" cy="584765"/>
          </a:xfrm>
        </p:spPr>
        <p:txBody>
          <a:bodyPr/>
          <a:lstStyle/>
          <a:p>
            <a:r>
              <a:rPr lang="en-IN" dirty="0"/>
              <a:t>Network visibility</a:t>
            </a:r>
          </a:p>
        </p:txBody>
      </p:sp>
      <p:pic>
        <p:nvPicPr>
          <p:cNvPr id="6" name="Picture 5">
            <a:extLst>
              <a:ext uri="{FF2B5EF4-FFF2-40B4-BE49-F238E27FC236}">
                <a16:creationId xmlns:a16="http://schemas.microsoft.com/office/drawing/2014/main" id="{15ECB425-1693-BC72-C26F-B4B85C261E71}"/>
              </a:ext>
            </a:extLst>
          </p:cNvPr>
          <p:cNvPicPr>
            <a:picLocks noChangeAspect="1"/>
          </p:cNvPicPr>
          <p:nvPr/>
        </p:nvPicPr>
        <p:blipFill>
          <a:blip r:embed="rId2"/>
          <a:stretch>
            <a:fillRect/>
          </a:stretch>
        </p:blipFill>
        <p:spPr>
          <a:xfrm>
            <a:off x="431801" y="1316568"/>
            <a:ext cx="5425017" cy="3049851"/>
          </a:xfrm>
          <a:prstGeom prst="rect">
            <a:avLst/>
          </a:prstGeom>
          <a:ln w="6350">
            <a:solidFill>
              <a:schemeClr val="accent1">
                <a:lumMod val="60000"/>
                <a:lumOff val="40000"/>
              </a:schemeClr>
            </a:solidFill>
          </a:ln>
        </p:spPr>
      </p:pic>
      <p:sp>
        <p:nvSpPr>
          <p:cNvPr id="22" name="TextBox 21">
            <a:extLst>
              <a:ext uri="{FF2B5EF4-FFF2-40B4-BE49-F238E27FC236}">
                <a16:creationId xmlns:a16="http://schemas.microsoft.com/office/drawing/2014/main" id="{AE7BD8EF-91A7-B0D2-8D20-CEBFEB02B9F2}"/>
              </a:ext>
            </a:extLst>
          </p:cNvPr>
          <p:cNvSpPr txBox="1"/>
          <p:nvPr/>
        </p:nvSpPr>
        <p:spPr>
          <a:xfrm>
            <a:off x="431800" y="4366419"/>
            <a:ext cx="3578928" cy="666977"/>
          </a:xfrm>
          <a:prstGeom prst="rect">
            <a:avLst/>
          </a:prstGeom>
          <a:noFill/>
        </p:spPr>
        <p:txBody>
          <a:bodyPr wrap="square">
            <a:spAutoFit/>
          </a:bodyPr>
          <a:lstStyle/>
          <a:p>
            <a:pPr defTabSz="914377"/>
            <a:r>
              <a:rPr lang="en-IN" sz="1867" dirty="0">
                <a:solidFill>
                  <a:prstClr val="white"/>
                </a:solidFill>
                <a:latin typeface="Trebuchet MS" panose="020B0703020202090204" pitchFamily="34" charset="0"/>
              </a:rPr>
              <a:t>Visualize services end-to-end across </a:t>
            </a:r>
            <a:r>
              <a:rPr lang="en-IN" sz="1867" dirty="0">
                <a:solidFill>
                  <a:srgbClr val="BED730"/>
                </a:solidFill>
                <a:latin typeface="Trebuchet MS" panose="020B0703020202090204" pitchFamily="34" charset="0"/>
              </a:rPr>
              <a:t>every domain</a:t>
            </a:r>
          </a:p>
        </p:txBody>
      </p:sp>
      <p:pic>
        <p:nvPicPr>
          <p:cNvPr id="24" name="Picture 23">
            <a:extLst>
              <a:ext uri="{FF2B5EF4-FFF2-40B4-BE49-F238E27FC236}">
                <a16:creationId xmlns:a16="http://schemas.microsoft.com/office/drawing/2014/main" id="{49B25A4D-669D-4D2D-4C46-75C0B1582254}"/>
              </a:ext>
            </a:extLst>
          </p:cNvPr>
          <p:cNvPicPr>
            <a:picLocks noChangeAspect="1"/>
          </p:cNvPicPr>
          <p:nvPr/>
        </p:nvPicPr>
        <p:blipFill>
          <a:blip r:embed="rId3"/>
          <a:stretch>
            <a:fillRect/>
          </a:stretch>
        </p:blipFill>
        <p:spPr>
          <a:xfrm>
            <a:off x="6352176" y="2999755"/>
            <a:ext cx="5408024" cy="3310029"/>
          </a:xfrm>
          <a:prstGeom prst="rect">
            <a:avLst/>
          </a:prstGeom>
          <a:ln w="6350">
            <a:solidFill>
              <a:schemeClr val="accent1">
                <a:lumMod val="60000"/>
                <a:lumOff val="40000"/>
              </a:schemeClr>
            </a:solidFill>
          </a:ln>
        </p:spPr>
      </p:pic>
      <p:sp>
        <p:nvSpPr>
          <p:cNvPr id="26" name="TextBox 25">
            <a:extLst>
              <a:ext uri="{FF2B5EF4-FFF2-40B4-BE49-F238E27FC236}">
                <a16:creationId xmlns:a16="http://schemas.microsoft.com/office/drawing/2014/main" id="{8974FB4A-D51B-189B-719E-67D764A62979}"/>
              </a:ext>
            </a:extLst>
          </p:cNvPr>
          <p:cNvSpPr txBox="1"/>
          <p:nvPr/>
        </p:nvSpPr>
        <p:spPr>
          <a:xfrm>
            <a:off x="8750189" y="2255305"/>
            <a:ext cx="3030967" cy="666977"/>
          </a:xfrm>
          <a:prstGeom prst="rect">
            <a:avLst/>
          </a:prstGeom>
          <a:noFill/>
        </p:spPr>
        <p:txBody>
          <a:bodyPr wrap="square">
            <a:spAutoFit/>
          </a:bodyPr>
          <a:lstStyle/>
          <a:p>
            <a:pPr algn="r" defTabSz="914377"/>
            <a:r>
              <a:rPr lang="en-IN" sz="1867" dirty="0">
                <a:solidFill>
                  <a:prstClr val="white"/>
                </a:solidFill>
                <a:latin typeface="Trebuchet MS" panose="020B0703020202090204" pitchFamily="34" charset="0"/>
              </a:rPr>
              <a:t>Correlate performance across </a:t>
            </a:r>
            <a:r>
              <a:rPr lang="en-IN" sz="1867" dirty="0">
                <a:solidFill>
                  <a:srgbClr val="BED730"/>
                </a:solidFill>
                <a:latin typeface="Trebuchet MS" panose="020B0703020202090204" pitchFamily="34" charset="0"/>
              </a:rPr>
              <a:t>every layer</a:t>
            </a:r>
          </a:p>
        </p:txBody>
      </p:sp>
    </p:spTree>
    <p:extLst>
      <p:ext uri="{BB962C8B-B14F-4D97-AF65-F5344CB8AC3E}">
        <p14:creationId xmlns:p14="http://schemas.microsoft.com/office/powerpoint/2010/main" val="150096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47E87E7-92AC-C125-941B-6F38293DD161}"/>
              </a:ext>
            </a:extLst>
          </p:cNvPr>
          <p:cNvSpPr/>
          <p:nvPr/>
        </p:nvSpPr>
        <p:spPr>
          <a:xfrm>
            <a:off x="431800" y="1316568"/>
            <a:ext cx="11328400" cy="4993217"/>
          </a:xfrm>
          <a:prstGeom prst="roundRect">
            <a:avLst>
              <a:gd name="adj" fmla="val 7376"/>
            </a:avLst>
          </a:prstGeom>
          <a:solidFill>
            <a:srgbClr val="10253F">
              <a:alpha val="50196"/>
            </a:srgbClr>
          </a:solidFill>
          <a:ln w="6350">
            <a:solidFill>
              <a:srgbClr val="4F81BD">
                <a:lumMod val="75000"/>
              </a:srgbClr>
            </a:solidFill>
          </a:ln>
          <a:effectLst/>
        </p:spPr>
        <p:txBody>
          <a:bodyPr spcFirstLastPara="0" vert="horz" wrap="square" lIns="71120" tIns="71120" rIns="71120" bIns="71120" numCol="1" spcCol="1270" anchor="ctr" anchorCtr="0">
            <a:noAutofit/>
          </a:bodyPr>
          <a:lstStyle/>
          <a:p>
            <a:pPr defTabSz="914377"/>
            <a:endParaRPr lang="en-US" sz="1867" b="1">
              <a:solidFill>
                <a:srgbClr val="BED730"/>
              </a:solidFill>
              <a:latin typeface="Trebuchet MS"/>
            </a:endParaRPr>
          </a:p>
        </p:txBody>
      </p:sp>
      <p:sp>
        <p:nvSpPr>
          <p:cNvPr id="4" name="Title 3">
            <a:extLst>
              <a:ext uri="{FF2B5EF4-FFF2-40B4-BE49-F238E27FC236}">
                <a16:creationId xmlns:a16="http://schemas.microsoft.com/office/drawing/2014/main" id="{EBB944A5-95E1-87D1-DACB-1A276ACD0ACD}"/>
              </a:ext>
            </a:extLst>
          </p:cNvPr>
          <p:cNvSpPr>
            <a:spLocks noGrp="1"/>
          </p:cNvSpPr>
          <p:nvPr>
            <p:ph type="title"/>
          </p:nvPr>
        </p:nvSpPr>
        <p:spPr>
          <a:xfrm>
            <a:off x="432000" y="266710"/>
            <a:ext cx="11328200" cy="584765"/>
          </a:xfrm>
        </p:spPr>
        <p:txBody>
          <a:bodyPr/>
          <a:lstStyle/>
          <a:p>
            <a:r>
              <a:rPr lang="en-IN" dirty="0"/>
              <a:t>Network visibility</a:t>
            </a:r>
          </a:p>
        </p:txBody>
      </p:sp>
      <p:sp>
        <p:nvSpPr>
          <p:cNvPr id="3" name="TextBox 2">
            <a:extLst>
              <a:ext uri="{FF2B5EF4-FFF2-40B4-BE49-F238E27FC236}">
                <a16:creationId xmlns:a16="http://schemas.microsoft.com/office/drawing/2014/main" id="{75AACF46-ED65-EDDA-D354-0647A1DD8E60}"/>
              </a:ext>
            </a:extLst>
          </p:cNvPr>
          <p:cNvSpPr txBox="1"/>
          <p:nvPr/>
        </p:nvSpPr>
        <p:spPr>
          <a:xfrm>
            <a:off x="946736" y="2444116"/>
            <a:ext cx="2128237" cy="954300"/>
          </a:xfrm>
          <a:prstGeom prst="rect">
            <a:avLst/>
          </a:prstGeom>
          <a:noFill/>
        </p:spPr>
        <p:txBody>
          <a:bodyPr wrap="square">
            <a:spAutoFit/>
          </a:bodyPr>
          <a:lstStyle/>
          <a:p>
            <a:pPr defTabSz="914377"/>
            <a:r>
              <a:rPr lang="en-IN" sz="1867" dirty="0">
                <a:solidFill>
                  <a:srgbClr val="BED730"/>
                </a:solidFill>
                <a:latin typeface="Neue Haas Grotesk Text Pro" panose="020B0504020202020204" pitchFamily="34" charset="0"/>
              </a:rPr>
              <a:t>Pinpoint</a:t>
            </a:r>
          </a:p>
          <a:p>
            <a:pPr defTabSz="914377"/>
            <a:r>
              <a:rPr lang="en-IN" sz="1867" dirty="0">
                <a:solidFill>
                  <a:srgbClr val="FFFFFF"/>
                </a:solidFill>
                <a:latin typeface="Neue Haas Grotesk Text Pro" panose="020B0504020202020204" pitchFamily="34" charset="0"/>
              </a:rPr>
              <a:t>issues from user</a:t>
            </a:r>
          </a:p>
          <a:p>
            <a:pPr defTabSz="914377"/>
            <a:r>
              <a:rPr lang="en-IN" sz="1867" dirty="0">
                <a:solidFill>
                  <a:srgbClr val="FFFFFF"/>
                </a:solidFill>
                <a:latin typeface="Neue Haas Grotesk Text Pro" panose="020B0504020202020204" pitchFamily="34" charset="0"/>
              </a:rPr>
              <a:t>to application</a:t>
            </a:r>
            <a:endParaRPr lang="en-IN" sz="1867" dirty="0">
              <a:solidFill>
                <a:prstClr val="black"/>
              </a:solidFill>
              <a:latin typeface="Neue Haas Grotesk Text Pro" panose="020B0504020202020204" pitchFamily="34" charset="0"/>
            </a:endParaRPr>
          </a:p>
        </p:txBody>
      </p:sp>
      <p:pic>
        <p:nvPicPr>
          <p:cNvPr id="7" name="Picture 6">
            <a:extLst>
              <a:ext uri="{FF2B5EF4-FFF2-40B4-BE49-F238E27FC236}">
                <a16:creationId xmlns:a16="http://schemas.microsoft.com/office/drawing/2014/main" id="{B2B1E982-3FFC-B27C-78EB-6EFE7922A7D7}"/>
              </a:ext>
            </a:extLst>
          </p:cNvPr>
          <p:cNvPicPr>
            <a:picLocks noChangeAspect="1"/>
          </p:cNvPicPr>
          <p:nvPr/>
        </p:nvPicPr>
        <p:blipFill>
          <a:blip r:embed="rId2"/>
          <a:stretch>
            <a:fillRect/>
          </a:stretch>
        </p:blipFill>
        <p:spPr>
          <a:xfrm>
            <a:off x="3699199" y="1710032"/>
            <a:ext cx="7651253" cy="4206285"/>
          </a:xfrm>
          <a:prstGeom prst="rect">
            <a:avLst/>
          </a:prstGeom>
          <a:ln w="6350">
            <a:solidFill>
              <a:schemeClr val="accent1">
                <a:lumMod val="75000"/>
              </a:schemeClr>
            </a:solidFill>
          </a:ln>
        </p:spPr>
      </p:pic>
      <p:sp>
        <p:nvSpPr>
          <p:cNvPr id="8" name="TextBox 7">
            <a:extLst>
              <a:ext uri="{FF2B5EF4-FFF2-40B4-BE49-F238E27FC236}">
                <a16:creationId xmlns:a16="http://schemas.microsoft.com/office/drawing/2014/main" id="{994AE11A-FE3B-CA57-69E2-117C945D8A1A}"/>
              </a:ext>
            </a:extLst>
          </p:cNvPr>
          <p:cNvSpPr txBox="1"/>
          <p:nvPr/>
        </p:nvSpPr>
        <p:spPr>
          <a:xfrm>
            <a:off x="946736" y="3705281"/>
            <a:ext cx="2128237" cy="954300"/>
          </a:xfrm>
          <a:prstGeom prst="rect">
            <a:avLst/>
          </a:prstGeom>
          <a:noFill/>
        </p:spPr>
        <p:txBody>
          <a:bodyPr wrap="square">
            <a:spAutoFit/>
          </a:bodyPr>
          <a:lstStyle/>
          <a:p>
            <a:pPr defTabSz="914377"/>
            <a:r>
              <a:rPr lang="en-IN" sz="1867" dirty="0">
                <a:solidFill>
                  <a:srgbClr val="BED730"/>
                </a:solidFill>
                <a:latin typeface="Neue Haas Grotesk Text Pro" panose="020B0504020202020204" pitchFamily="34" charset="0"/>
              </a:rPr>
              <a:t>Reduced time</a:t>
            </a:r>
          </a:p>
          <a:p>
            <a:pPr defTabSz="914377"/>
            <a:r>
              <a:rPr lang="en-IN" sz="1867" dirty="0">
                <a:solidFill>
                  <a:srgbClr val="FFFFFF"/>
                </a:solidFill>
                <a:latin typeface="Neue Haas Grotesk Text Pro" panose="020B0504020202020204" pitchFamily="34" charset="0"/>
              </a:rPr>
              <a:t>to diagnosis &amp; innocence</a:t>
            </a:r>
            <a:endParaRPr lang="en-IN" sz="1867" dirty="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395399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3010339" y="2448520"/>
            <a:ext cx="1871420" cy="2160000"/>
          </a:xfrm>
          <a:prstGeom prst="rect">
            <a:avLst/>
          </a:prstGeom>
        </p:spPr>
      </p:pic>
      <p:sp>
        <p:nvSpPr>
          <p:cNvPr id="90" name="Oval 89"/>
          <p:cNvSpPr/>
          <p:nvPr/>
        </p:nvSpPr>
        <p:spPr>
          <a:xfrm>
            <a:off x="3287175" y="2869647"/>
            <a:ext cx="1317748" cy="1317748"/>
          </a:xfrm>
          <a:prstGeom prst="ellipse">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2" name="Title 1"/>
          <p:cNvSpPr>
            <a:spLocks noGrp="1"/>
          </p:cNvSpPr>
          <p:nvPr>
            <p:ph type="title"/>
          </p:nvPr>
        </p:nvSpPr>
        <p:spPr/>
        <p:txBody>
          <a:bodyPr/>
          <a:lstStyle/>
          <a:p>
            <a:r>
              <a:rPr lang="en-US" dirty="0"/>
              <a:t>MANAGED SD-WAN SERVICES</a:t>
            </a:r>
          </a:p>
        </p:txBody>
      </p:sp>
      <p:graphicFrame>
        <p:nvGraphicFramePr>
          <p:cNvPr id="11" name="Diagram 10"/>
          <p:cNvGraphicFramePr/>
          <p:nvPr/>
        </p:nvGraphicFramePr>
        <p:xfrm>
          <a:off x="8240314" y="1339574"/>
          <a:ext cx="3472149" cy="2856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2" name="Straight Connector 51"/>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206627" y="3302818"/>
            <a:ext cx="1478844" cy="420564"/>
          </a:xfrm>
          <a:prstGeom prst="rect">
            <a:avLst/>
          </a:prstGeom>
          <a:noFill/>
        </p:spPr>
        <p:txBody>
          <a:bodyPr wrap="square" rtlCol="0">
            <a:spAutoFit/>
          </a:bodyPr>
          <a:lstStyle/>
          <a:p>
            <a:pPr algn="ctr" defTabSz="609600"/>
            <a:r>
              <a:rPr lang="en-US" sz="2135" b="1" dirty="0">
                <a:solidFill>
                  <a:srgbClr val="BFD72F"/>
                </a:solidFill>
                <a:latin typeface="Trebuchet MS" panose="020B0603020202020204" pitchFamily="34" charset="0"/>
              </a:rPr>
              <a:t>SD-WAN</a:t>
            </a:r>
          </a:p>
        </p:txBody>
      </p:sp>
      <p:pic>
        <p:nvPicPr>
          <p:cNvPr id="57" name="Graphic 56" descr="Lock with solid fill"/>
          <p:cNvPicPr preferRelativeResize="0">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47577" y="4700452"/>
            <a:ext cx="384000" cy="384000"/>
          </a:xfrm>
          <a:prstGeom prst="rect">
            <a:avLst/>
          </a:prstGeom>
        </p:spPr>
      </p:pic>
      <p:pic>
        <p:nvPicPr>
          <p:cNvPr id="58" name="Graphic 57" descr="Paper with solid fill"/>
          <p:cNvPicPr preferRelativeResize="0">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6339" y="4013161"/>
            <a:ext cx="384000" cy="384000"/>
          </a:xfrm>
          <a:prstGeom prst="rect">
            <a:avLst/>
          </a:prstGeom>
        </p:spPr>
      </p:pic>
      <p:pic>
        <p:nvPicPr>
          <p:cNvPr id="59" name="Graphic 58" descr="Hierarchy with solid fill"/>
          <p:cNvPicPr preferRelativeResize="0">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66671" y="1985387"/>
            <a:ext cx="384000" cy="384000"/>
          </a:xfrm>
          <a:prstGeom prst="rect">
            <a:avLst/>
          </a:prstGeom>
        </p:spPr>
      </p:pic>
      <p:pic>
        <p:nvPicPr>
          <p:cNvPr id="60" name="Graphic 59" descr="Internet Of Things with solid fill"/>
          <p:cNvPicPr preferRelativeResize="0">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22156" y="2715559"/>
            <a:ext cx="384000" cy="384000"/>
          </a:xfrm>
          <a:prstGeom prst="rect">
            <a:avLst/>
          </a:prstGeom>
        </p:spPr>
      </p:pic>
      <p:pic>
        <p:nvPicPr>
          <p:cNvPr id="61" name="Graphic 60" descr="Compass with solid fill"/>
          <p:cNvPicPr preferRelativeResize="0">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76396" y="4001441"/>
            <a:ext cx="384000" cy="384000"/>
          </a:xfrm>
          <a:prstGeom prst="rect">
            <a:avLst/>
          </a:prstGeom>
        </p:spPr>
      </p:pic>
      <p:pic>
        <p:nvPicPr>
          <p:cNvPr id="62" name="Graphic 61" descr="Robot Hand with solid fill"/>
          <p:cNvPicPr preferRelativeResize="0">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574300" y="2668299"/>
            <a:ext cx="384000" cy="384000"/>
          </a:xfrm>
          <a:prstGeom prst="rect">
            <a:avLst/>
          </a:prstGeom>
        </p:spPr>
      </p:pic>
      <p:sp>
        <p:nvSpPr>
          <p:cNvPr id="75" name="TextBox 74"/>
          <p:cNvSpPr txBox="1"/>
          <p:nvPr/>
        </p:nvSpPr>
        <p:spPr>
          <a:xfrm>
            <a:off x="4180982" y="1629664"/>
            <a:ext cx="2506637" cy="851772"/>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Changes can be made quickly across multiple sites</a:t>
            </a:r>
          </a:p>
          <a:p>
            <a:pPr defTabSz="609600">
              <a:spcAft>
                <a:spcPts val="800"/>
              </a:spcAft>
            </a:pPr>
            <a:r>
              <a:rPr lang="en-US" sz="1065" dirty="0">
                <a:solidFill>
                  <a:prstClr val="white">
                    <a:lumMod val="95000"/>
                  </a:prstClr>
                </a:solidFill>
                <a:latin typeface="Trebuchet MS" panose="020B0603020202020204" pitchFamily="34" charset="0"/>
              </a:rPr>
              <a:t>Allows template usage for same routing policies</a:t>
            </a:r>
          </a:p>
        </p:txBody>
      </p:sp>
      <p:sp>
        <p:nvSpPr>
          <p:cNvPr id="76" name="TextBox 75"/>
          <p:cNvSpPr txBox="1"/>
          <p:nvPr/>
        </p:nvSpPr>
        <p:spPr>
          <a:xfrm>
            <a:off x="5373438" y="2993242"/>
            <a:ext cx="2506637" cy="687561"/>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Easily orchestrate configurations </a:t>
            </a:r>
          </a:p>
          <a:p>
            <a:pPr defTabSz="609600">
              <a:spcAft>
                <a:spcPts val="800"/>
              </a:spcAft>
            </a:pPr>
            <a:r>
              <a:rPr lang="en-US" sz="1065" dirty="0">
                <a:solidFill>
                  <a:prstClr val="white">
                    <a:lumMod val="95000"/>
                  </a:prstClr>
                </a:solidFill>
                <a:latin typeface="Trebuchet MS" panose="020B0603020202020204" pitchFamily="34" charset="0"/>
              </a:rPr>
              <a:t>Enables connectivity for app requirements on-demand</a:t>
            </a:r>
          </a:p>
        </p:txBody>
      </p:sp>
      <p:sp>
        <p:nvSpPr>
          <p:cNvPr id="77" name="TextBox 76"/>
          <p:cNvSpPr txBox="1"/>
          <p:nvPr/>
        </p:nvSpPr>
        <p:spPr>
          <a:xfrm>
            <a:off x="4803515" y="4934024"/>
            <a:ext cx="2285524" cy="851772"/>
          </a:xfrm>
          <a:prstGeom prst="rect">
            <a:avLst/>
          </a:prstGeom>
          <a:noFill/>
        </p:spPr>
        <p:txBody>
          <a:bodyPr wrap="square" rtlCol="0">
            <a:spAutoFit/>
          </a:bodyPr>
          <a:lstStyle/>
          <a:p>
            <a:pPr defTabSz="609600">
              <a:spcAft>
                <a:spcPts val="800"/>
              </a:spcAft>
            </a:pPr>
            <a:r>
              <a:rPr lang="en-US" sz="1065" dirty="0">
                <a:solidFill>
                  <a:prstClr val="white">
                    <a:lumMod val="95000"/>
                  </a:prstClr>
                </a:solidFill>
                <a:latin typeface="Trebuchet MS" panose="020B0603020202020204" pitchFamily="34" charset="0"/>
              </a:rPr>
              <a:t>Distributing bandwidth based on links across ISPs</a:t>
            </a:r>
          </a:p>
          <a:p>
            <a:pPr defTabSz="609600">
              <a:spcAft>
                <a:spcPts val="800"/>
              </a:spcAft>
            </a:pPr>
            <a:r>
              <a:rPr lang="en-US" sz="1065" dirty="0">
                <a:solidFill>
                  <a:prstClr val="white">
                    <a:lumMod val="95000"/>
                  </a:prstClr>
                </a:solidFill>
                <a:latin typeface="Trebuchet MS" panose="020B0603020202020204" pitchFamily="34" charset="0"/>
              </a:rPr>
              <a:t>Ensuring reliable outbound link for apps &amp; svc’s</a:t>
            </a:r>
          </a:p>
        </p:txBody>
      </p:sp>
      <p:sp>
        <p:nvSpPr>
          <p:cNvPr id="78" name="TextBox 77"/>
          <p:cNvSpPr txBox="1"/>
          <p:nvPr/>
        </p:nvSpPr>
        <p:spPr>
          <a:xfrm>
            <a:off x="1574668" y="5593131"/>
            <a:ext cx="2612683" cy="954364"/>
          </a:xfrm>
          <a:prstGeom prst="rect">
            <a:avLst/>
          </a:prstGeom>
          <a:noFill/>
        </p:spPr>
        <p:txBody>
          <a:bodyPr wrap="square" rtlCol="0">
            <a:spAutoFit/>
          </a:bodyPr>
          <a:lstStyle/>
          <a:p>
            <a:pPr algn="r" defTabSz="609600">
              <a:spcAft>
                <a:spcPts val="800"/>
              </a:spcAft>
            </a:pPr>
            <a:r>
              <a:rPr lang="en-US" sz="1065" dirty="0">
                <a:solidFill>
                  <a:prstClr val="white">
                    <a:lumMod val="95000"/>
                  </a:prstClr>
                </a:solidFill>
                <a:latin typeface="Trebuchet MS" panose="020B0603020202020204" pitchFamily="34" charset="0"/>
              </a:rPr>
              <a:t>Apps managed with policies</a:t>
            </a:r>
          </a:p>
          <a:p>
            <a:pPr algn="r" defTabSz="609600">
              <a:spcAft>
                <a:spcPts val="800"/>
              </a:spcAft>
            </a:pPr>
            <a:r>
              <a:rPr lang="en-US" sz="1065" dirty="0">
                <a:solidFill>
                  <a:prstClr val="white">
                    <a:lumMod val="95000"/>
                  </a:prstClr>
                </a:solidFill>
                <a:latin typeface="Trebuchet MS" panose="020B0603020202020204" pitchFamily="34" charset="0"/>
              </a:rPr>
              <a:t>Drives down costs </a:t>
            </a:r>
          </a:p>
          <a:p>
            <a:pPr algn="r" defTabSz="609600">
              <a:spcAft>
                <a:spcPts val="800"/>
              </a:spcAft>
            </a:pPr>
            <a:r>
              <a:rPr lang="en-US" sz="1065" dirty="0">
                <a:solidFill>
                  <a:prstClr val="white">
                    <a:lumMod val="95000"/>
                  </a:prstClr>
                </a:solidFill>
                <a:latin typeface="Trebuchet MS" panose="020B0603020202020204" pitchFamily="34" charset="0"/>
              </a:rPr>
              <a:t>Improving security, availability &amp; business continuity</a:t>
            </a:r>
          </a:p>
        </p:txBody>
      </p:sp>
      <p:sp>
        <p:nvSpPr>
          <p:cNvPr id="79" name="TextBox 78"/>
          <p:cNvSpPr txBox="1"/>
          <p:nvPr/>
        </p:nvSpPr>
        <p:spPr>
          <a:xfrm>
            <a:off x="431801" y="3956685"/>
            <a:ext cx="2212536" cy="813300"/>
          </a:xfrm>
          <a:prstGeom prst="rect">
            <a:avLst/>
          </a:prstGeom>
          <a:noFill/>
        </p:spPr>
        <p:txBody>
          <a:bodyPr wrap="square" rtlCol="0">
            <a:spAutoFit/>
          </a:bodyPr>
          <a:lstStyle/>
          <a:p>
            <a:pPr algn="r" defTabSz="609600">
              <a:spcAft>
                <a:spcPts val="535"/>
              </a:spcAft>
            </a:pPr>
            <a:r>
              <a:rPr lang="en-US" sz="1065" dirty="0">
                <a:solidFill>
                  <a:prstClr val="white">
                    <a:lumMod val="95000"/>
                  </a:prstClr>
                </a:solidFill>
                <a:latin typeface="Trebuchet MS" panose="020B0603020202020204" pitchFamily="34" charset="0"/>
              </a:rPr>
              <a:t>Full Visibility Performance dashboards</a:t>
            </a:r>
          </a:p>
          <a:p>
            <a:pPr algn="r" defTabSz="609600">
              <a:spcAft>
                <a:spcPts val="535"/>
              </a:spcAft>
            </a:pPr>
            <a:r>
              <a:rPr lang="en-US" sz="1065" dirty="0">
                <a:solidFill>
                  <a:prstClr val="white">
                    <a:lumMod val="95000"/>
                  </a:prstClr>
                </a:solidFill>
                <a:latin typeface="Trebuchet MS" panose="020B0603020202020204" pitchFamily="34" charset="0"/>
              </a:rPr>
              <a:t>Enables network configuration based on app intelligence &amp; UX</a:t>
            </a:r>
          </a:p>
        </p:txBody>
      </p:sp>
      <p:sp>
        <p:nvSpPr>
          <p:cNvPr id="80" name="TextBox 79"/>
          <p:cNvSpPr txBox="1"/>
          <p:nvPr/>
        </p:nvSpPr>
        <p:spPr>
          <a:xfrm>
            <a:off x="497131" y="2203546"/>
            <a:ext cx="2067623" cy="1015984"/>
          </a:xfrm>
          <a:prstGeom prst="rect">
            <a:avLst/>
          </a:prstGeom>
          <a:noFill/>
        </p:spPr>
        <p:txBody>
          <a:bodyPr wrap="square" rtlCol="0">
            <a:spAutoFit/>
          </a:bodyPr>
          <a:lstStyle/>
          <a:p>
            <a:pPr algn="r" defTabSz="609600">
              <a:spcAft>
                <a:spcPts val="800"/>
              </a:spcAft>
            </a:pPr>
            <a:r>
              <a:rPr lang="en-US" sz="1065" dirty="0">
                <a:solidFill>
                  <a:prstClr val="white">
                    <a:lumMod val="95000"/>
                  </a:prstClr>
                </a:solidFill>
                <a:latin typeface="Trebuchet MS" panose="020B0603020202020204" pitchFamily="34" charset="0"/>
              </a:rPr>
              <a:t>Automatic switching based on congestion &amp; criteria</a:t>
            </a:r>
          </a:p>
          <a:p>
            <a:pPr algn="r" defTabSz="609600">
              <a:spcAft>
                <a:spcPts val="800"/>
              </a:spcAft>
            </a:pPr>
            <a:r>
              <a:rPr lang="en-US" sz="1065" dirty="0">
                <a:solidFill>
                  <a:prstClr val="white">
                    <a:lumMod val="95000"/>
                  </a:prstClr>
                </a:solidFill>
                <a:latin typeface="Trebuchet MS" panose="020B0603020202020204" pitchFamily="34" charset="0"/>
              </a:rPr>
              <a:t>Automated deployments across network from single console    </a:t>
            </a:r>
          </a:p>
        </p:txBody>
      </p:sp>
      <p:sp>
        <p:nvSpPr>
          <p:cNvPr id="81" name="TextBox 80"/>
          <p:cNvSpPr txBox="1"/>
          <p:nvPr/>
        </p:nvSpPr>
        <p:spPr>
          <a:xfrm>
            <a:off x="1436322" y="5087971"/>
            <a:ext cx="2751029" cy="523220"/>
          </a:xfrm>
          <a:prstGeom prst="rect">
            <a:avLst/>
          </a:prstGeom>
          <a:noFill/>
        </p:spPr>
        <p:txBody>
          <a:bodyPr wrap="square" rtlCol="0">
            <a:spAutoFit/>
          </a:bodyPr>
          <a:lstStyle/>
          <a:p>
            <a:pPr algn="r" defTabSz="609600"/>
            <a:r>
              <a:rPr lang="en-US" sz="1400" b="1" dirty="0">
                <a:solidFill>
                  <a:srgbClr val="F79646"/>
                </a:solidFill>
                <a:latin typeface="Trebuchet MS" panose="020B0603020202020204" pitchFamily="34" charset="0"/>
              </a:rPr>
              <a:t>Fast setups for secure communication</a:t>
            </a:r>
          </a:p>
        </p:txBody>
      </p:sp>
      <p:sp>
        <p:nvSpPr>
          <p:cNvPr id="82" name="TextBox 81"/>
          <p:cNvSpPr txBox="1"/>
          <p:nvPr/>
        </p:nvSpPr>
        <p:spPr>
          <a:xfrm>
            <a:off x="4803515" y="4394007"/>
            <a:ext cx="2325335" cy="523220"/>
          </a:xfrm>
          <a:prstGeom prst="rect">
            <a:avLst/>
          </a:prstGeom>
          <a:noFill/>
        </p:spPr>
        <p:txBody>
          <a:bodyPr wrap="square" rtlCol="0">
            <a:spAutoFit/>
          </a:bodyPr>
          <a:lstStyle/>
          <a:p>
            <a:pPr defTabSz="609600"/>
            <a:r>
              <a:rPr lang="en-US" sz="1400" b="1" dirty="0">
                <a:solidFill>
                  <a:srgbClr val="BFD72F"/>
                </a:solidFill>
                <a:latin typeface="Trebuchet MS" panose="020B0603020202020204" pitchFamily="34" charset="0"/>
              </a:rPr>
              <a:t>Performance-based policy routing</a:t>
            </a:r>
          </a:p>
        </p:txBody>
      </p:sp>
      <p:sp>
        <p:nvSpPr>
          <p:cNvPr id="85" name="TextBox 84"/>
          <p:cNvSpPr txBox="1"/>
          <p:nvPr/>
        </p:nvSpPr>
        <p:spPr>
          <a:xfrm>
            <a:off x="5373438" y="2681240"/>
            <a:ext cx="2493687" cy="307777"/>
          </a:xfrm>
          <a:prstGeom prst="rect">
            <a:avLst/>
          </a:prstGeom>
          <a:noFill/>
        </p:spPr>
        <p:txBody>
          <a:bodyPr wrap="square" rtlCol="0">
            <a:spAutoFit/>
          </a:bodyPr>
          <a:lstStyle/>
          <a:p>
            <a:pPr defTabSz="609600"/>
            <a:r>
              <a:rPr lang="en-US" sz="1400" b="1" dirty="0">
                <a:solidFill>
                  <a:srgbClr val="00B0F0"/>
                </a:solidFill>
                <a:latin typeface="Trebuchet MS" panose="020B0603020202020204" pitchFamily="34" charset="0"/>
              </a:rPr>
              <a:t>Web-based consoles</a:t>
            </a:r>
          </a:p>
        </p:txBody>
      </p:sp>
      <p:sp>
        <p:nvSpPr>
          <p:cNvPr id="86" name="TextBox 85"/>
          <p:cNvSpPr txBox="1"/>
          <p:nvPr/>
        </p:nvSpPr>
        <p:spPr>
          <a:xfrm>
            <a:off x="4138599" y="1317956"/>
            <a:ext cx="2549011" cy="307777"/>
          </a:xfrm>
          <a:prstGeom prst="rect">
            <a:avLst/>
          </a:prstGeom>
          <a:noFill/>
        </p:spPr>
        <p:txBody>
          <a:bodyPr wrap="square" rtlCol="0">
            <a:spAutoFit/>
          </a:bodyPr>
          <a:lstStyle/>
          <a:p>
            <a:pPr defTabSz="609600"/>
            <a:r>
              <a:rPr lang="en-IN" sz="1400" b="1" dirty="0">
                <a:solidFill>
                  <a:srgbClr val="F79646"/>
                </a:solidFill>
                <a:latin typeface="Trebuchet MS" panose="020B0603020202020204" pitchFamily="34" charset="0"/>
              </a:rPr>
              <a:t>Centralized management</a:t>
            </a:r>
          </a:p>
        </p:txBody>
      </p:sp>
      <p:sp>
        <p:nvSpPr>
          <p:cNvPr id="88" name="TextBox 87"/>
          <p:cNvSpPr txBox="1"/>
          <p:nvPr/>
        </p:nvSpPr>
        <p:spPr>
          <a:xfrm>
            <a:off x="975639" y="1935314"/>
            <a:ext cx="1572733" cy="307777"/>
          </a:xfrm>
          <a:prstGeom prst="rect">
            <a:avLst/>
          </a:prstGeom>
          <a:noFill/>
        </p:spPr>
        <p:txBody>
          <a:bodyPr wrap="square" rtlCol="0">
            <a:spAutoFit/>
          </a:bodyPr>
          <a:lstStyle/>
          <a:p>
            <a:pPr algn="r" defTabSz="609600"/>
            <a:r>
              <a:rPr lang="en-US" sz="1400" b="1" dirty="0">
                <a:solidFill>
                  <a:srgbClr val="BFD72F"/>
                </a:solidFill>
                <a:latin typeface="Trebuchet MS" panose="020B0603020202020204" pitchFamily="34" charset="0"/>
              </a:rPr>
              <a:t>Automation</a:t>
            </a:r>
          </a:p>
        </p:txBody>
      </p:sp>
      <p:sp>
        <p:nvSpPr>
          <p:cNvPr id="89" name="TextBox 88"/>
          <p:cNvSpPr txBox="1"/>
          <p:nvPr/>
        </p:nvSpPr>
        <p:spPr>
          <a:xfrm>
            <a:off x="806151" y="3652505"/>
            <a:ext cx="1838187" cy="307777"/>
          </a:xfrm>
          <a:prstGeom prst="rect">
            <a:avLst/>
          </a:prstGeom>
          <a:noFill/>
        </p:spPr>
        <p:txBody>
          <a:bodyPr wrap="square" rtlCol="0">
            <a:spAutoFit/>
          </a:bodyPr>
          <a:lstStyle/>
          <a:p>
            <a:pPr algn="r" defTabSz="609600"/>
            <a:r>
              <a:rPr lang="en-US" sz="1400" b="1" dirty="0">
                <a:solidFill>
                  <a:srgbClr val="00B0F0"/>
                </a:solidFill>
                <a:latin typeface="Trebuchet MS" panose="020B0603020202020204" pitchFamily="34" charset="0"/>
              </a:rPr>
              <a:t>Detailed Reporting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nual Input 28"/>
          <p:cNvSpPr/>
          <p:nvPr/>
        </p:nvSpPr>
        <p:spPr>
          <a:xfrm>
            <a:off x="431800" y="4038039"/>
            <a:ext cx="1776000" cy="2304000"/>
          </a:xfrm>
          <a:prstGeom prst="flowChartManualInput">
            <a:avLst/>
          </a:prstGeom>
          <a:solidFill>
            <a:srgbClr val="10253F">
              <a:alpha val="80000"/>
            </a:srgb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0" name="Manual Input 29"/>
          <p:cNvSpPr/>
          <p:nvPr/>
        </p:nvSpPr>
        <p:spPr>
          <a:xfrm>
            <a:off x="2196333" y="3558039"/>
            <a:ext cx="1824000" cy="2784000"/>
          </a:xfrm>
          <a:prstGeom prst="flowChartManualInput">
            <a:avLst/>
          </a:prstGeom>
          <a:solidFill>
            <a:schemeClr val="tx2">
              <a:lumMod val="75000"/>
              <a:alpha val="80000"/>
            </a:scheme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1" name="Manual Input 30"/>
          <p:cNvSpPr/>
          <p:nvPr/>
        </p:nvSpPr>
        <p:spPr>
          <a:xfrm>
            <a:off x="4008867" y="3078039"/>
            <a:ext cx="1872000" cy="3264000"/>
          </a:xfrm>
          <a:prstGeom prst="flowChartManualInput">
            <a:avLst/>
          </a:prstGeom>
          <a:solidFill>
            <a:srgbClr val="10253F">
              <a:alpha val="80000"/>
            </a:srgb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33" name="Manual Input 32"/>
          <p:cNvSpPr/>
          <p:nvPr/>
        </p:nvSpPr>
        <p:spPr>
          <a:xfrm>
            <a:off x="5869400" y="2598039"/>
            <a:ext cx="1920000" cy="3744000"/>
          </a:xfrm>
          <a:prstGeom prst="flowChartManualInput">
            <a:avLst/>
          </a:prstGeom>
          <a:solidFill>
            <a:schemeClr val="tx2">
              <a:lumMod val="75000"/>
              <a:alpha val="80000"/>
            </a:schemeClr>
          </a:solidFill>
          <a:ln w="952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400">
              <a:solidFill>
                <a:prstClr val="white"/>
              </a:solidFill>
              <a:latin typeface="Trebuchet MS" panose="020B0603020202020204"/>
            </a:endParaRPr>
          </a:p>
        </p:txBody>
      </p:sp>
      <p:sp>
        <p:nvSpPr>
          <p:cNvPr id="2" name="Title 1"/>
          <p:cNvSpPr>
            <a:spLocks noGrp="1"/>
          </p:cNvSpPr>
          <p:nvPr>
            <p:ph type="title"/>
          </p:nvPr>
        </p:nvSpPr>
        <p:spPr/>
        <p:txBody>
          <a:bodyPr/>
          <a:lstStyle/>
          <a:p>
            <a:r>
              <a:rPr lang="en-US" dirty="0"/>
              <a:t>SASE SERVICES</a:t>
            </a:r>
          </a:p>
        </p:txBody>
      </p:sp>
      <p:grpSp>
        <p:nvGrpSpPr>
          <p:cNvPr id="20" name="Group 19"/>
          <p:cNvGrpSpPr/>
          <p:nvPr/>
        </p:nvGrpSpPr>
        <p:grpSpPr>
          <a:xfrm>
            <a:off x="479538" y="1223351"/>
            <a:ext cx="4691164" cy="2291127"/>
            <a:chOff x="318601" y="1150652"/>
            <a:chExt cx="3518373" cy="1718345"/>
          </a:xfrm>
        </p:grpSpPr>
        <p:sp>
          <p:nvSpPr>
            <p:cNvPr id="49" name="Cloud 48"/>
            <p:cNvSpPr/>
            <p:nvPr/>
          </p:nvSpPr>
          <p:spPr>
            <a:xfrm>
              <a:off x="1116503" y="1150652"/>
              <a:ext cx="1706577" cy="1027372"/>
            </a:xfrm>
            <a:prstGeom prst="cloud">
              <a:avLst/>
            </a:prstGeom>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609600"/>
              <a:r>
                <a:rPr lang="en-IN" sz="1865" b="1" dirty="0">
                  <a:solidFill>
                    <a:prstClr val="white"/>
                  </a:solidFill>
                  <a:latin typeface="Trebuchet MS" panose="020B0603020202020204"/>
                </a:rPr>
                <a:t>Cloud Platforms</a:t>
              </a:r>
            </a:p>
          </p:txBody>
        </p:sp>
        <p:sp>
          <p:nvSpPr>
            <p:cNvPr id="51" name="Freeform 82"/>
            <p:cNvSpPr>
              <a:spLocks noChangeAspect="1" noEditPoints="1"/>
            </p:cNvSpPr>
            <p:nvPr/>
          </p:nvSpPr>
          <p:spPr bwMode="gray">
            <a:xfrm>
              <a:off x="587585" y="1281353"/>
              <a:ext cx="419480" cy="303851"/>
            </a:xfrm>
            <a:custGeom>
              <a:avLst/>
              <a:gdLst>
                <a:gd name="T0" fmla="*/ 1303 w 1952"/>
                <a:gd name="T1" fmla="*/ 457 h 1227"/>
                <a:gd name="T2" fmla="*/ 1189 w 1952"/>
                <a:gd name="T3" fmla="*/ 274 h 1227"/>
                <a:gd name="T4" fmla="*/ 759 w 1952"/>
                <a:gd name="T5" fmla="*/ 274 h 1227"/>
                <a:gd name="T6" fmla="*/ 645 w 1952"/>
                <a:gd name="T7" fmla="*/ 457 h 1227"/>
                <a:gd name="T8" fmla="*/ 1926 w 1952"/>
                <a:gd name="T9" fmla="*/ 1174 h 1227"/>
                <a:gd name="T10" fmla="*/ 1952 w 1952"/>
                <a:gd name="T11" fmla="*/ 1201 h 1227"/>
                <a:gd name="T12" fmla="*/ 1467 w 1952"/>
                <a:gd name="T13" fmla="*/ 1227 h 1227"/>
                <a:gd name="T14" fmla="*/ 481 w 1952"/>
                <a:gd name="T15" fmla="*/ 1227 h 1227"/>
                <a:gd name="T16" fmla="*/ 27 w 1952"/>
                <a:gd name="T17" fmla="*/ 1227 h 1227"/>
                <a:gd name="T18" fmla="*/ 0 w 1952"/>
                <a:gd name="T19" fmla="*/ 1201 h 1227"/>
                <a:gd name="T20" fmla="*/ 0 w 1952"/>
                <a:gd name="T21" fmla="*/ 1102 h 1227"/>
                <a:gd name="T22" fmla="*/ 81 w 1952"/>
                <a:gd name="T23" fmla="*/ 1075 h 1227"/>
                <a:gd name="T24" fmla="*/ 108 w 1952"/>
                <a:gd name="T25" fmla="*/ 997 h 1227"/>
                <a:gd name="T26" fmla="*/ 164 w 1952"/>
                <a:gd name="T27" fmla="*/ 511 h 1227"/>
                <a:gd name="T28" fmla="*/ 26 w 1952"/>
                <a:gd name="T29" fmla="*/ 484 h 1227"/>
                <a:gd name="T30" fmla="*/ 267 w 1952"/>
                <a:gd name="T31" fmla="*/ 236 h 1227"/>
                <a:gd name="T32" fmla="*/ 519 w 1952"/>
                <a:gd name="T33" fmla="*/ 0 h 1227"/>
                <a:gd name="T34" fmla="*/ 974 w 1952"/>
                <a:gd name="T35" fmla="*/ 0 h 1227"/>
                <a:gd name="T36" fmla="*/ 1226 w 1952"/>
                <a:gd name="T37" fmla="*/ 236 h 1227"/>
                <a:gd name="T38" fmla="*/ 1460 w 1952"/>
                <a:gd name="T39" fmla="*/ 503 h 1227"/>
                <a:gd name="T40" fmla="*/ 1330 w 1952"/>
                <a:gd name="T41" fmla="*/ 511 h 1227"/>
                <a:gd name="T42" fmla="*/ 1386 w 1952"/>
                <a:gd name="T43" fmla="*/ 997 h 1227"/>
                <a:gd name="T44" fmla="*/ 1412 w 1952"/>
                <a:gd name="T45" fmla="*/ 1075 h 1227"/>
                <a:gd name="T46" fmla="*/ 1493 w 1952"/>
                <a:gd name="T47" fmla="*/ 1102 h 1227"/>
                <a:gd name="T48" fmla="*/ 787 w 1952"/>
                <a:gd name="T49" fmla="*/ 578 h 1227"/>
                <a:gd name="T50" fmla="*/ 733 w 1952"/>
                <a:gd name="T51" fmla="*/ 578 h 1227"/>
                <a:gd name="T52" fmla="*/ 760 w 1952"/>
                <a:gd name="T53" fmla="*/ 999 h 1227"/>
                <a:gd name="T54" fmla="*/ 787 w 1952"/>
                <a:gd name="T55" fmla="*/ 578 h 1227"/>
                <a:gd name="T56" fmla="*/ 867 w 1952"/>
                <a:gd name="T57" fmla="*/ 551 h 1227"/>
                <a:gd name="T58" fmla="*/ 840 w 1952"/>
                <a:gd name="T59" fmla="*/ 972 h 1227"/>
                <a:gd name="T60" fmla="*/ 893 w 1952"/>
                <a:gd name="T61" fmla="*/ 972 h 1227"/>
                <a:gd name="T62" fmla="*/ 1000 w 1952"/>
                <a:gd name="T63" fmla="*/ 578 h 1227"/>
                <a:gd name="T64" fmla="*/ 947 w 1952"/>
                <a:gd name="T65" fmla="*/ 578 h 1227"/>
                <a:gd name="T66" fmla="*/ 973 w 1952"/>
                <a:gd name="T67" fmla="*/ 999 h 1227"/>
                <a:gd name="T68" fmla="*/ 1000 w 1952"/>
                <a:gd name="T69" fmla="*/ 578 h 1227"/>
                <a:gd name="T70" fmla="*/ 1080 w 1952"/>
                <a:gd name="T71" fmla="*/ 551 h 1227"/>
                <a:gd name="T72" fmla="*/ 1053 w 1952"/>
                <a:gd name="T73" fmla="*/ 972 h 1227"/>
                <a:gd name="T74" fmla="*/ 1106 w 1952"/>
                <a:gd name="T75" fmla="*/ 972 h 1227"/>
                <a:gd name="T76" fmla="*/ 1213 w 1952"/>
                <a:gd name="T77" fmla="*/ 578 h 1227"/>
                <a:gd name="T78" fmla="*/ 1160 w 1952"/>
                <a:gd name="T79" fmla="*/ 578 h 1227"/>
                <a:gd name="T80" fmla="*/ 1186 w 1952"/>
                <a:gd name="T81" fmla="*/ 999 h 1227"/>
                <a:gd name="T82" fmla="*/ 1213 w 1952"/>
                <a:gd name="T83" fmla="*/ 578 h 1227"/>
                <a:gd name="T84" fmla="*/ 974 w 1952"/>
                <a:gd name="T85" fmla="*/ 511 h 1227"/>
                <a:gd name="T86" fmla="*/ 672 w 1952"/>
                <a:gd name="T87" fmla="*/ 1024 h 1227"/>
                <a:gd name="T88" fmla="*/ 589 w 1952"/>
                <a:gd name="T89" fmla="*/ 1051 h 1227"/>
                <a:gd name="T90" fmla="*/ 562 w 1952"/>
                <a:gd name="T91" fmla="*/ 1129 h 1227"/>
                <a:gd name="T92" fmla="*/ 508 w 1952"/>
                <a:gd name="T93" fmla="*/ 1174 h 1227"/>
                <a:gd name="T94" fmla="*/ 1440 w 1952"/>
                <a:gd name="T95" fmla="*/ 1174 h 1227"/>
                <a:gd name="T96" fmla="*/ 1386 w 1952"/>
                <a:gd name="T97" fmla="*/ 1129 h 1227"/>
                <a:gd name="T98" fmla="*/ 1359 w 1952"/>
                <a:gd name="T99" fmla="*/ 1051 h 1227"/>
                <a:gd name="T100" fmla="*/ 1276 w 1952"/>
                <a:gd name="T101" fmla="*/ 1024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2" h="1227">
                  <a:moveTo>
                    <a:pt x="645" y="457"/>
                  </a:moveTo>
                  <a:cubicBezTo>
                    <a:pt x="1303" y="457"/>
                    <a:pt x="1303" y="457"/>
                    <a:pt x="1303" y="457"/>
                  </a:cubicBezTo>
                  <a:cubicBezTo>
                    <a:pt x="1376" y="457"/>
                    <a:pt x="1376" y="457"/>
                    <a:pt x="1376" y="457"/>
                  </a:cubicBezTo>
                  <a:cubicBezTo>
                    <a:pt x="1189" y="274"/>
                    <a:pt x="1189" y="274"/>
                    <a:pt x="1189" y="274"/>
                  </a:cubicBezTo>
                  <a:cubicBezTo>
                    <a:pt x="974" y="64"/>
                    <a:pt x="974" y="64"/>
                    <a:pt x="974" y="64"/>
                  </a:cubicBezTo>
                  <a:cubicBezTo>
                    <a:pt x="759" y="274"/>
                    <a:pt x="759" y="274"/>
                    <a:pt x="759" y="274"/>
                  </a:cubicBezTo>
                  <a:cubicBezTo>
                    <a:pt x="572" y="457"/>
                    <a:pt x="572" y="457"/>
                    <a:pt x="572" y="457"/>
                  </a:cubicBezTo>
                  <a:cubicBezTo>
                    <a:pt x="645" y="457"/>
                    <a:pt x="645" y="457"/>
                    <a:pt x="645" y="457"/>
                  </a:cubicBezTo>
                  <a:close/>
                  <a:moveTo>
                    <a:pt x="1493" y="1174"/>
                  </a:moveTo>
                  <a:cubicBezTo>
                    <a:pt x="1926" y="1174"/>
                    <a:pt x="1926" y="1174"/>
                    <a:pt x="1926" y="1174"/>
                  </a:cubicBezTo>
                  <a:cubicBezTo>
                    <a:pt x="1940" y="1174"/>
                    <a:pt x="1952" y="1186"/>
                    <a:pt x="1952" y="1201"/>
                  </a:cubicBezTo>
                  <a:cubicBezTo>
                    <a:pt x="1952" y="1201"/>
                    <a:pt x="1952" y="1201"/>
                    <a:pt x="1952" y="1201"/>
                  </a:cubicBezTo>
                  <a:cubicBezTo>
                    <a:pt x="1952" y="1215"/>
                    <a:pt x="1940" y="1227"/>
                    <a:pt x="1926" y="1227"/>
                  </a:cubicBezTo>
                  <a:cubicBezTo>
                    <a:pt x="1467" y="1227"/>
                    <a:pt x="1467" y="1227"/>
                    <a:pt x="1467" y="1227"/>
                  </a:cubicBezTo>
                  <a:cubicBezTo>
                    <a:pt x="1270" y="1227"/>
                    <a:pt x="1270" y="1227"/>
                    <a:pt x="1270" y="1227"/>
                  </a:cubicBezTo>
                  <a:cubicBezTo>
                    <a:pt x="481" y="1227"/>
                    <a:pt x="481" y="1227"/>
                    <a:pt x="481" y="1227"/>
                  </a:cubicBezTo>
                  <a:cubicBezTo>
                    <a:pt x="112" y="1227"/>
                    <a:pt x="112" y="1227"/>
                    <a:pt x="112" y="1227"/>
                  </a:cubicBezTo>
                  <a:cubicBezTo>
                    <a:pt x="27" y="1227"/>
                    <a:pt x="27" y="1227"/>
                    <a:pt x="27" y="1227"/>
                  </a:cubicBezTo>
                  <a:cubicBezTo>
                    <a:pt x="0" y="1227"/>
                    <a:pt x="0" y="1227"/>
                    <a:pt x="0" y="1227"/>
                  </a:cubicBezTo>
                  <a:cubicBezTo>
                    <a:pt x="0" y="1201"/>
                    <a:pt x="0" y="1201"/>
                    <a:pt x="0" y="1201"/>
                  </a:cubicBezTo>
                  <a:cubicBezTo>
                    <a:pt x="0" y="1142"/>
                    <a:pt x="0" y="1142"/>
                    <a:pt x="0" y="1142"/>
                  </a:cubicBezTo>
                  <a:cubicBezTo>
                    <a:pt x="0" y="1102"/>
                    <a:pt x="0" y="1102"/>
                    <a:pt x="0" y="1102"/>
                  </a:cubicBezTo>
                  <a:cubicBezTo>
                    <a:pt x="0" y="1087"/>
                    <a:pt x="12" y="1075"/>
                    <a:pt x="27" y="1075"/>
                  </a:cubicBezTo>
                  <a:cubicBezTo>
                    <a:pt x="81" y="1075"/>
                    <a:pt x="81" y="1075"/>
                    <a:pt x="81" y="1075"/>
                  </a:cubicBezTo>
                  <a:cubicBezTo>
                    <a:pt x="81" y="1024"/>
                    <a:pt x="81" y="1024"/>
                    <a:pt x="81" y="1024"/>
                  </a:cubicBezTo>
                  <a:cubicBezTo>
                    <a:pt x="81" y="1009"/>
                    <a:pt x="93" y="997"/>
                    <a:pt x="108" y="997"/>
                  </a:cubicBezTo>
                  <a:cubicBezTo>
                    <a:pt x="164" y="997"/>
                    <a:pt x="164" y="997"/>
                    <a:pt x="164" y="997"/>
                  </a:cubicBezTo>
                  <a:cubicBezTo>
                    <a:pt x="164" y="511"/>
                    <a:pt x="164" y="511"/>
                    <a:pt x="164" y="511"/>
                  </a:cubicBezTo>
                  <a:cubicBezTo>
                    <a:pt x="52" y="511"/>
                    <a:pt x="52" y="511"/>
                    <a:pt x="52" y="511"/>
                  </a:cubicBezTo>
                  <a:cubicBezTo>
                    <a:pt x="38" y="511"/>
                    <a:pt x="26" y="499"/>
                    <a:pt x="26" y="484"/>
                  </a:cubicBezTo>
                  <a:cubicBezTo>
                    <a:pt x="26" y="476"/>
                    <a:pt x="29" y="468"/>
                    <a:pt x="35" y="464"/>
                  </a:cubicBezTo>
                  <a:cubicBezTo>
                    <a:pt x="267" y="236"/>
                    <a:pt x="267" y="236"/>
                    <a:pt x="267" y="236"/>
                  </a:cubicBezTo>
                  <a:cubicBezTo>
                    <a:pt x="501" y="8"/>
                    <a:pt x="501" y="8"/>
                    <a:pt x="501" y="8"/>
                  </a:cubicBezTo>
                  <a:cubicBezTo>
                    <a:pt x="506" y="3"/>
                    <a:pt x="512" y="0"/>
                    <a:pt x="519" y="0"/>
                  </a:cubicBezTo>
                  <a:cubicBezTo>
                    <a:pt x="974" y="0"/>
                    <a:pt x="974" y="0"/>
                    <a:pt x="974" y="0"/>
                  </a:cubicBezTo>
                  <a:cubicBezTo>
                    <a:pt x="974" y="0"/>
                    <a:pt x="974" y="0"/>
                    <a:pt x="974" y="0"/>
                  </a:cubicBezTo>
                  <a:cubicBezTo>
                    <a:pt x="981" y="0"/>
                    <a:pt x="988" y="3"/>
                    <a:pt x="993" y="8"/>
                  </a:cubicBezTo>
                  <a:cubicBezTo>
                    <a:pt x="1069" y="85"/>
                    <a:pt x="1149" y="161"/>
                    <a:pt x="1226" y="236"/>
                  </a:cubicBezTo>
                  <a:cubicBezTo>
                    <a:pt x="1460" y="465"/>
                    <a:pt x="1460" y="465"/>
                    <a:pt x="1460" y="465"/>
                  </a:cubicBezTo>
                  <a:cubicBezTo>
                    <a:pt x="1470" y="475"/>
                    <a:pt x="1470" y="492"/>
                    <a:pt x="1460" y="503"/>
                  </a:cubicBezTo>
                  <a:cubicBezTo>
                    <a:pt x="1455" y="508"/>
                    <a:pt x="1448" y="511"/>
                    <a:pt x="1441" y="511"/>
                  </a:cubicBezTo>
                  <a:cubicBezTo>
                    <a:pt x="1330" y="511"/>
                    <a:pt x="1330" y="511"/>
                    <a:pt x="1330" y="511"/>
                  </a:cubicBezTo>
                  <a:cubicBezTo>
                    <a:pt x="1330" y="997"/>
                    <a:pt x="1330" y="997"/>
                    <a:pt x="1330" y="997"/>
                  </a:cubicBezTo>
                  <a:cubicBezTo>
                    <a:pt x="1386" y="997"/>
                    <a:pt x="1386" y="997"/>
                    <a:pt x="1386" y="997"/>
                  </a:cubicBezTo>
                  <a:cubicBezTo>
                    <a:pt x="1400" y="997"/>
                    <a:pt x="1412" y="1009"/>
                    <a:pt x="1412" y="1024"/>
                  </a:cubicBezTo>
                  <a:cubicBezTo>
                    <a:pt x="1412" y="1075"/>
                    <a:pt x="1412" y="1075"/>
                    <a:pt x="1412" y="1075"/>
                  </a:cubicBezTo>
                  <a:cubicBezTo>
                    <a:pt x="1467" y="1075"/>
                    <a:pt x="1467" y="1075"/>
                    <a:pt x="1467" y="1075"/>
                  </a:cubicBezTo>
                  <a:cubicBezTo>
                    <a:pt x="1481" y="1075"/>
                    <a:pt x="1493" y="1087"/>
                    <a:pt x="1493" y="1102"/>
                  </a:cubicBezTo>
                  <a:cubicBezTo>
                    <a:pt x="1493" y="1174"/>
                    <a:pt x="1493" y="1174"/>
                    <a:pt x="1493" y="1174"/>
                  </a:cubicBezTo>
                  <a:close/>
                  <a:moveTo>
                    <a:pt x="787" y="578"/>
                  </a:moveTo>
                  <a:cubicBezTo>
                    <a:pt x="787" y="563"/>
                    <a:pt x="775" y="551"/>
                    <a:pt x="760" y="551"/>
                  </a:cubicBezTo>
                  <a:cubicBezTo>
                    <a:pt x="745" y="551"/>
                    <a:pt x="733" y="563"/>
                    <a:pt x="733" y="578"/>
                  </a:cubicBezTo>
                  <a:cubicBezTo>
                    <a:pt x="733" y="972"/>
                    <a:pt x="733" y="972"/>
                    <a:pt x="733" y="972"/>
                  </a:cubicBezTo>
                  <a:cubicBezTo>
                    <a:pt x="733" y="987"/>
                    <a:pt x="745" y="999"/>
                    <a:pt x="760" y="999"/>
                  </a:cubicBezTo>
                  <a:cubicBezTo>
                    <a:pt x="775" y="999"/>
                    <a:pt x="787" y="987"/>
                    <a:pt x="787" y="972"/>
                  </a:cubicBezTo>
                  <a:cubicBezTo>
                    <a:pt x="787" y="578"/>
                    <a:pt x="787" y="578"/>
                    <a:pt x="787" y="578"/>
                  </a:cubicBezTo>
                  <a:close/>
                  <a:moveTo>
                    <a:pt x="893" y="578"/>
                  </a:moveTo>
                  <a:cubicBezTo>
                    <a:pt x="893" y="563"/>
                    <a:pt x="881" y="551"/>
                    <a:pt x="867" y="551"/>
                  </a:cubicBezTo>
                  <a:cubicBezTo>
                    <a:pt x="852" y="551"/>
                    <a:pt x="840" y="563"/>
                    <a:pt x="840" y="578"/>
                  </a:cubicBezTo>
                  <a:cubicBezTo>
                    <a:pt x="840" y="972"/>
                    <a:pt x="840" y="972"/>
                    <a:pt x="840" y="972"/>
                  </a:cubicBezTo>
                  <a:cubicBezTo>
                    <a:pt x="840" y="987"/>
                    <a:pt x="852" y="999"/>
                    <a:pt x="867" y="999"/>
                  </a:cubicBezTo>
                  <a:cubicBezTo>
                    <a:pt x="881" y="999"/>
                    <a:pt x="893" y="987"/>
                    <a:pt x="893" y="972"/>
                  </a:cubicBezTo>
                  <a:cubicBezTo>
                    <a:pt x="893" y="578"/>
                    <a:pt x="893" y="578"/>
                    <a:pt x="893" y="578"/>
                  </a:cubicBezTo>
                  <a:close/>
                  <a:moveTo>
                    <a:pt x="1000" y="578"/>
                  </a:moveTo>
                  <a:cubicBezTo>
                    <a:pt x="1000" y="563"/>
                    <a:pt x="988" y="551"/>
                    <a:pt x="973" y="551"/>
                  </a:cubicBezTo>
                  <a:cubicBezTo>
                    <a:pt x="959" y="551"/>
                    <a:pt x="947" y="563"/>
                    <a:pt x="947" y="578"/>
                  </a:cubicBezTo>
                  <a:cubicBezTo>
                    <a:pt x="947" y="972"/>
                    <a:pt x="947" y="972"/>
                    <a:pt x="947" y="972"/>
                  </a:cubicBezTo>
                  <a:cubicBezTo>
                    <a:pt x="947" y="987"/>
                    <a:pt x="959" y="999"/>
                    <a:pt x="973" y="999"/>
                  </a:cubicBezTo>
                  <a:cubicBezTo>
                    <a:pt x="988" y="999"/>
                    <a:pt x="1000" y="987"/>
                    <a:pt x="1000" y="972"/>
                  </a:cubicBezTo>
                  <a:cubicBezTo>
                    <a:pt x="1000" y="578"/>
                    <a:pt x="1000" y="578"/>
                    <a:pt x="1000" y="578"/>
                  </a:cubicBezTo>
                  <a:close/>
                  <a:moveTo>
                    <a:pt x="1106" y="578"/>
                  </a:moveTo>
                  <a:cubicBezTo>
                    <a:pt x="1106" y="563"/>
                    <a:pt x="1095" y="551"/>
                    <a:pt x="1080" y="551"/>
                  </a:cubicBezTo>
                  <a:cubicBezTo>
                    <a:pt x="1065" y="551"/>
                    <a:pt x="1053" y="563"/>
                    <a:pt x="1053" y="578"/>
                  </a:cubicBezTo>
                  <a:cubicBezTo>
                    <a:pt x="1053" y="972"/>
                    <a:pt x="1053" y="972"/>
                    <a:pt x="1053" y="972"/>
                  </a:cubicBezTo>
                  <a:cubicBezTo>
                    <a:pt x="1053" y="987"/>
                    <a:pt x="1065" y="999"/>
                    <a:pt x="1080" y="999"/>
                  </a:cubicBezTo>
                  <a:cubicBezTo>
                    <a:pt x="1095" y="999"/>
                    <a:pt x="1106" y="987"/>
                    <a:pt x="1106" y="972"/>
                  </a:cubicBezTo>
                  <a:cubicBezTo>
                    <a:pt x="1106" y="578"/>
                    <a:pt x="1106" y="578"/>
                    <a:pt x="1106" y="578"/>
                  </a:cubicBezTo>
                  <a:close/>
                  <a:moveTo>
                    <a:pt x="1213" y="578"/>
                  </a:moveTo>
                  <a:cubicBezTo>
                    <a:pt x="1213" y="563"/>
                    <a:pt x="1201" y="551"/>
                    <a:pt x="1186" y="551"/>
                  </a:cubicBezTo>
                  <a:cubicBezTo>
                    <a:pt x="1172" y="551"/>
                    <a:pt x="1160" y="563"/>
                    <a:pt x="1160" y="578"/>
                  </a:cubicBezTo>
                  <a:cubicBezTo>
                    <a:pt x="1160" y="972"/>
                    <a:pt x="1160" y="972"/>
                    <a:pt x="1160" y="972"/>
                  </a:cubicBezTo>
                  <a:cubicBezTo>
                    <a:pt x="1160" y="987"/>
                    <a:pt x="1172" y="999"/>
                    <a:pt x="1186" y="999"/>
                  </a:cubicBezTo>
                  <a:cubicBezTo>
                    <a:pt x="1201" y="999"/>
                    <a:pt x="1213" y="987"/>
                    <a:pt x="1213" y="972"/>
                  </a:cubicBezTo>
                  <a:cubicBezTo>
                    <a:pt x="1213" y="578"/>
                    <a:pt x="1213" y="578"/>
                    <a:pt x="1213" y="578"/>
                  </a:cubicBezTo>
                  <a:close/>
                  <a:moveTo>
                    <a:pt x="1276" y="511"/>
                  </a:moveTo>
                  <a:cubicBezTo>
                    <a:pt x="974" y="511"/>
                    <a:pt x="974" y="511"/>
                    <a:pt x="974" y="511"/>
                  </a:cubicBezTo>
                  <a:cubicBezTo>
                    <a:pt x="672" y="511"/>
                    <a:pt x="672" y="511"/>
                    <a:pt x="672" y="511"/>
                  </a:cubicBezTo>
                  <a:cubicBezTo>
                    <a:pt x="672" y="1024"/>
                    <a:pt x="672" y="1024"/>
                    <a:pt x="672" y="1024"/>
                  </a:cubicBezTo>
                  <a:cubicBezTo>
                    <a:pt x="672" y="1039"/>
                    <a:pt x="660" y="1051"/>
                    <a:pt x="645" y="1051"/>
                  </a:cubicBezTo>
                  <a:cubicBezTo>
                    <a:pt x="589" y="1051"/>
                    <a:pt x="589" y="1051"/>
                    <a:pt x="589" y="1051"/>
                  </a:cubicBezTo>
                  <a:cubicBezTo>
                    <a:pt x="589" y="1102"/>
                    <a:pt x="589" y="1102"/>
                    <a:pt x="589" y="1102"/>
                  </a:cubicBezTo>
                  <a:cubicBezTo>
                    <a:pt x="589" y="1117"/>
                    <a:pt x="577" y="1129"/>
                    <a:pt x="562" y="1129"/>
                  </a:cubicBezTo>
                  <a:cubicBezTo>
                    <a:pt x="508" y="1129"/>
                    <a:pt x="508" y="1129"/>
                    <a:pt x="508" y="1129"/>
                  </a:cubicBezTo>
                  <a:cubicBezTo>
                    <a:pt x="508" y="1174"/>
                    <a:pt x="508" y="1174"/>
                    <a:pt x="508" y="1174"/>
                  </a:cubicBezTo>
                  <a:cubicBezTo>
                    <a:pt x="1270" y="1174"/>
                    <a:pt x="1270" y="1174"/>
                    <a:pt x="1270" y="1174"/>
                  </a:cubicBezTo>
                  <a:cubicBezTo>
                    <a:pt x="1440" y="1174"/>
                    <a:pt x="1440" y="1174"/>
                    <a:pt x="1440" y="1174"/>
                  </a:cubicBezTo>
                  <a:cubicBezTo>
                    <a:pt x="1440" y="1129"/>
                    <a:pt x="1440" y="1129"/>
                    <a:pt x="1440" y="1129"/>
                  </a:cubicBezTo>
                  <a:cubicBezTo>
                    <a:pt x="1386" y="1129"/>
                    <a:pt x="1386" y="1129"/>
                    <a:pt x="1386" y="1129"/>
                  </a:cubicBezTo>
                  <a:cubicBezTo>
                    <a:pt x="1371" y="1129"/>
                    <a:pt x="1359" y="1117"/>
                    <a:pt x="1359" y="1102"/>
                  </a:cubicBezTo>
                  <a:cubicBezTo>
                    <a:pt x="1359" y="1051"/>
                    <a:pt x="1359" y="1051"/>
                    <a:pt x="1359" y="1051"/>
                  </a:cubicBezTo>
                  <a:cubicBezTo>
                    <a:pt x="1303" y="1051"/>
                    <a:pt x="1303" y="1051"/>
                    <a:pt x="1303" y="1051"/>
                  </a:cubicBezTo>
                  <a:cubicBezTo>
                    <a:pt x="1288" y="1051"/>
                    <a:pt x="1276" y="1039"/>
                    <a:pt x="1276" y="1024"/>
                  </a:cubicBezTo>
                  <a:lnTo>
                    <a:pt x="1276" y="511"/>
                  </a:lnTo>
                  <a:close/>
                </a:path>
              </a:pathLst>
            </a:custGeom>
          </p:spPr>
          <p:style>
            <a:lnRef idx="1">
              <a:schemeClr val="accent2"/>
            </a:lnRef>
            <a:fillRef idx="3">
              <a:schemeClr val="accent2"/>
            </a:fillRef>
            <a:effectRef idx="2">
              <a:schemeClr val="accent2"/>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sp>
          <p:nvSpPr>
            <p:cNvPr id="52" name="Freeform 78"/>
            <p:cNvSpPr>
              <a:spLocks noChangeAspect="1"/>
            </p:cNvSpPr>
            <p:nvPr/>
          </p:nvSpPr>
          <p:spPr bwMode="gray">
            <a:xfrm>
              <a:off x="3083232" y="1162251"/>
              <a:ext cx="337704" cy="303851"/>
            </a:xfrm>
            <a:custGeom>
              <a:avLst/>
              <a:gdLst>
                <a:gd name="T0" fmla="*/ 412 w 412"/>
                <a:gd name="T1" fmla="*/ 32 h 474"/>
                <a:gd name="T2" fmla="*/ 412 w 412"/>
                <a:gd name="T3" fmla="*/ 473 h 474"/>
                <a:gd name="T4" fmla="*/ 277 w 412"/>
                <a:gd name="T5" fmla="*/ 473 h 474"/>
                <a:gd name="T6" fmla="*/ 277 w 412"/>
                <a:gd name="T7" fmla="*/ 473 h 474"/>
                <a:gd name="T8" fmla="*/ 0 w 412"/>
                <a:gd name="T9" fmla="*/ 474 h 474"/>
                <a:gd name="T10" fmla="*/ 0 w 412"/>
                <a:gd name="T11" fmla="*/ 446 h 474"/>
                <a:gd name="T12" fmla="*/ 277 w 412"/>
                <a:gd name="T13" fmla="*/ 444 h 474"/>
                <a:gd name="T14" fmla="*/ 277 w 412"/>
                <a:gd name="T15" fmla="*/ 392 h 474"/>
                <a:gd name="T16" fmla="*/ 0 w 412"/>
                <a:gd name="T17" fmla="*/ 398 h 474"/>
                <a:gd name="T18" fmla="*/ 0 w 412"/>
                <a:gd name="T19" fmla="*/ 369 h 474"/>
                <a:gd name="T20" fmla="*/ 277 w 412"/>
                <a:gd name="T21" fmla="*/ 362 h 474"/>
                <a:gd name="T22" fmla="*/ 277 w 412"/>
                <a:gd name="T23" fmla="*/ 298 h 474"/>
                <a:gd name="T24" fmla="*/ 0 w 412"/>
                <a:gd name="T25" fmla="*/ 312 h 474"/>
                <a:gd name="T26" fmla="*/ 0 w 412"/>
                <a:gd name="T27" fmla="*/ 288 h 474"/>
                <a:gd name="T28" fmla="*/ 277 w 412"/>
                <a:gd name="T29" fmla="*/ 267 h 474"/>
                <a:gd name="T30" fmla="*/ 277 w 412"/>
                <a:gd name="T31" fmla="*/ 205 h 474"/>
                <a:gd name="T32" fmla="*/ 0 w 412"/>
                <a:gd name="T33" fmla="*/ 231 h 474"/>
                <a:gd name="T34" fmla="*/ 0 w 412"/>
                <a:gd name="T35" fmla="*/ 205 h 474"/>
                <a:gd name="T36" fmla="*/ 277 w 412"/>
                <a:gd name="T37" fmla="*/ 174 h 474"/>
                <a:gd name="T38" fmla="*/ 277 w 412"/>
                <a:gd name="T39" fmla="*/ 111 h 474"/>
                <a:gd name="T40" fmla="*/ 0 w 412"/>
                <a:gd name="T41" fmla="*/ 149 h 474"/>
                <a:gd name="T42" fmla="*/ 0 w 412"/>
                <a:gd name="T43" fmla="*/ 124 h 474"/>
                <a:gd name="T44" fmla="*/ 277 w 412"/>
                <a:gd name="T45" fmla="*/ 82 h 474"/>
                <a:gd name="T46" fmla="*/ 277 w 412"/>
                <a:gd name="T47" fmla="*/ 30 h 474"/>
                <a:gd name="T48" fmla="*/ 0 w 412"/>
                <a:gd name="T49" fmla="*/ 71 h 474"/>
                <a:gd name="T50" fmla="*/ 0 w 412"/>
                <a:gd name="T51" fmla="*/ 54 h 474"/>
                <a:gd name="T52" fmla="*/ 277 w 412"/>
                <a:gd name="T53" fmla="*/ 1 h 474"/>
                <a:gd name="T54" fmla="*/ 277 w 412"/>
                <a:gd name="T55" fmla="*/ 0 h 474"/>
                <a:gd name="T56" fmla="*/ 412 w 412"/>
                <a:gd name="T57" fmla="*/ 3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 h="474">
                  <a:moveTo>
                    <a:pt x="412" y="32"/>
                  </a:moveTo>
                  <a:lnTo>
                    <a:pt x="412" y="473"/>
                  </a:lnTo>
                  <a:lnTo>
                    <a:pt x="277" y="473"/>
                  </a:lnTo>
                  <a:lnTo>
                    <a:pt x="277" y="473"/>
                  </a:lnTo>
                  <a:lnTo>
                    <a:pt x="0" y="474"/>
                  </a:lnTo>
                  <a:lnTo>
                    <a:pt x="0" y="446"/>
                  </a:lnTo>
                  <a:lnTo>
                    <a:pt x="277" y="444"/>
                  </a:lnTo>
                  <a:lnTo>
                    <a:pt x="277" y="392"/>
                  </a:lnTo>
                  <a:lnTo>
                    <a:pt x="0" y="398"/>
                  </a:lnTo>
                  <a:lnTo>
                    <a:pt x="0" y="369"/>
                  </a:lnTo>
                  <a:lnTo>
                    <a:pt x="277" y="362"/>
                  </a:lnTo>
                  <a:lnTo>
                    <a:pt x="277" y="298"/>
                  </a:lnTo>
                  <a:lnTo>
                    <a:pt x="0" y="312"/>
                  </a:lnTo>
                  <a:lnTo>
                    <a:pt x="0" y="288"/>
                  </a:lnTo>
                  <a:lnTo>
                    <a:pt x="277" y="267"/>
                  </a:lnTo>
                  <a:lnTo>
                    <a:pt x="277" y="205"/>
                  </a:lnTo>
                  <a:lnTo>
                    <a:pt x="0" y="231"/>
                  </a:lnTo>
                  <a:lnTo>
                    <a:pt x="0" y="205"/>
                  </a:lnTo>
                  <a:lnTo>
                    <a:pt x="277" y="174"/>
                  </a:lnTo>
                  <a:lnTo>
                    <a:pt x="277" y="111"/>
                  </a:lnTo>
                  <a:lnTo>
                    <a:pt x="0" y="149"/>
                  </a:lnTo>
                  <a:lnTo>
                    <a:pt x="0" y="124"/>
                  </a:lnTo>
                  <a:lnTo>
                    <a:pt x="277" y="82"/>
                  </a:lnTo>
                  <a:lnTo>
                    <a:pt x="277" y="30"/>
                  </a:lnTo>
                  <a:lnTo>
                    <a:pt x="0" y="71"/>
                  </a:lnTo>
                  <a:lnTo>
                    <a:pt x="0" y="54"/>
                  </a:lnTo>
                  <a:lnTo>
                    <a:pt x="277" y="1"/>
                  </a:lnTo>
                  <a:lnTo>
                    <a:pt x="277" y="0"/>
                  </a:lnTo>
                  <a:lnTo>
                    <a:pt x="412" y="32"/>
                  </a:lnTo>
                  <a:close/>
                </a:path>
              </a:pathLst>
            </a:custGeom>
          </p:spPr>
          <p:style>
            <a:lnRef idx="1">
              <a:schemeClr val="accent4"/>
            </a:lnRef>
            <a:fillRef idx="3">
              <a:schemeClr val="accent4"/>
            </a:fillRef>
            <a:effectRef idx="2">
              <a:schemeClr val="accent4"/>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sp>
          <p:nvSpPr>
            <p:cNvPr id="53" name="Freeform 85"/>
            <p:cNvSpPr>
              <a:spLocks noChangeAspect="1" noEditPoints="1"/>
            </p:cNvSpPr>
            <p:nvPr/>
          </p:nvSpPr>
          <p:spPr bwMode="gray">
            <a:xfrm>
              <a:off x="675095" y="2007114"/>
              <a:ext cx="388141" cy="303851"/>
            </a:xfrm>
            <a:custGeom>
              <a:avLst/>
              <a:gdLst>
                <a:gd name="T0" fmla="*/ 617 w 1923"/>
                <a:gd name="T1" fmla="*/ 140 h 1172"/>
                <a:gd name="T2" fmla="*/ 589 w 1923"/>
                <a:gd name="T3" fmla="*/ 270 h 1172"/>
                <a:gd name="T4" fmla="*/ 617 w 1923"/>
                <a:gd name="T5" fmla="*/ 299 h 1172"/>
                <a:gd name="T6" fmla="*/ 645 w 1923"/>
                <a:gd name="T7" fmla="*/ 168 h 1172"/>
                <a:gd name="T8" fmla="*/ 1923 w 1923"/>
                <a:gd name="T9" fmla="*/ 1143 h 1172"/>
                <a:gd name="T10" fmla="*/ 964 w 1923"/>
                <a:gd name="T11" fmla="*/ 1172 h 1172"/>
                <a:gd name="T12" fmla="*/ 936 w 1923"/>
                <a:gd name="T13" fmla="*/ 1143 h 1172"/>
                <a:gd name="T14" fmla="*/ 457 w 1923"/>
                <a:gd name="T15" fmla="*/ 57 h 1172"/>
                <a:gd name="T16" fmla="*/ 405 w 1923"/>
                <a:gd name="T17" fmla="*/ 1172 h 1172"/>
                <a:gd name="T18" fmla="*/ 0 w 1923"/>
                <a:gd name="T19" fmla="*/ 52 h 1172"/>
                <a:gd name="T20" fmla="*/ 964 w 1923"/>
                <a:gd name="T21" fmla="*/ 0 h 1172"/>
                <a:gd name="T22" fmla="*/ 993 w 1923"/>
                <a:gd name="T23" fmla="*/ 28 h 1172"/>
                <a:gd name="T24" fmla="*/ 993 w 1923"/>
                <a:gd name="T25" fmla="*/ 556 h 1172"/>
                <a:gd name="T26" fmla="*/ 1315 w 1923"/>
                <a:gd name="T27" fmla="*/ 605 h 1172"/>
                <a:gd name="T28" fmla="*/ 1424 w 1923"/>
                <a:gd name="T29" fmla="*/ 1115 h 1172"/>
                <a:gd name="T30" fmla="*/ 1895 w 1923"/>
                <a:gd name="T31" fmla="*/ 1115 h 1172"/>
                <a:gd name="T32" fmla="*/ 1923 w 1923"/>
                <a:gd name="T33" fmla="*/ 1143 h 1172"/>
                <a:gd name="T34" fmla="*/ 776 w 1923"/>
                <a:gd name="T35" fmla="*/ 1013 h 1172"/>
                <a:gd name="T36" fmla="*/ 748 w 1923"/>
                <a:gd name="T37" fmla="*/ 1143 h 1172"/>
                <a:gd name="T38" fmla="*/ 776 w 1923"/>
                <a:gd name="T39" fmla="*/ 1172 h 1172"/>
                <a:gd name="T40" fmla="*/ 804 w 1923"/>
                <a:gd name="T41" fmla="*/ 1041 h 1172"/>
                <a:gd name="T42" fmla="*/ 776 w 1923"/>
                <a:gd name="T43" fmla="*/ 722 h 1172"/>
                <a:gd name="T44" fmla="*/ 748 w 1923"/>
                <a:gd name="T45" fmla="*/ 750 h 1172"/>
                <a:gd name="T46" fmla="*/ 776 w 1923"/>
                <a:gd name="T47" fmla="*/ 881 h 1172"/>
                <a:gd name="T48" fmla="*/ 804 w 1923"/>
                <a:gd name="T49" fmla="*/ 852 h 1172"/>
                <a:gd name="T50" fmla="*/ 776 w 1923"/>
                <a:gd name="T51" fmla="*/ 722 h 1172"/>
                <a:gd name="T52" fmla="*/ 776 w 1923"/>
                <a:gd name="T53" fmla="*/ 431 h 1172"/>
                <a:gd name="T54" fmla="*/ 748 w 1923"/>
                <a:gd name="T55" fmla="*/ 561 h 1172"/>
                <a:gd name="T56" fmla="*/ 776 w 1923"/>
                <a:gd name="T57" fmla="*/ 590 h 1172"/>
                <a:gd name="T58" fmla="*/ 804 w 1923"/>
                <a:gd name="T59" fmla="*/ 459 h 1172"/>
                <a:gd name="T60" fmla="*/ 776 w 1923"/>
                <a:gd name="T61" fmla="*/ 140 h 1172"/>
                <a:gd name="T62" fmla="*/ 748 w 1923"/>
                <a:gd name="T63" fmla="*/ 168 h 1172"/>
                <a:gd name="T64" fmla="*/ 776 w 1923"/>
                <a:gd name="T65" fmla="*/ 299 h 1172"/>
                <a:gd name="T66" fmla="*/ 804 w 1923"/>
                <a:gd name="T67" fmla="*/ 270 h 1172"/>
                <a:gd name="T68" fmla="*/ 776 w 1923"/>
                <a:gd name="T69" fmla="*/ 140 h 1172"/>
                <a:gd name="T70" fmla="*/ 617 w 1923"/>
                <a:gd name="T71" fmla="*/ 1013 h 1172"/>
                <a:gd name="T72" fmla="*/ 589 w 1923"/>
                <a:gd name="T73" fmla="*/ 1143 h 1172"/>
                <a:gd name="T74" fmla="*/ 617 w 1923"/>
                <a:gd name="T75" fmla="*/ 1172 h 1172"/>
                <a:gd name="T76" fmla="*/ 645 w 1923"/>
                <a:gd name="T77" fmla="*/ 1041 h 1172"/>
                <a:gd name="T78" fmla="*/ 617 w 1923"/>
                <a:gd name="T79" fmla="*/ 722 h 1172"/>
                <a:gd name="T80" fmla="*/ 589 w 1923"/>
                <a:gd name="T81" fmla="*/ 750 h 1172"/>
                <a:gd name="T82" fmla="*/ 617 w 1923"/>
                <a:gd name="T83" fmla="*/ 881 h 1172"/>
                <a:gd name="T84" fmla="*/ 645 w 1923"/>
                <a:gd name="T85" fmla="*/ 852 h 1172"/>
                <a:gd name="T86" fmla="*/ 617 w 1923"/>
                <a:gd name="T87" fmla="*/ 722 h 1172"/>
                <a:gd name="T88" fmla="*/ 617 w 1923"/>
                <a:gd name="T89" fmla="*/ 431 h 1172"/>
                <a:gd name="T90" fmla="*/ 589 w 1923"/>
                <a:gd name="T91" fmla="*/ 561 h 1172"/>
                <a:gd name="T92" fmla="*/ 617 w 1923"/>
                <a:gd name="T93" fmla="*/ 590 h 1172"/>
                <a:gd name="T94" fmla="*/ 645 w 1923"/>
                <a:gd name="T95" fmla="*/ 45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3" h="1172">
                  <a:moveTo>
                    <a:pt x="617" y="140"/>
                  </a:moveTo>
                  <a:cubicBezTo>
                    <a:pt x="617" y="140"/>
                    <a:pt x="617" y="140"/>
                    <a:pt x="617" y="140"/>
                  </a:cubicBezTo>
                  <a:cubicBezTo>
                    <a:pt x="602" y="140"/>
                    <a:pt x="589" y="153"/>
                    <a:pt x="589" y="168"/>
                  </a:cubicBezTo>
                  <a:cubicBezTo>
                    <a:pt x="589" y="270"/>
                    <a:pt x="589" y="270"/>
                    <a:pt x="589" y="270"/>
                  </a:cubicBezTo>
                  <a:cubicBezTo>
                    <a:pt x="589" y="286"/>
                    <a:pt x="602" y="299"/>
                    <a:pt x="617" y="299"/>
                  </a:cubicBezTo>
                  <a:cubicBezTo>
                    <a:pt x="617" y="299"/>
                    <a:pt x="617" y="299"/>
                    <a:pt x="617" y="299"/>
                  </a:cubicBezTo>
                  <a:cubicBezTo>
                    <a:pt x="633" y="299"/>
                    <a:pt x="645" y="286"/>
                    <a:pt x="645" y="270"/>
                  </a:cubicBezTo>
                  <a:cubicBezTo>
                    <a:pt x="645" y="168"/>
                    <a:pt x="645" y="168"/>
                    <a:pt x="645" y="168"/>
                  </a:cubicBezTo>
                  <a:cubicBezTo>
                    <a:pt x="645" y="153"/>
                    <a:pt x="633" y="140"/>
                    <a:pt x="617" y="140"/>
                  </a:cubicBezTo>
                  <a:close/>
                  <a:moveTo>
                    <a:pt x="1923" y="1143"/>
                  </a:moveTo>
                  <a:cubicBezTo>
                    <a:pt x="1923" y="1159"/>
                    <a:pt x="1910" y="1172"/>
                    <a:pt x="1895" y="1172"/>
                  </a:cubicBezTo>
                  <a:cubicBezTo>
                    <a:pt x="964" y="1172"/>
                    <a:pt x="964" y="1172"/>
                    <a:pt x="964" y="1172"/>
                  </a:cubicBezTo>
                  <a:cubicBezTo>
                    <a:pt x="949" y="1171"/>
                    <a:pt x="936" y="1159"/>
                    <a:pt x="936" y="1143"/>
                  </a:cubicBezTo>
                  <a:cubicBezTo>
                    <a:pt x="936" y="1143"/>
                    <a:pt x="936" y="1143"/>
                    <a:pt x="936" y="1143"/>
                  </a:cubicBezTo>
                  <a:cubicBezTo>
                    <a:pt x="936" y="57"/>
                    <a:pt x="936" y="57"/>
                    <a:pt x="936" y="57"/>
                  </a:cubicBezTo>
                  <a:cubicBezTo>
                    <a:pt x="457" y="57"/>
                    <a:pt x="457" y="57"/>
                    <a:pt x="457" y="57"/>
                  </a:cubicBezTo>
                  <a:cubicBezTo>
                    <a:pt x="457" y="1119"/>
                    <a:pt x="457" y="1119"/>
                    <a:pt x="457" y="1119"/>
                  </a:cubicBezTo>
                  <a:cubicBezTo>
                    <a:pt x="457" y="1148"/>
                    <a:pt x="434" y="1172"/>
                    <a:pt x="405" y="1172"/>
                  </a:cubicBezTo>
                  <a:cubicBezTo>
                    <a:pt x="270" y="1172"/>
                    <a:pt x="135" y="1172"/>
                    <a:pt x="0" y="1172"/>
                  </a:cubicBezTo>
                  <a:cubicBezTo>
                    <a:pt x="0" y="798"/>
                    <a:pt x="0" y="425"/>
                    <a:pt x="0" y="52"/>
                  </a:cubicBezTo>
                  <a:cubicBezTo>
                    <a:pt x="0" y="23"/>
                    <a:pt x="24" y="0"/>
                    <a:pt x="53" y="0"/>
                  </a:cubicBezTo>
                  <a:cubicBezTo>
                    <a:pt x="357" y="0"/>
                    <a:pt x="661" y="0"/>
                    <a:pt x="964" y="0"/>
                  </a:cubicBezTo>
                  <a:cubicBezTo>
                    <a:pt x="980" y="0"/>
                    <a:pt x="993" y="13"/>
                    <a:pt x="993" y="28"/>
                  </a:cubicBezTo>
                  <a:cubicBezTo>
                    <a:pt x="993" y="28"/>
                    <a:pt x="993" y="28"/>
                    <a:pt x="993" y="28"/>
                  </a:cubicBezTo>
                  <a:cubicBezTo>
                    <a:pt x="993" y="249"/>
                    <a:pt x="993" y="249"/>
                    <a:pt x="993" y="249"/>
                  </a:cubicBezTo>
                  <a:cubicBezTo>
                    <a:pt x="993" y="556"/>
                    <a:pt x="993" y="556"/>
                    <a:pt x="993" y="556"/>
                  </a:cubicBezTo>
                  <a:cubicBezTo>
                    <a:pt x="1265" y="556"/>
                    <a:pt x="1265" y="556"/>
                    <a:pt x="1265" y="556"/>
                  </a:cubicBezTo>
                  <a:cubicBezTo>
                    <a:pt x="1293" y="556"/>
                    <a:pt x="1315" y="578"/>
                    <a:pt x="1315" y="605"/>
                  </a:cubicBezTo>
                  <a:cubicBezTo>
                    <a:pt x="1315" y="1115"/>
                    <a:pt x="1315" y="1115"/>
                    <a:pt x="1315" y="1115"/>
                  </a:cubicBezTo>
                  <a:cubicBezTo>
                    <a:pt x="1424" y="1115"/>
                    <a:pt x="1424" y="1115"/>
                    <a:pt x="1424" y="1115"/>
                  </a:cubicBezTo>
                  <a:cubicBezTo>
                    <a:pt x="1659" y="1115"/>
                    <a:pt x="1659" y="1115"/>
                    <a:pt x="1659" y="1115"/>
                  </a:cubicBezTo>
                  <a:cubicBezTo>
                    <a:pt x="1895" y="1115"/>
                    <a:pt x="1895" y="1115"/>
                    <a:pt x="1895" y="1115"/>
                  </a:cubicBezTo>
                  <a:cubicBezTo>
                    <a:pt x="1910" y="1115"/>
                    <a:pt x="1923" y="1128"/>
                    <a:pt x="1923" y="1143"/>
                  </a:cubicBezTo>
                  <a:cubicBezTo>
                    <a:pt x="1923" y="1143"/>
                    <a:pt x="1923" y="1143"/>
                    <a:pt x="1923" y="1143"/>
                  </a:cubicBezTo>
                  <a:close/>
                  <a:moveTo>
                    <a:pt x="776" y="1013"/>
                  </a:moveTo>
                  <a:cubicBezTo>
                    <a:pt x="776" y="1013"/>
                    <a:pt x="776" y="1013"/>
                    <a:pt x="776" y="1013"/>
                  </a:cubicBezTo>
                  <a:cubicBezTo>
                    <a:pt x="761" y="1013"/>
                    <a:pt x="748" y="1025"/>
                    <a:pt x="748" y="1041"/>
                  </a:cubicBezTo>
                  <a:cubicBezTo>
                    <a:pt x="748" y="1143"/>
                    <a:pt x="748" y="1143"/>
                    <a:pt x="748" y="1143"/>
                  </a:cubicBezTo>
                  <a:cubicBezTo>
                    <a:pt x="748" y="1159"/>
                    <a:pt x="761" y="1172"/>
                    <a:pt x="776" y="1172"/>
                  </a:cubicBezTo>
                  <a:cubicBezTo>
                    <a:pt x="776" y="1172"/>
                    <a:pt x="776" y="1172"/>
                    <a:pt x="776" y="1172"/>
                  </a:cubicBezTo>
                  <a:cubicBezTo>
                    <a:pt x="792" y="1172"/>
                    <a:pt x="804" y="1159"/>
                    <a:pt x="804" y="1143"/>
                  </a:cubicBezTo>
                  <a:cubicBezTo>
                    <a:pt x="804" y="1041"/>
                    <a:pt x="804" y="1041"/>
                    <a:pt x="804" y="1041"/>
                  </a:cubicBezTo>
                  <a:cubicBezTo>
                    <a:pt x="804" y="1025"/>
                    <a:pt x="792" y="1013"/>
                    <a:pt x="776" y="1013"/>
                  </a:cubicBezTo>
                  <a:close/>
                  <a:moveTo>
                    <a:pt x="776" y="722"/>
                  </a:moveTo>
                  <a:cubicBezTo>
                    <a:pt x="776" y="722"/>
                    <a:pt x="776" y="722"/>
                    <a:pt x="776" y="722"/>
                  </a:cubicBezTo>
                  <a:cubicBezTo>
                    <a:pt x="761" y="722"/>
                    <a:pt x="748" y="734"/>
                    <a:pt x="748" y="750"/>
                  </a:cubicBezTo>
                  <a:cubicBezTo>
                    <a:pt x="748" y="784"/>
                    <a:pt x="748" y="818"/>
                    <a:pt x="748" y="852"/>
                  </a:cubicBezTo>
                  <a:cubicBezTo>
                    <a:pt x="748" y="868"/>
                    <a:pt x="761" y="881"/>
                    <a:pt x="776" y="881"/>
                  </a:cubicBezTo>
                  <a:cubicBezTo>
                    <a:pt x="776" y="881"/>
                    <a:pt x="776" y="881"/>
                    <a:pt x="776" y="881"/>
                  </a:cubicBezTo>
                  <a:cubicBezTo>
                    <a:pt x="792" y="881"/>
                    <a:pt x="804" y="868"/>
                    <a:pt x="804" y="852"/>
                  </a:cubicBezTo>
                  <a:cubicBezTo>
                    <a:pt x="804" y="818"/>
                    <a:pt x="804" y="784"/>
                    <a:pt x="804" y="750"/>
                  </a:cubicBezTo>
                  <a:cubicBezTo>
                    <a:pt x="804" y="734"/>
                    <a:pt x="792" y="722"/>
                    <a:pt x="776" y="722"/>
                  </a:cubicBezTo>
                  <a:close/>
                  <a:moveTo>
                    <a:pt x="776" y="431"/>
                  </a:moveTo>
                  <a:cubicBezTo>
                    <a:pt x="776" y="431"/>
                    <a:pt x="776" y="431"/>
                    <a:pt x="776" y="431"/>
                  </a:cubicBezTo>
                  <a:cubicBezTo>
                    <a:pt x="761" y="431"/>
                    <a:pt x="748" y="443"/>
                    <a:pt x="748" y="459"/>
                  </a:cubicBezTo>
                  <a:cubicBezTo>
                    <a:pt x="748" y="493"/>
                    <a:pt x="748" y="527"/>
                    <a:pt x="748" y="561"/>
                  </a:cubicBezTo>
                  <a:cubicBezTo>
                    <a:pt x="748" y="577"/>
                    <a:pt x="761" y="590"/>
                    <a:pt x="776" y="590"/>
                  </a:cubicBezTo>
                  <a:cubicBezTo>
                    <a:pt x="776" y="590"/>
                    <a:pt x="776" y="590"/>
                    <a:pt x="776" y="590"/>
                  </a:cubicBezTo>
                  <a:cubicBezTo>
                    <a:pt x="792" y="590"/>
                    <a:pt x="804" y="577"/>
                    <a:pt x="804" y="561"/>
                  </a:cubicBezTo>
                  <a:cubicBezTo>
                    <a:pt x="804" y="527"/>
                    <a:pt x="804" y="493"/>
                    <a:pt x="804" y="459"/>
                  </a:cubicBezTo>
                  <a:cubicBezTo>
                    <a:pt x="804" y="443"/>
                    <a:pt x="792" y="431"/>
                    <a:pt x="776" y="431"/>
                  </a:cubicBezTo>
                  <a:close/>
                  <a:moveTo>
                    <a:pt x="776" y="140"/>
                  </a:moveTo>
                  <a:cubicBezTo>
                    <a:pt x="776" y="140"/>
                    <a:pt x="776" y="140"/>
                    <a:pt x="776" y="140"/>
                  </a:cubicBezTo>
                  <a:cubicBezTo>
                    <a:pt x="761" y="140"/>
                    <a:pt x="748" y="153"/>
                    <a:pt x="748" y="168"/>
                  </a:cubicBezTo>
                  <a:cubicBezTo>
                    <a:pt x="748" y="270"/>
                    <a:pt x="748" y="270"/>
                    <a:pt x="748" y="270"/>
                  </a:cubicBezTo>
                  <a:cubicBezTo>
                    <a:pt x="748" y="286"/>
                    <a:pt x="761" y="299"/>
                    <a:pt x="776" y="299"/>
                  </a:cubicBezTo>
                  <a:cubicBezTo>
                    <a:pt x="776" y="299"/>
                    <a:pt x="776" y="299"/>
                    <a:pt x="776" y="299"/>
                  </a:cubicBezTo>
                  <a:cubicBezTo>
                    <a:pt x="792" y="299"/>
                    <a:pt x="804" y="286"/>
                    <a:pt x="804" y="270"/>
                  </a:cubicBezTo>
                  <a:cubicBezTo>
                    <a:pt x="804" y="168"/>
                    <a:pt x="804" y="168"/>
                    <a:pt x="804" y="168"/>
                  </a:cubicBezTo>
                  <a:cubicBezTo>
                    <a:pt x="804" y="153"/>
                    <a:pt x="792" y="140"/>
                    <a:pt x="776" y="140"/>
                  </a:cubicBezTo>
                  <a:close/>
                  <a:moveTo>
                    <a:pt x="617" y="1013"/>
                  </a:moveTo>
                  <a:cubicBezTo>
                    <a:pt x="617" y="1013"/>
                    <a:pt x="617" y="1013"/>
                    <a:pt x="617" y="1013"/>
                  </a:cubicBezTo>
                  <a:cubicBezTo>
                    <a:pt x="602" y="1013"/>
                    <a:pt x="589" y="1025"/>
                    <a:pt x="589" y="1041"/>
                  </a:cubicBezTo>
                  <a:cubicBezTo>
                    <a:pt x="589" y="1143"/>
                    <a:pt x="589" y="1143"/>
                    <a:pt x="589" y="1143"/>
                  </a:cubicBezTo>
                  <a:cubicBezTo>
                    <a:pt x="589" y="1159"/>
                    <a:pt x="602" y="1172"/>
                    <a:pt x="617" y="1172"/>
                  </a:cubicBezTo>
                  <a:cubicBezTo>
                    <a:pt x="617" y="1172"/>
                    <a:pt x="617" y="1172"/>
                    <a:pt x="617" y="1172"/>
                  </a:cubicBezTo>
                  <a:cubicBezTo>
                    <a:pt x="633" y="1172"/>
                    <a:pt x="645" y="1159"/>
                    <a:pt x="645" y="1143"/>
                  </a:cubicBezTo>
                  <a:cubicBezTo>
                    <a:pt x="645" y="1041"/>
                    <a:pt x="645" y="1041"/>
                    <a:pt x="645" y="1041"/>
                  </a:cubicBezTo>
                  <a:cubicBezTo>
                    <a:pt x="645" y="1025"/>
                    <a:pt x="633" y="1013"/>
                    <a:pt x="617" y="1013"/>
                  </a:cubicBezTo>
                  <a:close/>
                  <a:moveTo>
                    <a:pt x="617" y="722"/>
                  </a:moveTo>
                  <a:cubicBezTo>
                    <a:pt x="617" y="722"/>
                    <a:pt x="617" y="722"/>
                    <a:pt x="617" y="722"/>
                  </a:cubicBezTo>
                  <a:cubicBezTo>
                    <a:pt x="602" y="722"/>
                    <a:pt x="589" y="734"/>
                    <a:pt x="589" y="750"/>
                  </a:cubicBezTo>
                  <a:cubicBezTo>
                    <a:pt x="589" y="784"/>
                    <a:pt x="589" y="818"/>
                    <a:pt x="589" y="852"/>
                  </a:cubicBezTo>
                  <a:cubicBezTo>
                    <a:pt x="589" y="868"/>
                    <a:pt x="602" y="881"/>
                    <a:pt x="617" y="881"/>
                  </a:cubicBezTo>
                  <a:cubicBezTo>
                    <a:pt x="617" y="881"/>
                    <a:pt x="617" y="881"/>
                    <a:pt x="617" y="881"/>
                  </a:cubicBezTo>
                  <a:cubicBezTo>
                    <a:pt x="633" y="881"/>
                    <a:pt x="645" y="868"/>
                    <a:pt x="645" y="852"/>
                  </a:cubicBezTo>
                  <a:cubicBezTo>
                    <a:pt x="645" y="818"/>
                    <a:pt x="645" y="784"/>
                    <a:pt x="645" y="750"/>
                  </a:cubicBezTo>
                  <a:cubicBezTo>
                    <a:pt x="645" y="734"/>
                    <a:pt x="633" y="722"/>
                    <a:pt x="617" y="722"/>
                  </a:cubicBezTo>
                  <a:close/>
                  <a:moveTo>
                    <a:pt x="617" y="431"/>
                  </a:moveTo>
                  <a:cubicBezTo>
                    <a:pt x="617" y="431"/>
                    <a:pt x="617" y="431"/>
                    <a:pt x="617" y="431"/>
                  </a:cubicBezTo>
                  <a:cubicBezTo>
                    <a:pt x="602" y="431"/>
                    <a:pt x="589" y="443"/>
                    <a:pt x="589" y="459"/>
                  </a:cubicBezTo>
                  <a:cubicBezTo>
                    <a:pt x="589" y="493"/>
                    <a:pt x="589" y="527"/>
                    <a:pt x="589" y="561"/>
                  </a:cubicBezTo>
                  <a:cubicBezTo>
                    <a:pt x="589" y="577"/>
                    <a:pt x="602" y="590"/>
                    <a:pt x="617" y="590"/>
                  </a:cubicBezTo>
                  <a:cubicBezTo>
                    <a:pt x="617" y="590"/>
                    <a:pt x="617" y="590"/>
                    <a:pt x="617" y="590"/>
                  </a:cubicBezTo>
                  <a:cubicBezTo>
                    <a:pt x="633" y="590"/>
                    <a:pt x="645" y="577"/>
                    <a:pt x="645" y="561"/>
                  </a:cubicBezTo>
                  <a:cubicBezTo>
                    <a:pt x="645" y="527"/>
                    <a:pt x="645" y="493"/>
                    <a:pt x="645" y="459"/>
                  </a:cubicBezTo>
                  <a:cubicBezTo>
                    <a:pt x="645" y="443"/>
                    <a:pt x="633" y="431"/>
                    <a:pt x="617" y="431"/>
                  </a:cubicBezTo>
                  <a:close/>
                </a:path>
              </a:pathLst>
            </a:custGeom>
          </p:spPr>
          <p:style>
            <a:lnRef idx="1">
              <a:schemeClr val="accent5"/>
            </a:lnRef>
            <a:fillRef idx="3">
              <a:schemeClr val="accent5"/>
            </a:fillRef>
            <a:effectRef idx="2">
              <a:schemeClr val="accent5"/>
            </a:effectRef>
            <a:fontRef idx="minor">
              <a:schemeClr val="lt1"/>
            </a:fontRef>
          </p:style>
          <p:txBody>
            <a:bodyPr vert="horz" wrap="square" lIns="162560" tIns="81280" rIns="162560" bIns="81280" numCol="1" anchor="t" anchorCtr="0" compatLnSpc="1"/>
            <a:lstStyle/>
            <a:p>
              <a:pPr defTabSz="812800">
                <a:defRPr/>
              </a:pPr>
              <a:endParaRPr lang="en-US" sz="2665" dirty="0">
                <a:solidFill>
                  <a:prstClr val="white"/>
                </a:solidFill>
                <a:latin typeface="TheSansOffice" panose="020B0503040302060204"/>
              </a:endParaRPr>
            </a:p>
          </p:txBody>
        </p:sp>
        <p:pic>
          <p:nvPicPr>
            <p:cNvPr id="54" name="Picture 306"/>
            <p:cNvPicPr>
              <a:picLocks noChangeAspect="1"/>
            </p:cNvPicPr>
            <p:nvPr/>
          </p:nvPicPr>
          <p:blipFill>
            <a:blip r:embed="rId2" cstate="screen">
              <a:duotone>
                <a:prstClr val="black"/>
                <a:schemeClr val="accent6">
                  <a:tint val="45000"/>
                  <a:satMod val="400000"/>
                </a:schemeClr>
              </a:duotone>
            </a:blip>
            <a:srcRect/>
            <a:stretch>
              <a:fillRect/>
            </a:stretch>
          </p:blipFill>
          <p:spPr bwMode="auto">
            <a:xfrm>
              <a:off x="1414269" y="2304115"/>
              <a:ext cx="416769" cy="303851"/>
            </a:xfrm>
            <a:prstGeom prst="rect">
              <a:avLst/>
            </a:prstGeom>
            <a:noFill/>
            <a:ln w="9525">
              <a:noFill/>
              <a:miter lim="800000"/>
              <a:headEnd/>
              <a:tailEnd/>
            </a:ln>
          </p:spPr>
        </p:pic>
        <p:sp>
          <p:nvSpPr>
            <p:cNvPr id="55" name="TextBox 54"/>
            <p:cNvSpPr txBox="1"/>
            <p:nvPr/>
          </p:nvSpPr>
          <p:spPr>
            <a:xfrm>
              <a:off x="2727492" y="1510590"/>
              <a:ext cx="1109482"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Datacenter</a:t>
              </a:r>
            </a:p>
          </p:txBody>
        </p:sp>
        <p:sp>
          <p:nvSpPr>
            <p:cNvPr id="56" name="TextBox 55"/>
            <p:cNvSpPr txBox="1"/>
            <p:nvPr/>
          </p:nvSpPr>
          <p:spPr>
            <a:xfrm>
              <a:off x="2782994" y="2340465"/>
              <a:ext cx="95964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Smartphone</a:t>
              </a:r>
            </a:p>
          </p:txBody>
        </p:sp>
        <p:sp>
          <p:nvSpPr>
            <p:cNvPr id="57" name="TextBox 56"/>
            <p:cNvSpPr txBox="1"/>
            <p:nvPr/>
          </p:nvSpPr>
          <p:spPr>
            <a:xfrm>
              <a:off x="1228704" y="2638164"/>
              <a:ext cx="82879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Factory</a:t>
              </a:r>
            </a:p>
          </p:txBody>
        </p:sp>
        <p:sp>
          <p:nvSpPr>
            <p:cNvPr id="58" name="TextBox 57"/>
            <p:cNvSpPr txBox="1"/>
            <p:nvPr/>
          </p:nvSpPr>
          <p:spPr>
            <a:xfrm>
              <a:off x="318601" y="2330967"/>
              <a:ext cx="1061894"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Corporate/HO</a:t>
              </a:r>
            </a:p>
          </p:txBody>
        </p:sp>
        <p:sp>
          <p:nvSpPr>
            <p:cNvPr id="59" name="TextBox 58"/>
            <p:cNvSpPr txBox="1"/>
            <p:nvPr/>
          </p:nvSpPr>
          <p:spPr>
            <a:xfrm>
              <a:off x="391023" y="1581866"/>
              <a:ext cx="740142"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Branch</a:t>
              </a:r>
            </a:p>
          </p:txBody>
        </p:sp>
        <p:pic>
          <p:nvPicPr>
            <p:cNvPr id="61" name="Graphic 60" descr="Check In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8159" y="1902053"/>
              <a:ext cx="430316" cy="430316"/>
            </a:xfrm>
            <a:prstGeom prst="rect">
              <a:avLst/>
            </a:prstGeom>
          </p:spPr>
        </p:pic>
        <p:pic>
          <p:nvPicPr>
            <p:cNvPr id="63" name="Graphic 62" descr="Internet with solid fill"/>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5733" y="2145809"/>
              <a:ext cx="571775" cy="571775"/>
            </a:xfrm>
            <a:prstGeom prst="rect">
              <a:avLst/>
            </a:prstGeom>
          </p:spPr>
        </p:pic>
        <p:sp>
          <p:nvSpPr>
            <p:cNvPr id="64" name="TextBox 63"/>
            <p:cNvSpPr txBox="1"/>
            <p:nvPr/>
          </p:nvSpPr>
          <p:spPr>
            <a:xfrm>
              <a:off x="1951456" y="2613975"/>
              <a:ext cx="959641" cy="230833"/>
            </a:xfrm>
            <a:prstGeom prst="rect">
              <a:avLst/>
            </a:prstGeom>
            <a:noFill/>
          </p:spPr>
          <p:txBody>
            <a:bodyPr wrap="square" rtlCol="0">
              <a:spAutoFit/>
            </a:bodyPr>
            <a:lstStyle/>
            <a:p>
              <a:pPr algn="ctr" defTabSz="1624965">
                <a:defRPr/>
              </a:pPr>
              <a:r>
                <a:rPr lang="en-US" sz="1400" dirty="0">
                  <a:solidFill>
                    <a:prstClr val="white"/>
                  </a:solidFill>
                  <a:latin typeface="TheSansOffice" panose="020B0503040302060204"/>
                  <a:cs typeface="Arial" panose="020B0604020202020204" pitchFamily="34" charset="0"/>
                </a:rPr>
                <a:t>Laptop</a:t>
              </a:r>
            </a:p>
          </p:txBody>
        </p:sp>
      </p:grpSp>
      <p:graphicFrame>
        <p:nvGraphicFramePr>
          <p:cNvPr id="5" name="Diagram 4"/>
          <p:cNvGraphicFramePr/>
          <p:nvPr/>
        </p:nvGraphicFramePr>
        <p:xfrm>
          <a:off x="8240314" y="1339573"/>
          <a:ext cx="3472149" cy="3154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3" name="Straight Connector 12"/>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9538" y="4479885"/>
            <a:ext cx="1567108" cy="1733295"/>
          </a:xfrm>
          <a:prstGeom prst="rect">
            <a:avLst/>
          </a:prstGeom>
          <a:noFill/>
        </p:spPr>
        <p:txBody>
          <a:bodyPr wrap="square" rtlCol="0">
            <a:spAutoFit/>
          </a:bodyPr>
          <a:lstStyle/>
          <a:p>
            <a:pPr defTabSz="609600"/>
            <a:r>
              <a:rPr lang="en-US" sz="1335" dirty="0">
                <a:solidFill>
                  <a:prstClr val="white"/>
                </a:solidFill>
                <a:latin typeface="Trebuchet MS" panose="020B0603020202020204"/>
              </a:rPr>
              <a:t>SASE helps Detect and Mitigate Threats, Connect and Secure Remote Workers, Identify and Protect Sensitive Data</a:t>
            </a:r>
          </a:p>
        </p:txBody>
      </p:sp>
      <p:sp>
        <p:nvSpPr>
          <p:cNvPr id="22" name="TextBox 21"/>
          <p:cNvSpPr txBox="1"/>
          <p:nvPr/>
        </p:nvSpPr>
        <p:spPr>
          <a:xfrm>
            <a:off x="2357489" y="4192377"/>
            <a:ext cx="1523975" cy="1733295"/>
          </a:xfrm>
          <a:prstGeom prst="rect">
            <a:avLst/>
          </a:prstGeom>
          <a:noFill/>
        </p:spPr>
        <p:txBody>
          <a:bodyPr wrap="square" rtlCol="0">
            <a:spAutoFit/>
          </a:bodyPr>
          <a:lstStyle/>
          <a:p>
            <a:pPr defTabSz="609600"/>
            <a:r>
              <a:rPr lang="en-IN" sz="1335" dirty="0">
                <a:solidFill>
                  <a:prstClr val="white"/>
                </a:solidFill>
                <a:latin typeface="Trebuchet MS" panose="020B0603020202020204"/>
              </a:rPr>
              <a:t>Decreases Latency and enhance App and Network Performance by removing backhauled traffic flows </a:t>
            </a:r>
          </a:p>
        </p:txBody>
      </p:sp>
      <p:sp>
        <p:nvSpPr>
          <p:cNvPr id="23" name="TextBox 22"/>
          <p:cNvSpPr txBox="1"/>
          <p:nvPr/>
        </p:nvSpPr>
        <p:spPr>
          <a:xfrm>
            <a:off x="4141567" y="3708541"/>
            <a:ext cx="1600429" cy="1528175"/>
          </a:xfrm>
          <a:prstGeom prst="rect">
            <a:avLst/>
          </a:prstGeom>
          <a:noFill/>
        </p:spPr>
        <p:txBody>
          <a:bodyPr wrap="square" rtlCol="0">
            <a:spAutoFit/>
          </a:bodyPr>
          <a:lstStyle/>
          <a:p>
            <a:pPr defTabSz="609600"/>
            <a:r>
              <a:rPr lang="en-IN" sz="1335" dirty="0">
                <a:solidFill>
                  <a:prstClr val="white"/>
                </a:solidFill>
                <a:latin typeface="Trebuchet MS" panose="020B0603020202020204"/>
              </a:rPr>
              <a:t>Combines SD-WAN access and traffic monitoring functions in a unified solution for all types of accesses </a:t>
            </a:r>
          </a:p>
        </p:txBody>
      </p:sp>
      <p:sp>
        <p:nvSpPr>
          <p:cNvPr id="24" name="TextBox 23"/>
          <p:cNvSpPr txBox="1"/>
          <p:nvPr/>
        </p:nvSpPr>
        <p:spPr>
          <a:xfrm>
            <a:off x="6002082" y="3362565"/>
            <a:ext cx="1589652" cy="1938416"/>
          </a:xfrm>
          <a:prstGeom prst="rect">
            <a:avLst/>
          </a:prstGeom>
          <a:noFill/>
        </p:spPr>
        <p:txBody>
          <a:bodyPr wrap="square" rtlCol="0">
            <a:spAutoFit/>
          </a:bodyPr>
          <a:lstStyle/>
          <a:p>
            <a:pPr defTabSz="609600"/>
            <a:r>
              <a:rPr lang="en-US" sz="1335" dirty="0">
                <a:solidFill>
                  <a:prstClr val="white"/>
                </a:solidFill>
                <a:latin typeface="Trebuchet MS" panose="020B0603020202020204"/>
              </a:rPr>
              <a:t>Security Service Edge (SSE) provides cloud-based, integrated security for secure access to websites, SaaS apps and private apps</a:t>
            </a:r>
            <a:endParaRPr lang="en-IN" sz="1335" dirty="0">
              <a:solidFill>
                <a:prstClr val="white"/>
              </a:solidFill>
              <a:latin typeface="Trebuchet MS" panose="020B0603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31800" y="3837483"/>
          <a:ext cx="5903384" cy="219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6981" y="1325208"/>
            <a:ext cx="4993217" cy="4993217"/>
          </a:xfrm>
          <a:prstGeom prst="rect">
            <a:avLst/>
          </a:prstGeom>
          <a:noFill/>
          <a:extLst>
            <a:ext uri="{909E8E84-426E-40DD-AFC4-6F175D3DCCD1}">
              <a14:hiddenFill xmlns:a14="http://schemas.microsoft.com/office/drawing/2010/main">
                <a:solidFill>
                  <a:srgbClr val="FFFFFF"/>
                </a:solidFill>
              </a14:hiddenFill>
            </a:ext>
          </a:extLst>
        </p:spPr>
      </p:pic>
      <p:sp>
        <p:nvSpPr>
          <p:cNvPr id="5" name="Cube 4"/>
          <p:cNvSpPr/>
          <p:nvPr/>
        </p:nvSpPr>
        <p:spPr>
          <a:xfrm>
            <a:off x="431802" y="1345872"/>
            <a:ext cx="3150652" cy="2352451"/>
          </a:xfrm>
          <a:prstGeom prst="cube">
            <a:avLst/>
          </a:prstGeom>
          <a:solidFill>
            <a:schemeClr val="tx2">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5" dirty="0">
                <a:solidFill>
                  <a:schemeClr val="bg1"/>
                </a:solidFill>
                <a:latin typeface="Trebuchet MS" panose="020B0603020202020204" pitchFamily="34" charset="0"/>
              </a:rPr>
              <a:t>The “Branch-in-a-Box” is a self-contained solution that provides essential tools and resources for setting up a functional office space.</a:t>
            </a:r>
          </a:p>
        </p:txBody>
      </p:sp>
      <p:sp>
        <p:nvSpPr>
          <p:cNvPr id="2" name="Cube 1"/>
          <p:cNvSpPr/>
          <p:nvPr/>
        </p:nvSpPr>
        <p:spPr>
          <a:xfrm>
            <a:off x="3023211" y="1325208"/>
            <a:ext cx="3150652" cy="2352451"/>
          </a:xfrm>
          <a:prstGeom prst="cube">
            <a:avLst/>
          </a:prstGeom>
          <a:solidFill>
            <a:schemeClr val="accent1">
              <a:lumMod val="7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65" dirty="0">
                <a:solidFill>
                  <a:schemeClr val="bg1"/>
                </a:solidFill>
                <a:latin typeface="Trebuchet MS" panose="020B0603020202020204" pitchFamily="34" charset="0"/>
              </a:rPr>
              <a:t>This is particularly relevant in situations where there's a need for a quick and efficient establishment of a workspace</a:t>
            </a:r>
          </a:p>
        </p:txBody>
      </p:sp>
      <p:pic>
        <p:nvPicPr>
          <p:cNvPr id="3076" name="Picture 4" descr="Download Meraki Logo in SVG Vector or PNG File Format - Logo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64" t="39529" r="16503" b="38353"/>
          <a:stretch>
            <a:fillRect/>
          </a:stretch>
        </p:blipFill>
        <p:spPr bwMode="auto">
          <a:xfrm>
            <a:off x="6928302" y="5914239"/>
            <a:ext cx="1436209" cy="31592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a:sym typeface="Helvetica Neue"/>
              </a:rPr>
              <a:t>Branch-in-a-Box</a:t>
            </a:r>
            <a:endParaRPr lang="en-US" dirty="0"/>
          </a:p>
        </p:txBody>
      </p:sp>
      <p:pic>
        <p:nvPicPr>
          <p:cNvPr id="6" name="Graphic 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03555" y="5914239"/>
            <a:ext cx="2240486" cy="271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B29F-86E4-91E5-D1EC-E0CA6767C26C}"/>
              </a:ext>
            </a:extLst>
          </p:cNvPr>
          <p:cNvSpPr>
            <a:spLocks noGrp="1"/>
          </p:cNvSpPr>
          <p:nvPr>
            <p:ph type="title"/>
          </p:nvPr>
        </p:nvSpPr>
        <p:spPr>
          <a:xfrm>
            <a:off x="432000" y="266710"/>
            <a:ext cx="11328200" cy="584765"/>
          </a:xfrm>
        </p:spPr>
        <p:txBody>
          <a:bodyPr/>
          <a:lstStyle/>
          <a:p>
            <a:r>
              <a:rPr lang="en-US" dirty="0"/>
              <a:t>Branch-in-a-Box outcomes</a:t>
            </a:r>
            <a:endParaRPr lang="en-IN" dirty="0"/>
          </a:p>
        </p:txBody>
      </p:sp>
      <p:graphicFrame>
        <p:nvGraphicFramePr>
          <p:cNvPr id="6" name="Diagram 5">
            <a:extLst>
              <a:ext uri="{FF2B5EF4-FFF2-40B4-BE49-F238E27FC236}">
                <a16:creationId xmlns:a16="http://schemas.microsoft.com/office/drawing/2014/main" id="{C1FB51CB-BC43-09E4-4607-9449DD02EA78}"/>
              </a:ext>
            </a:extLst>
          </p:cNvPr>
          <p:cNvGraphicFramePr/>
          <p:nvPr/>
        </p:nvGraphicFramePr>
        <p:xfrm>
          <a:off x="432000" y="1316566"/>
          <a:ext cx="11328200" cy="4993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234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transformation for a large bank</a:t>
            </a:r>
          </a:p>
        </p:txBody>
      </p:sp>
      <p:sp>
        <p:nvSpPr>
          <p:cNvPr id="6" name="TextBox 5"/>
          <p:cNvSpPr txBox="1"/>
          <p:nvPr/>
        </p:nvSpPr>
        <p:spPr>
          <a:xfrm>
            <a:off x="431800" y="1316567"/>
            <a:ext cx="11328400" cy="338554"/>
          </a:xfrm>
          <a:prstGeom prst="rect">
            <a:avLst/>
          </a:prstGeom>
          <a:noFill/>
        </p:spPr>
        <p:txBody>
          <a:bodyPr wrap="square" rtlCol="0">
            <a:spAutoFit/>
          </a:bodyPr>
          <a:lstStyle/>
          <a:p>
            <a:pPr algn="ctr" defTabSz="609600"/>
            <a:r>
              <a:rPr lang="en-US" sz="1600" dirty="0">
                <a:solidFill>
                  <a:prstClr val="white"/>
                </a:solidFill>
                <a:latin typeface="Trebuchet MS" panose="020B0603020202020204" pitchFamily="34" charset="0"/>
              </a:rPr>
              <a:t>Sify is the Network Integrator for the Bank with 22k+ Branches, 480 Mn customers &amp; 3 Data centers</a:t>
            </a:r>
          </a:p>
        </p:txBody>
      </p:sp>
      <p:sp>
        <p:nvSpPr>
          <p:cNvPr id="26" name="TextBox 25"/>
          <p:cNvSpPr txBox="1"/>
          <p:nvPr/>
        </p:nvSpPr>
        <p:spPr>
          <a:xfrm>
            <a:off x="1037670" y="1869188"/>
            <a:ext cx="4272535"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Situation prior to Sify</a:t>
            </a:r>
          </a:p>
        </p:txBody>
      </p:sp>
      <p:sp>
        <p:nvSpPr>
          <p:cNvPr id="27" name="TextBox 26"/>
          <p:cNvSpPr txBox="1"/>
          <p:nvPr/>
        </p:nvSpPr>
        <p:spPr>
          <a:xfrm>
            <a:off x="1037670" y="4234471"/>
            <a:ext cx="4272535"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Robotic Process Automation</a:t>
            </a:r>
          </a:p>
        </p:txBody>
      </p:sp>
      <p:sp>
        <p:nvSpPr>
          <p:cNvPr id="28" name="TextBox 27"/>
          <p:cNvSpPr txBox="1"/>
          <p:nvPr/>
        </p:nvSpPr>
        <p:spPr>
          <a:xfrm>
            <a:off x="6166477" y="1869188"/>
            <a:ext cx="4483963"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Intelligent Network Monitoring</a:t>
            </a:r>
          </a:p>
        </p:txBody>
      </p:sp>
      <p:sp>
        <p:nvSpPr>
          <p:cNvPr id="29" name="TextBox 28"/>
          <p:cNvSpPr txBox="1"/>
          <p:nvPr/>
        </p:nvSpPr>
        <p:spPr>
          <a:xfrm>
            <a:off x="6166477" y="4234471"/>
            <a:ext cx="4483963" cy="297454"/>
          </a:xfrm>
          <a:prstGeom prst="rect">
            <a:avLst/>
          </a:prstGeom>
          <a:noFill/>
        </p:spPr>
        <p:txBody>
          <a:bodyPr wrap="square" rtlCol="0">
            <a:spAutoFit/>
          </a:bodyPr>
          <a:lstStyle/>
          <a:p>
            <a:pPr algn="ctr" defTabSz="609600"/>
            <a:r>
              <a:rPr lang="en-US" sz="1335" b="1" dirty="0">
                <a:solidFill>
                  <a:srgbClr val="BFD72F"/>
                </a:solidFill>
                <a:latin typeface="Trebuchet MS" panose="020B0603020202020204"/>
              </a:rPr>
              <a:t>Network Performance &amp; Visibility</a:t>
            </a:r>
          </a:p>
        </p:txBody>
      </p:sp>
      <p:pic>
        <p:nvPicPr>
          <p:cNvPr id="30" name="Picture 29"/>
          <p:cNvPicPr>
            <a:picLocks noChangeAspect="1"/>
          </p:cNvPicPr>
          <p:nvPr/>
        </p:nvPicPr>
        <p:blipFill>
          <a:blip r:embed="rId3"/>
          <a:stretch>
            <a:fillRect/>
          </a:stretch>
        </p:blipFill>
        <p:spPr>
          <a:xfrm>
            <a:off x="6310901" y="2319784"/>
            <a:ext cx="4195115"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1" name="Picture 30"/>
          <p:cNvPicPr>
            <a:picLocks noChangeAspect="1"/>
          </p:cNvPicPr>
          <p:nvPr/>
        </p:nvPicPr>
        <p:blipFill>
          <a:blip r:embed="rId4"/>
          <a:stretch>
            <a:fillRect/>
          </a:stretch>
        </p:blipFill>
        <p:spPr>
          <a:xfrm>
            <a:off x="1150091" y="2319784"/>
            <a:ext cx="4047691"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a:stretch>
            <a:fillRect/>
          </a:stretch>
        </p:blipFill>
        <p:spPr>
          <a:xfrm>
            <a:off x="1037670" y="4633671"/>
            <a:ext cx="4272535"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pic>
        <p:nvPicPr>
          <p:cNvPr id="36" name="Picture 35"/>
          <p:cNvPicPr>
            <a:picLocks noChangeAspect="1"/>
          </p:cNvPicPr>
          <p:nvPr/>
        </p:nvPicPr>
        <p:blipFill>
          <a:blip r:embed="rId6"/>
          <a:stretch>
            <a:fillRect/>
          </a:stretch>
        </p:blipFill>
        <p:spPr>
          <a:xfrm>
            <a:off x="6166477" y="4633671"/>
            <a:ext cx="4483963" cy="1680000"/>
          </a:xfrm>
          <a:prstGeom prst="rect">
            <a:avLst/>
          </a:prstGeom>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pic>
      <p:cxnSp>
        <p:nvCxnSpPr>
          <p:cNvPr id="42" name="Straight Arrow Connector 41"/>
          <p:cNvCxnSpPr/>
          <p:nvPr/>
        </p:nvCxnSpPr>
        <p:spPr>
          <a:xfrm>
            <a:off x="5197781" y="3159784"/>
            <a:ext cx="1113120" cy="0"/>
          </a:xfrm>
          <a:prstGeom prst="straightConnector1">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0" idx="3"/>
            <a:endCxn id="36" idx="3"/>
          </p:cNvCxnSpPr>
          <p:nvPr/>
        </p:nvCxnSpPr>
        <p:spPr>
          <a:xfrm>
            <a:off x="10506016" y="3159785"/>
            <a:ext cx="144424" cy="2313887"/>
          </a:xfrm>
          <a:prstGeom prst="bentConnector3">
            <a:avLst>
              <a:gd name="adj1" fmla="val 311045"/>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1"/>
            <a:endCxn id="35" idx="3"/>
          </p:cNvCxnSpPr>
          <p:nvPr/>
        </p:nvCxnSpPr>
        <p:spPr>
          <a:xfrm flipH="1">
            <a:off x="5310205" y="5473671"/>
            <a:ext cx="856273" cy="0"/>
          </a:xfrm>
          <a:prstGeom prst="straightConnector1">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6335184" y="1316552"/>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19" name="Pentagon 18"/>
          <p:cNvSpPr/>
          <p:nvPr/>
        </p:nvSpPr>
        <p:spPr>
          <a:xfrm>
            <a:off x="6335184" y="2710223"/>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20" name="Pentagon 19"/>
          <p:cNvSpPr/>
          <p:nvPr/>
        </p:nvSpPr>
        <p:spPr>
          <a:xfrm>
            <a:off x="6335184" y="3744680"/>
            <a:ext cx="5425016" cy="384000"/>
          </a:xfrm>
          <a:prstGeom prst="homePlate">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00"/>
            <a:endParaRPr lang="en-US" sz="2135" b="1">
              <a:solidFill>
                <a:prstClr val="white"/>
              </a:solidFill>
              <a:latin typeface="Trebuchet MS" panose="020B0603020202020204" pitchFamily="34" charset="0"/>
            </a:endParaRPr>
          </a:p>
        </p:txBody>
      </p:sp>
      <p:sp>
        <p:nvSpPr>
          <p:cNvPr id="7" name="TextBox 6"/>
          <p:cNvSpPr txBox="1"/>
          <p:nvPr/>
        </p:nvSpPr>
        <p:spPr>
          <a:xfrm>
            <a:off x="6335185" y="1316553"/>
            <a:ext cx="3470692" cy="338554"/>
          </a:xfrm>
          <a:prstGeom prst="rect">
            <a:avLst/>
          </a:prstGeom>
          <a:noFill/>
        </p:spPr>
        <p:txBody>
          <a:bodyPr wrap="square" rtlCol="0">
            <a:spAutoFit/>
          </a:bodyPr>
          <a:lstStyle/>
          <a:p>
            <a:r>
              <a:rPr lang="en-US" sz="1600" b="1" dirty="0">
                <a:solidFill>
                  <a:srgbClr val="BED730"/>
                </a:solidFill>
              </a:rPr>
              <a:t>Connected Factory Solutions</a:t>
            </a:r>
          </a:p>
        </p:txBody>
      </p:sp>
      <p:sp>
        <p:nvSpPr>
          <p:cNvPr id="2" name="Title 1"/>
          <p:cNvSpPr>
            <a:spLocks noGrp="1"/>
          </p:cNvSpPr>
          <p:nvPr>
            <p:ph type="title"/>
          </p:nvPr>
        </p:nvSpPr>
        <p:spPr/>
        <p:txBody>
          <a:bodyPr/>
          <a:lstStyle/>
          <a:p>
            <a:r>
              <a:rPr lang="en-US" dirty="0"/>
              <a:t>Smart manufacturing solutions</a:t>
            </a:r>
          </a:p>
        </p:txBody>
      </p:sp>
      <p:pic>
        <p:nvPicPr>
          <p:cNvPr id="1026" name="Picture 2" descr="Manufacturing Network Solutions to avoid production slowdowns and prevent  cyber risks - Profit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16554"/>
            <a:ext cx="5433491" cy="3812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35184" y="3739714"/>
            <a:ext cx="4091387" cy="338554"/>
          </a:xfrm>
          <a:prstGeom prst="rect">
            <a:avLst/>
          </a:prstGeom>
          <a:noFill/>
        </p:spPr>
        <p:txBody>
          <a:bodyPr wrap="square" rtlCol="0">
            <a:spAutoFit/>
          </a:bodyPr>
          <a:lstStyle/>
          <a:p>
            <a:r>
              <a:rPr lang="en-US" sz="1600" b="1" dirty="0">
                <a:solidFill>
                  <a:srgbClr val="BED730"/>
                </a:solidFill>
              </a:rPr>
              <a:t>Smart Applications</a:t>
            </a:r>
          </a:p>
        </p:txBody>
      </p:sp>
      <p:sp>
        <p:nvSpPr>
          <p:cNvPr id="4" name="TextBox 3"/>
          <p:cNvSpPr txBox="1"/>
          <p:nvPr/>
        </p:nvSpPr>
        <p:spPr>
          <a:xfrm>
            <a:off x="6335184" y="2705256"/>
            <a:ext cx="4091387" cy="338554"/>
          </a:xfrm>
          <a:prstGeom prst="rect">
            <a:avLst/>
          </a:prstGeom>
          <a:noFill/>
        </p:spPr>
        <p:txBody>
          <a:bodyPr wrap="square" rtlCol="0">
            <a:spAutoFit/>
          </a:bodyPr>
          <a:lstStyle/>
          <a:p>
            <a:r>
              <a:rPr lang="en-US" sz="1600" b="1" dirty="0">
                <a:solidFill>
                  <a:srgbClr val="BED730"/>
                </a:solidFill>
              </a:rPr>
              <a:t>Secure Network </a:t>
            </a:r>
          </a:p>
        </p:txBody>
      </p:sp>
      <p:sp>
        <p:nvSpPr>
          <p:cNvPr id="12" name="TextBox 11"/>
          <p:cNvSpPr txBox="1"/>
          <p:nvPr/>
        </p:nvSpPr>
        <p:spPr>
          <a:xfrm>
            <a:off x="431800" y="5399257"/>
            <a:ext cx="11328400" cy="379646"/>
          </a:xfrm>
          <a:prstGeom prst="rect">
            <a:avLst/>
          </a:prstGeom>
        </p:spPr>
        <p:txBody>
          <a:bodyPr vert="horz" wrap="square" lIns="0" tIns="45715" rIns="91428" bIns="45715" rtlCol="0" anchor="ctr">
            <a:spAutoFit/>
          </a:bodyPr>
          <a:lstStyle>
            <a:lvl1pPr defTabSz="1219200">
              <a:spcBef>
                <a:spcPct val="0"/>
              </a:spcBef>
              <a:buNone/>
              <a:defRPr kumimoji="0" lang="en-US" sz="2665" b="1" i="0" u="none" strike="noStrike" cap="all" spc="0" normalizeH="0" baseline="0" noProof="0">
                <a:ln>
                  <a:noFill/>
                </a:ln>
                <a:solidFill>
                  <a:srgbClr val="BED730"/>
                </a:solidFill>
                <a:effectLst/>
                <a:uLnTx/>
                <a:uFillTx/>
                <a:latin typeface="TheSansOffice" panose="020B0503040302060204" pitchFamily="34" charset="0"/>
                <a:ea typeface="+mj-ea"/>
                <a:cs typeface="+mj-cs"/>
              </a:defRPr>
            </a:lvl1pPr>
          </a:lstStyle>
          <a:p>
            <a:pPr algn="ctr"/>
            <a:r>
              <a:rPr lang="en-IN" sz="1865" dirty="0"/>
              <a:t>Work from anywhere - workload everywhere </a:t>
            </a:r>
            <a:endParaRPr lang="en-US" sz="1865" dirty="0"/>
          </a:p>
        </p:txBody>
      </p:sp>
      <p:graphicFrame>
        <p:nvGraphicFramePr>
          <p:cNvPr id="11" name="Diagram 10"/>
          <p:cNvGraphicFramePr/>
          <p:nvPr/>
        </p:nvGraphicFramePr>
        <p:xfrm>
          <a:off x="431800" y="5885050"/>
          <a:ext cx="11328400" cy="424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6574368" y="1700553"/>
            <a:ext cx="5185832" cy="830997"/>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IOT Network Access Solutions</a:t>
            </a:r>
          </a:p>
          <a:p>
            <a:pPr marL="236855" indent="-226695">
              <a:buFont typeface="Arial" panose="020B0604020202020204" pitchFamily="34" charset="0"/>
              <a:buChar char="•"/>
            </a:pPr>
            <a:r>
              <a:rPr lang="en-US" sz="1200" dirty="0">
                <a:solidFill>
                  <a:schemeClr val="bg1"/>
                </a:solidFill>
              </a:rPr>
              <a:t>Wifi6  / Pvt 5G Wireless Access</a:t>
            </a:r>
          </a:p>
          <a:p>
            <a:pPr marL="236855" indent="-226695">
              <a:buFont typeface="Arial" panose="020B0604020202020204" pitchFamily="34" charset="0"/>
              <a:buChar char="•"/>
            </a:pPr>
            <a:r>
              <a:rPr lang="en-US" sz="1200" dirty="0">
                <a:solidFill>
                  <a:schemeClr val="bg1"/>
                </a:solidFill>
              </a:rPr>
              <a:t>Software Defined Visibility &amp; Control</a:t>
            </a:r>
          </a:p>
          <a:p>
            <a:pPr marL="236855" indent="-226695">
              <a:buFont typeface="Arial" panose="020B0604020202020204" pitchFamily="34" charset="0"/>
              <a:buChar char="•"/>
            </a:pPr>
            <a:r>
              <a:rPr lang="en-US" sz="1200" dirty="0">
                <a:solidFill>
                  <a:schemeClr val="bg1"/>
                </a:solidFill>
              </a:rPr>
              <a:t>EDGE Computing Infrastructure</a:t>
            </a:r>
          </a:p>
        </p:txBody>
      </p:sp>
      <p:sp>
        <p:nvSpPr>
          <p:cNvPr id="14" name="TextBox 13"/>
          <p:cNvSpPr txBox="1"/>
          <p:nvPr/>
        </p:nvSpPr>
        <p:spPr>
          <a:xfrm>
            <a:off x="6574368" y="3094224"/>
            <a:ext cx="5185832" cy="461665"/>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IOT Network Security  </a:t>
            </a:r>
          </a:p>
          <a:p>
            <a:pPr marL="236855" indent="-226695">
              <a:buFont typeface="Arial" panose="020B0604020202020204" pitchFamily="34" charset="0"/>
              <a:buChar char="•"/>
            </a:pPr>
            <a:r>
              <a:rPr lang="en-US" sz="1200" dirty="0">
                <a:solidFill>
                  <a:schemeClr val="bg1"/>
                </a:solidFill>
              </a:rPr>
              <a:t>IT/OT Security </a:t>
            </a:r>
          </a:p>
        </p:txBody>
      </p:sp>
      <p:sp>
        <p:nvSpPr>
          <p:cNvPr id="15" name="TextBox 14"/>
          <p:cNvSpPr txBox="1"/>
          <p:nvPr/>
        </p:nvSpPr>
        <p:spPr>
          <a:xfrm>
            <a:off x="6574368" y="4131562"/>
            <a:ext cx="5185832" cy="830997"/>
          </a:xfrm>
          <a:prstGeom prst="rect">
            <a:avLst/>
          </a:prstGeom>
          <a:noFill/>
        </p:spPr>
        <p:txBody>
          <a:bodyPr wrap="square" rtlCol="0">
            <a:spAutoFit/>
          </a:bodyPr>
          <a:lstStyle/>
          <a:p>
            <a:pPr marL="236855" indent="-226695">
              <a:buFont typeface="Arial" panose="020B0604020202020204" pitchFamily="34" charset="0"/>
              <a:buChar char="•"/>
            </a:pPr>
            <a:r>
              <a:rPr lang="en-US" sz="1200" dirty="0">
                <a:solidFill>
                  <a:schemeClr val="bg1"/>
                </a:solidFill>
              </a:rPr>
              <a:t>Asset Tracking &amp; control</a:t>
            </a:r>
          </a:p>
          <a:p>
            <a:pPr marL="236855" indent="-226695">
              <a:buFont typeface="Arial" panose="020B0604020202020204" pitchFamily="34" charset="0"/>
              <a:buChar char="•"/>
            </a:pPr>
            <a:r>
              <a:rPr lang="en-US" sz="1200" dirty="0">
                <a:solidFill>
                  <a:schemeClr val="bg1"/>
                </a:solidFill>
              </a:rPr>
              <a:t>Safe Working Environment</a:t>
            </a:r>
          </a:p>
          <a:p>
            <a:pPr marL="236855" indent="-226695">
              <a:buFont typeface="Arial" panose="020B0604020202020204" pitchFamily="34" charset="0"/>
              <a:buChar char="•"/>
            </a:pPr>
            <a:r>
              <a:rPr lang="en-US" sz="1200" dirty="0">
                <a:solidFill>
                  <a:schemeClr val="bg1"/>
                </a:solidFill>
              </a:rPr>
              <a:t>Process Automation / Quality Control</a:t>
            </a:r>
          </a:p>
          <a:p>
            <a:pPr marL="236855" indent="-226695">
              <a:buFont typeface="Arial" panose="020B0604020202020204" pitchFamily="34" charset="0"/>
              <a:buChar char="•"/>
            </a:pPr>
            <a:r>
              <a:rPr lang="en-US" sz="1200" dirty="0">
                <a:solidFill>
                  <a:schemeClr val="bg1"/>
                </a:solidFill>
              </a:rPr>
              <a:t>Physical Security – Surveillance &amp; Access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Sify’s strong presence in India’s Financial Services Industry</a:t>
            </a:r>
            <a:endParaRPr lang="en-IN" dirty="0"/>
          </a:p>
        </p:txBody>
      </p:sp>
      <p:sp>
        <p:nvSpPr>
          <p:cNvPr id="10" name="Freeform: Shape 9"/>
          <p:cNvSpPr/>
          <p:nvPr/>
        </p:nvSpPr>
        <p:spPr>
          <a:xfrm>
            <a:off x="6363391" y="1924676"/>
            <a:ext cx="5404949" cy="672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b="1" dirty="0">
                <a:solidFill>
                  <a:srgbClr val="BED730"/>
                </a:solidFill>
                <a:latin typeface="Trebuchet MS" panose="020B0603020202020204" pitchFamily="34" charset="0"/>
                <a:cs typeface="Arial" panose="020B0604020202020204" pitchFamily="34" charset="0"/>
              </a:rPr>
              <a:t>Top 10 Banks in India</a:t>
            </a:r>
            <a:r>
              <a:rPr lang="en-GB" altLang="en-US" sz="1200" dirty="0">
                <a:solidFill>
                  <a:srgbClr val="BED730"/>
                </a:solidFill>
                <a:latin typeface="Trebuchet MS" panose="020B0603020202020204" pitchFamily="34" charset="0"/>
                <a:ea typeface="Times New Roman" panose="02020603050405020304" pitchFamily="18" charset="0"/>
                <a:cs typeface="Arial" panose="020B0604020202020204" pitchFamily="34" charset="0"/>
              </a:rPr>
              <a:t> </a:t>
            </a:r>
            <a:r>
              <a:rPr lang="en-GB" altLang="en-US" sz="1200" dirty="0">
                <a:solidFill>
                  <a:prstClr val="white"/>
                </a:solidFill>
                <a:latin typeface="Trebuchet MS" panose="020B0603020202020204" pitchFamily="34" charset="0"/>
                <a:ea typeface="Times New Roman" panose="02020603050405020304" pitchFamily="18" charset="0"/>
                <a:cs typeface="Arial" panose="020B0604020202020204" pitchFamily="34" charset="0"/>
              </a:rPr>
              <a:t>are using integrated Data Center and Network services from Sify.</a:t>
            </a:r>
            <a:endParaRPr lang="en-GB" altLang="en-US" sz="1200" dirty="0">
              <a:solidFill>
                <a:prstClr val="white"/>
              </a:solidFill>
              <a:latin typeface="Trebuchet MS" panose="020B0603020202020204" pitchFamily="34" charset="0"/>
            </a:endParaRPr>
          </a:p>
        </p:txBody>
      </p:sp>
      <p:sp>
        <p:nvSpPr>
          <p:cNvPr id="11" name="Freeform: Shape 10"/>
          <p:cNvSpPr/>
          <p:nvPr/>
        </p:nvSpPr>
        <p:spPr>
          <a:xfrm>
            <a:off x="6363392" y="4311619"/>
            <a:ext cx="5384917" cy="864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dirty="0">
                <a:solidFill>
                  <a:prstClr val="white"/>
                </a:solidFill>
                <a:latin typeface="Trebuchet MS" panose="020B0603020202020204" pitchFamily="34" charset="0"/>
                <a:cs typeface="Arial" panose="020B0604020202020204" pitchFamily="34" charset="0"/>
              </a:rPr>
              <a:t>35+ leading Banks, 15+ Insurance companies, 2</a:t>
            </a:r>
            <a:r>
              <a:rPr lang="en-GB" altLang="en-US" sz="1200" baseline="30000" dirty="0">
                <a:solidFill>
                  <a:prstClr val="white"/>
                </a:solidFill>
                <a:latin typeface="Trebuchet MS" panose="020B0603020202020204" pitchFamily="34" charset="0"/>
                <a:cs typeface="Arial" panose="020B0604020202020204" pitchFamily="34" charset="0"/>
              </a:rPr>
              <a:t>nd</a:t>
            </a:r>
            <a:r>
              <a:rPr lang="en-GB" altLang="en-US" sz="1200" dirty="0">
                <a:solidFill>
                  <a:prstClr val="white"/>
                </a:solidFill>
                <a:latin typeface="Trebuchet MS" panose="020B0603020202020204" pitchFamily="34" charset="0"/>
                <a:cs typeface="Arial" panose="020B0604020202020204" pitchFamily="34" charset="0"/>
              </a:rPr>
              <a:t>  largest housing finance company, largest general insurance company, large NBFCs, new age Fintechs have signed </a:t>
            </a:r>
            <a:r>
              <a:rPr lang="en-GB" altLang="en-US" sz="1200" b="1" dirty="0">
                <a:solidFill>
                  <a:srgbClr val="BED730"/>
                </a:solidFill>
                <a:latin typeface="Trebuchet MS" panose="020B0603020202020204" pitchFamily="34" charset="0"/>
                <a:cs typeface="Arial" panose="020B0604020202020204" pitchFamily="34" charset="0"/>
              </a:rPr>
              <a:t>multi-year Data Center services contract</a:t>
            </a:r>
            <a:r>
              <a:rPr lang="en-GB" altLang="en-US" sz="1200" dirty="0">
                <a:solidFill>
                  <a:srgbClr val="BED730"/>
                </a:solidFill>
                <a:latin typeface="Trebuchet MS" panose="020B0603020202020204" pitchFamily="34" charset="0"/>
                <a:cs typeface="Arial" panose="020B0604020202020204" pitchFamily="34" charset="0"/>
              </a:rPr>
              <a:t> </a:t>
            </a:r>
            <a:r>
              <a:rPr lang="en-GB" altLang="en-US" sz="1200" dirty="0">
                <a:solidFill>
                  <a:prstClr val="white"/>
                </a:solidFill>
                <a:latin typeface="Trebuchet MS" panose="020B0603020202020204" pitchFamily="34" charset="0"/>
                <a:cs typeface="Arial" panose="020B0604020202020204" pitchFamily="34" charset="0"/>
              </a:rPr>
              <a:t>with Sify.</a:t>
            </a:r>
          </a:p>
        </p:txBody>
      </p:sp>
      <p:sp>
        <p:nvSpPr>
          <p:cNvPr id="12" name="Freeform: Shape 11"/>
          <p:cNvSpPr/>
          <p:nvPr/>
        </p:nvSpPr>
        <p:spPr>
          <a:xfrm>
            <a:off x="443692" y="4687375"/>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dirty="0">
                <a:solidFill>
                  <a:prstClr val="white"/>
                </a:solidFill>
                <a:latin typeface="Trebuchet MS" panose="020B0603020202020204" pitchFamily="34" charset="0"/>
                <a:ea typeface="Times New Roman" panose="02020603050405020304" pitchFamily="18" charset="0"/>
                <a:cs typeface="Arial" panose="020B0604020202020204" pitchFamily="34" charset="0"/>
              </a:rPr>
              <a:t>Sify has designed, deployed and is managing the infrastructure that runs </a:t>
            </a:r>
            <a:r>
              <a:rPr lang="en-GB" altLang="en-US" sz="1200" b="1" dirty="0">
                <a:solidFill>
                  <a:srgbClr val="BED730"/>
                </a:solidFill>
                <a:latin typeface="Trebuchet MS" panose="020B0603020202020204" pitchFamily="34" charset="0"/>
                <a:cs typeface="Arial" panose="020B0604020202020204" pitchFamily="34" charset="0"/>
              </a:rPr>
              <a:t>India’s entire inter banking transactions.</a:t>
            </a:r>
          </a:p>
        </p:txBody>
      </p:sp>
      <p:sp>
        <p:nvSpPr>
          <p:cNvPr id="13" name="Freeform: Shape 12"/>
          <p:cNvSpPr/>
          <p:nvPr/>
        </p:nvSpPr>
        <p:spPr>
          <a:xfrm>
            <a:off x="443693" y="2631427"/>
            <a:ext cx="541403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a:r>
              <a:rPr lang="en-IN" sz="1200" dirty="0"/>
              <a:t>Network Integration + Network Build + Managed Network Services with AI/ML powered modern NOC for </a:t>
            </a:r>
            <a:r>
              <a:rPr lang="en-IN" sz="1200" dirty="0">
                <a:solidFill>
                  <a:srgbClr val="BED730"/>
                </a:solidFill>
              </a:rPr>
              <a:t>India’s Top Bank</a:t>
            </a:r>
            <a:endParaRPr lang="en-IN" sz="1200" dirty="0">
              <a:solidFill>
                <a:srgbClr val="BED730"/>
              </a:solidFill>
              <a:latin typeface="Calibri" panose="020F0502020204030204"/>
            </a:endParaRPr>
          </a:p>
        </p:txBody>
      </p:sp>
      <p:sp>
        <p:nvSpPr>
          <p:cNvPr id="14" name="Freeform: Shape 13"/>
          <p:cNvSpPr/>
          <p:nvPr/>
        </p:nvSpPr>
        <p:spPr>
          <a:xfrm>
            <a:off x="443692" y="3970059"/>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defRPr/>
            </a:pPr>
            <a:r>
              <a:rPr lang="en-GB" altLang="en-US" sz="1200" b="1" dirty="0">
                <a:solidFill>
                  <a:srgbClr val="BED730"/>
                </a:solidFill>
                <a:latin typeface="Trebuchet MS" panose="020B0603020202020204" pitchFamily="34" charset="0"/>
                <a:cs typeface="Arial" panose="020B0604020202020204" pitchFamily="34" charset="0"/>
              </a:rPr>
              <a:t>World’s most widely distributed postal system </a:t>
            </a:r>
            <a:r>
              <a:rPr lang="en-GB" altLang="en-US" sz="1200" dirty="0">
                <a:solidFill>
                  <a:prstClr val="white"/>
                </a:solidFill>
                <a:latin typeface="Trebuchet MS" panose="020B0603020202020204" pitchFamily="34" charset="0"/>
                <a:cs typeface="Arial" panose="020B0604020202020204" pitchFamily="34" charset="0"/>
              </a:rPr>
              <a:t>runs on network    managed by Sify across </a:t>
            </a:r>
            <a:r>
              <a:rPr lang="en-US" altLang="en-US" sz="1200" dirty="0">
                <a:solidFill>
                  <a:prstClr val="white"/>
                </a:solidFill>
                <a:latin typeface="Trebuchet MS" panose="020B0603020202020204" pitchFamily="34" charset="0"/>
                <a:cs typeface="Arial" panose="020B0604020202020204" pitchFamily="34" charset="0"/>
              </a:rPr>
              <a:t>~27000 sites with all links and network devices</a:t>
            </a:r>
            <a:endParaRPr lang="en-GB" altLang="en-US" sz="1200" dirty="0">
              <a:solidFill>
                <a:prstClr val="white"/>
              </a:solidFill>
              <a:latin typeface="Trebuchet MS" panose="020B0603020202020204" pitchFamily="34" charset="0"/>
              <a:cs typeface="Arial" panose="020B0604020202020204" pitchFamily="34" charset="0"/>
            </a:endParaRPr>
          </a:p>
        </p:txBody>
      </p:sp>
      <p:sp>
        <p:nvSpPr>
          <p:cNvPr id="3" name="Freeform: Shape 2"/>
          <p:cNvSpPr/>
          <p:nvPr/>
        </p:nvSpPr>
        <p:spPr>
          <a:xfrm>
            <a:off x="443692" y="3348743"/>
            <a:ext cx="5434173" cy="480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609600">
              <a:defRPr/>
            </a:pPr>
            <a:r>
              <a:rPr lang="en-US" sz="1200" dirty="0">
                <a:solidFill>
                  <a:prstClr val="white"/>
                </a:solidFill>
                <a:latin typeface="Trebuchet MS" panose="020B0603020202020204"/>
              </a:rPr>
              <a:t>Multi-cast, multi service management across 3800 members and 31 POPs for the </a:t>
            </a:r>
            <a:r>
              <a:rPr lang="en-IN" sz="1200" b="1" dirty="0">
                <a:solidFill>
                  <a:srgbClr val="BED730"/>
                </a:solidFill>
                <a:latin typeface="Trebuchet MS" panose="020B0603020202020204"/>
              </a:rPr>
              <a:t>#1 Derivative Stock Exchange.</a:t>
            </a:r>
            <a:endParaRPr lang="en-US" sz="1200" b="1" dirty="0">
              <a:solidFill>
                <a:srgbClr val="BED730"/>
              </a:solidFill>
              <a:latin typeface="Trebuchet MS" panose="020B0603020202020204"/>
            </a:endParaRPr>
          </a:p>
        </p:txBody>
      </p:sp>
      <p:sp>
        <p:nvSpPr>
          <p:cNvPr id="16" name="TextBox 15"/>
          <p:cNvSpPr txBox="1"/>
          <p:nvPr/>
        </p:nvSpPr>
        <p:spPr>
          <a:xfrm>
            <a:off x="6363392" y="2871091"/>
            <a:ext cx="5384917" cy="306467"/>
          </a:xfrm>
          <a:prstGeom prst="roundRect">
            <a:avLst/>
          </a:prstGeom>
          <a:solidFill>
            <a:srgbClr val="17375E">
              <a:alpha val="69804"/>
            </a:srgbClr>
          </a:solidFill>
          <a:ln>
            <a:solidFill>
              <a:schemeClr val="accent1">
                <a:lumMod val="75000"/>
              </a:schemeClr>
            </a:solidFill>
          </a:ln>
        </p:spPr>
        <p:txBody>
          <a:bodyPr wrap="square" anchor="ctr">
            <a:spAutoFit/>
          </a:bodyPr>
          <a:lstStyle/>
          <a:p>
            <a:pPr marL="95885" defTabSz="609600">
              <a:defRPr/>
            </a:pPr>
            <a:r>
              <a:rPr lang="en-US" sz="1200" b="1" dirty="0">
                <a:solidFill>
                  <a:srgbClr val="BED730"/>
                </a:solidFill>
                <a:latin typeface="Trebuchet MS" panose="020B0603020202020204" pitchFamily="34" charset="0"/>
              </a:rPr>
              <a:t>300+ </a:t>
            </a:r>
            <a:r>
              <a:rPr lang="en-US" sz="1200" dirty="0">
                <a:solidFill>
                  <a:prstClr val="white"/>
                </a:solidFill>
                <a:latin typeface="Trebuchet MS" panose="020B0603020202020204" pitchFamily="34" charset="0"/>
              </a:rPr>
              <a:t>Data Center services projects executed in </a:t>
            </a:r>
            <a:r>
              <a:rPr lang="en-US" sz="1200" b="1" dirty="0">
                <a:solidFill>
                  <a:prstClr val="white"/>
                </a:solidFill>
                <a:latin typeface="Trebuchet MS" panose="020B0603020202020204" pitchFamily="34" charset="0"/>
              </a:rPr>
              <a:t>BFSI.</a:t>
            </a:r>
          </a:p>
        </p:txBody>
      </p:sp>
      <p:sp>
        <p:nvSpPr>
          <p:cNvPr id="19" name="TextBox 18"/>
          <p:cNvSpPr txBox="1"/>
          <p:nvPr/>
        </p:nvSpPr>
        <p:spPr>
          <a:xfrm>
            <a:off x="6363392" y="3532583"/>
            <a:ext cx="5384917" cy="510778"/>
          </a:xfrm>
          <a:prstGeom prst="roundRect">
            <a:avLst/>
          </a:prstGeom>
          <a:solidFill>
            <a:srgbClr val="17375E">
              <a:alpha val="69804"/>
            </a:srgbClr>
          </a:solidFill>
          <a:ln>
            <a:solidFill>
              <a:schemeClr val="accent1">
                <a:lumMod val="75000"/>
              </a:schemeClr>
            </a:solidFill>
          </a:ln>
        </p:spPr>
        <p:txBody>
          <a:bodyPr wrap="square" rtlCol="0" anchor="ctr">
            <a:spAutoFit/>
          </a:bodyPr>
          <a:lstStyle/>
          <a:p>
            <a:pPr marL="95885" defTabSz="609600">
              <a:defRPr/>
            </a:pPr>
            <a:r>
              <a:rPr lang="en-IN" sz="1200" b="1" dirty="0">
                <a:solidFill>
                  <a:prstClr val="white"/>
                </a:solidFill>
                <a:latin typeface="Trebuchet MS" panose="020B0603020202020204" pitchFamily="34" charset="0"/>
              </a:rPr>
              <a:t>Data Center migration &amp; transition projects executed: </a:t>
            </a:r>
            <a:r>
              <a:rPr lang="en-US" sz="1200" b="1" dirty="0">
                <a:solidFill>
                  <a:srgbClr val="BED730"/>
                </a:solidFill>
                <a:latin typeface="Trebuchet MS" panose="020B0603020202020204" pitchFamily="34" charset="0"/>
              </a:rPr>
              <a:t>100+ </a:t>
            </a:r>
            <a:r>
              <a:rPr lang="en-US" sz="1200" dirty="0">
                <a:solidFill>
                  <a:prstClr val="white"/>
                </a:solidFill>
                <a:latin typeface="Trebuchet MS" panose="020B0603020202020204" pitchFamily="34" charset="0"/>
              </a:rPr>
              <a:t>BFSI Private. </a:t>
            </a:r>
            <a:r>
              <a:rPr lang="en-US" sz="1200" b="1" dirty="0">
                <a:solidFill>
                  <a:srgbClr val="BED730"/>
                </a:solidFill>
                <a:latin typeface="Trebuchet MS" panose="020B0603020202020204" pitchFamily="34" charset="0"/>
              </a:rPr>
              <a:t>80+ </a:t>
            </a:r>
            <a:r>
              <a:rPr lang="en-US" sz="1200" b="1" dirty="0">
                <a:solidFill>
                  <a:schemeClr val="bg1"/>
                </a:solidFill>
                <a:latin typeface="Trebuchet MS" panose="020B0603020202020204" pitchFamily="34" charset="0"/>
              </a:rPr>
              <a:t>Pub </a:t>
            </a:r>
            <a:r>
              <a:rPr lang="en-US" sz="1200" dirty="0">
                <a:solidFill>
                  <a:prstClr val="white"/>
                </a:solidFill>
                <a:latin typeface="Trebuchet MS" panose="020B0603020202020204" pitchFamily="34" charset="0"/>
              </a:rPr>
              <a:t>BFSI, PSU.</a:t>
            </a:r>
          </a:p>
        </p:txBody>
      </p:sp>
      <p:sp>
        <p:nvSpPr>
          <p:cNvPr id="17" name="Rectangular Callout 16"/>
          <p:cNvSpPr/>
          <p:nvPr/>
        </p:nvSpPr>
        <p:spPr>
          <a:xfrm rot="16200000" flipH="1">
            <a:off x="724179" y="5056882"/>
            <a:ext cx="960000" cy="1545813"/>
          </a:xfrm>
          <a:prstGeom prst="wedgeRectCallout">
            <a:avLst/>
          </a:prstGeom>
          <a:solidFill>
            <a:srgbClr val="BED73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18" name="Rectangle 17"/>
          <p:cNvSpPr/>
          <p:nvPr/>
        </p:nvSpPr>
        <p:spPr>
          <a:xfrm rot="16200000" flipH="1">
            <a:off x="2313085" y="5002163"/>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0" name="Rectangle 19"/>
          <p:cNvSpPr/>
          <p:nvPr/>
        </p:nvSpPr>
        <p:spPr>
          <a:xfrm rot="16200000" flipH="1">
            <a:off x="3945140" y="5002164"/>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1" name="Rectangle 20"/>
          <p:cNvSpPr/>
          <p:nvPr/>
        </p:nvSpPr>
        <p:spPr>
          <a:xfrm rot="16200000" flipH="1">
            <a:off x="5577195" y="5002165"/>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2" name="Rectangle 21"/>
          <p:cNvSpPr/>
          <p:nvPr/>
        </p:nvSpPr>
        <p:spPr>
          <a:xfrm rot="16200000" flipH="1">
            <a:off x="7209249" y="5002168"/>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3" name="Rectangle 22"/>
          <p:cNvSpPr/>
          <p:nvPr/>
        </p:nvSpPr>
        <p:spPr>
          <a:xfrm rot="16200000" flipH="1">
            <a:off x="8841304" y="5002169"/>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4" name="Rectangle 23"/>
          <p:cNvSpPr/>
          <p:nvPr/>
        </p:nvSpPr>
        <p:spPr>
          <a:xfrm rot="16200000" flipH="1">
            <a:off x="10473357" y="5002171"/>
            <a:ext cx="960000" cy="1632000"/>
          </a:xfrm>
          <a:prstGeom prst="rect">
            <a:avLst/>
          </a:prstGeom>
          <a:solidFill>
            <a:srgbClr val="10253F">
              <a:alpha val="80000"/>
            </a:srgbClr>
          </a:solidFill>
          <a:ln w="31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Trebuchet MS" panose="020B0603020202020204"/>
            </a:endParaRPr>
          </a:p>
        </p:txBody>
      </p:sp>
      <p:sp>
        <p:nvSpPr>
          <p:cNvPr id="25" name="TextBox 24"/>
          <p:cNvSpPr txBox="1"/>
          <p:nvPr/>
        </p:nvSpPr>
        <p:spPr>
          <a:xfrm>
            <a:off x="484277" y="5552865"/>
            <a:ext cx="1416856" cy="584775"/>
          </a:xfrm>
          <a:prstGeom prst="rect">
            <a:avLst/>
          </a:prstGeom>
          <a:noFill/>
        </p:spPr>
        <p:txBody>
          <a:bodyPr wrap="square" rtlCol="0">
            <a:spAutoFit/>
          </a:bodyPr>
          <a:lstStyle/>
          <a:p>
            <a:pPr defTabSz="914400">
              <a:defRPr/>
            </a:pPr>
            <a:r>
              <a:rPr lang="en-US" sz="1600" b="1" dirty="0">
                <a:solidFill>
                  <a:prstClr val="black"/>
                </a:solidFill>
                <a:latin typeface="Trebuchet MS" panose="020B0603020202020204" pitchFamily="34" charset="0"/>
              </a:rPr>
              <a:t>Sify</a:t>
            </a:r>
            <a:r>
              <a:rPr lang="en-IN" sz="1600" b="1" dirty="0">
                <a:solidFill>
                  <a:prstClr val="black"/>
                </a:solidFill>
                <a:latin typeface="Trebuchet MS" panose="020B0603020202020204" pitchFamily="34" charset="0"/>
              </a:rPr>
              <a:t> </a:t>
            </a:r>
            <a:r>
              <a:rPr lang="en-US" sz="1600" b="1" dirty="0">
                <a:solidFill>
                  <a:prstClr val="black"/>
                </a:solidFill>
                <a:latin typeface="Trebuchet MS" panose="020B0603020202020204" pitchFamily="34" charset="0"/>
              </a:rPr>
              <a:t>Connects…</a:t>
            </a:r>
            <a:endParaRPr lang="en-IN" sz="1600" b="1" dirty="0">
              <a:solidFill>
                <a:prstClr val="black"/>
              </a:solidFill>
              <a:latin typeface="Trebuchet MS" panose="020B0603020202020204" pitchFamily="34" charset="0"/>
              <a:ea typeface="Calibri" panose="020F0502020204030204" pitchFamily="34" charset="0"/>
              <a:cs typeface="Mangal" panose="02040503050203030202" pitchFamily="18" charset="0"/>
            </a:endParaRPr>
          </a:p>
        </p:txBody>
      </p:sp>
      <p:sp>
        <p:nvSpPr>
          <p:cNvPr id="26" name="TextBox 25"/>
          <p:cNvSpPr txBox="1"/>
          <p:nvPr/>
        </p:nvSpPr>
        <p:spPr>
          <a:xfrm>
            <a:off x="2084657"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25,000+</a:t>
            </a:r>
            <a:endParaRPr lang="en-IN" sz="1600" b="1" dirty="0">
              <a:solidFill>
                <a:srgbClr val="BED730"/>
              </a:solidFill>
              <a:latin typeface="Trebuchet MS" panose="020B0603020202020204"/>
            </a:endParaRPr>
          </a:p>
        </p:txBody>
      </p:sp>
      <p:sp>
        <p:nvSpPr>
          <p:cNvPr id="27" name="TextBox 26"/>
          <p:cNvSpPr txBox="1"/>
          <p:nvPr/>
        </p:nvSpPr>
        <p:spPr>
          <a:xfrm>
            <a:off x="2084657"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Bank branch and back offices</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28" name="TextBox 27"/>
          <p:cNvSpPr txBox="1"/>
          <p:nvPr/>
        </p:nvSpPr>
        <p:spPr>
          <a:xfrm>
            <a:off x="3716711"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27000+</a:t>
            </a:r>
          </a:p>
        </p:txBody>
      </p:sp>
      <p:sp>
        <p:nvSpPr>
          <p:cNvPr id="29" name="TextBox 28"/>
          <p:cNvSpPr txBox="1"/>
          <p:nvPr/>
        </p:nvSpPr>
        <p:spPr>
          <a:xfrm>
            <a:off x="3716711" y="5778199"/>
            <a:ext cx="1416856" cy="454227"/>
          </a:xfrm>
          <a:prstGeom prst="rect">
            <a:avLst/>
          </a:prstGeom>
          <a:noFill/>
        </p:spPr>
        <p:txBody>
          <a:bodyPr wrap="square" rtlCol="0">
            <a:spAutoFit/>
          </a:bodyPr>
          <a:lstStyle/>
          <a:p>
            <a:pPr indent="-914400" algn="ctr" defTabSz="1219200">
              <a:lnSpc>
                <a:spcPct val="115000"/>
              </a:lnSpc>
              <a:spcAft>
                <a:spcPts val="1335"/>
              </a:spcAft>
              <a:defRPr/>
            </a:pPr>
            <a:r>
              <a:rPr lang="en-US" sz="1065" dirty="0">
                <a:solidFill>
                  <a:prstClr val="white">
                    <a:lumMod val="95000"/>
                  </a:prstClr>
                </a:solidFill>
                <a:latin typeface="Trebuchet MS" panose="020B0603020202020204"/>
              </a:rPr>
              <a:t>Postal </a:t>
            </a:r>
            <a:br>
              <a:rPr lang="en-US" sz="1065" dirty="0">
                <a:solidFill>
                  <a:prstClr val="white">
                    <a:lumMod val="95000"/>
                  </a:prstClr>
                </a:solidFill>
                <a:latin typeface="Trebuchet MS" panose="020B0603020202020204"/>
              </a:rPr>
            </a:br>
            <a:r>
              <a:rPr lang="en-US" sz="1065" dirty="0">
                <a:solidFill>
                  <a:prstClr val="white">
                    <a:lumMod val="95000"/>
                  </a:prstClr>
                </a:solidFill>
                <a:latin typeface="Trebuchet MS" panose="020B0603020202020204"/>
              </a:rPr>
              <a:t>Banks</a:t>
            </a:r>
          </a:p>
        </p:txBody>
      </p:sp>
      <p:sp>
        <p:nvSpPr>
          <p:cNvPr id="30" name="TextBox 29"/>
          <p:cNvSpPr txBox="1"/>
          <p:nvPr/>
        </p:nvSpPr>
        <p:spPr>
          <a:xfrm>
            <a:off x="5348765"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5,000+</a:t>
            </a:r>
            <a:endParaRPr lang="en-IN" sz="1600" b="1" dirty="0">
              <a:solidFill>
                <a:srgbClr val="BED730"/>
              </a:solidFill>
              <a:latin typeface="Trebuchet MS" panose="020B0603020202020204"/>
            </a:endParaRPr>
          </a:p>
        </p:txBody>
      </p:sp>
      <p:sp>
        <p:nvSpPr>
          <p:cNvPr id="31" name="TextBox 30"/>
          <p:cNvSpPr txBox="1"/>
          <p:nvPr/>
        </p:nvSpPr>
        <p:spPr>
          <a:xfrm>
            <a:off x="5348765"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Co-operative Bank offices</a:t>
            </a:r>
            <a:endParaRPr lang="en-IN" sz="1335" dirty="0">
              <a:solidFill>
                <a:prstClr val="white">
                  <a:lumMod val="95000"/>
                </a:prstClr>
              </a:solidFill>
              <a:latin typeface="Calibri" panose="020F0502020204030204" pitchFamily="34" charset="0"/>
              <a:cs typeface="Mangal" panose="02040503050203030202" pitchFamily="18" charset="0"/>
            </a:endParaRPr>
          </a:p>
        </p:txBody>
      </p:sp>
      <p:sp>
        <p:nvSpPr>
          <p:cNvPr id="32" name="TextBox 31"/>
          <p:cNvSpPr txBox="1"/>
          <p:nvPr/>
        </p:nvSpPr>
        <p:spPr>
          <a:xfrm>
            <a:off x="6980820"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13,000+</a:t>
            </a:r>
            <a:endParaRPr lang="en-IN" sz="1600" b="1" dirty="0">
              <a:solidFill>
                <a:srgbClr val="BED730"/>
              </a:solidFill>
              <a:latin typeface="Trebuchet MS" panose="020B0603020202020204"/>
            </a:endParaRPr>
          </a:p>
        </p:txBody>
      </p:sp>
      <p:sp>
        <p:nvSpPr>
          <p:cNvPr id="33" name="TextBox 32"/>
          <p:cNvSpPr txBox="1"/>
          <p:nvPr/>
        </p:nvSpPr>
        <p:spPr>
          <a:xfrm>
            <a:off x="6980820" y="5778199"/>
            <a:ext cx="1416856"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Private sector &amp; Small Banks</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34" name="TextBox 33"/>
          <p:cNvSpPr txBox="1"/>
          <p:nvPr/>
        </p:nvSpPr>
        <p:spPr>
          <a:xfrm>
            <a:off x="8612875"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4,500+</a:t>
            </a:r>
            <a:endParaRPr lang="en-IN" sz="1600" b="1" dirty="0">
              <a:solidFill>
                <a:srgbClr val="BED730"/>
              </a:solidFill>
              <a:latin typeface="Trebuchet MS" panose="020B0603020202020204"/>
            </a:endParaRPr>
          </a:p>
        </p:txBody>
      </p:sp>
      <p:sp>
        <p:nvSpPr>
          <p:cNvPr id="35" name="TextBox 34"/>
          <p:cNvSpPr txBox="1"/>
          <p:nvPr/>
        </p:nvSpPr>
        <p:spPr>
          <a:xfrm>
            <a:off x="8552847" y="5778199"/>
            <a:ext cx="1524484" cy="457946"/>
          </a:xfrm>
          <a:prstGeom prst="rect">
            <a:avLst/>
          </a:prstGeom>
          <a:noFill/>
        </p:spPr>
        <p:txBody>
          <a:bodyPr wrap="square" rtlCol="0">
            <a:spAutoFit/>
          </a:bodyPr>
          <a:lstStyle/>
          <a:p>
            <a:pPr indent="-914400" algn="ctr" defTabSz="914400">
              <a:lnSpc>
                <a:spcPct val="115000"/>
              </a:lnSpc>
              <a:spcAft>
                <a:spcPts val="1335"/>
              </a:spcAft>
              <a:defRPr/>
            </a:pPr>
            <a:r>
              <a:rPr lang="en-US" sz="1065" dirty="0">
                <a:solidFill>
                  <a:prstClr val="white">
                    <a:lumMod val="95000"/>
                  </a:prstClr>
                </a:solidFill>
                <a:latin typeface="Trebuchet MS" panose="020B0603020202020204"/>
              </a:rPr>
              <a:t>Insurance branch and back offices </a:t>
            </a:r>
            <a:endParaRPr lang="en-IN" sz="1335" dirty="0">
              <a:solidFill>
                <a:prstClr val="white">
                  <a:lumMod val="95000"/>
                </a:prstClr>
              </a:solidFill>
              <a:latin typeface="Calibri" panose="020F0502020204030204" pitchFamily="34" charset="0"/>
              <a:ea typeface="Calibri" panose="020F0502020204030204" pitchFamily="34" charset="0"/>
              <a:cs typeface="Mangal" panose="02040503050203030202" pitchFamily="18" charset="0"/>
            </a:endParaRPr>
          </a:p>
        </p:txBody>
      </p:sp>
      <p:sp>
        <p:nvSpPr>
          <p:cNvPr id="36" name="TextBox 35"/>
          <p:cNvSpPr txBox="1"/>
          <p:nvPr/>
        </p:nvSpPr>
        <p:spPr>
          <a:xfrm>
            <a:off x="10214916" y="5453108"/>
            <a:ext cx="1416856" cy="335989"/>
          </a:xfrm>
          <a:prstGeom prst="rect">
            <a:avLst/>
          </a:prstGeom>
          <a:noFill/>
        </p:spPr>
        <p:txBody>
          <a:bodyPr wrap="square" rtlCol="0">
            <a:spAutoFit/>
          </a:bodyPr>
          <a:lstStyle/>
          <a:p>
            <a:pPr indent="-914400" algn="ctr" defTabSz="1219200">
              <a:lnSpc>
                <a:spcPts val="1865"/>
              </a:lnSpc>
              <a:spcBef>
                <a:spcPts val="800"/>
              </a:spcBef>
              <a:spcAft>
                <a:spcPts val="1335"/>
              </a:spcAft>
              <a:defRPr/>
            </a:pPr>
            <a:r>
              <a:rPr lang="en-US" sz="1600" b="1" dirty="0">
                <a:solidFill>
                  <a:srgbClr val="BED730"/>
                </a:solidFill>
                <a:latin typeface="Trebuchet MS" panose="020B0603020202020204"/>
              </a:rPr>
              <a:t>4000+</a:t>
            </a:r>
          </a:p>
        </p:txBody>
      </p:sp>
      <p:sp>
        <p:nvSpPr>
          <p:cNvPr id="37" name="TextBox 36"/>
          <p:cNvSpPr txBox="1"/>
          <p:nvPr/>
        </p:nvSpPr>
        <p:spPr>
          <a:xfrm>
            <a:off x="10214916" y="5778199"/>
            <a:ext cx="1416856" cy="454227"/>
          </a:xfrm>
          <a:prstGeom prst="rect">
            <a:avLst/>
          </a:prstGeom>
          <a:noFill/>
        </p:spPr>
        <p:txBody>
          <a:bodyPr wrap="square" rtlCol="0">
            <a:spAutoFit/>
          </a:bodyPr>
          <a:lstStyle/>
          <a:p>
            <a:pPr indent="-914400" algn="ctr" defTabSz="1219200">
              <a:lnSpc>
                <a:spcPct val="115000"/>
              </a:lnSpc>
              <a:spcAft>
                <a:spcPts val="1335"/>
              </a:spcAft>
              <a:defRPr/>
            </a:pPr>
            <a:r>
              <a:rPr lang="en-US" sz="1065" dirty="0">
                <a:solidFill>
                  <a:prstClr val="white">
                    <a:lumMod val="95000"/>
                  </a:prstClr>
                </a:solidFill>
                <a:latin typeface="Trebuchet MS" panose="020B0603020202020204"/>
              </a:rPr>
              <a:t>Payment &amp; Stock Exchanges</a:t>
            </a:r>
          </a:p>
        </p:txBody>
      </p:sp>
      <p:sp>
        <p:nvSpPr>
          <p:cNvPr id="38" name="TextBox 37"/>
          <p:cNvSpPr txBox="1"/>
          <p:nvPr/>
        </p:nvSpPr>
        <p:spPr>
          <a:xfrm>
            <a:off x="339256" y="1081555"/>
            <a:ext cx="11420944" cy="646331"/>
          </a:xfrm>
          <a:prstGeom prst="rect">
            <a:avLst/>
          </a:prstGeom>
          <a:noFill/>
        </p:spPr>
        <p:txBody>
          <a:bodyPr wrap="square" rtlCol="0">
            <a:spAutoFit/>
          </a:bodyPr>
          <a:lstStyle/>
          <a:p>
            <a:pPr defTabSz="1219200" eaLnBrk="0" fontAlgn="base" hangingPunct="0">
              <a:spcBef>
                <a:spcPct val="0"/>
              </a:spcBef>
              <a:spcAft>
                <a:spcPct val="0"/>
              </a:spcAft>
              <a:defRPr/>
            </a:pPr>
            <a:r>
              <a:rPr lang="en-US" altLang="en-US" sz="1200" dirty="0">
                <a:solidFill>
                  <a:prstClr val="white"/>
                </a:solidFill>
                <a:latin typeface="Trebuchet MS" panose="020B0603020202020204"/>
              </a:rPr>
              <a:t>As a preferred partner to BFSI industry leaders, Sify enables over </a:t>
            </a:r>
            <a:r>
              <a:rPr lang="en-US" altLang="en-US" sz="1200" dirty="0">
                <a:solidFill>
                  <a:srgbClr val="BED730"/>
                </a:solidFill>
                <a:latin typeface="Trebuchet MS" panose="020B0603020202020204"/>
              </a:rPr>
              <a:t>60% </a:t>
            </a:r>
            <a:r>
              <a:rPr lang="en-US" altLang="en-US" sz="1200" dirty="0">
                <a:solidFill>
                  <a:prstClr val="white"/>
                </a:solidFill>
                <a:latin typeface="Trebuchet MS" panose="020B0603020202020204"/>
              </a:rPr>
              <a:t>of financial transactions in India through its integrated Digital ICT services,</a:t>
            </a:r>
          </a:p>
          <a:p>
            <a:pPr defTabSz="1219200" eaLnBrk="0" fontAlgn="base" hangingPunct="0">
              <a:spcBef>
                <a:spcPct val="0"/>
              </a:spcBef>
              <a:spcAft>
                <a:spcPct val="0"/>
              </a:spcAft>
              <a:defRPr/>
            </a:pPr>
            <a:r>
              <a:rPr lang="en-US" altLang="en-US" sz="1200" dirty="0">
                <a:solidFill>
                  <a:prstClr val="white"/>
                </a:solidFill>
                <a:latin typeface="Trebuchet MS" panose="020B0603020202020204"/>
              </a:rPr>
              <a:t>built on data centers, cloud, network, and digital services. Sify is proud to support the government's digital initiatives, digital payments, and financial inclusion with its comprehensive hosting, network, and managed services.</a:t>
            </a:r>
            <a:endParaRPr lang="en-US" sz="1200" dirty="0">
              <a:solidFill>
                <a:prstClr val="white"/>
              </a:solidFill>
              <a:latin typeface="Trebuchet MS" panose="020B0603020202020204"/>
            </a:endParaRPr>
          </a:p>
        </p:txBody>
      </p:sp>
      <p:sp>
        <p:nvSpPr>
          <p:cNvPr id="7" name="Freeform: Shape 11"/>
          <p:cNvSpPr/>
          <p:nvPr/>
        </p:nvSpPr>
        <p:spPr>
          <a:xfrm>
            <a:off x="443692" y="1914111"/>
            <a:ext cx="5434173" cy="576000"/>
          </a:xfrm>
          <a:prstGeom prst="roundRect">
            <a:avLst/>
          </a:prstGeom>
          <a:solidFill>
            <a:srgbClr val="17375E">
              <a:alpha val="69804"/>
            </a:srgbClr>
          </a:solidFill>
          <a:ln w="6350">
            <a:solidFill>
              <a:schemeClr val="accent1">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0" tIns="55880" rIns="55880" bIns="55880" numCol="1" spcCol="1270" anchor="ctr" anchorCtr="0">
            <a:noAutofit/>
          </a:bodyPr>
          <a:lstStyle/>
          <a:p>
            <a:pPr marL="95885" defTabSz="1219200" eaLnBrk="0" fontAlgn="base" hangingPunct="0"/>
            <a:r>
              <a:rPr lang="en-GB" altLang="en-US" sz="1200" b="1" dirty="0">
                <a:solidFill>
                  <a:srgbClr val="BED730"/>
                </a:solidFill>
                <a:latin typeface="Trebuchet MS" panose="020B0603020202020204" pitchFamily="34" charset="0"/>
                <a:cs typeface="Arial" panose="020B0604020202020204" pitchFamily="34" charset="0"/>
              </a:rPr>
              <a:t>300+ leading BFSI </a:t>
            </a:r>
            <a:r>
              <a:rPr lang="en-GB" altLang="en-US" sz="1200" b="1" dirty="0">
                <a:solidFill>
                  <a:schemeClr val="bg1"/>
                </a:solidFill>
                <a:latin typeface="Trebuchet MS" panose="020B0603020202020204" pitchFamily="34" charset="0"/>
                <a:cs typeface="Arial" panose="020B0604020202020204" pitchFamily="34" charset="0"/>
              </a:rPr>
              <a:t>customers’ networks are managed by Sify.</a:t>
            </a:r>
            <a:endParaRPr lang="en-IN" sz="1200" dirty="0">
              <a:solidFill>
                <a:schemeClr val="bg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51323"/>
            <a:ext cx="11328200" cy="584763"/>
          </a:xfrm>
        </p:spPr>
        <p:txBody>
          <a:bodyPr/>
          <a:lstStyle/>
          <a:p>
            <a:r>
              <a:rPr lang="en-US" dirty="0"/>
              <a:t>Outcome based NETWORK DIGITAL MANAGED SERVICES </a:t>
            </a:r>
          </a:p>
        </p:txBody>
      </p:sp>
      <p:grpSp>
        <p:nvGrpSpPr>
          <p:cNvPr id="16" name="Group 15"/>
          <p:cNvGrpSpPr/>
          <p:nvPr/>
        </p:nvGrpSpPr>
        <p:grpSpPr>
          <a:xfrm>
            <a:off x="1650808" y="1316567"/>
            <a:ext cx="8912843" cy="3946841"/>
            <a:chOff x="535116" y="688261"/>
            <a:chExt cx="8073768" cy="3575277"/>
          </a:xfrm>
        </p:grpSpPr>
        <p:sp>
          <p:nvSpPr>
            <p:cNvPr id="3" name="Rounded Rectangle 2"/>
            <p:cNvSpPr/>
            <p:nvPr/>
          </p:nvSpPr>
          <p:spPr>
            <a:xfrm>
              <a:off x="535116" y="1259886"/>
              <a:ext cx="1980000" cy="1043548"/>
            </a:xfrm>
            <a:prstGeom prst="round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ounded Rectangle 3"/>
            <p:cNvSpPr/>
            <p:nvPr/>
          </p:nvSpPr>
          <p:spPr>
            <a:xfrm>
              <a:off x="6628884" y="1259886"/>
              <a:ext cx="1980000" cy="1043548"/>
            </a:xfrm>
            <a:prstGeom prst="round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1172637" y="2612955"/>
              <a:ext cx="1980000" cy="1043548"/>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5981288" y="2612955"/>
              <a:ext cx="1980000" cy="1043548"/>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488012" y="3219990"/>
              <a:ext cx="2178237" cy="1043548"/>
            </a:xfrm>
            <a:prstGeom prst="roundRect">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p:cNvSpPr txBox="1"/>
            <p:nvPr/>
          </p:nvSpPr>
          <p:spPr>
            <a:xfrm>
              <a:off x="638839" y="1394613"/>
              <a:ext cx="1772552" cy="697179"/>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Secure WAN employing Managed SD-WAN &amp; SASE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19" name="TextBox 18"/>
            <p:cNvSpPr txBox="1"/>
            <p:nvPr/>
          </p:nvSpPr>
          <p:spPr>
            <a:xfrm>
              <a:off x="6762376" y="1263777"/>
              <a:ext cx="1735667"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Cloud Managed Branch &amp; Campus operations with integrated Security</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0" name="TextBox 19"/>
            <p:cNvSpPr txBox="1"/>
            <p:nvPr/>
          </p:nvSpPr>
          <p:spPr>
            <a:xfrm>
              <a:off x="1269810" y="2764126"/>
              <a:ext cx="1769126" cy="697179"/>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Software Defined &amp; Secure DC Network Architecture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1" name="TextBox 20"/>
            <p:cNvSpPr txBox="1"/>
            <p:nvPr/>
          </p:nvSpPr>
          <p:spPr>
            <a:xfrm>
              <a:off x="3607353" y="3296197"/>
              <a:ext cx="1924858"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Modern Tools enabling AIOps &amp; Observability for enhanced customer experience</a:t>
              </a:r>
              <a:endParaRPr lang="en-IN" sz="1465" dirty="0">
                <a:latin typeface="Trebuchet MS" panose="020B0603020202020204" pitchFamily="34" charset="0"/>
                <a:ea typeface="Calibri" panose="020F0502020204030204" pitchFamily="34" charset="0"/>
                <a:cs typeface="Aptos" panose="020B0004020202020204" pitchFamily="34" charset="0"/>
              </a:endParaRPr>
            </a:p>
          </p:txBody>
        </p:sp>
        <p:sp>
          <p:nvSpPr>
            <p:cNvPr id="22" name="TextBox 21"/>
            <p:cNvSpPr txBox="1"/>
            <p:nvPr/>
          </p:nvSpPr>
          <p:spPr>
            <a:xfrm>
              <a:off x="6101245" y="2691461"/>
              <a:ext cx="1752601" cy="901692"/>
            </a:xfrm>
            <a:prstGeom prst="rect">
              <a:avLst/>
            </a:prstGeom>
            <a:noFill/>
          </p:spPr>
          <p:txBody>
            <a:bodyPr wrap="square" rtlCol="0">
              <a:spAutoFit/>
            </a:bodyPr>
            <a:lstStyle/>
            <a:p>
              <a:pPr algn="ctr"/>
              <a:r>
                <a:rPr lang="en-IN" sz="1465" dirty="0">
                  <a:solidFill>
                    <a:srgbClr val="242424"/>
                  </a:solidFill>
                  <a:latin typeface="Trebuchet MS" panose="020B0603020202020204" pitchFamily="34" charset="0"/>
                  <a:ea typeface="Times New Roman" panose="02020603050405020304" pitchFamily="18" charset="0"/>
                  <a:cs typeface="Aptos" panose="020B0004020202020204" pitchFamily="34" charset="0"/>
                </a:rPr>
                <a:t>Capability built over 2+ decades supporting large, diverse customers</a:t>
              </a:r>
              <a:endParaRPr lang="en-US" sz="1465" dirty="0">
                <a:latin typeface="Trebuchet MS" panose="020B0603020202020204" pitchFamily="34" charset="0"/>
              </a:endParaRPr>
            </a:p>
          </p:txBody>
        </p:sp>
        <p:cxnSp>
          <p:nvCxnSpPr>
            <p:cNvPr id="26" name="Curved Connector 25"/>
            <p:cNvCxnSpPr>
              <a:stCxn id="10" idx="2"/>
              <a:endCxn id="8" idx="1"/>
            </p:cNvCxnSpPr>
            <p:nvPr/>
          </p:nvCxnSpPr>
          <p:spPr>
            <a:xfrm rot="16200000" flipH="1">
              <a:off x="4867644" y="2021086"/>
              <a:ext cx="826469" cy="1400817"/>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2"/>
              <a:endCxn id="9" idx="0"/>
            </p:cNvCxnSpPr>
            <p:nvPr/>
          </p:nvCxnSpPr>
          <p:spPr>
            <a:xfrm flipH="1">
              <a:off x="4577131" y="2308261"/>
              <a:ext cx="3340" cy="911729"/>
            </a:xfrm>
            <a:prstGeom prst="straightConnector1">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urved Connector 48"/>
            <p:cNvCxnSpPr>
              <a:stCxn id="10" idx="2"/>
              <a:endCxn id="6" idx="3"/>
            </p:cNvCxnSpPr>
            <p:nvPr/>
          </p:nvCxnSpPr>
          <p:spPr>
            <a:xfrm rot="5400000">
              <a:off x="3453320" y="2007579"/>
              <a:ext cx="826469" cy="1427834"/>
            </a:xfrm>
            <a:prstGeom prst="curvedConnector2">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5" idx="1"/>
              <a:endCxn id="3" idx="3"/>
            </p:cNvCxnSpPr>
            <p:nvPr/>
          </p:nvCxnSpPr>
          <p:spPr>
            <a:xfrm rot="10800000" flipV="1">
              <a:off x="2515116" y="1316495"/>
              <a:ext cx="909429" cy="465165"/>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5" idx="3"/>
              <a:endCxn id="4" idx="1"/>
            </p:cNvCxnSpPr>
            <p:nvPr/>
          </p:nvCxnSpPr>
          <p:spPr>
            <a:xfrm>
              <a:off x="5733054" y="1316495"/>
              <a:ext cx="895830" cy="465165"/>
            </a:xfrm>
            <a:prstGeom prst="bentConnector3">
              <a:avLst/>
            </a:prstGeom>
            <a:ln w="9525">
              <a:solidFill>
                <a:schemeClr val="accent1">
                  <a:lumMod val="60000"/>
                  <a:lumOff val="4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320470" y="688261"/>
              <a:ext cx="2520000" cy="1620000"/>
            </a:xfrm>
            <a:prstGeom prst="roundRect">
              <a:avLst/>
            </a:prstGeom>
            <a:solidFill>
              <a:schemeClr val="tx2">
                <a:lumMod val="50000"/>
              </a:schemeClr>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3424545" y="940112"/>
              <a:ext cx="2308509" cy="752765"/>
            </a:xfrm>
            <a:prstGeom prst="rect">
              <a:avLst/>
            </a:prstGeom>
            <a:noFill/>
          </p:spPr>
          <p:txBody>
            <a:bodyPr wrap="square" rtlCol="0">
              <a:spAutoFit/>
            </a:bodyPr>
            <a:lstStyle/>
            <a:p>
              <a:pPr algn="ctr"/>
              <a:r>
                <a:rPr lang="en-IN" sz="1600" b="1" dirty="0">
                  <a:solidFill>
                    <a:srgbClr val="BED730"/>
                  </a:solidFill>
                  <a:latin typeface="Trebuchet MS" panose="020B0603020202020204" pitchFamily="34" charset="0"/>
                  <a:ea typeface="Times New Roman" panose="02020603050405020304" pitchFamily="18" charset="0"/>
                  <a:cs typeface="Aptos" panose="020B0004020202020204" pitchFamily="34" charset="0"/>
                </a:rPr>
                <a:t>Network Managed Services enabling scalability &amp; reliability</a:t>
              </a:r>
              <a:endParaRPr lang="en-IN" sz="1600" b="1" dirty="0">
                <a:solidFill>
                  <a:srgbClr val="BED730"/>
                </a:solidFill>
                <a:latin typeface="Trebuchet MS" panose="020B0603020202020204" pitchFamily="34" charset="0"/>
                <a:ea typeface="Calibri" panose="020F0502020204030204" pitchFamily="34" charset="0"/>
                <a:cs typeface="Aptos" panose="020B0004020202020204" pitchFamily="34" charset="0"/>
              </a:endParaRPr>
            </a:p>
          </p:txBody>
        </p:sp>
      </p:grpSp>
      <p:sp>
        <p:nvSpPr>
          <p:cNvPr id="7" name="Rectangle 6"/>
          <p:cNvSpPr/>
          <p:nvPr/>
        </p:nvSpPr>
        <p:spPr>
          <a:xfrm>
            <a:off x="0" y="6209768"/>
            <a:ext cx="12192000" cy="638624"/>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431801" y="6268587"/>
            <a:ext cx="11328399" cy="523220"/>
          </a:xfrm>
          <a:prstGeom prst="rect">
            <a:avLst/>
          </a:prstGeom>
          <a:noFill/>
        </p:spPr>
        <p:txBody>
          <a:bodyPr wrap="square" rtlCol="0">
            <a:spAutoFit/>
          </a:bodyPr>
          <a:lstStyle/>
          <a:p>
            <a:pPr algn="ctr"/>
            <a:r>
              <a:rPr lang="en-IN" sz="1400" dirty="0">
                <a:latin typeface="Trebuchet MS" panose="020B0603020202020204" pitchFamily="34" charset="0"/>
              </a:rPr>
              <a:t>Expertise across Network, Security, Cloud Communication, and IoT, fortified by the innovative capabilities of </a:t>
            </a:r>
          </a:p>
          <a:p>
            <a:pPr algn="ctr"/>
            <a:r>
              <a:rPr lang="en-IN" sz="1400" dirty="0">
                <a:latin typeface="Trebuchet MS" panose="020B0603020202020204" pitchFamily="34" charset="0"/>
              </a:rPr>
              <a:t>Sify's Service Delivery Platform, constitutes an unparalleled value proposition.</a:t>
            </a:r>
            <a:endParaRPr lang="en-US" sz="1400" dirty="0">
              <a:latin typeface="Trebuchet MS" panose="020B0603020202020204" pitchFamily="34" charset="0"/>
            </a:endParaRPr>
          </a:p>
        </p:txBody>
      </p:sp>
      <p:sp>
        <p:nvSpPr>
          <p:cNvPr id="12" name="TextBox 11"/>
          <p:cNvSpPr txBox="1"/>
          <p:nvPr/>
        </p:nvSpPr>
        <p:spPr>
          <a:xfrm>
            <a:off x="4427294" y="5322535"/>
            <a:ext cx="3469029" cy="338554"/>
          </a:xfrm>
          <a:prstGeom prst="rect">
            <a:avLst/>
          </a:prstGeom>
          <a:noFill/>
        </p:spPr>
        <p:txBody>
          <a:bodyPr wrap="square" rtlCol="0">
            <a:spAutoFit/>
          </a:bodyPr>
          <a:lstStyle>
            <a:defPPr>
              <a:defRPr lang="en-US"/>
            </a:defPPr>
            <a:lvl1pPr algn="ctr">
              <a:defRPr sz="1200" b="1">
                <a:solidFill>
                  <a:schemeClr val="accent2"/>
                </a:solidFill>
              </a:defRPr>
            </a:lvl1pPr>
          </a:lstStyle>
          <a:p>
            <a:pPr defTabSz="609600"/>
            <a:r>
              <a:rPr lang="en-US" sz="1600" dirty="0">
                <a:solidFill>
                  <a:srgbClr val="BFD72F"/>
                </a:solidFill>
                <a:latin typeface="Trebuchet MS" panose="020B0603020202020204"/>
              </a:rPr>
              <a:t>Service Delivery Platform</a:t>
            </a:r>
          </a:p>
        </p:txBody>
      </p:sp>
      <p:graphicFrame>
        <p:nvGraphicFramePr>
          <p:cNvPr id="13" name="Diagram 12"/>
          <p:cNvGraphicFramePr/>
          <p:nvPr/>
        </p:nvGraphicFramePr>
        <p:xfrm>
          <a:off x="1991465" y="5694987"/>
          <a:ext cx="8209067" cy="424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flipV="1">
            <a:off x="4189904" y="2090733"/>
            <a:ext cx="3830705"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p:cNvSpPr/>
          <p:nvPr/>
        </p:nvSpPr>
        <p:spPr>
          <a:xfrm>
            <a:off x="8028527" y="3429001"/>
            <a:ext cx="3747488"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447995" y="3429001"/>
            <a:ext cx="3747488" cy="1322265"/>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entagon 2"/>
          <p:cNvSpPr/>
          <p:nvPr/>
        </p:nvSpPr>
        <p:spPr>
          <a:xfrm rot="5400000" flipH="1">
            <a:off x="1580045" y="3793831"/>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Pentagon 5"/>
          <p:cNvSpPr/>
          <p:nvPr/>
        </p:nvSpPr>
        <p:spPr>
          <a:xfrm rot="5400000" flipH="1">
            <a:off x="5412147" y="3793831"/>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entagon 7"/>
          <p:cNvSpPr/>
          <p:nvPr/>
        </p:nvSpPr>
        <p:spPr>
          <a:xfrm rot="5400000" flipH="1">
            <a:off x="9244250" y="3793832"/>
            <a:ext cx="1383903" cy="3648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ormAutofit/>
          </a:bodyPr>
          <a:lstStyle/>
          <a:p>
            <a:r>
              <a:rPr lang="en-US" dirty="0"/>
              <a:t>Sify’s strong presence in India’s manufacturing sector</a:t>
            </a:r>
            <a:endParaRPr lang="en-IN" dirty="0"/>
          </a:p>
        </p:txBody>
      </p:sp>
      <p:sp>
        <p:nvSpPr>
          <p:cNvPr id="25" name="Rectangle: Rounded Corners 24"/>
          <p:cNvSpPr/>
          <p:nvPr/>
        </p:nvSpPr>
        <p:spPr>
          <a:xfrm>
            <a:off x="431898" y="2198311"/>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Digital Network for integrating IT, OT &amp; People for the world’s second-largest geographically diversified steel producer</a:t>
            </a:r>
          </a:p>
        </p:txBody>
      </p:sp>
      <p:sp>
        <p:nvSpPr>
          <p:cNvPr id="26" name="Rectangle: Rounded Corners 25"/>
          <p:cNvSpPr/>
          <p:nvPr/>
        </p:nvSpPr>
        <p:spPr>
          <a:xfrm>
            <a:off x="4345738" y="2198311"/>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India’s Top 3 out of 5 Automobile companies in the two-wheeler segments trust Sify’s Network infra and managed services</a:t>
            </a:r>
          </a:p>
        </p:txBody>
      </p:sp>
      <p:sp>
        <p:nvSpPr>
          <p:cNvPr id="27" name="Rectangle: Rounded Corners 26"/>
          <p:cNvSpPr/>
          <p:nvPr/>
        </p:nvSpPr>
        <p:spPr>
          <a:xfrm>
            <a:off x="8259581" y="2198722"/>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465" dirty="0">
                <a:solidFill>
                  <a:schemeClr val="bg1"/>
                </a:solidFill>
                <a:latin typeface="Trebuchet MS" panose="020B0603020202020204"/>
              </a:rPr>
              <a:t>Sify offers Internet, P2P, MPLS Connectivity, Network Management and Managed Wi-Fi to one of India’s biggest FMCG Companies</a:t>
            </a:r>
          </a:p>
        </p:txBody>
      </p:sp>
      <p:sp>
        <p:nvSpPr>
          <p:cNvPr id="28" name="Rectangle: Rounded Corners 27"/>
          <p:cNvSpPr/>
          <p:nvPr/>
        </p:nvSpPr>
        <p:spPr>
          <a:xfrm>
            <a:off x="431898" y="3511819"/>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 Offer’s Secure SD-WAN </a:t>
            </a:r>
          </a:p>
          <a:p>
            <a:pPr algn="ctr">
              <a:defRPr/>
            </a:pPr>
            <a:r>
              <a:rPr lang="en-US" sz="1465" dirty="0">
                <a:solidFill>
                  <a:schemeClr val="bg1"/>
                </a:solidFill>
                <a:latin typeface="Trebuchet MS" panose="020B0603020202020204"/>
              </a:rPr>
              <a:t>to one of India’s leading Luxury Retail Chains</a:t>
            </a:r>
          </a:p>
        </p:txBody>
      </p:sp>
      <p:sp>
        <p:nvSpPr>
          <p:cNvPr id="30" name="Rectangle: Rounded Corners 29"/>
          <p:cNvSpPr/>
          <p:nvPr/>
        </p:nvSpPr>
        <p:spPr>
          <a:xfrm>
            <a:off x="4345738" y="3511819"/>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 manages the NOC of a Global commercial vehicle manufacturing, renowned for innovation and reliability</a:t>
            </a:r>
          </a:p>
        </p:txBody>
      </p:sp>
      <p:sp>
        <p:nvSpPr>
          <p:cNvPr id="31" name="Rectangle: Rounded Corners 30"/>
          <p:cNvSpPr/>
          <p:nvPr/>
        </p:nvSpPr>
        <p:spPr>
          <a:xfrm>
            <a:off x="8259581" y="3502006"/>
            <a:ext cx="3500519" cy="110012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465" dirty="0">
                <a:solidFill>
                  <a:schemeClr val="bg1"/>
                </a:solidFill>
                <a:latin typeface="Trebuchet MS" panose="020B0603020202020204"/>
              </a:rPr>
              <a:t>Sify’s Manages the SD-WAN </a:t>
            </a:r>
          </a:p>
          <a:p>
            <a:pPr algn="ctr">
              <a:defRPr/>
            </a:pPr>
            <a:r>
              <a:rPr lang="en-US" sz="1465" dirty="0">
                <a:solidFill>
                  <a:schemeClr val="bg1"/>
                </a:solidFill>
                <a:latin typeface="Trebuchet MS" panose="020B0603020202020204"/>
              </a:rPr>
              <a:t>setup of a</a:t>
            </a:r>
            <a:r>
              <a:rPr lang="en-IN" sz="1465" dirty="0">
                <a:solidFill>
                  <a:schemeClr val="bg1"/>
                </a:solidFill>
                <a:latin typeface="Trebuchet MS" panose="020B0603020202020204"/>
              </a:rPr>
              <a:t> Pioneer In Automotive Excellence</a:t>
            </a:r>
            <a:endParaRPr lang="en-US" sz="1465" dirty="0">
              <a:solidFill>
                <a:schemeClr val="bg1"/>
              </a:solidFill>
              <a:latin typeface="Trebuchet MS" panose="020B0603020202020204"/>
            </a:endParaRPr>
          </a:p>
        </p:txBody>
      </p:sp>
      <p:sp>
        <p:nvSpPr>
          <p:cNvPr id="10" name="TextBox 9"/>
          <p:cNvSpPr txBox="1"/>
          <p:nvPr/>
        </p:nvSpPr>
        <p:spPr>
          <a:xfrm>
            <a:off x="873502" y="5352945"/>
            <a:ext cx="2796988"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One of India’s leading Tyre manufacturer’s NOC is managed by Sify</a:t>
            </a:r>
          </a:p>
        </p:txBody>
      </p:sp>
      <p:sp>
        <p:nvSpPr>
          <p:cNvPr id="11" name="TextBox 10"/>
          <p:cNvSpPr txBox="1"/>
          <p:nvPr/>
        </p:nvSpPr>
        <p:spPr>
          <a:xfrm>
            <a:off x="4446496" y="5352944"/>
            <a:ext cx="3299011"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Sify manages NOC for one of India’s largest manufacturer and distributer of packaged foods </a:t>
            </a:r>
          </a:p>
        </p:txBody>
      </p:sp>
      <p:sp>
        <p:nvSpPr>
          <p:cNvPr id="12" name="TextBox 11"/>
          <p:cNvSpPr txBox="1"/>
          <p:nvPr/>
        </p:nvSpPr>
        <p:spPr>
          <a:xfrm>
            <a:off x="8614826" y="5352945"/>
            <a:ext cx="2642749" cy="769634"/>
          </a:xfrm>
          <a:prstGeom prst="rect">
            <a:avLst/>
          </a:prstGeom>
          <a:noFill/>
        </p:spPr>
        <p:txBody>
          <a:bodyPr wrap="square">
            <a:spAutoFit/>
          </a:bodyPr>
          <a:lstStyle/>
          <a:p>
            <a:pPr algn="ctr">
              <a:defRPr/>
            </a:pPr>
            <a:r>
              <a:rPr lang="en-US" sz="1465" dirty="0">
                <a:solidFill>
                  <a:srgbClr val="BED730"/>
                </a:solidFill>
                <a:latin typeface="Trebuchet MS" panose="020B0603020202020204"/>
              </a:rPr>
              <a:t>Three leading Logistics companies trust Sify Managed Network Services   </a:t>
            </a:r>
            <a:endParaRPr lang="en-IN" sz="1465" dirty="0">
              <a:solidFill>
                <a:srgbClr val="BED730"/>
              </a:solidFill>
              <a:latin typeface="Trebuchet MS" panose="020B0603020202020204"/>
            </a:endParaRPr>
          </a:p>
        </p:txBody>
      </p:sp>
      <p:sp>
        <p:nvSpPr>
          <p:cNvPr id="13" name="TextBox 12"/>
          <p:cNvSpPr txBox="1"/>
          <p:nvPr/>
        </p:nvSpPr>
        <p:spPr>
          <a:xfrm>
            <a:off x="447995" y="1316567"/>
            <a:ext cx="11312205" cy="584775"/>
          </a:xfrm>
          <a:prstGeom prst="rect">
            <a:avLst/>
          </a:prstGeom>
          <a:noFill/>
        </p:spPr>
        <p:txBody>
          <a:bodyPr wrap="square" rtlCol="0">
            <a:spAutoFit/>
          </a:bodyPr>
          <a:lstStyle/>
          <a:p>
            <a:pPr>
              <a:defRPr/>
            </a:pPr>
            <a:r>
              <a:rPr lang="en-US" sz="1600" dirty="0">
                <a:solidFill>
                  <a:schemeClr val="bg1">
                    <a:lumMod val="85000"/>
                  </a:schemeClr>
                </a:solidFill>
                <a:latin typeface="Trebuchet MS" panose="020B0603020202020204"/>
              </a:rPr>
              <a:t>500+ India’s leading Manufacturing companies trust Sify’s DC, Cloud, Network and Digital services. 270+ Top Manufacturing enterprises trust Sify’s Managed Digital Network Services.</a:t>
            </a:r>
            <a:endParaRPr lang="en-US" sz="1600" dirty="0">
              <a:solidFill>
                <a:schemeClr val="bg1">
                  <a:lumMod val="85000"/>
                </a:schemeClr>
              </a:solidFill>
            </a:endParaRPr>
          </a:p>
        </p:txBody>
      </p:sp>
      <p:cxnSp>
        <p:nvCxnSpPr>
          <p:cNvPr id="15" name="Straight Connector 14"/>
          <p:cNvCxnSpPr/>
          <p:nvPr/>
        </p:nvCxnSpPr>
        <p:spPr>
          <a:xfrm flipV="1">
            <a:off x="4195483" y="2111265"/>
            <a:ext cx="0" cy="264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028527" y="2111265"/>
            <a:ext cx="0" cy="264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1800" y="3431265"/>
            <a:ext cx="113284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NATIONAL networks managed by sify</a:t>
            </a:r>
          </a:p>
        </p:txBody>
      </p:sp>
      <p:sp>
        <p:nvSpPr>
          <p:cNvPr id="42" name="TextBox 41"/>
          <p:cNvSpPr txBox="1"/>
          <p:nvPr/>
        </p:nvSpPr>
        <p:spPr>
          <a:xfrm>
            <a:off x="8344771" y="2225211"/>
            <a:ext cx="3162607"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RELIABILITY </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4" name="TextBox 43"/>
          <p:cNvSpPr txBox="1"/>
          <p:nvPr/>
        </p:nvSpPr>
        <p:spPr>
          <a:xfrm>
            <a:off x="4513164" y="2225211"/>
            <a:ext cx="3165673"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COMPLEXITY</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TextBox 33"/>
          <p:cNvSpPr txBox="1"/>
          <p:nvPr/>
        </p:nvSpPr>
        <p:spPr>
          <a:xfrm>
            <a:off x="730361" y="2225211"/>
            <a:ext cx="3161783" cy="480000"/>
          </a:xfrm>
          <a:prstGeom prst="roundRect">
            <a:avLst>
              <a:gd name="adj" fmla="val 50000"/>
            </a:avLst>
          </a:prstGeom>
          <a:solidFill>
            <a:srgbClr val="BED730"/>
          </a:solid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865" b="1" i="0" u="none" strike="noStrike" kern="1200" cap="none" spc="0" normalizeH="0" baseline="0" noProof="0" dirty="0">
                <a:ln>
                  <a:noFill/>
                </a:ln>
                <a:solidFill>
                  <a:prstClr val="black"/>
                </a:solidFill>
                <a:effectLst/>
                <a:uLnTx/>
                <a:uFillTx/>
                <a:latin typeface="Trebuchet MS" panose="020B0603020202020204"/>
                <a:ea typeface="+mn-ea"/>
                <a:cs typeface="+mn-cs"/>
              </a:rPr>
              <a:t>SCALE </a:t>
            </a:r>
            <a:endParaRPr kumimoji="0" lang="en-IN" sz="1865"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3" name="Picture 12"/>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a:xfrm>
            <a:off x="1951251" y="1386428"/>
            <a:ext cx="720000" cy="720000"/>
          </a:xfrm>
          <a:prstGeom prst="rect">
            <a:avLst/>
          </a:prstGeom>
        </p:spPr>
      </p:pic>
      <p:cxnSp>
        <p:nvCxnSpPr>
          <p:cNvPr id="8" name="Straight Connector 7"/>
          <p:cNvCxnSpPr/>
          <p:nvPr/>
        </p:nvCxnSpPr>
        <p:spPr>
          <a:xfrm flipV="1">
            <a:off x="4210964"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980208" y="1316568"/>
            <a:ext cx="0" cy="4993217"/>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a:xfrm>
            <a:off x="5735999" y="1386428"/>
            <a:ext cx="720000" cy="720000"/>
          </a:xfrm>
          <a:prstGeom prst="rect">
            <a:avLst/>
          </a:prstGeom>
        </p:spPr>
      </p:pic>
      <p:pic>
        <p:nvPicPr>
          <p:cNvPr id="19" name="Picture 18"/>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a:xfrm>
            <a:off x="9566073" y="1386428"/>
            <a:ext cx="720000" cy="720000"/>
          </a:xfrm>
          <a:prstGeom prst="rect">
            <a:avLst/>
          </a:prstGeom>
        </p:spPr>
      </p:pic>
      <p:sp>
        <p:nvSpPr>
          <p:cNvPr id="4" name="TextBox 3"/>
          <p:cNvSpPr txBox="1"/>
          <p:nvPr/>
        </p:nvSpPr>
        <p:spPr>
          <a:xfrm>
            <a:off x="684944" y="2870448"/>
            <a:ext cx="3252617" cy="58477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Most</a:t>
            </a:r>
            <a:r>
              <a:rPr kumimoji="0" lang="en-IN" sz="1600" b="1" i="0" u="none" strike="noStrike" kern="1200" cap="none" spc="0" normalizeH="0" baseline="0" noProof="0" dirty="0">
                <a:ln>
                  <a:noFill/>
                </a:ln>
                <a:solidFill>
                  <a:prstClr val="white">
                    <a:lumMod val="85000"/>
                  </a:prstClr>
                </a:solidFill>
                <a:effectLst/>
                <a:uLnTx/>
                <a:uFillTx/>
                <a:latin typeface="Trebuchet MS" panose="020B0603020202020204"/>
                <a:ea typeface="+mn-ea"/>
                <a:cs typeface="+mn-cs"/>
              </a:rPr>
              <a:t> </a:t>
            </a: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widely distributed postal system</a:t>
            </a:r>
            <a:endPar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5" name="TextBox 4"/>
          <p:cNvSpPr txBox="1"/>
          <p:nvPr/>
        </p:nvSpPr>
        <p:spPr>
          <a:xfrm>
            <a:off x="4346001" y="2832530"/>
            <a:ext cx="3499999" cy="338554"/>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rPr>
              <a:t>India’s Inter Banking Transactions </a:t>
            </a:r>
          </a:p>
        </p:txBody>
      </p:sp>
      <p:sp>
        <p:nvSpPr>
          <p:cNvPr id="6" name="TextBox 5"/>
          <p:cNvSpPr txBox="1"/>
          <p:nvPr/>
        </p:nvSpPr>
        <p:spPr>
          <a:xfrm>
            <a:off x="8223100" y="2836253"/>
            <a:ext cx="3405947" cy="338554"/>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solidFill>
                  <a:srgbClr val="BED730"/>
                </a:solidFill>
                <a:effectLst/>
                <a:uLnTx/>
                <a:uFillTx/>
                <a:latin typeface="Trebuchet MS" panose="020B0603020202020204"/>
                <a:ea typeface="+mn-ea"/>
                <a:cs typeface="+mn-cs"/>
              </a:rPr>
              <a:t>#1 Derivative Stock Exchange</a:t>
            </a:r>
            <a:endParaRPr kumimoji="0" lang="en-US" sz="16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3" name="Left-Right Arrow 2"/>
          <p:cNvSpPr/>
          <p:nvPr/>
        </p:nvSpPr>
        <p:spPr>
          <a:xfrm>
            <a:off x="349965" y="5793592"/>
            <a:ext cx="11410235" cy="698824"/>
          </a:xfrm>
          <a:prstGeom prst="leftRightArrow">
            <a:avLst/>
          </a:prstGeom>
          <a:solidFill>
            <a:srgbClr val="BFD72F"/>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Trusted Partner for Secure &amp; Reliable Network Services</a:t>
            </a:r>
          </a:p>
        </p:txBody>
      </p:sp>
      <p:sp>
        <p:nvSpPr>
          <p:cNvPr id="9" name="TextBox 8"/>
          <p:cNvSpPr txBox="1"/>
          <p:nvPr/>
        </p:nvSpPr>
        <p:spPr>
          <a:xfrm>
            <a:off x="619845" y="3475557"/>
            <a:ext cx="3143213" cy="1938479"/>
          </a:xfrm>
          <a:prstGeom prst="rect">
            <a:avLst/>
          </a:prstGeom>
          <a:noFill/>
        </p:spPr>
        <p:txBody>
          <a:bodyPr wrap="square" rtlCol="0">
            <a:spAutoFit/>
          </a:bodyPr>
          <a:lstStyle/>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The largest network in terms of scale, spanning ~28000 sites with ~56,000 links and ~28,000 routers &amp; switches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Data Center Management for DC and DR</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Sify is the Network Integrator and Service Provider for the last 9+ years</a:t>
            </a:r>
          </a:p>
        </p:txBody>
      </p:sp>
      <p:sp>
        <p:nvSpPr>
          <p:cNvPr id="10" name="TextBox 9"/>
          <p:cNvSpPr txBox="1"/>
          <p:nvPr/>
        </p:nvSpPr>
        <p:spPr>
          <a:xfrm>
            <a:off x="4399836" y="3422412"/>
            <a:ext cx="3392325" cy="2143600"/>
          </a:xfrm>
          <a:prstGeom prst="rect">
            <a:avLst/>
          </a:prstGeom>
          <a:noFill/>
        </p:spPr>
        <p:txBody>
          <a:bodyPr wrap="square" rtlCol="0">
            <a:spAutoFit/>
          </a:bodyPr>
          <a:lstStyle/>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The network spanning RBI, IFTAS, CCIL and member bank Data Centers and branches, is the backbone of the Indian banking system, which enables all inter-bank transactions in India </a:t>
            </a:r>
          </a:p>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Secure Network connectivity from Member Banks to the Applications</a:t>
            </a:r>
          </a:p>
          <a:p>
            <a:pPr marL="122555" marR="0" lvl="0" indent="-12255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Multi-service provider management and scale</a:t>
            </a:r>
          </a:p>
        </p:txBody>
      </p:sp>
      <p:sp>
        <p:nvSpPr>
          <p:cNvPr id="11" name="TextBox 10"/>
          <p:cNvSpPr txBox="1"/>
          <p:nvPr/>
        </p:nvSpPr>
        <p:spPr>
          <a:xfrm>
            <a:off x="8216064" y="3422412"/>
            <a:ext cx="3420019" cy="1733360"/>
          </a:xfrm>
          <a:prstGeom prst="rect">
            <a:avLst/>
          </a:prstGeom>
          <a:noFill/>
        </p:spPr>
        <p:txBody>
          <a:bodyPr wrap="square" rtlCol="0">
            <a:spAutoFit/>
          </a:bodyPr>
          <a:lstStyle/>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Aggregating member traffic to enable creation of a digital platform for its members.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Multi-cast management across 3800 members and 31 POP’s</a:t>
            </a:r>
          </a:p>
          <a:p>
            <a:pPr marL="122555" marR="0" lvl="0" indent="-112395" algn="l" defTabSz="609600" rtl="0" eaLnBrk="1" fontAlgn="auto" latinLnBrk="0" hangingPunct="1">
              <a:lnSpc>
                <a:spcPct val="100000"/>
              </a:lnSpc>
              <a:spcBef>
                <a:spcPts val="0"/>
              </a:spcBef>
              <a:spcAft>
                <a:spcPts val="800"/>
              </a:spcAft>
              <a:buClrTx/>
              <a:buSzTx/>
              <a:buFont typeface="Arial" panose="020B0604020202020204" pitchFamily="34" charset="0"/>
              <a:buChar char="•"/>
              <a:defRPr/>
            </a:pPr>
            <a:r>
              <a:rPr kumimoji="0" lang="en-US" sz="1335" b="0" i="0" u="none" strike="noStrike" kern="1200" cap="none" spc="0" normalizeH="0" baseline="0" noProof="0" dirty="0">
                <a:ln>
                  <a:noFill/>
                </a:ln>
                <a:solidFill>
                  <a:prstClr val="white"/>
                </a:solidFill>
                <a:effectLst/>
                <a:uLnTx/>
                <a:uFillTx/>
                <a:latin typeface="Trebuchet MS" panose="020B0603020202020204"/>
                <a:ea typeface="+mn-ea"/>
                <a:cs typeface="+mn-cs"/>
              </a:rPr>
              <a:t>Managing a multi service provider environment</a:t>
            </a:r>
          </a:p>
        </p:txBody>
      </p:sp>
      <p:sp>
        <p:nvSpPr>
          <p:cNvPr id="12" name="TextBox 11"/>
          <p:cNvSpPr txBox="1"/>
          <p:nvPr/>
        </p:nvSpPr>
        <p:spPr>
          <a:xfrm>
            <a:off x="10286074" y="6559857"/>
            <a:ext cx="1987887" cy="256545"/>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1065" b="0" i="1" u="none" strike="noStrike" kern="1200" cap="none" spc="0" normalizeH="0" baseline="0" noProof="0" dirty="0">
                <a:ln>
                  <a:noFill/>
                </a:ln>
                <a:solidFill>
                  <a:prstClr val="white"/>
                </a:solidFill>
                <a:effectLst/>
                <a:uLnTx/>
                <a:uFillTx/>
                <a:latin typeface="Trebuchet MS" panose="020B0603020202020204"/>
                <a:ea typeface="+mn-ea"/>
                <a:cs typeface="+mn-cs"/>
              </a:rPr>
              <a:t>NDA/Sify Confidential </a:t>
            </a:r>
            <a:endParaRPr kumimoji="0" lang="en-IN" sz="1065"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414365" y="4040067"/>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6" name="Rectangle: Rounded Corners 35"/>
          <p:cNvSpPr/>
          <p:nvPr/>
        </p:nvSpPr>
        <p:spPr>
          <a:xfrm>
            <a:off x="1805428" y="4932863"/>
            <a:ext cx="3996025"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7" name="Rectangle: Rounded Corners 36"/>
          <p:cNvSpPr/>
          <p:nvPr/>
        </p:nvSpPr>
        <p:spPr>
          <a:xfrm>
            <a:off x="1414365" y="3147271"/>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8" name="Rectangle: Rounded Corners 37"/>
          <p:cNvSpPr/>
          <p:nvPr/>
        </p:nvSpPr>
        <p:spPr>
          <a:xfrm>
            <a:off x="1805428" y="2254475"/>
            <a:ext cx="3996025"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9" name="Rectangle: Rounded Corners 38"/>
          <p:cNvSpPr/>
          <p:nvPr/>
        </p:nvSpPr>
        <p:spPr>
          <a:xfrm>
            <a:off x="6407311" y="4932863"/>
            <a:ext cx="4526419"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0" name="Rectangle: Rounded Corners 39"/>
          <p:cNvSpPr/>
          <p:nvPr/>
        </p:nvSpPr>
        <p:spPr>
          <a:xfrm>
            <a:off x="7315199" y="3593669"/>
            <a:ext cx="3618536"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1" name="Rectangle: Rounded Corners 40"/>
          <p:cNvSpPr/>
          <p:nvPr/>
        </p:nvSpPr>
        <p:spPr>
          <a:xfrm>
            <a:off x="6407312" y="2254475"/>
            <a:ext cx="4220043" cy="720000"/>
          </a:xfrm>
          <a:prstGeom prst="roundRect">
            <a:avLst>
              <a:gd name="adj" fmla="val 50000"/>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IN"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10" name="Straight Arrow Connector 9"/>
          <p:cNvCxnSpPr/>
          <p:nvPr/>
        </p:nvCxnSpPr>
        <p:spPr>
          <a:xfrm>
            <a:off x="6096000" y="1316567"/>
            <a:ext cx="0" cy="4800600"/>
          </a:xfrm>
          <a:prstGeom prst="straightConnector1">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 name="object 9"/>
          <p:cNvSpPr/>
          <p:nvPr/>
        </p:nvSpPr>
        <p:spPr bwMode="auto">
          <a:xfrm>
            <a:off x="4188315" y="2008776"/>
            <a:ext cx="3840000" cy="3840000"/>
          </a:xfrm>
          <a:custGeom>
            <a:avLst/>
            <a:gdLst/>
            <a:ahLst/>
            <a:cxnLst/>
            <a:rect l="l" t="t" r="r" b="b"/>
            <a:pathLst>
              <a:path w="3596640" h="3595370">
                <a:moveTo>
                  <a:pt x="0" y="1797558"/>
                </a:moveTo>
                <a:lnTo>
                  <a:pt x="625" y="1749670"/>
                </a:lnTo>
                <a:lnTo>
                  <a:pt x="2492" y="1702092"/>
                </a:lnTo>
                <a:lnTo>
                  <a:pt x="5585" y="1654837"/>
                </a:lnTo>
                <a:lnTo>
                  <a:pt x="9888" y="1607923"/>
                </a:lnTo>
                <a:lnTo>
                  <a:pt x="15386" y="1561365"/>
                </a:lnTo>
                <a:lnTo>
                  <a:pt x="22062" y="1515177"/>
                </a:lnTo>
                <a:lnTo>
                  <a:pt x="29902" y="1469376"/>
                </a:lnTo>
                <a:lnTo>
                  <a:pt x="38891" y="1423977"/>
                </a:lnTo>
                <a:lnTo>
                  <a:pt x="49011" y="1378996"/>
                </a:lnTo>
                <a:lnTo>
                  <a:pt x="60249" y="1334448"/>
                </a:lnTo>
                <a:lnTo>
                  <a:pt x="72588" y="1290348"/>
                </a:lnTo>
                <a:lnTo>
                  <a:pt x="86013" y="1246713"/>
                </a:lnTo>
                <a:lnTo>
                  <a:pt x="100508" y="1203557"/>
                </a:lnTo>
                <a:lnTo>
                  <a:pt x="116058" y="1160897"/>
                </a:lnTo>
                <a:lnTo>
                  <a:pt x="132647" y="1118747"/>
                </a:lnTo>
                <a:lnTo>
                  <a:pt x="150260" y="1077124"/>
                </a:lnTo>
                <a:lnTo>
                  <a:pt x="168881" y="1036043"/>
                </a:lnTo>
                <a:lnTo>
                  <a:pt x="188495" y="995519"/>
                </a:lnTo>
                <a:lnTo>
                  <a:pt x="209086" y="955568"/>
                </a:lnTo>
                <a:lnTo>
                  <a:pt x="230638" y="916205"/>
                </a:lnTo>
                <a:lnTo>
                  <a:pt x="253136" y="877446"/>
                </a:lnTo>
                <a:lnTo>
                  <a:pt x="276565" y="839307"/>
                </a:lnTo>
                <a:lnTo>
                  <a:pt x="300909" y="801803"/>
                </a:lnTo>
                <a:lnTo>
                  <a:pt x="326152" y="764949"/>
                </a:lnTo>
                <a:lnTo>
                  <a:pt x="352279" y="728762"/>
                </a:lnTo>
                <a:lnTo>
                  <a:pt x="379275" y="693256"/>
                </a:lnTo>
                <a:lnTo>
                  <a:pt x="407123" y="658447"/>
                </a:lnTo>
                <a:lnTo>
                  <a:pt x="435808" y="624351"/>
                </a:lnTo>
                <a:lnTo>
                  <a:pt x="465315" y="590983"/>
                </a:lnTo>
                <a:lnTo>
                  <a:pt x="495628" y="558359"/>
                </a:lnTo>
                <a:lnTo>
                  <a:pt x="526732" y="526494"/>
                </a:lnTo>
                <a:lnTo>
                  <a:pt x="558611" y="495404"/>
                </a:lnTo>
                <a:lnTo>
                  <a:pt x="591249" y="465104"/>
                </a:lnTo>
                <a:lnTo>
                  <a:pt x="624632" y="435610"/>
                </a:lnTo>
                <a:lnTo>
                  <a:pt x="658743" y="406937"/>
                </a:lnTo>
                <a:lnTo>
                  <a:pt x="693567" y="379102"/>
                </a:lnTo>
                <a:lnTo>
                  <a:pt x="729088" y="352118"/>
                </a:lnTo>
                <a:lnTo>
                  <a:pt x="765291" y="326003"/>
                </a:lnTo>
                <a:lnTo>
                  <a:pt x="802160" y="300771"/>
                </a:lnTo>
                <a:lnTo>
                  <a:pt x="839680" y="276438"/>
                </a:lnTo>
                <a:lnTo>
                  <a:pt x="877836" y="253020"/>
                </a:lnTo>
                <a:lnTo>
                  <a:pt x="916611" y="230532"/>
                </a:lnTo>
                <a:lnTo>
                  <a:pt x="955990" y="208989"/>
                </a:lnTo>
                <a:lnTo>
                  <a:pt x="995958" y="188408"/>
                </a:lnTo>
                <a:lnTo>
                  <a:pt x="1036499" y="168803"/>
                </a:lnTo>
                <a:lnTo>
                  <a:pt x="1077598" y="150191"/>
                </a:lnTo>
                <a:lnTo>
                  <a:pt x="1119238" y="132586"/>
                </a:lnTo>
                <a:lnTo>
                  <a:pt x="1161405" y="116004"/>
                </a:lnTo>
                <a:lnTo>
                  <a:pt x="1204083" y="100461"/>
                </a:lnTo>
                <a:lnTo>
                  <a:pt x="1247256" y="85973"/>
                </a:lnTo>
                <a:lnTo>
                  <a:pt x="1290909" y="72554"/>
                </a:lnTo>
                <a:lnTo>
                  <a:pt x="1335027" y="60221"/>
                </a:lnTo>
                <a:lnTo>
                  <a:pt x="1379593" y="48988"/>
                </a:lnTo>
                <a:lnTo>
                  <a:pt x="1424592" y="38872"/>
                </a:lnTo>
                <a:lnTo>
                  <a:pt x="1470010" y="29888"/>
                </a:lnTo>
                <a:lnTo>
                  <a:pt x="1515829" y="22052"/>
                </a:lnTo>
                <a:lnTo>
                  <a:pt x="1562035" y="15378"/>
                </a:lnTo>
                <a:lnTo>
                  <a:pt x="1608612" y="9883"/>
                </a:lnTo>
                <a:lnTo>
                  <a:pt x="1655544" y="5582"/>
                </a:lnTo>
                <a:lnTo>
                  <a:pt x="1702817" y="2491"/>
                </a:lnTo>
                <a:lnTo>
                  <a:pt x="1750414" y="625"/>
                </a:lnTo>
                <a:lnTo>
                  <a:pt x="1798320" y="0"/>
                </a:lnTo>
                <a:lnTo>
                  <a:pt x="1846225" y="625"/>
                </a:lnTo>
                <a:lnTo>
                  <a:pt x="1893822" y="2491"/>
                </a:lnTo>
                <a:lnTo>
                  <a:pt x="1941095" y="5582"/>
                </a:lnTo>
                <a:lnTo>
                  <a:pt x="1988027" y="9883"/>
                </a:lnTo>
                <a:lnTo>
                  <a:pt x="2034604" y="15378"/>
                </a:lnTo>
                <a:lnTo>
                  <a:pt x="2080810" y="22052"/>
                </a:lnTo>
                <a:lnTo>
                  <a:pt x="2126629" y="29888"/>
                </a:lnTo>
                <a:lnTo>
                  <a:pt x="2172047" y="38872"/>
                </a:lnTo>
                <a:lnTo>
                  <a:pt x="2217046" y="48988"/>
                </a:lnTo>
                <a:lnTo>
                  <a:pt x="2261612" y="60221"/>
                </a:lnTo>
                <a:lnTo>
                  <a:pt x="2305730" y="72554"/>
                </a:lnTo>
                <a:lnTo>
                  <a:pt x="2349383" y="85973"/>
                </a:lnTo>
                <a:lnTo>
                  <a:pt x="2392556" y="100461"/>
                </a:lnTo>
                <a:lnTo>
                  <a:pt x="2435234" y="116004"/>
                </a:lnTo>
                <a:lnTo>
                  <a:pt x="2477401" y="132586"/>
                </a:lnTo>
                <a:lnTo>
                  <a:pt x="2519041" y="150191"/>
                </a:lnTo>
                <a:lnTo>
                  <a:pt x="2560140" y="168803"/>
                </a:lnTo>
                <a:lnTo>
                  <a:pt x="2600681" y="188408"/>
                </a:lnTo>
                <a:lnTo>
                  <a:pt x="2640649" y="208989"/>
                </a:lnTo>
                <a:lnTo>
                  <a:pt x="2680028" y="230532"/>
                </a:lnTo>
                <a:lnTo>
                  <a:pt x="2718803" y="253020"/>
                </a:lnTo>
                <a:lnTo>
                  <a:pt x="2756959" y="276438"/>
                </a:lnTo>
                <a:lnTo>
                  <a:pt x="2794479" y="300771"/>
                </a:lnTo>
                <a:lnTo>
                  <a:pt x="2831348" y="326003"/>
                </a:lnTo>
                <a:lnTo>
                  <a:pt x="2867551" y="352118"/>
                </a:lnTo>
                <a:lnTo>
                  <a:pt x="2903072" y="379102"/>
                </a:lnTo>
                <a:lnTo>
                  <a:pt x="2937896" y="406937"/>
                </a:lnTo>
                <a:lnTo>
                  <a:pt x="2972007" y="435610"/>
                </a:lnTo>
                <a:lnTo>
                  <a:pt x="3005390" y="465104"/>
                </a:lnTo>
                <a:lnTo>
                  <a:pt x="3038028" y="495404"/>
                </a:lnTo>
                <a:lnTo>
                  <a:pt x="3069907" y="526494"/>
                </a:lnTo>
                <a:lnTo>
                  <a:pt x="3101011" y="558359"/>
                </a:lnTo>
                <a:lnTo>
                  <a:pt x="3131324" y="590983"/>
                </a:lnTo>
                <a:lnTo>
                  <a:pt x="3160831" y="624351"/>
                </a:lnTo>
                <a:lnTo>
                  <a:pt x="3189516" y="658447"/>
                </a:lnTo>
                <a:lnTo>
                  <a:pt x="3217364" y="693256"/>
                </a:lnTo>
                <a:lnTo>
                  <a:pt x="3244360" y="728762"/>
                </a:lnTo>
                <a:lnTo>
                  <a:pt x="3270487" y="764949"/>
                </a:lnTo>
                <a:lnTo>
                  <a:pt x="3295730" y="801803"/>
                </a:lnTo>
                <a:lnTo>
                  <a:pt x="3320074" y="839307"/>
                </a:lnTo>
                <a:lnTo>
                  <a:pt x="3343503" y="877446"/>
                </a:lnTo>
                <a:lnTo>
                  <a:pt x="3366001" y="916205"/>
                </a:lnTo>
                <a:lnTo>
                  <a:pt x="3387553" y="955568"/>
                </a:lnTo>
                <a:lnTo>
                  <a:pt x="3408144" y="995519"/>
                </a:lnTo>
                <a:lnTo>
                  <a:pt x="3427758" y="1036043"/>
                </a:lnTo>
                <a:lnTo>
                  <a:pt x="3446379" y="1077124"/>
                </a:lnTo>
                <a:lnTo>
                  <a:pt x="3463992" y="1118747"/>
                </a:lnTo>
                <a:lnTo>
                  <a:pt x="3480581" y="1160897"/>
                </a:lnTo>
                <a:lnTo>
                  <a:pt x="3496131" y="1203557"/>
                </a:lnTo>
                <a:lnTo>
                  <a:pt x="3510626" y="1246713"/>
                </a:lnTo>
                <a:lnTo>
                  <a:pt x="3524051" y="1290348"/>
                </a:lnTo>
                <a:lnTo>
                  <a:pt x="3536390" y="1334448"/>
                </a:lnTo>
                <a:lnTo>
                  <a:pt x="3547628" y="1378996"/>
                </a:lnTo>
                <a:lnTo>
                  <a:pt x="3557748" y="1423977"/>
                </a:lnTo>
                <a:lnTo>
                  <a:pt x="3566737" y="1469376"/>
                </a:lnTo>
                <a:lnTo>
                  <a:pt x="3574577" y="1515177"/>
                </a:lnTo>
                <a:lnTo>
                  <a:pt x="3581253" y="1561365"/>
                </a:lnTo>
                <a:lnTo>
                  <a:pt x="3586751" y="1607923"/>
                </a:lnTo>
                <a:lnTo>
                  <a:pt x="3591054" y="1654837"/>
                </a:lnTo>
                <a:lnTo>
                  <a:pt x="3594147" y="1702092"/>
                </a:lnTo>
                <a:lnTo>
                  <a:pt x="3596014" y="1749670"/>
                </a:lnTo>
                <a:lnTo>
                  <a:pt x="3596640" y="1797558"/>
                </a:lnTo>
                <a:lnTo>
                  <a:pt x="3596014" y="1845445"/>
                </a:lnTo>
                <a:lnTo>
                  <a:pt x="3594147" y="1893023"/>
                </a:lnTo>
                <a:lnTo>
                  <a:pt x="3591054" y="1940278"/>
                </a:lnTo>
                <a:lnTo>
                  <a:pt x="3586751" y="1987192"/>
                </a:lnTo>
                <a:lnTo>
                  <a:pt x="3581253" y="2033750"/>
                </a:lnTo>
                <a:lnTo>
                  <a:pt x="3574577" y="2079938"/>
                </a:lnTo>
                <a:lnTo>
                  <a:pt x="3566737" y="2125739"/>
                </a:lnTo>
                <a:lnTo>
                  <a:pt x="3557748" y="2171138"/>
                </a:lnTo>
                <a:lnTo>
                  <a:pt x="3547628" y="2216119"/>
                </a:lnTo>
                <a:lnTo>
                  <a:pt x="3536390" y="2260667"/>
                </a:lnTo>
                <a:lnTo>
                  <a:pt x="3524051" y="2304767"/>
                </a:lnTo>
                <a:lnTo>
                  <a:pt x="3510626" y="2348402"/>
                </a:lnTo>
                <a:lnTo>
                  <a:pt x="3496131" y="2391558"/>
                </a:lnTo>
                <a:lnTo>
                  <a:pt x="3480581" y="2434218"/>
                </a:lnTo>
                <a:lnTo>
                  <a:pt x="3463992" y="2476368"/>
                </a:lnTo>
                <a:lnTo>
                  <a:pt x="3446379" y="2517991"/>
                </a:lnTo>
                <a:lnTo>
                  <a:pt x="3427758" y="2559072"/>
                </a:lnTo>
                <a:lnTo>
                  <a:pt x="3408144" y="2599596"/>
                </a:lnTo>
                <a:lnTo>
                  <a:pt x="3387553" y="2639547"/>
                </a:lnTo>
                <a:lnTo>
                  <a:pt x="3366001" y="2678910"/>
                </a:lnTo>
                <a:lnTo>
                  <a:pt x="3343503" y="2717669"/>
                </a:lnTo>
                <a:lnTo>
                  <a:pt x="3320074" y="2755808"/>
                </a:lnTo>
                <a:lnTo>
                  <a:pt x="3295730" y="2793312"/>
                </a:lnTo>
                <a:lnTo>
                  <a:pt x="3270487" y="2830166"/>
                </a:lnTo>
                <a:lnTo>
                  <a:pt x="3244360" y="2866353"/>
                </a:lnTo>
                <a:lnTo>
                  <a:pt x="3217364" y="2901859"/>
                </a:lnTo>
                <a:lnTo>
                  <a:pt x="3189516" y="2936668"/>
                </a:lnTo>
                <a:lnTo>
                  <a:pt x="3160831" y="2970764"/>
                </a:lnTo>
                <a:lnTo>
                  <a:pt x="3131324" y="3004132"/>
                </a:lnTo>
                <a:lnTo>
                  <a:pt x="3101011" y="3036756"/>
                </a:lnTo>
                <a:lnTo>
                  <a:pt x="3069907" y="3068621"/>
                </a:lnTo>
                <a:lnTo>
                  <a:pt x="3038028" y="3099711"/>
                </a:lnTo>
                <a:lnTo>
                  <a:pt x="3005390" y="3130011"/>
                </a:lnTo>
                <a:lnTo>
                  <a:pt x="2972007" y="3159505"/>
                </a:lnTo>
                <a:lnTo>
                  <a:pt x="2937896" y="3188178"/>
                </a:lnTo>
                <a:lnTo>
                  <a:pt x="2903072" y="3216013"/>
                </a:lnTo>
                <a:lnTo>
                  <a:pt x="2867551" y="3242997"/>
                </a:lnTo>
                <a:lnTo>
                  <a:pt x="2831348" y="3269112"/>
                </a:lnTo>
                <a:lnTo>
                  <a:pt x="2794479" y="3294344"/>
                </a:lnTo>
                <a:lnTo>
                  <a:pt x="2756959" y="3318677"/>
                </a:lnTo>
                <a:lnTo>
                  <a:pt x="2718803" y="3342095"/>
                </a:lnTo>
                <a:lnTo>
                  <a:pt x="2680028" y="3364583"/>
                </a:lnTo>
                <a:lnTo>
                  <a:pt x="2640649" y="3386126"/>
                </a:lnTo>
                <a:lnTo>
                  <a:pt x="2600681" y="3406707"/>
                </a:lnTo>
                <a:lnTo>
                  <a:pt x="2560140" y="3426312"/>
                </a:lnTo>
                <a:lnTo>
                  <a:pt x="2519041" y="3444924"/>
                </a:lnTo>
                <a:lnTo>
                  <a:pt x="2477401" y="3462529"/>
                </a:lnTo>
                <a:lnTo>
                  <a:pt x="2435234" y="3479111"/>
                </a:lnTo>
                <a:lnTo>
                  <a:pt x="2392556" y="3494654"/>
                </a:lnTo>
                <a:lnTo>
                  <a:pt x="2349383" y="3509142"/>
                </a:lnTo>
                <a:lnTo>
                  <a:pt x="2305730" y="3522561"/>
                </a:lnTo>
                <a:lnTo>
                  <a:pt x="2261612" y="3534894"/>
                </a:lnTo>
                <a:lnTo>
                  <a:pt x="2217046" y="3546127"/>
                </a:lnTo>
                <a:lnTo>
                  <a:pt x="2172047" y="3556243"/>
                </a:lnTo>
                <a:lnTo>
                  <a:pt x="2126629" y="3565227"/>
                </a:lnTo>
                <a:lnTo>
                  <a:pt x="2080810" y="3573063"/>
                </a:lnTo>
                <a:lnTo>
                  <a:pt x="2034604" y="3579737"/>
                </a:lnTo>
                <a:lnTo>
                  <a:pt x="1988027" y="3585232"/>
                </a:lnTo>
                <a:lnTo>
                  <a:pt x="1941095" y="3589533"/>
                </a:lnTo>
                <a:lnTo>
                  <a:pt x="1893822" y="3592624"/>
                </a:lnTo>
                <a:lnTo>
                  <a:pt x="1846225" y="3594490"/>
                </a:lnTo>
                <a:lnTo>
                  <a:pt x="1798320" y="3595116"/>
                </a:lnTo>
                <a:lnTo>
                  <a:pt x="1750414" y="3594490"/>
                </a:lnTo>
                <a:lnTo>
                  <a:pt x="1702817" y="3592624"/>
                </a:lnTo>
                <a:lnTo>
                  <a:pt x="1655544" y="3589533"/>
                </a:lnTo>
                <a:lnTo>
                  <a:pt x="1608612" y="3585232"/>
                </a:lnTo>
                <a:lnTo>
                  <a:pt x="1562035" y="3579737"/>
                </a:lnTo>
                <a:lnTo>
                  <a:pt x="1515829" y="3573063"/>
                </a:lnTo>
                <a:lnTo>
                  <a:pt x="1470010" y="3565227"/>
                </a:lnTo>
                <a:lnTo>
                  <a:pt x="1424592" y="3556243"/>
                </a:lnTo>
                <a:lnTo>
                  <a:pt x="1379593" y="3546127"/>
                </a:lnTo>
                <a:lnTo>
                  <a:pt x="1335027" y="3534894"/>
                </a:lnTo>
                <a:lnTo>
                  <a:pt x="1290909" y="3522561"/>
                </a:lnTo>
                <a:lnTo>
                  <a:pt x="1247256" y="3509142"/>
                </a:lnTo>
                <a:lnTo>
                  <a:pt x="1204083" y="3494654"/>
                </a:lnTo>
                <a:lnTo>
                  <a:pt x="1161405" y="3479111"/>
                </a:lnTo>
                <a:lnTo>
                  <a:pt x="1119238" y="3462529"/>
                </a:lnTo>
                <a:lnTo>
                  <a:pt x="1077598" y="3444924"/>
                </a:lnTo>
                <a:lnTo>
                  <a:pt x="1036499" y="3426312"/>
                </a:lnTo>
                <a:lnTo>
                  <a:pt x="995958" y="3406707"/>
                </a:lnTo>
                <a:lnTo>
                  <a:pt x="955990" y="3386126"/>
                </a:lnTo>
                <a:lnTo>
                  <a:pt x="916611" y="3364583"/>
                </a:lnTo>
                <a:lnTo>
                  <a:pt x="877836" y="3342095"/>
                </a:lnTo>
                <a:lnTo>
                  <a:pt x="839680" y="3318677"/>
                </a:lnTo>
                <a:lnTo>
                  <a:pt x="802160" y="3294344"/>
                </a:lnTo>
                <a:lnTo>
                  <a:pt x="765291" y="3269112"/>
                </a:lnTo>
                <a:lnTo>
                  <a:pt x="729088" y="3242997"/>
                </a:lnTo>
                <a:lnTo>
                  <a:pt x="693567" y="3216013"/>
                </a:lnTo>
                <a:lnTo>
                  <a:pt x="658743" y="3188178"/>
                </a:lnTo>
                <a:lnTo>
                  <a:pt x="624632" y="3159505"/>
                </a:lnTo>
                <a:lnTo>
                  <a:pt x="591249" y="3130011"/>
                </a:lnTo>
                <a:lnTo>
                  <a:pt x="558611" y="3099711"/>
                </a:lnTo>
                <a:lnTo>
                  <a:pt x="526732" y="3068621"/>
                </a:lnTo>
                <a:lnTo>
                  <a:pt x="495628" y="3036756"/>
                </a:lnTo>
                <a:lnTo>
                  <a:pt x="465315" y="3004132"/>
                </a:lnTo>
                <a:lnTo>
                  <a:pt x="435808" y="2970764"/>
                </a:lnTo>
                <a:lnTo>
                  <a:pt x="407123" y="2936668"/>
                </a:lnTo>
                <a:lnTo>
                  <a:pt x="379275" y="2901859"/>
                </a:lnTo>
                <a:lnTo>
                  <a:pt x="352279" y="2866353"/>
                </a:lnTo>
                <a:lnTo>
                  <a:pt x="326152" y="2830166"/>
                </a:lnTo>
                <a:lnTo>
                  <a:pt x="300909" y="2793312"/>
                </a:lnTo>
                <a:lnTo>
                  <a:pt x="276565" y="2755808"/>
                </a:lnTo>
                <a:lnTo>
                  <a:pt x="253136" y="2717669"/>
                </a:lnTo>
                <a:lnTo>
                  <a:pt x="230638" y="2678910"/>
                </a:lnTo>
                <a:lnTo>
                  <a:pt x="209086" y="2639547"/>
                </a:lnTo>
                <a:lnTo>
                  <a:pt x="188495" y="2599596"/>
                </a:lnTo>
                <a:lnTo>
                  <a:pt x="168881" y="2559072"/>
                </a:lnTo>
                <a:lnTo>
                  <a:pt x="150260" y="2517991"/>
                </a:lnTo>
                <a:lnTo>
                  <a:pt x="132647" y="2476368"/>
                </a:lnTo>
                <a:lnTo>
                  <a:pt x="116058" y="2434218"/>
                </a:lnTo>
                <a:lnTo>
                  <a:pt x="100508" y="2391558"/>
                </a:lnTo>
                <a:lnTo>
                  <a:pt x="86013" y="2348402"/>
                </a:lnTo>
                <a:lnTo>
                  <a:pt x="72588" y="2304767"/>
                </a:lnTo>
                <a:lnTo>
                  <a:pt x="60249" y="2260667"/>
                </a:lnTo>
                <a:lnTo>
                  <a:pt x="49011" y="2216119"/>
                </a:lnTo>
                <a:lnTo>
                  <a:pt x="38891" y="2171138"/>
                </a:lnTo>
                <a:lnTo>
                  <a:pt x="29902" y="2125739"/>
                </a:lnTo>
                <a:lnTo>
                  <a:pt x="22062" y="2079938"/>
                </a:lnTo>
                <a:lnTo>
                  <a:pt x="15386" y="2033750"/>
                </a:lnTo>
                <a:lnTo>
                  <a:pt x="9888" y="1987192"/>
                </a:lnTo>
                <a:lnTo>
                  <a:pt x="5585" y="1940278"/>
                </a:lnTo>
                <a:lnTo>
                  <a:pt x="2492" y="1893023"/>
                </a:lnTo>
                <a:lnTo>
                  <a:pt x="625" y="1845445"/>
                </a:lnTo>
                <a:lnTo>
                  <a:pt x="0" y="1797558"/>
                </a:lnTo>
                <a:close/>
              </a:path>
            </a:pathLst>
          </a:custGeom>
          <a:solidFill>
            <a:schemeClr val="bg1"/>
          </a:solidFill>
          <a:ln w="12700">
            <a:solidFill>
              <a:schemeClr val="accent1">
                <a:lumMod val="40000"/>
                <a:lumOff val="60000"/>
              </a:schemeClr>
            </a:solidFill>
            <a:prstDash val="sysDot"/>
          </a:ln>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4" name="object 11"/>
          <p:cNvSpPr>
            <a:spLocks noChangeAspect="1"/>
          </p:cNvSpPr>
          <p:nvPr/>
        </p:nvSpPr>
        <p:spPr bwMode="auto">
          <a:xfrm>
            <a:off x="4284315" y="2104776"/>
            <a:ext cx="3648000" cy="3648000"/>
          </a:xfrm>
          <a:custGeom>
            <a:avLst/>
            <a:gdLst/>
            <a:ahLst/>
            <a:cxnLst/>
            <a:rect l="l" t="t" r="r" b="b"/>
            <a:pathLst>
              <a:path w="3406140" h="3385185">
                <a:moveTo>
                  <a:pt x="1703070" y="0"/>
                </a:moveTo>
                <a:lnTo>
                  <a:pt x="1654582" y="672"/>
                </a:lnTo>
                <a:lnTo>
                  <a:pt x="1606429" y="2678"/>
                </a:lnTo>
                <a:lnTo>
                  <a:pt x="1558630" y="6000"/>
                </a:lnTo>
                <a:lnTo>
                  <a:pt x="1511203" y="10620"/>
                </a:lnTo>
                <a:lnTo>
                  <a:pt x="1464165" y="16520"/>
                </a:lnTo>
                <a:lnTo>
                  <a:pt x="1417534" y="23682"/>
                </a:lnTo>
                <a:lnTo>
                  <a:pt x="1371329" y="32088"/>
                </a:lnTo>
                <a:lnTo>
                  <a:pt x="1325568" y="41720"/>
                </a:lnTo>
                <a:lnTo>
                  <a:pt x="1280267" y="52562"/>
                </a:lnTo>
                <a:lnTo>
                  <a:pt x="1235446" y="64593"/>
                </a:lnTo>
                <a:lnTo>
                  <a:pt x="1191122" y="77798"/>
                </a:lnTo>
                <a:lnTo>
                  <a:pt x="1147314" y="92157"/>
                </a:lnTo>
                <a:lnTo>
                  <a:pt x="1104039" y="107654"/>
                </a:lnTo>
                <a:lnTo>
                  <a:pt x="1061315" y="124270"/>
                </a:lnTo>
                <a:lnTo>
                  <a:pt x="1019160" y="141988"/>
                </a:lnTo>
                <a:lnTo>
                  <a:pt x="977593" y="160789"/>
                </a:lnTo>
                <a:lnTo>
                  <a:pt x="936630" y="180655"/>
                </a:lnTo>
                <a:lnTo>
                  <a:pt x="896291" y="201570"/>
                </a:lnTo>
                <a:lnTo>
                  <a:pt x="856592" y="223514"/>
                </a:lnTo>
                <a:lnTo>
                  <a:pt x="817553" y="246471"/>
                </a:lnTo>
                <a:lnTo>
                  <a:pt x="779191" y="270422"/>
                </a:lnTo>
                <a:lnTo>
                  <a:pt x="741524" y="295349"/>
                </a:lnTo>
                <a:lnTo>
                  <a:pt x="704570" y="321235"/>
                </a:lnTo>
                <a:lnTo>
                  <a:pt x="668347" y="348062"/>
                </a:lnTo>
                <a:lnTo>
                  <a:pt x="632872" y="375811"/>
                </a:lnTo>
                <a:lnTo>
                  <a:pt x="598165" y="404466"/>
                </a:lnTo>
                <a:lnTo>
                  <a:pt x="564242" y="434007"/>
                </a:lnTo>
                <a:lnTo>
                  <a:pt x="531123" y="464418"/>
                </a:lnTo>
                <a:lnTo>
                  <a:pt x="498824" y="495681"/>
                </a:lnTo>
                <a:lnTo>
                  <a:pt x="467364" y="527776"/>
                </a:lnTo>
                <a:lnTo>
                  <a:pt x="436760" y="560688"/>
                </a:lnTo>
                <a:lnTo>
                  <a:pt x="407032" y="594398"/>
                </a:lnTo>
                <a:lnTo>
                  <a:pt x="378196" y="628887"/>
                </a:lnTo>
                <a:lnTo>
                  <a:pt x="350271" y="664139"/>
                </a:lnTo>
                <a:lnTo>
                  <a:pt x="323274" y="700135"/>
                </a:lnTo>
                <a:lnTo>
                  <a:pt x="297224" y="736857"/>
                </a:lnTo>
                <a:lnTo>
                  <a:pt x="272139" y="774288"/>
                </a:lnTo>
                <a:lnTo>
                  <a:pt x="248036" y="812410"/>
                </a:lnTo>
                <a:lnTo>
                  <a:pt x="224934" y="851205"/>
                </a:lnTo>
                <a:lnTo>
                  <a:pt x="202850" y="890654"/>
                </a:lnTo>
                <a:lnTo>
                  <a:pt x="181803" y="930741"/>
                </a:lnTo>
                <a:lnTo>
                  <a:pt x="161810" y="971447"/>
                </a:lnTo>
                <a:lnTo>
                  <a:pt x="142890" y="1012755"/>
                </a:lnTo>
                <a:lnTo>
                  <a:pt x="125060" y="1054646"/>
                </a:lnTo>
                <a:lnTo>
                  <a:pt x="108339" y="1097103"/>
                </a:lnTo>
                <a:lnTo>
                  <a:pt x="92743" y="1140108"/>
                </a:lnTo>
                <a:lnTo>
                  <a:pt x="78293" y="1183643"/>
                </a:lnTo>
                <a:lnTo>
                  <a:pt x="65004" y="1227690"/>
                </a:lnTo>
                <a:lnTo>
                  <a:pt x="52896" y="1272231"/>
                </a:lnTo>
                <a:lnTo>
                  <a:pt x="41986" y="1317249"/>
                </a:lnTo>
                <a:lnTo>
                  <a:pt x="32292" y="1362725"/>
                </a:lnTo>
                <a:lnTo>
                  <a:pt x="23833" y="1408643"/>
                </a:lnTo>
                <a:lnTo>
                  <a:pt x="16625" y="1454983"/>
                </a:lnTo>
                <a:lnTo>
                  <a:pt x="10688" y="1501728"/>
                </a:lnTo>
                <a:lnTo>
                  <a:pt x="6039" y="1548860"/>
                </a:lnTo>
                <a:lnTo>
                  <a:pt x="2696" y="1596362"/>
                </a:lnTo>
                <a:lnTo>
                  <a:pt x="677" y="1644215"/>
                </a:lnTo>
                <a:lnTo>
                  <a:pt x="0" y="1692402"/>
                </a:lnTo>
                <a:lnTo>
                  <a:pt x="677" y="1740586"/>
                </a:lnTo>
                <a:lnTo>
                  <a:pt x="2696" y="1788438"/>
                </a:lnTo>
                <a:lnTo>
                  <a:pt x="6039" y="1835938"/>
                </a:lnTo>
                <a:lnTo>
                  <a:pt x="10688" y="1883068"/>
                </a:lnTo>
                <a:lnTo>
                  <a:pt x="16625" y="1929812"/>
                </a:lnTo>
                <a:lnTo>
                  <a:pt x="23833" y="1976151"/>
                </a:lnTo>
                <a:lnTo>
                  <a:pt x="32292" y="2022067"/>
                </a:lnTo>
                <a:lnTo>
                  <a:pt x="41986" y="2067542"/>
                </a:lnTo>
                <a:lnTo>
                  <a:pt x="52896" y="2112559"/>
                </a:lnTo>
                <a:lnTo>
                  <a:pt x="65004" y="2157100"/>
                </a:lnTo>
                <a:lnTo>
                  <a:pt x="78293" y="2201146"/>
                </a:lnTo>
                <a:lnTo>
                  <a:pt x="92743" y="2244680"/>
                </a:lnTo>
                <a:lnTo>
                  <a:pt x="108339" y="2287685"/>
                </a:lnTo>
                <a:lnTo>
                  <a:pt x="125060" y="2330141"/>
                </a:lnTo>
                <a:lnTo>
                  <a:pt x="142890" y="2372032"/>
                </a:lnTo>
                <a:lnTo>
                  <a:pt x="161810" y="2413339"/>
                </a:lnTo>
                <a:lnTo>
                  <a:pt x="181803" y="2454045"/>
                </a:lnTo>
                <a:lnTo>
                  <a:pt x="202850" y="2494132"/>
                </a:lnTo>
                <a:lnTo>
                  <a:pt x="224934" y="2533581"/>
                </a:lnTo>
                <a:lnTo>
                  <a:pt x="248036" y="2572376"/>
                </a:lnTo>
                <a:lnTo>
                  <a:pt x="272139" y="2610498"/>
                </a:lnTo>
                <a:lnTo>
                  <a:pt x="297224" y="2647929"/>
                </a:lnTo>
                <a:lnTo>
                  <a:pt x="323274" y="2684652"/>
                </a:lnTo>
                <a:lnTo>
                  <a:pt x="350271" y="2720648"/>
                </a:lnTo>
                <a:lnTo>
                  <a:pt x="378196" y="2755900"/>
                </a:lnTo>
                <a:lnTo>
                  <a:pt x="407032" y="2790390"/>
                </a:lnTo>
                <a:lnTo>
                  <a:pt x="436760" y="2824100"/>
                </a:lnTo>
                <a:lnTo>
                  <a:pt x="467364" y="2857012"/>
                </a:lnTo>
                <a:lnTo>
                  <a:pt x="498824" y="2889108"/>
                </a:lnTo>
                <a:lnTo>
                  <a:pt x="531123" y="2920371"/>
                </a:lnTo>
                <a:lnTo>
                  <a:pt x="564242" y="2950783"/>
                </a:lnTo>
                <a:lnTo>
                  <a:pt x="598165" y="2980325"/>
                </a:lnTo>
                <a:lnTo>
                  <a:pt x="632872" y="3008980"/>
                </a:lnTo>
                <a:lnTo>
                  <a:pt x="668347" y="3036730"/>
                </a:lnTo>
                <a:lnTo>
                  <a:pt x="704570" y="3063557"/>
                </a:lnTo>
                <a:lnTo>
                  <a:pt x="741524" y="3089444"/>
                </a:lnTo>
                <a:lnTo>
                  <a:pt x="779191" y="3114372"/>
                </a:lnTo>
                <a:lnTo>
                  <a:pt x="817553" y="3138323"/>
                </a:lnTo>
                <a:lnTo>
                  <a:pt x="856592" y="3161281"/>
                </a:lnTo>
                <a:lnTo>
                  <a:pt x="896291" y="3183226"/>
                </a:lnTo>
                <a:lnTo>
                  <a:pt x="936630" y="3204141"/>
                </a:lnTo>
                <a:lnTo>
                  <a:pt x="977593" y="3224008"/>
                </a:lnTo>
                <a:lnTo>
                  <a:pt x="1019160" y="3242810"/>
                </a:lnTo>
                <a:lnTo>
                  <a:pt x="1061315" y="3260528"/>
                </a:lnTo>
                <a:lnTo>
                  <a:pt x="1104039" y="3277144"/>
                </a:lnTo>
                <a:lnTo>
                  <a:pt x="1147314" y="3292642"/>
                </a:lnTo>
                <a:lnTo>
                  <a:pt x="1191122" y="3307002"/>
                </a:lnTo>
                <a:lnTo>
                  <a:pt x="1235446" y="3320207"/>
                </a:lnTo>
                <a:lnTo>
                  <a:pt x="1280267" y="3332239"/>
                </a:lnTo>
                <a:lnTo>
                  <a:pt x="1325568" y="3343081"/>
                </a:lnTo>
                <a:lnTo>
                  <a:pt x="1371329" y="3352714"/>
                </a:lnTo>
                <a:lnTo>
                  <a:pt x="1417534" y="3361120"/>
                </a:lnTo>
                <a:lnTo>
                  <a:pt x="1464165" y="3368282"/>
                </a:lnTo>
                <a:lnTo>
                  <a:pt x="1511203" y="3374182"/>
                </a:lnTo>
                <a:lnTo>
                  <a:pt x="1558630" y="3378802"/>
                </a:lnTo>
                <a:lnTo>
                  <a:pt x="1606429" y="3382124"/>
                </a:lnTo>
                <a:lnTo>
                  <a:pt x="1654582" y="3384131"/>
                </a:lnTo>
                <a:lnTo>
                  <a:pt x="1703070" y="3384804"/>
                </a:lnTo>
                <a:lnTo>
                  <a:pt x="1751557" y="3384131"/>
                </a:lnTo>
                <a:lnTo>
                  <a:pt x="1799710" y="3382124"/>
                </a:lnTo>
                <a:lnTo>
                  <a:pt x="1847509" y="3378802"/>
                </a:lnTo>
                <a:lnTo>
                  <a:pt x="1894936" y="3374182"/>
                </a:lnTo>
                <a:lnTo>
                  <a:pt x="1941974" y="3368282"/>
                </a:lnTo>
                <a:lnTo>
                  <a:pt x="1988605" y="3361120"/>
                </a:lnTo>
                <a:lnTo>
                  <a:pt x="2034810" y="3352714"/>
                </a:lnTo>
                <a:lnTo>
                  <a:pt x="2080571" y="3343081"/>
                </a:lnTo>
                <a:lnTo>
                  <a:pt x="2125872" y="3332239"/>
                </a:lnTo>
                <a:lnTo>
                  <a:pt x="2170693" y="3320207"/>
                </a:lnTo>
                <a:lnTo>
                  <a:pt x="2215017" y="3307002"/>
                </a:lnTo>
                <a:lnTo>
                  <a:pt x="2258825" y="3292642"/>
                </a:lnTo>
                <a:lnTo>
                  <a:pt x="2302100" y="3277144"/>
                </a:lnTo>
                <a:lnTo>
                  <a:pt x="2344824" y="3260528"/>
                </a:lnTo>
                <a:lnTo>
                  <a:pt x="2386979" y="3242810"/>
                </a:lnTo>
                <a:lnTo>
                  <a:pt x="2428546" y="3224008"/>
                </a:lnTo>
                <a:lnTo>
                  <a:pt x="2469509" y="3204141"/>
                </a:lnTo>
                <a:lnTo>
                  <a:pt x="2509848" y="3183226"/>
                </a:lnTo>
                <a:lnTo>
                  <a:pt x="2549547" y="3161281"/>
                </a:lnTo>
                <a:lnTo>
                  <a:pt x="2588586" y="3138323"/>
                </a:lnTo>
                <a:lnTo>
                  <a:pt x="2626948" y="3114372"/>
                </a:lnTo>
                <a:lnTo>
                  <a:pt x="2664615" y="3089444"/>
                </a:lnTo>
                <a:lnTo>
                  <a:pt x="2701569" y="3063557"/>
                </a:lnTo>
                <a:lnTo>
                  <a:pt x="2737792" y="3036730"/>
                </a:lnTo>
                <a:lnTo>
                  <a:pt x="2773267" y="3008980"/>
                </a:lnTo>
                <a:lnTo>
                  <a:pt x="2807974" y="2980325"/>
                </a:lnTo>
                <a:lnTo>
                  <a:pt x="2841897" y="2950783"/>
                </a:lnTo>
                <a:lnTo>
                  <a:pt x="2875016" y="2920371"/>
                </a:lnTo>
                <a:lnTo>
                  <a:pt x="2907315" y="2889108"/>
                </a:lnTo>
                <a:lnTo>
                  <a:pt x="2938775" y="2857012"/>
                </a:lnTo>
                <a:lnTo>
                  <a:pt x="2969379" y="2824100"/>
                </a:lnTo>
                <a:lnTo>
                  <a:pt x="2999107" y="2790390"/>
                </a:lnTo>
                <a:lnTo>
                  <a:pt x="3027943" y="2755900"/>
                </a:lnTo>
                <a:lnTo>
                  <a:pt x="3055868" y="2720648"/>
                </a:lnTo>
                <a:lnTo>
                  <a:pt x="3082865" y="2684652"/>
                </a:lnTo>
                <a:lnTo>
                  <a:pt x="3108915" y="2647929"/>
                </a:lnTo>
                <a:lnTo>
                  <a:pt x="3134000" y="2610498"/>
                </a:lnTo>
                <a:lnTo>
                  <a:pt x="3158103" y="2572376"/>
                </a:lnTo>
                <a:lnTo>
                  <a:pt x="3181205" y="2533581"/>
                </a:lnTo>
                <a:lnTo>
                  <a:pt x="3203289" y="2494132"/>
                </a:lnTo>
                <a:lnTo>
                  <a:pt x="3224336" y="2454045"/>
                </a:lnTo>
                <a:lnTo>
                  <a:pt x="3244329" y="2413339"/>
                </a:lnTo>
                <a:lnTo>
                  <a:pt x="3263249" y="2372032"/>
                </a:lnTo>
                <a:lnTo>
                  <a:pt x="3281079" y="2330141"/>
                </a:lnTo>
                <a:lnTo>
                  <a:pt x="3297800" y="2287685"/>
                </a:lnTo>
                <a:lnTo>
                  <a:pt x="3313396" y="2244680"/>
                </a:lnTo>
                <a:lnTo>
                  <a:pt x="3327846" y="2201146"/>
                </a:lnTo>
                <a:lnTo>
                  <a:pt x="3341135" y="2157100"/>
                </a:lnTo>
                <a:lnTo>
                  <a:pt x="3353243" y="2112559"/>
                </a:lnTo>
                <a:lnTo>
                  <a:pt x="3364153" y="2067542"/>
                </a:lnTo>
                <a:lnTo>
                  <a:pt x="3373847" y="2022067"/>
                </a:lnTo>
                <a:lnTo>
                  <a:pt x="3382306" y="1976151"/>
                </a:lnTo>
                <a:lnTo>
                  <a:pt x="3389514" y="1929812"/>
                </a:lnTo>
                <a:lnTo>
                  <a:pt x="3395451" y="1883068"/>
                </a:lnTo>
                <a:lnTo>
                  <a:pt x="3400100" y="1835938"/>
                </a:lnTo>
                <a:lnTo>
                  <a:pt x="3403443" y="1788438"/>
                </a:lnTo>
                <a:lnTo>
                  <a:pt x="3405462" y="1740586"/>
                </a:lnTo>
                <a:lnTo>
                  <a:pt x="3406140" y="1692402"/>
                </a:lnTo>
                <a:lnTo>
                  <a:pt x="3405462" y="1644215"/>
                </a:lnTo>
                <a:lnTo>
                  <a:pt x="3403443" y="1596362"/>
                </a:lnTo>
                <a:lnTo>
                  <a:pt x="3400100" y="1548860"/>
                </a:lnTo>
                <a:lnTo>
                  <a:pt x="3395451" y="1501728"/>
                </a:lnTo>
                <a:lnTo>
                  <a:pt x="3389514" y="1454983"/>
                </a:lnTo>
                <a:lnTo>
                  <a:pt x="3382306" y="1408643"/>
                </a:lnTo>
                <a:lnTo>
                  <a:pt x="3373847" y="1362725"/>
                </a:lnTo>
                <a:lnTo>
                  <a:pt x="3364153" y="1317249"/>
                </a:lnTo>
                <a:lnTo>
                  <a:pt x="3353243" y="1272231"/>
                </a:lnTo>
                <a:lnTo>
                  <a:pt x="3341135" y="1227690"/>
                </a:lnTo>
                <a:lnTo>
                  <a:pt x="3327846" y="1183643"/>
                </a:lnTo>
                <a:lnTo>
                  <a:pt x="3313396" y="1140108"/>
                </a:lnTo>
                <a:lnTo>
                  <a:pt x="3297800" y="1097103"/>
                </a:lnTo>
                <a:lnTo>
                  <a:pt x="3281079" y="1054646"/>
                </a:lnTo>
                <a:lnTo>
                  <a:pt x="3263249" y="1012755"/>
                </a:lnTo>
                <a:lnTo>
                  <a:pt x="3244329" y="971447"/>
                </a:lnTo>
                <a:lnTo>
                  <a:pt x="3224336" y="930741"/>
                </a:lnTo>
                <a:lnTo>
                  <a:pt x="3203289" y="890654"/>
                </a:lnTo>
                <a:lnTo>
                  <a:pt x="3181205" y="851205"/>
                </a:lnTo>
                <a:lnTo>
                  <a:pt x="3158103" y="812410"/>
                </a:lnTo>
                <a:lnTo>
                  <a:pt x="3134000" y="774288"/>
                </a:lnTo>
                <a:lnTo>
                  <a:pt x="3108915" y="736857"/>
                </a:lnTo>
                <a:lnTo>
                  <a:pt x="3082865" y="700135"/>
                </a:lnTo>
                <a:lnTo>
                  <a:pt x="3055868" y="664139"/>
                </a:lnTo>
                <a:lnTo>
                  <a:pt x="3027943" y="628887"/>
                </a:lnTo>
                <a:lnTo>
                  <a:pt x="2999107" y="594398"/>
                </a:lnTo>
                <a:lnTo>
                  <a:pt x="2969379" y="560688"/>
                </a:lnTo>
                <a:lnTo>
                  <a:pt x="2938775" y="527776"/>
                </a:lnTo>
                <a:lnTo>
                  <a:pt x="2907315" y="495680"/>
                </a:lnTo>
                <a:lnTo>
                  <a:pt x="2875016" y="464418"/>
                </a:lnTo>
                <a:lnTo>
                  <a:pt x="2841897" y="434007"/>
                </a:lnTo>
                <a:lnTo>
                  <a:pt x="2807974" y="404466"/>
                </a:lnTo>
                <a:lnTo>
                  <a:pt x="2773267" y="375811"/>
                </a:lnTo>
                <a:lnTo>
                  <a:pt x="2737792" y="348062"/>
                </a:lnTo>
                <a:lnTo>
                  <a:pt x="2701569" y="321235"/>
                </a:lnTo>
                <a:lnTo>
                  <a:pt x="2664615" y="295349"/>
                </a:lnTo>
                <a:lnTo>
                  <a:pt x="2626948" y="270422"/>
                </a:lnTo>
                <a:lnTo>
                  <a:pt x="2588586" y="246471"/>
                </a:lnTo>
                <a:lnTo>
                  <a:pt x="2549547" y="223514"/>
                </a:lnTo>
                <a:lnTo>
                  <a:pt x="2509848" y="201570"/>
                </a:lnTo>
                <a:lnTo>
                  <a:pt x="2469509" y="180655"/>
                </a:lnTo>
                <a:lnTo>
                  <a:pt x="2428546" y="160789"/>
                </a:lnTo>
                <a:lnTo>
                  <a:pt x="2386979" y="141988"/>
                </a:lnTo>
                <a:lnTo>
                  <a:pt x="2344824" y="124270"/>
                </a:lnTo>
                <a:lnTo>
                  <a:pt x="2302100" y="107654"/>
                </a:lnTo>
                <a:lnTo>
                  <a:pt x="2258825" y="92157"/>
                </a:lnTo>
                <a:lnTo>
                  <a:pt x="2215017" y="77798"/>
                </a:lnTo>
                <a:lnTo>
                  <a:pt x="2170693" y="64593"/>
                </a:lnTo>
                <a:lnTo>
                  <a:pt x="2125872" y="52562"/>
                </a:lnTo>
                <a:lnTo>
                  <a:pt x="2080571" y="41720"/>
                </a:lnTo>
                <a:lnTo>
                  <a:pt x="2034810" y="32088"/>
                </a:lnTo>
                <a:lnTo>
                  <a:pt x="1988605" y="23682"/>
                </a:lnTo>
                <a:lnTo>
                  <a:pt x="1941974" y="16520"/>
                </a:lnTo>
                <a:lnTo>
                  <a:pt x="1894936" y="10620"/>
                </a:lnTo>
                <a:lnTo>
                  <a:pt x="1847509" y="6000"/>
                </a:lnTo>
                <a:lnTo>
                  <a:pt x="1799710" y="2678"/>
                </a:lnTo>
                <a:lnTo>
                  <a:pt x="1751557" y="672"/>
                </a:lnTo>
                <a:lnTo>
                  <a:pt x="1703070" y="0"/>
                </a:lnTo>
                <a:close/>
              </a:path>
            </a:pathLst>
          </a:custGeom>
          <a:solidFill>
            <a:schemeClr val="accent5">
              <a:lumMod val="40000"/>
              <a:lumOff val="60000"/>
            </a:schemeClr>
          </a:solidFill>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5" name="object 28"/>
          <p:cNvSpPr/>
          <p:nvPr/>
        </p:nvSpPr>
        <p:spPr bwMode="auto">
          <a:xfrm>
            <a:off x="5388315" y="3208776"/>
            <a:ext cx="1440000" cy="1440000"/>
          </a:xfrm>
          <a:custGeom>
            <a:avLst/>
            <a:gdLst/>
            <a:ahLst/>
            <a:cxnLst/>
            <a:rect l="l" t="t" r="r" b="b"/>
            <a:pathLst>
              <a:path w="1614170" h="1614170">
                <a:moveTo>
                  <a:pt x="806958" y="0"/>
                </a:moveTo>
                <a:lnTo>
                  <a:pt x="759545" y="1369"/>
                </a:lnTo>
                <a:lnTo>
                  <a:pt x="712854" y="5429"/>
                </a:lnTo>
                <a:lnTo>
                  <a:pt x="666960" y="12102"/>
                </a:lnTo>
                <a:lnTo>
                  <a:pt x="621938" y="21313"/>
                </a:lnTo>
                <a:lnTo>
                  <a:pt x="577865" y="32987"/>
                </a:lnTo>
                <a:lnTo>
                  <a:pt x="534815" y="47047"/>
                </a:lnTo>
                <a:lnTo>
                  <a:pt x="492865" y="63418"/>
                </a:lnTo>
                <a:lnTo>
                  <a:pt x="452090" y="82024"/>
                </a:lnTo>
                <a:lnTo>
                  <a:pt x="412566" y="102790"/>
                </a:lnTo>
                <a:lnTo>
                  <a:pt x="374369" y="125640"/>
                </a:lnTo>
                <a:lnTo>
                  <a:pt x="337574" y="150498"/>
                </a:lnTo>
                <a:lnTo>
                  <a:pt x="302258" y="177288"/>
                </a:lnTo>
                <a:lnTo>
                  <a:pt x="268495" y="205935"/>
                </a:lnTo>
                <a:lnTo>
                  <a:pt x="236362" y="236362"/>
                </a:lnTo>
                <a:lnTo>
                  <a:pt x="205935" y="268495"/>
                </a:lnTo>
                <a:lnTo>
                  <a:pt x="177288" y="302258"/>
                </a:lnTo>
                <a:lnTo>
                  <a:pt x="150498" y="337574"/>
                </a:lnTo>
                <a:lnTo>
                  <a:pt x="125640" y="374369"/>
                </a:lnTo>
                <a:lnTo>
                  <a:pt x="102790" y="412566"/>
                </a:lnTo>
                <a:lnTo>
                  <a:pt x="82024" y="452090"/>
                </a:lnTo>
                <a:lnTo>
                  <a:pt x="63418" y="492865"/>
                </a:lnTo>
                <a:lnTo>
                  <a:pt x="47047" y="534815"/>
                </a:lnTo>
                <a:lnTo>
                  <a:pt x="32987" y="577865"/>
                </a:lnTo>
                <a:lnTo>
                  <a:pt x="21313" y="621938"/>
                </a:lnTo>
                <a:lnTo>
                  <a:pt x="12102" y="666960"/>
                </a:lnTo>
                <a:lnTo>
                  <a:pt x="5429" y="712854"/>
                </a:lnTo>
                <a:lnTo>
                  <a:pt x="1369" y="759545"/>
                </a:lnTo>
                <a:lnTo>
                  <a:pt x="0" y="806957"/>
                </a:lnTo>
                <a:lnTo>
                  <a:pt x="1369" y="854370"/>
                </a:lnTo>
                <a:lnTo>
                  <a:pt x="5429" y="901061"/>
                </a:lnTo>
                <a:lnTo>
                  <a:pt x="12102" y="946955"/>
                </a:lnTo>
                <a:lnTo>
                  <a:pt x="21313" y="991977"/>
                </a:lnTo>
                <a:lnTo>
                  <a:pt x="32987" y="1036050"/>
                </a:lnTo>
                <a:lnTo>
                  <a:pt x="47047" y="1079100"/>
                </a:lnTo>
                <a:lnTo>
                  <a:pt x="63418" y="1121050"/>
                </a:lnTo>
                <a:lnTo>
                  <a:pt x="82024" y="1161825"/>
                </a:lnTo>
                <a:lnTo>
                  <a:pt x="102790" y="1201349"/>
                </a:lnTo>
                <a:lnTo>
                  <a:pt x="125640" y="1239546"/>
                </a:lnTo>
                <a:lnTo>
                  <a:pt x="150498" y="1276341"/>
                </a:lnTo>
                <a:lnTo>
                  <a:pt x="177288" y="1311657"/>
                </a:lnTo>
                <a:lnTo>
                  <a:pt x="205935" y="1345420"/>
                </a:lnTo>
                <a:lnTo>
                  <a:pt x="236362" y="1377553"/>
                </a:lnTo>
                <a:lnTo>
                  <a:pt x="268495" y="1407980"/>
                </a:lnTo>
                <a:lnTo>
                  <a:pt x="302258" y="1436627"/>
                </a:lnTo>
                <a:lnTo>
                  <a:pt x="337574" y="1463417"/>
                </a:lnTo>
                <a:lnTo>
                  <a:pt x="374369" y="1488275"/>
                </a:lnTo>
                <a:lnTo>
                  <a:pt x="412566" y="1511125"/>
                </a:lnTo>
                <a:lnTo>
                  <a:pt x="452090" y="1531891"/>
                </a:lnTo>
                <a:lnTo>
                  <a:pt x="492865" y="1550497"/>
                </a:lnTo>
                <a:lnTo>
                  <a:pt x="534815" y="1566868"/>
                </a:lnTo>
                <a:lnTo>
                  <a:pt x="577865" y="1580928"/>
                </a:lnTo>
                <a:lnTo>
                  <a:pt x="621938" y="1592602"/>
                </a:lnTo>
                <a:lnTo>
                  <a:pt x="666960" y="1601813"/>
                </a:lnTo>
                <a:lnTo>
                  <a:pt x="712854" y="1608486"/>
                </a:lnTo>
                <a:lnTo>
                  <a:pt x="759545" y="1612546"/>
                </a:lnTo>
                <a:lnTo>
                  <a:pt x="806958" y="1613916"/>
                </a:lnTo>
                <a:lnTo>
                  <a:pt x="854370" y="1612546"/>
                </a:lnTo>
                <a:lnTo>
                  <a:pt x="901061" y="1608486"/>
                </a:lnTo>
                <a:lnTo>
                  <a:pt x="946955" y="1601813"/>
                </a:lnTo>
                <a:lnTo>
                  <a:pt x="991977" y="1592602"/>
                </a:lnTo>
                <a:lnTo>
                  <a:pt x="1036050" y="1580928"/>
                </a:lnTo>
                <a:lnTo>
                  <a:pt x="1079100" y="1566868"/>
                </a:lnTo>
                <a:lnTo>
                  <a:pt x="1121050" y="1550497"/>
                </a:lnTo>
                <a:lnTo>
                  <a:pt x="1161825" y="1531891"/>
                </a:lnTo>
                <a:lnTo>
                  <a:pt x="1201349" y="1511125"/>
                </a:lnTo>
                <a:lnTo>
                  <a:pt x="1239546" y="1488275"/>
                </a:lnTo>
                <a:lnTo>
                  <a:pt x="1276341" y="1463417"/>
                </a:lnTo>
                <a:lnTo>
                  <a:pt x="1311657" y="1436627"/>
                </a:lnTo>
                <a:lnTo>
                  <a:pt x="1345420" y="1407980"/>
                </a:lnTo>
                <a:lnTo>
                  <a:pt x="1377553" y="1377553"/>
                </a:lnTo>
                <a:lnTo>
                  <a:pt x="1407980" y="1345420"/>
                </a:lnTo>
                <a:lnTo>
                  <a:pt x="1436627" y="1311657"/>
                </a:lnTo>
                <a:lnTo>
                  <a:pt x="1463417" y="1276341"/>
                </a:lnTo>
                <a:lnTo>
                  <a:pt x="1488275" y="1239546"/>
                </a:lnTo>
                <a:lnTo>
                  <a:pt x="1511125" y="1201349"/>
                </a:lnTo>
                <a:lnTo>
                  <a:pt x="1531891" y="1161825"/>
                </a:lnTo>
                <a:lnTo>
                  <a:pt x="1550497" y="1121050"/>
                </a:lnTo>
                <a:lnTo>
                  <a:pt x="1566868" y="1079100"/>
                </a:lnTo>
                <a:lnTo>
                  <a:pt x="1580928" y="1036050"/>
                </a:lnTo>
                <a:lnTo>
                  <a:pt x="1592602" y="991977"/>
                </a:lnTo>
                <a:lnTo>
                  <a:pt x="1601813" y="946955"/>
                </a:lnTo>
                <a:lnTo>
                  <a:pt x="1608486" y="901061"/>
                </a:lnTo>
                <a:lnTo>
                  <a:pt x="1612546" y="854370"/>
                </a:lnTo>
                <a:lnTo>
                  <a:pt x="1613916" y="806957"/>
                </a:lnTo>
                <a:lnTo>
                  <a:pt x="1612546" y="759545"/>
                </a:lnTo>
                <a:lnTo>
                  <a:pt x="1608486" y="712854"/>
                </a:lnTo>
                <a:lnTo>
                  <a:pt x="1601813" y="666960"/>
                </a:lnTo>
                <a:lnTo>
                  <a:pt x="1592602" y="621938"/>
                </a:lnTo>
                <a:lnTo>
                  <a:pt x="1580928" y="577865"/>
                </a:lnTo>
                <a:lnTo>
                  <a:pt x="1566868" y="534815"/>
                </a:lnTo>
                <a:lnTo>
                  <a:pt x="1550497" y="492865"/>
                </a:lnTo>
                <a:lnTo>
                  <a:pt x="1531891" y="452090"/>
                </a:lnTo>
                <a:lnTo>
                  <a:pt x="1511125" y="412566"/>
                </a:lnTo>
                <a:lnTo>
                  <a:pt x="1488275" y="374369"/>
                </a:lnTo>
                <a:lnTo>
                  <a:pt x="1463417" y="337574"/>
                </a:lnTo>
                <a:lnTo>
                  <a:pt x="1436627" y="302258"/>
                </a:lnTo>
                <a:lnTo>
                  <a:pt x="1407980" y="268495"/>
                </a:lnTo>
                <a:lnTo>
                  <a:pt x="1377553" y="236362"/>
                </a:lnTo>
                <a:lnTo>
                  <a:pt x="1345420" y="205935"/>
                </a:lnTo>
                <a:lnTo>
                  <a:pt x="1311657" y="177288"/>
                </a:lnTo>
                <a:lnTo>
                  <a:pt x="1276341" y="150498"/>
                </a:lnTo>
                <a:lnTo>
                  <a:pt x="1239546" y="125640"/>
                </a:lnTo>
                <a:lnTo>
                  <a:pt x="1201349" y="102790"/>
                </a:lnTo>
                <a:lnTo>
                  <a:pt x="1161825" y="82024"/>
                </a:lnTo>
                <a:lnTo>
                  <a:pt x="1121050" y="63418"/>
                </a:lnTo>
                <a:lnTo>
                  <a:pt x="1079100" y="47047"/>
                </a:lnTo>
                <a:lnTo>
                  <a:pt x="1036050" y="32987"/>
                </a:lnTo>
                <a:lnTo>
                  <a:pt x="991977" y="21313"/>
                </a:lnTo>
                <a:lnTo>
                  <a:pt x="946955" y="12102"/>
                </a:lnTo>
                <a:lnTo>
                  <a:pt x="901061" y="5429"/>
                </a:lnTo>
                <a:lnTo>
                  <a:pt x="854370" y="1369"/>
                </a:lnTo>
                <a:lnTo>
                  <a:pt x="806958" y="0"/>
                </a:lnTo>
                <a:close/>
              </a:path>
            </a:pathLst>
          </a:custGeom>
          <a:solidFill>
            <a:schemeClr val="bg1"/>
          </a:solidFill>
          <a:ln w="12700">
            <a:solidFill>
              <a:schemeClr val="accent5">
                <a:lumMod val="75000"/>
              </a:schemeClr>
            </a:solidFill>
            <a:prstDash val="sysDot"/>
          </a:ln>
        </p:spPr>
        <p:txBody>
          <a:bodyPr lIns="0" tIns="0" rIns="0" bIns="0"/>
          <a:lstStyle/>
          <a:p>
            <a:pPr marL="0" marR="0" lvl="0" indent="0" algn="l" defTabSz="6096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15" name="TextBox 14"/>
          <p:cNvSpPr txBox="1"/>
          <p:nvPr/>
        </p:nvSpPr>
        <p:spPr bwMode="auto">
          <a:xfrm>
            <a:off x="5439245" y="2565478"/>
            <a:ext cx="1333500" cy="379463"/>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Service Management Automation</a:t>
            </a:r>
          </a:p>
        </p:txBody>
      </p:sp>
      <p:sp>
        <p:nvSpPr>
          <p:cNvPr id="16" name="TextBox 15"/>
          <p:cNvSpPr txBox="1"/>
          <p:nvPr/>
        </p:nvSpPr>
        <p:spPr bwMode="auto">
          <a:xfrm>
            <a:off x="6703123" y="3110725"/>
            <a:ext cx="1030816" cy="235898"/>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Omnichannel</a:t>
            </a:r>
          </a:p>
        </p:txBody>
      </p:sp>
      <p:sp>
        <p:nvSpPr>
          <p:cNvPr id="17" name="TextBox 16"/>
          <p:cNvSpPr txBox="1"/>
          <p:nvPr/>
        </p:nvSpPr>
        <p:spPr bwMode="auto">
          <a:xfrm>
            <a:off x="4526213" y="3119851"/>
            <a:ext cx="1048144" cy="379463"/>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Conversational AI</a:t>
            </a:r>
          </a:p>
        </p:txBody>
      </p:sp>
      <p:sp>
        <p:nvSpPr>
          <p:cNvPr id="18" name="TextBox 17"/>
          <p:cNvSpPr txBox="1"/>
          <p:nvPr/>
        </p:nvSpPr>
        <p:spPr bwMode="auto">
          <a:xfrm>
            <a:off x="4329805" y="3952571"/>
            <a:ext cx="1048145" cy="235898"/>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Collaboration </a:t>
            </a:r>
          </a:p>
        </p:txBody>
      </p:sp>
      <p:sp>
        <p:nvSpPr>
          <p:cNvPr id="19" name="TextBox 18"/>
          <p:cNvSpPr txBox="1"/>
          <p:nvPr/>
        </p:nvSpPr>
        <p:spPr bwMode="auto">
          <a:xfrm>
            <a:off x="6864214" y="3952571"/>
            <a:ext cx="854969" cy="379463"/>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Message &amp; Bots</a:t>
            </a:r>
          </a:p>
        </p:txBody>
      </p:sp>
      <p:sp>
        <p:nvSpPr>
          <p:cNvPr id="20" name="TextBox 19"/>
          <p:cNvSpPr txBox="1"/>
          <p:nvPr/>
        </p:nvSpPr>
        <p:spPr bwMode="auto">
          <a:xfrm>
            <a:off x="6407312" y="4801295"/>
            <a:ext cx="1168400" cy="235898"/>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Cloud PBX</a:t>
            </a:r>
          </a:p>
        </p:txBody>
      </p:sp>
      <p:sp>
        <p:nvSpPr>
          <p:cNvPr id="21" name="TextBox 20"/>
          <p:cNvSpPr txBox="1"/>
          <p:nvPr/>
        </p:nvSpPr>
        <p:spPr bwMode="auto">
          <a:xfrm>
            <a:off x="4492728" y="4790051"/>
            <a:ext cx="1341945" cy="235898"/>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Unified Dashboard</a:t>
            </a:r>
          </a:p>
        </p:txBody>
      </p:sp>
      <p:sp>
        <p:nvSpPr>
          <p:cNvPr id="22" name="TextBox 21"/>
          <p:cNvSpPr txBox="1"/>
          <p:nvPr/>
        </p:nvSpPr>
        <p:spPr bwMode="auto">
          <a:xfrm>
            <a:off x="5358811" y="5303973"/>
            <a:ext cx="1494367" cy="379463"/>
          </a:xfrm>
          <a:prstGeom prst="rect">
            <a:avLst/>
          </a:prstGeom>
          <a:noFill/>
        </p:spPr>
        <p:txBody>
          <a:bodyP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935" b="1" i="0" u="none" strike="noStrike" kern="1200" cap="none" spc="0" normalizeH="0" baseline="0" noProof="0" dirty="0">
                <a:ln>
                  <a:noFill/>
                </a:ln>
                <a:solidFill>
                  <a:prstClr val="black"/>
                </a:solidFill>
                <a:effectLst/>
                <a:uLnTx/>
                <a:uFillTx/>
                <a:latin typeface="Trebuchet MS" panose="020B0603020202020204" pitchFamily="34" charset="0"/>
                <a:ea typeface="Roboto"/>
                <a:cs typeface="Roboto"/>
                <a:sym typeface="Roboto"/>
              </a:rPr>
              <a:t>Simplified Ticketing platform</a:t>
            </a:r>
          </a:p>
        </p:txBody>
      </p:sp>
      <p:pic>
        <p:nvPicPr>
          <p:cNvPr id="55324" name="Google Shape;1280;p141"/>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146" y="3657839"/>
            <a:ext cx="323141"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5" name="Google Shape;1281;p141"/>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129" y="4492849"/>
            <a:ext cx="32314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6" name="Google Shape;1282;p14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231" y="5005291"/>
            <a:ext cx="321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7" name="Google Shape;1283;p141"/>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9942" y="4492849"/>
            <a:ext cx="32314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8" name="Google Shape;1284;p141"/>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3921" y="2840964"/>
            <a:ext cx="27977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9" name="Google Shape;1285;p14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5231" y="2258309"/>
            <a:ext cx="321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Google Shape;1286;p141"/>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63399" y="2828543"/>
            <a:ext cx="32476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1" name="Google Shape;1287;p141"/>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7651" y="3657839"/>
            <a:ext cx="323141"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sym typeface="Roboto"/>
              </a:rPr>
              <a:t>Unified Communication and Collaboration Services</a:t>
            </a:r>
            <a:endParaRPr lang="en-IN" dirty="0">
              <a:sym typeface="Roboto"/>
            </a:endParaRPr>
          </a:p>
        </p:txBody>
      </p:sp>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2743543" y="3929657"/>
              <a:ext cx="480" cy="480"/>
            </p14:xfrm>
          </p:contentPart>
        </mc:Choice>
        <mc:Fallback xmlns="">
          <p:pic>
            <p:nvPicPr>
              <p:cNvPr id="8" name="Ink 7"/>
            </p:nvPicPr>
            <p:blipFill>
              <a:blip r:embed="rId12"/>
            </p:blipFill>
            <p:spPr>
              <a:xfrm>
                <a:off x="-2743543" y="3929657"/>
                <a:ext cx="480" cy="480"/>
              </a:xfrm>
              <a:prstGeom prst="rect"/>
            </p:spPr>
          </p:pic>
        </mc:Fallback>
      </mc:AlternateContent>
      <p:pic>
        <p:nvPicPr>
          <p:cNvPr id="55303" name="Picture 42"/>
          <p:cNvPicPr>
            <a:picLocks noChangeAspect="1" noChangeArrowheads="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2781" y="3480574"/>
            <a:ext cx="768000" cy="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bwMode="auto">
          <a:xfrm>
            <a:off x="7826512" y="2322706"/>
            <a:ext cx="2560060" cy="687432"/>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lang="en-IN" sz="1465" b="1" dirty="0">
                <a:solidFill>
                  <a:prstClr val="white"/>
                </a:solidFill>
                <a:latin typeface="Trebuchet MS" panose="020B0603020202020204" pitchFamily="34" charset="0"/>
                <a:ea typeface="Roboto"/>
                <a:cs typeface="Roboto"/>
                <a:sym typeface="Roboto"/>
              </a:rPr>
              <a:t>Audio &amp; Video:</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 </a:t>
            </a:r>
          </a:p>
          <a:p>
            <a:pPr marL="0" marR="0" lvl="0" indent="0" algn="l"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Conferencing solutions including </a:t>
            </a:r>
            <a:r>
              <a:rPr kumimoji="0" lang="en-IN" sz="1200" b="1" i="0" u="none" strike="noStrike" kern="1200" cap="none" spc="0" normalizeH="0" baseline="0" noProof="0" dirty="0" err="1">
                <a:ln>
                  <a:noFill/>
                </a:ln>
                <a:solidFill>
                  <a:prstClr val="white"/>
                </a:solidFill>
                <a:effectLst/>
                <a:uLnTx/>
                <a:uFillTx/>
                <a:latin typeface="Trebuchet MS" panose="020B0603020202020204" pitchFamily="34" charset="0"/>
                <a:ea typeface="Roboto"/>
                <a:cs typeface="Roboto"/>
                <a:sym typeface="Roboto"/>
              </a:rPr>
              <a:t>MTR,ZoomRooms</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29" name="TextBox 28"/>
          <p:cNvSpPr txBox="1"/>
          <p:nvPr/>
        </p:nvSpPr>
        <p:spPr bwMode="auto">
          <a:xfrm>
            <a:off x="2130096" y="4116471"/>
            <a:ext cx="2139023" cy="502766"/>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Contact Centre: </a:t>
            </a: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Cloud/Hybrid</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30" name="TextBox 29"/>
          <p:cNvSpPr txBox="1"/>
          <p:nvPr/>
        </p:nvSpPr>
        <p:spPr bwMode="auto">
          <a:xfrm>
            <a:off x="2492910" y="2342541"/>
            <a:ext cx="1836895"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Voice</a:t>
            </a:r>
            <a:r>
              <a:rPr lang="en-IN" sz="1465" b="1" dirty="0">
                <a:solidFill>
                  <a:prstClr val="white"/>
                </a:solidFill>
                <a:latin typeface="Trebuchet MS" panose="020B0603020202020204" pitchFamily="34" charset="0"/>
                <a:ea typeface="Roboto"/>
                <a:cs typeface="Roboto"/>
                <a:sym typeface="Roboto"/>
              </a:rPr>
              <a:t>:</a:t>
            </a:r>
            <a:endPar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a:p>
            <a:pPr marL="0" marR="0" lvl="0" indent="0"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SIP Trunk &amp; VOIP</a:t>
            </a:r>
          </a:p>
        </p:txBody>
      </p:sp>
      <p:sp>
        <p:nvSpPr>
          <p:cNvPr id="31" name="TextBox 30"/>
          <p:cNvSpPr txBox="1"/>
          <p:nvPr/>
        </p:nvSpPr>
        <p:spPr bwMode="auto">
          <a:xfrm>
            <a:off x="2074204" y="3248966"/>
            <a:ext cx="2280772"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lang="en-IN" sz="1465" b="1" dirty="0">
                <a:solidFill>
                  <a:prstClr val="white"/>
                </a:solidFill>
                <a:latin typeface="Trebuchet MS" panose="020B0603020202020204" pitchFamily="34" charset="0"/>
                <a:ea typeface="Roboto"/>
                <a:cs typeface="Roboto"/>
                <a:sym typeface="Roboto"/>
              </a:rPr>
              <a:t>Licence  </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Subscription:</a:t>
            </a:r>
          </a:p>
          <a:p>
            <a:pPr marL="0" marR="0" lvl="0" indent="0" defTabSz="609600" rtl="0" eaLnBrk="1" fontAlgn="auto" latinLnBrk="0" hangingPunct="1">
              <a:lnSpc>
                <a:spcPct val="100000"/>
              </a:lnSpc>
              <a:spcBef>
                <a:spcPts val="0"/>
              </a:spcBef>
              <a:spcAft>
                <a:spcPts val="0"/>
              </a:spcAft>
              <a:buClrTx/>
              <a:buSzTx/>
              <a:buFontTx/>
              <a:buNone/>
              <a:defRPr/>
            </a:pPr>
            <a:r>
              <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Webex, Zoom ,MS teams</a:t>
            </a:r>
          </a:p>
        </p:txBody>
      </p:sp>
      <p:sp>
        <p:nvSpPr>
          <p:cNvPr id="32" name="TextBox 31"/>
          <p:cNvSpPr txBox="1"/>
          <p:nvPr/>
        </p:nvSpPr>
        <p:spPr bwMode="auto">
          <a:xfrm>
            <a:off x="7977805" y="3696873"/>
            <a:ext cx="2274271" cy="769634"/>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MS Teams/Zoom/Webex + PSTN </a:t>
            </a:r>
            <a:r>
              <a:rPr lang="en-IN" sz="1465" b="1" dirty="0">
                <a:solidFill>
                  <a:prstClr val="white"/>
                </a:solidFill>
                <a:latin typeface="Trebuchet MS" panose="020B0603020202020204" pitchFamily="34" charset="0"/>
                <a:ea typeface="Roboto"/>
                <a:cs typeface="Roboto"/>
                <a:sym typeface="Roboto"/>
              </a:rPr>
              <a:t>calling </a:t>
            </a: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Integration</a:t>
            </a:r>
          </a:p>
        </p:txBody>
      </p:sp>
      <p:sp>
        <p:nvSpPr>
          <p:cNvPr id="33" name="TextBox 32"/>
          <p:cNvSpPr txBox="1"/>
          <p:nvPr/>
        </p:nvSpPr>
        <p:spPr bwMode="auto">
          <a:xfrm>
            <a:off x="2354343" y="5037282"/>
            <a:ext cx="2389229" cy="502766"/>
          </a:xfrm>
          <a:prstGeom prst="rect">
            <a:avLst/>
          </a:prstGeom>
          <a:noFill/>
        </p:spPr>
        <p:txBody>
          <a:bodyPr wrap="square">
            <a:spAutoFit/>
          </a:bodyPr>
          <a:lstStyle/>
          <a:p>
            <a:pPr marL="0" marR="0" lvl="0" indent="0" defTabSz="609600" rtl="0" eaLnBrk="1" fontAlgn="auto" latinLnBrk="0" hangingPunct="1">
              <a:lnSpc>
                <a:spcPct val="100000"/>
              </a:lnSpc>
              <a:spcBef>
                <a:spcPts val="0"/>
              </a:spcBef>
              <a:spcAft>
                <a:spcPts val="0"/>
              </a:spcAft>
              <a:buClrTx/>
              <a:buSzTx/>
              <a:buFontTx/>
              <a:buNone/>
              <a:defRPr/>
            </a:pPr>
            <a:r>
              <a:rPr kumimoji="0" lang="en-IN" sz="1465"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rPr>
              <a:t> Messaging:</a:t>
            </a:r>
          </a:p>
          <a:p>
            <a:pPr marL="0" marR="0" lvl="0" indent="0" defTabSz="609600" rtl="0" eaLnBrk="1" fontAlgn="auto" latinLnBrk="0" hangingPunct="1">
              <a:lnSpc>
                <a:spcPct val="100000"/>
              </a:lnSpc>
              <a:spcBef>
                <a:spcPts val="0"/>
              </a:spcBef>
              <a:spcAft>
                <a:spcPts val="0"/>
              </a:spcAft>
              <a:buClrTx/>
              <a:buSzTx/>
              <a:buFontTx/>
              <a:buNone/>
              <a:defRPr/>
            </a:pPr>
            <a:r>
              <a:rPr lang="en-IN" sz="1200" b="1" dirty="0">
                <a:solidFill>
                  <a:prstClr val="white"/>
                </a:solidFill>
                <a:latin typeface="Trebuchet MS" panose="020B0603020202020204" pitchFamily="34" charset="0"/>
                <a:ea typeface="Roboto"/>
                <a:cs typeface="Roboto"/>
                <a:sym typeface="Roboto"/>
              </a:rPr>
              <a:t>A2P SMS,Whatsapp,RCS</a:t>
            </a:r>
            <a:endParaRPr kumimoji="0" lang="en-IN" sz="1200" b="1" i="0" u="none" strike="noStrike" kern="1200" cap="none" spc="0" normalizeH="0" baseline="0" noProof="0" dirty="0">
              <a:ln>
                <a:noFill/>
              </a:ln>
              <a:solidFill>
                <a:prstClr val="white"/>
              </a:solidFill>
              <a:effectLst/>
              <a:uLnTx/>
              <a:uFillTx/>
              <a:latin typeface="Trebuchet MS" panose="020B0603020202020204" pitchFamily="34" charset="0"/>
              <a:ea typeface="Roboto"/>
              <a:cs typeface="Roboto"/>
              <a:sym typeface="Roboto"/>
            </a:endParaRPr>
          </a:p>
        </p:txBody>
      </p:sp>
      <p:sp>
        <p:nvSpPr>
          <p:cNvPr id="34" name="TextBox 33"/>
          <p:cNvSpPr txBox="1"/>
          <p:nvPr/>
        </p:nvSpPr>
        <p:spPr bwMode="auto">
          <a:xfrm>
            <a:off x="7709138" y="4915959"/>
            <a:ext cx="3777420" cy="707886"/>
          </a:xfrm>
          <a:prstGeom prst="rect">
            <a:avLst/>
          </a:prstGeom>
          <a:noFill/>
        </p:spPr>
        <p:txBody>
          <a:bodyPr wrap="square">
            <a:spAutoFit/>
          </a:bodyPr>
          <a:lstStyle/>
          <a:p>
            <a:pPr lvl="0"/>
            <a:r>
              <a:rPr lang="en-US" sz="1600" b="1" dirty="0">
                <a:solidFill>
                  <a:schemeClr val="bg1"/>
                </a:solidFill>
                <a:latin typeface="+mj-lt"/>
              </a:rPr>
              <a:t>AV Integrated Solutions:</a:t>
            </a:r>
          </a:p>
          <a:p>
            <a:pPr lvl="0"/>
            <a:r>
              <a:rPr lang="en-US" sz="1200" b="1" dirty="0" err="1">
                <a:solidFill>
                  <a:schemeClr val="bg1"/>
                </a:solidFill>
                <a:latin typeface="+mj-lt"/>
              </a:rPr>
              <a:t>DSPs,video</a:t>
            </a:r>
            <a:r>
              <a:rPr lang="en-US" sz="1200" b="1" dirty="0">
                <a:solidFill>
                  <a:schemeClr val="bg1"/>
                </a:solidFill>
                <a:latin typeface="+mj-lt"/>
              </a:rPr>
              <a:t> walls ,</a:t>
            </a:r>
            <a:r>
              <a:rPr lang="en-US" sz="1200" b="1" dirty="0" err="1">
                <a:solidFill>
                  <a:schemeClr val="bg1"/>
                </a:solidFill>
                <a:latin typeface="+mj-lt"/>
              </a:rPr>
              <a:t>Controllers,Speakers</a:t>
            </a:r>
            <a:r>
              <a:rPr lang="en-US" sz="1200" b="1" dirty="0">
                <a:solidFill>
                  <a:schemeClr val="bg1"/>
                </a:solidFill>
                <a:latin typeface="+mj-lt"/>
              </a:rPr>
              <a:t>,</a:t>
            </a:r>
          </a:p>
          <a:p>
            <a:pPr lvl="0"/>
            <a:r>
              <a:rPr lang="en-US" sz="1200" b="1" dirty="0" err="1">
                <a:solidFill>
                  <a:schemeClr val="bg1"/>
                </a:solidFill>
                <a:latin typeface="+mj-lt"/>
              </a:rPr>
              <a:t>Microphones,Colloboration</a:t>
            </a:r>
            <a:r>
              <a:rPr lang="en-US" sz="1200" b="1" dirty="0">
                <a:solidFill>
                  <a:schemeClr val="bg1"/>
                </a:solidFill>
                <a:latin typeface="+mj-lt"/>
              </a:rPr>
              <a:t> wall</a:t>
            </a:r>
          </a:p>
        </p:txBody>
      </p:sp>
      <p:pic>
        <p:nvPicPr>
          <p:cNvPr id="55311" name="Picture 35" descr="Icon&#10;&#10;Description automatically generate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5767" y="2391384"/>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37" descr="Icon&#10;&#10;Description automatically generat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20810" y="2391384"/>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40" descr="Icon&#10;&#10;Description automatically generat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94205" y="3283588"/>
            <a:ext cx="47999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42" descr="Icon&#10;&#10;Description automatically generate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29469" y="5070568"/>
            <a:ext cx="481543"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44" descr="Logo, icon&#10;&#10;Description automatically generate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40006" y="5028544"/>
            <a:ext cx="481727"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48" descr="Icon&#10;&#10;Description automatically generated"/>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94204" y="4175792"/>
            <a:ext cx="480000"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120402" y="6238957"/>
            <a:ext cx="7380408" cy="523220"/>
          </a:xfrm>
          <a:prstGeom prst="rect">
            <a:avLst/>
          </a:prstGeom>
          <a:noFill/>
        </p:spPr>
        <p:txBody>
          <a:bodyPr wrap="square" rtlCol="0" anchor="ctr">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Integrated AI Enabled IT friendly Technology for seamless integration and enhanced UX</a:t>
            </a:r>
          </a:p>
          <a:p>
            <a:pPr marL="0" marR="0" lvl="0" indent="0" algn="ctr" defTabSz="609600" rtl="0" eaLnBrk="1" fontAlgn="auto" latinLnBrk="0" hangingPunct="1">
              <a:lnSpc>
                <a:spcPct val="100000"/>
              </a:lnSpc>
              <a:spcBef>
                <a:spcPts val="0"/>
              </a:spcBef>
              <a:spcAft>
                <a:spcPts val="0"/>
              </a:spcAft>
              <a:buClrTx/>
              <a:buSzTx/>
              <a:buFontTx/>
              <a:buNone/>
              <a:defRPr/>
            </a:pPr>
            <a:r>
              <a:rPr kumimoji="0" lang="en-US" sz="1400" b="0" i="1"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UX- User experience </a:t>
            </a:r>
            <a:endParaRPr kumimoji="0" lang="en-IN"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cxnSp>
        <p:nvCxnSpPr>
          <p:cNvPr id="27" name="Straight Connector 26"/>
          <p:cNvCxnSpPr/>
          <p:nvPr/>
        </p:nvCxnSpPr>
        <p:spPr>
          <a:xfrm>
            <a:off x="444115" y="6117167"/>
            <a:ext cx="11328400" cy="0"/>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028" name="Picture 4" descr="Microsoft Teams Logo, symbol, meaning, history, PNG, brand"/>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73039" y="3892999"/>
            <a:ext cx="631190" cy="355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oom Logo and symbol, meaning, history,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53440" y="3660068"/>
            <a:ext cx="485520" cy="273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USP</a:t>
            </a:r>
            <a:endParaRPr lang="en-IN" dirty="0"/>
          </a:p>
        </p:txBody>
      </p:sp>
      <p:sp>
        <p:nvSpPr>
          <p:cNvPr id="11" name="Oval 10"/>
          <p:cNvSpPr/>
          <p:nvPr/>
        </p:nvSpPr>
        <p:spPr>
          <a:xfrm>
            <a:off x="1308101" y="1146473"/>
            <a:ext cx="1200151" cy="1200149"/>
          </a:xfrm>
          <a:prstGeom prst="ellipse">
            <a:avLst/>
          </a:prstGeom>
          <a:solidFill>
            <a:schemeClr val="bg1">
              <a:lumMod val="95000"/>
            </a:schemeClr>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350" dirty="0"/>
          </a:p>
        </p:txBody>
      </p:sp>
      <p:sp>
        <p:nvSpPr>
          <p:cNvPr id="12" name="TextBox 11"/>
          <p:cNvSpPr txBox="1"/>
          <p:nvPr/>
        </p:nvSpPr>
        <p:spPr>
          <a:xfrm>
            <a:off x="2698065" y="1571317"/>
            <a:ext cx="7075270" cy="328231"/>
          </a:xfrm>
          <a:prstGeom prst="rect">
            <a:avLst/>
          </a:prstGeom>
          <a:noFill/>
        </p:spPr>
        <p:txBody>
          <a:bodyPr wrap="none" lIns="0" tIns="0" rIns="0" bIns="0">
            <a:spAutoFit/>
          </a:bodyPr>
          <a:lstStyle/>
          <a:p>
            <a:pPr>
              <a:defRPr/>
            </a:pPr>
            <a:r>
              <a:rPr lang="en-US" sz="2135" spc="292" dirty="0">
                <a:solidFill>
                  <a:schemeClr val="bg1"/>
                </a:solidFill>
              </a:rPr>
              <a:t>INTEGRATED DIGITAL COMMUNICATION PLAYER</a:t>
            </a:r>
          </a:p>
        </p:txBody>
      </p:sp>
      <p:pic>
        <p:nvPicPr>
          <p:cNvPr id="13" name="Picture 3" descr="Icon&#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2931" y="1512139"/>
            <a:ext cx="1070490" cy="50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
          <p:cNvGrpSpPr/>
          <p:nvPr/>
        </p:nvGrpSpPr>
        <p:grpSpPr bwMode="auto">
          <a:xfrm>
            <a:off x="1113366" y="3107471"/>
            <a:ext cx="10646834" cy="1581151"/>
            <a:chOff x="1403349" y="2139950"/>
            <a:chExt cx="7985126" cy="1185863"/>
          </a:xfrm>
        </p:grpSpPr>
        <p:sp>
          <p:nvSpPr>
            <p:cNvPr id="15" name="Content Placeholder 5"/>
            <p:cNvSpPr txBox="1">
              <a:spLocks noChangeArrowheads="1"/>
            </p:cNvSpPr>
            <p:nvPr/>
          </p:nvSpPr>
          <p:spPr bwMode="auto">
            <a:xfrm>
              <a:off x="1403349" y="2139950"/>
              <a:ext cx="244792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kumimoji="0" lang="en-US" sz="1400" b="0" i="0" u="none" strike="noStrike" kern="1200" cap="none" spc="0" normalizeH="0" baseline="0" noProof="0" dirty="0">
                  <a:ln>
                    <a:noFill/>
                  </a:ln>
                  <a:solidFill>
                    <a:schemeClr val="bg1"/>
                  </a:solidFill>
                  <a:effectLst/>
                  <a:uLnTx/>
                  <a:uFillTx/>
                  <a:latin typeface="+mj-lt"/>
                </a:rPr>
                <a:t>AI Driven Communication &amp; Collaboration Suite</a:t>
              </a:r>
            </a:p>
            <a:p>
              <a:pPr>
                <a:spcBef>
                  <a:spcPts val="1065"/>
                </a:spcBef>
                <a:buFont typeface="Wingdings" panose="05000000000000000000" pitchFamily="2" charset="2"/>
                <a:buChar char="§"/>
              </a:pPr>
              <a:r>
                <a:rPr lang="en-US" altLang="en-US" sz="1400" dirty="0">
                  <a:solidFill>
                    <a:schemeClr val="bg1"/>
                  </a:solidFill>
                  <a:latin typeface="+mj-lt"/>
                </a:rPr>
                <a:t>CX Value Chain Driven</a:t>
              </a:r>
            </a:p>
            <a:p>
              <a:pPr>
                <a:spcBef>
                  <a:spcPts val="1065"/>
                </a:spcBef>
                <a:buFont typeface="Wingdings" panose="05000000000000000000" pitchFamily="2" charset="2"/>
                <a:buChar char="§"/>
              </a:pPr>
              <a:r>
                <a:rPr lang="en-US" altLang="en-US" sz="1400" dirty="0">
                  <a:solidFill>
                    <a:schemeClr val="bg1"/>
                  </a:solidFill>
                  <a:latin typeface="+mj-lt"/>
                </a:rPr>
                <a:t>One stop shop for Solutions, Infrastructure &amp; Managed Services.</a:t>
              </a:r>
            </a:p>
            <a:p>
              <a:pPr>
                <a:spcBef>
                  <a:spcPts val="1065"/>
                </a:spcBef>
                <a:buFont typeface="Wingdings" panose="05000000000000000000" pitchFamily="2" charset="2"/>
                <a:buChar char="§"/>
              </a:pPr>
              <a:endParaRPr lang="en-IN" altLang="en-US" sz="1400" dirty="0">
                <a:solidFill>
                  <a:schemeClr val="bg1"/>
                </a:solidFill>
                <a:latin typeface="+mj-lt"/>
              </a:endParaRPr>
            </a:p>
          </p:txBody>
        </p:sp>
        <p:sp>
          <p:nvSpPr>
            <p:cNvPr id="16" name="Content Placeholder 5"/>
            <p:cNvSpPr txBox="1">
              <a:spLocks noChangeArrowheads="1"/>
            </p:cNvSpPr>
            <p:nvPr/>
          </p:nvSpPr>
          <p:spPr bwMode="auto">
            <a:xfrm>
              <a:off x="4117973" y="2146300"/>
              <a:ext cx="3384550" cy="93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lang="en-US" altLang="en-US" sz="1400" dirty="0">
                  <a:solidFill>
                    <a:schemeClr val="bg1"/>
                  </a:solidFill>
                  <a:latin typeface="+mj-lt"/>
                </a:rPr>
                <a:t>Multiple OEM agnostic Eco-system</a:t>
              </a:r>
            </a:p>
            <a:p>
              <a:pPr>
                <a:spcBef>
                  <a:spcPts val="1065"/>
                </a:spcBef>
                <a:buFont typeface="Wingdings" panose="05000000000000000000" pitchFamily="2" charset="2"/>
                <a:buChar char="§"/>
              </a:pPr>
              <a:r>
                <a:rPr lang="en-US" altLang="en-US" sz="1400" dirty="0">
                  <a:solidFill>
                    <a:schemeClr val="bg1"/>
                  </a:solidFill>
                  <a:latin typeface="+mj-lt"/>
                </a:rPr>
                <a:t>Omni Channel Communication</a:t>
              </a:r>
            </a:p>
            <a:p>
              <a:pPr>
                <a:spcBef>
                  <a:spcPts val="1065"/>
                </a:spcBef>
                <a:buFont typeface="Wingdings" panose="05000000000000000000" pitchFamily="2" charset="2"/>
                <a:buChar char="§"/>
              </a:pPr>
              <a:r>
                <a:rPr lang="en-US" altLang="en-US" sz="1400" dirty="0" err="1">
                  <a:solidFill>
                    <a:schemeClr val="bg1"/>
                  </a:solidFill>
                  <a:latin typeface="+mj-lt"/>
                </a:rPr>
                <a:t>Opex</a:t>
              </a:r>
              <a:r>
                <a:rPr lang="en-US" altLang="en-US" sz="1400" dirty="0">
                  <a:solidFill>
                    <a:schemeClr val="bg1"/>
                  </a:solidFill>
                  <a:latin typeface="+mj-lt"/>
                </a:rPr>
                <a:t>-Based, Pay as you to Model</a:t>
              </a:r>
            </a:p>
            <a:p>
              <a:pPr>
                <a:spcBef>
                  <a:spcPts val="1065"/>
                </a:spcBef>
                <a:buFont typeface="Wingdings" panose="05000000000000000000" pitchFamily="2" charset="2"/>
                <a:buChar char="§"/>
              </a:pPr>
              <a:r>
                <a:rPr lang="en-US" altLang="en-US" sz="1400" dirty="0">
                  <a:solidFill>
                    <a:schemeClr val="bg1"/>
                  </a:solidFill>
                  <a:latin typeface="+mj-lt"/>
                </a:rPr>
                <a:t>Strong Solutions &amp; Support Team</a:t>
              </a:r>
            </a:p>
          </p:txBody>
        </p:sp>
        <p:sp>
          <p:nvSpPr>
            <p:cNvPr id="17" name="Content Placeholder 5"/>
            <p:cNvSpPr txBox="1">
              <a:spLocks noChangeArrowheads="1"/>
            </p:cNvSpPr>
            <p:nvPr/>
          </p:nvSpPr>
          <p:spPr bwMode="auto">
            <a:xfrm>
              <a:off x="6521450" y="2146300"/>
              <a:ext cx="286702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4630" indent="-214630" defTabSz="1217930">
                <a:lnSpc>
                  <a:spcPct val="90000"/>
                </a:lnSpc>
                <a:spcBef>
                  <a:spcPts val="600"/>
                </a:spcBef>
                <a:buFont typeface="Arial" panose="020B0604020202020204" pitchFamily="34" charset="0"/>
                <a:buChar char="•"/>
                <a:defRPr sz="1600">
                  <a:solidFill>
                    <a:srgbClr val="595959"/>
                  </a:solidFill>
                  <a:latin typeface="Trebuchet MS" panose="020B0603020202020204" pitchFamily="34" charset="0"/>
                </a:defRPr>
              </a:lvl1pPr>
              <a:lvl2pPr marL="757555" indent="-379730" defTabSz="1217930">
                <a:lnSpc>
                  <a:spcPct val="90000"/>
                </a:lnSpc>
                <a:spcBef>
                  <a:spcPts val="600"/>
                </a:spcBef>
                <a:buFont typeface="Arial" panose="020B0604020202020204" pitchFamily="34" charset="0"/>
                <a:buChar char="–"/>
                <a:defRPr sz="1400">
                  <a:solidFill>
                    <a:srgbClr val="595959"/>
                  </a:solidFill>
                  <a:latin typeface="Trebuchet MS" panose="020B0603020202020204" pitchFamily="34" charset="0"/>
                </a:defRPr>
              </a:lvl2pPr>
              <a:lvl3pPr marL="1522730" indent="-303530" defTabSz="1217930">
                <a:lnSpc>
                  <a:spcPct val="90000"/>
                </a:lnSpc>
                <a:spcBef>
                  <a:spcPts val="600"/>
                </a:spcBef>
                <a:buFont typeface="Arial" panose="020B0604020202020204" pitchFamily="34" charset="0"/>
                <a:buChar char="•"/>
                <a:defRPr sz="1200">
                  <a:solidFill>
                    <a:srgbClr val="595959"/>
                  </a:solidFill>
                  <a:latin typeface="Trebuchet MS" panose="020B0603020202020204" pitchFamily="34" charset="0"/>
                </a:defRPr>
              </a:lvl3pPr>
              <a:lvl4pPr marL="21323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4pPr>
              <a:lvl5pPr marL="2741930" indent="-303530" defTabSz="1217930">
                <a:lnSpc>
                  <a:spcPct val="90000"/>
                </a:lnSpc>
                <a:spcBef>
                  <a:spcPts val="600"/>
                </a:spcBef>
                <a:buFont typeface="Arial" panose="020B0604020202020204" pitchFamily="34" charset="0"/>
                <a:buChar char="»"/>
                <a:defRPr sz="1100">
                  <a:solidFill>
                    <a:srgbClr val="595959"/>
                  </a:solidFill>
                  <a:latin typeface="Trebuchet MS" panose="020B0603020202020204" pitchFamily="34" charset="0"/>
                </a:defRPr>
              </a:lvl5pPr>
              <a:lvl6pPr marL="31991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6pPr>
              <a:lvl7pPr marL="36563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7pPr>
              <a:lvl8pPr marL="41135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8pPr>
              <a:lvl9pPr marL="4570730" indent="-303530" defTabSz="1217930" eaLnBrk="0" fontAlgn="base" hangingPunct="0">
                <a:lnSpc>
                  <a:spcPct val="90000"/>
                </a:lnSpc>
                <a:spcBef>
                  <a:spcPts val="600"/>
                </a:spcBef>
                <a:spcAft>
                  <a:spcPct val="0"/>
                </a:spcAft>
                <a:buFont typeface="Arial" panose="020B0604020202020204" pitchFamily="34" charset="0"/>
                <a:buChar char="»"/>
                <a:defRPr sz="1100">
                  <a:solidFill>
                    <a:srgbClr val="595959"/>
                  </a:solidFill>
                  <a:latin typeface="Trebuchet MS" panose="020B0603020202020204" pitchFamily="34" charset="0"/>
                </a:defRPr>
              </a:lvl9pPr>
            </a:lstStyle>
            <a:p>
              <a:pPr>
                <a:spcBef>
                  <a:spcPts val="1065"/>
                </a:spcBef>
                <a:buFont typeface="Wingdings" panose="05000000000000000000" pitchFamily="2" charset="2"/>
                <a:buChar char="§"/>
              </a:pPr>
              <a:r>
                <a:rPr lang="en-US" altLang="en-US" sz="1400" dirty="0">
                  <a:solidFill>
                    <a:schemeClr val="bg1"/>
                  </a:solidFill>
                  <a:latin typeface="+mj-lt"/>
                </a:rPr>
                <a:t>Cloud, Hybrid &amp; On-Premise Models</a:t>
              </a:r>
            </a:p>
            <a:p>
              <a:pPr>
                <a:spcBef>
                  <a:spcPts val="1065"/>
                </a:spcBef>
                <a:buFont typeface="Wingdings" panose="05000000000000000000" pitchFamily="2" charset="2"/>
                <a:buChar char="§"/>
              </a:pPr>
              <a:r>
                <a:rPr lang="en-US" altLang="en-US" sz="1400" dirty="0">
                  <a:solidFill>
                    <a:schemeClr val="bg1"/>
                  </a:solidFill>
                  <a:latin typeface="+mj-lt"/>
                </a:rPr>
                <a:t>Enhanced Workspace Engagement</a:t>
              </a:r>
            </a:p>
            <a:p>
              <a:pPr>
                <a:spcBef>
                  <a:spcPts val="1065"/>
                </a:spcBef>
                <a:buFont typeface="Wingdings" panose="05000000000000000000" pitchFamily="2" charset="2"/>
                <a:buChar char="§"/>
              </a:pPr>
              <a:r>
                <a:rPr lang="en-US" altLang="en-US" sz="1400" dirty="0">
                  <a:solidFill>
                    <a:schemeClr val="bg1"/>
                  </a:solidFill>
                  <a:latin typeface="+mj-lt"/>
                </a:rPr>
                <a:t>Easy Integration with apps with API’s</a:t>
              </a:r>
            </a:p>
            <a:p>
              <a:pPr>
                <a:spcBef>
                  <a:spcPts val="1065"/>
                </a:spcBef>
                <a:buFont typeface="Wingdings" panose="05000000000000000000" pitchFamily="2" charset="2"/>
                <a:buChar char="§"/>
              </a:pPr>
              <a:r>
                <a:rPr lang="en-US" altLang="en-US" sz="1400" dirty="0">
                  <a:solidFill>
                    <a:schemeClr val="bg1"/>
                  </a:solidFill>
                  <a:latin typeface="+mj-lt"/>
                </a:rPr>
                <a:t>Ease of Scale, Speed &amp; Agility</a:t>
              </a:r>
              <a:endParaRPr lang="en-IN" altLang="en-US" sz="1400" dirty="0">
                <a:solidFill>
                  <a:schemeClr val="bg1"/>
                </a:solidFill>
                <a:latin typeface="+mj-lt"/>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2356159" y="5458405"/>
            <a:ext cx="7600028" cy="66678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07">
              <a:spcAft>
                <a:spcPts val="800"/>
              </a:spcAft>
              <a:defRPr/>
            </a:pPr>
            <a:r>
              <a:rPr lang="en-IN" sz="3733"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2274198" y="2462766"/>
            <a:ext cx="7643607" cy="1234149"/>
            <a:chOff x="323850" y="2753261"/>
            <a:chExt cx="8496300" cy="1371828"/>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148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5333" b="1" dirty="0">
                  <a:solidFill>
                    <a:srgbClr val="BED730"/>
                  </a:solidFill>
                  <a:latin typeface="Trebuchet MS"/>
                </a:rPr>
                <a:t>Tried  Tested  Trusted</a:t>
              </a:r>
              <a:endParaRPr lang="en-IN" sz="5333"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467481"/>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286">
                <a:defRPr/>
              </a:pPr>
              <a:r>
                <a:rPr lang="en-US" sz="2133" b="1" dirty="0">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286">
                <a:defRPr/>
              </a:pPr>
              <a:endParaRPr lang="en-IN" sz="1351"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10628791" y="312669"/>
            <a:ext cx="1207143" cy="683955"/>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638003" y="3974990"/>
            <a:ext cx="10915995" cy="1189816"/>
            <a:chOff x="483929" y="2565721"/>
            <a:chExt cx="8186996" cy="892362"/>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71203"/>
              <a:chOff x="444173" y="2556318"/>
              <a:chExt cx="945000" cy="871203"/>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a:t>
                </a:r>
              </a:p>
              <a:p>
                <a:pPr algn="ctr" defTabSz="914309">
                  <a:defRPr/>
                </a:pPr>
                <a:r>
                  <a:rPr lang="en-IN" sz="1000" dirty="0">
                    <a:solidFill>
                      <a:prstClr val="white"/>
                    </a:solidFill>
                    <a:latin typeface="TheSansOffice" panose="020B0503040302060204"/>
                  </a:rPr>
                  <a:t>Infra Services</a:t>
                </a:r>
                <a:endParaRPr lang="en-US" sz="100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63750"/>
              <a:chOff x="5726469" y="2563772"/>
              <a:chExt cx="945000" cy="863749"/>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Digital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63750"/>
              <a:chOff x="6784264" y="2563771"/>
              <a:chExt cx="945000" cy="863750"/>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Industry Apps</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69277"/>
              <a:chOff x="4675343" y="2558244"/>
              <a:chExt cx="945000" cy="869277"/>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 &amp; IT</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56295"/>
              <a:chOff x="2568712" y="2571226"/>
              <a:chExt cx="945000" cy="856295"/>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pt-BR" sz="1000">
                    <a:solidFill>
                      <a:prstClr val="white"/>
                    </a:solidFill>
                    <a:latin typeface="TheSansOffice" panose="020B0503040302060204"/>
                  </a:rPr>
                  <a:t>Data Center</a:t>
                </a:r>
              </a:p>
              <a:p>
                <a:pPr algn="ctr" defTabSz="914309">
                  <a:defRPr/>
                </a:pPr>
                <a:r>
                  <a:rPr lang="pt-BR" sz="1000">
                    <a:solidFill>
                      <a:prstClr val="white"/>
                    </a:solidFill>
                    <a:latin typeface="TheSansOffice" panose="020B0503040302060204"/>
                  </a:rPr>
                  <a:t>Colo Services</a:t>
                </a:r>
                <a:endParaRPr lang="en-US" sz="100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121920" tIns="60960" rIns="121920" bIns="6096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CloudInfinit</a:t>
                </a:r>
                <a:r>
                  <a:rPr lang="en-IN" sz="1000" baseline="30000" dirty="0">
                    <a:solidFill>
                      <a:srgbClr val="BBD42F"/>
                    </a:solidFill>
                    <a:latin typeface="TheSansOffice" panose="020B0503040302060204"/>
                  </a:rPr>
                  <a:t>+AI</a:t>
                </a:r>
                <a:r>
                  <a:rPr lang="en-IN" sz="1000" dirty="0">
                    <a:solidFill>
                      <a:prstClr val="white"/>
                    </a:solidFill>
                    <a:latin typeface="TheSansOffice" panose="020B0503040302060204"/>
                  </a:rPr>
                  <a:t> </a:t>
                </a:r>
              </a:p>
              <a:p>
                <a:pPr algn="ctr" defTabSz="914309">
                  <a:defRPr/>
                </a:pPr>
                <a:r>
                  <a:rPr lang="en-IN" sz="1000" dirty="0">
                    <a:solidFill>
                      <a:prstClr val="white"/>
                    </a:solidFill>
                    <a:latin typeface="TheSansOffice" panose="020B0503040302060204"/>
                  </a:rPr>
                  <a:t>GPU Cloud</a:t>
                </a:r>
                <a:endParaRPr lang="en-US" sz="100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46531"/>
              <a:chOff x="1508631" y="2580990"/>
              <a:chExt cx="945000" cy="846531"/>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Network Digital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39079"/>
              <a:chOff x="7837240" y="2588442"/>
              <a:chExt cx="945000" cy="839079"/>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682">
                  <a:defRPr/>
                </a:pPr>
                <a:endParaRPr lang="en-IN" sz="1351"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0008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09">
                  <a:defRPr/>
                </a:pPr>
                <a:r>
                  <a:rPr lang="en-IN" sz="1000" dirty="0">
                    <a:solidFill>
                      <a:prstClr val="white"/>
                    </a:solidFill>
                    <a:latin typeface="TheSansOffice" panose="020B0503040302060204"/>
                  </a:rPr>
                  <a:t>Security </a:t>
                </a:r>
              </a:p>
              <a:p>
                <a:pPr algn="ctr" defTabSz="914309">
                  <a:defRPr/>
                </a:pPr>
                <a:r>
                  <a:rPr lang="en-IN" sz="1000" dirty="0">
                    <a:solidFill>
                      <a:prstClr val="white"/>
                    </a:solidFill>
                    <a:latin typeface="TheSansOffice" panose="020B0503040302060204"/>
                  </a:rPr>
                  <a:t>Managed Services</a:t>
                </a:r>
                <a:endParaRPr lang="en-US" sz="100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984422" y="992825"/>
            <a:ext cx="10223159" cy="1170308"/>
            <a:chOff x="405362" y="318692"/>
            <a:chExt cx="7667369" cy="877731"/>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Best in </a:t>
              </a:r>
            </a:p>
            <a:p>
              <a:pPr algn="ctr" defTabSz="609539">
                <a:defRPr/>
              </a:pPr>
              <a:r>
                <a:rPr lang="en-US" sz="1067" dirty="0">
                  <a:solidFill>
                    <a:prstClr val="white"/>
                  </a:solidFill>
                  <a:latin typeface="Trebuchet M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155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40">
                <a:defRPr/>
              </a:pPr>
              <a:r>
                <a:rPr lang="en-US" sz="1067" dirty="0">
                  <a:solidFill>
                    <a:prstClr val="white"/>
                  </a:solidFill>
                  <a:latin typeface="Trebuchet MS"/>
                </a:rPr>
                <a:t>India’s 1</a:t>
              </a:r>
              <a:r>
                <a:rPr lang="en-US" sz="1067" baseline="30000" dirty="0">
                  <a:solidFill>
                    <a:prstClr val="white"/>
                  </a:solidFill>
                  <a:latin typeface="Trebuchet MS"/>
                </a:rPr>
                <a:t>st</a:t>
              </a:r>
              <a:r>
                <a:rPr lang="en-US" sz="1067" dirty="0">
                  <a:solidFill>
                    <a:prstClr val="white"/>
                  </a:solidFill>
                  <a:latin typeface="Trebuchet MS"/>
                </a:rPr>
                <a:t> Nvidia </a:t>
              </a:r>
            </a:p>
            <a:p>
              <a:pPr algn="ctr" defTabSz="812740">
                <a:defRPr/>
              </a:pPr>
              <a:r>
                <a:rPr lang="en-US" sz="1067" dirty="0">
                  <a:solidFill>
                    <a:prstClr val="white"/>
                  </a:solidFill>
                  <a:latin typeface="Trebuchet MS"/>
                </a:rPr>
                <a:t>DGX Ready Liquid &amp; </a:t>
              </a:r>
            </a:p>
            <a:p>
              <a:pPr algn="ctr" defTabSz="812740">
                <a:defRPr/>
              </a:pPr>
              <a:r>
                <a:rPr lang="en-US" sz="1067" dirty="0">
                  <a:solidFill>
                    <a:prstClr val="white"/>
                  </a:solidFill>
                  <a:latin typeface="Trebuchet MS"/>
                </a:rPr>
                <a:t>Air Cooled DCs</a:t>
              </a:r>
              <a:endParaRPr lang="en-IN" sz="1067" dirty="0">
                <a:solidFill>
                  <a:prstClr val="white"/>
                </a:solidFill>
                <a:latin typeface="Trebuchet M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15567"/>
            </a:xfrm>
            <a:prstGeom prst="rect">
              <a:avLst/>
            </a:prstGeom>
            <a:noFill/>
          </p:spPr>
          <p:txBody>
            <a:bodyPr wrap="square" rtlCol="0">
              <a:spAutoFit/>
            </a:bodyPr>
            <a:lstStyle/>
            <a:p>
              <a:pPr algn="ctr" defTabSz="914354">
                <a:defRPr/>
              </a:pPr>
              <a:r>
                <a:rPr lang="en-US" sz="1067" dirty="0">
                  <a:solidFill>
                    <a:prstClr val="white"/>
                  </a:solidFill>
                  <a:latin typeface="Trebuchet M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38726"/>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39">
                <a:defRPr/>
              </a:pPr>
              <a:r>
                <a:rPr lang="en-US" sz="1067" dirty="0">
                  <a:solidFill>
                    <a:prstClr val="white"/>
                  </a:solidFill>
                  <a:latin typeface="Trebuchet M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15567"/>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r>
                <a:rPr lang="en-US" sz="1067" dirty="0"/>
                <a:t>CIO Choice 2025 for </a:t>
              </a:r>
            </a:p>
            <a:p>
              <a:r>
                <a:rPr lang="en-US" sz="1067" dirty="0"/>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B968-441A-47D5-9194-539A3F2DDEFE}"/>
              </a:ext>
            </a:extLst>
          </p:cNvPr>
          <p:cNvSpPr>
            <a:spLocks noGrp="1"/>
          </p:cNvSpPr>
          <p:nvPr>
            <p:ph type="title"/>
          </p:nvPr>
        </p:nvSpPr>
        <p:spPr>
          <a:xfrm>
            <a:off x="217761" y="168592"/>
            <a:ext cx="11328200" cy="584765"/>
          </a:xfrm>
        </p:spPr>
        <p:txBody>
          <a:bodyPr/>
          <a:lstStyle/>
          <a:p>
            <a:r>
              <a:rPr lang="en-US"/>
              <a:t>Network Management and Operations scope</a:t>
            </a:r>
            <a:endParaRPr lang="en-IN"/>
          </a:p>
        </p:txBody>
      </p:sp>
      <p:sp>
        <p:nvSpPr>
          <p:cNvPr id="11" name="Oval 10">
            <a:extLst>
              <a:ext uri="{FF2B5EF4-FFF2-40B4-BE49-F238E27FC236}">
                <a16:creationId xmlns:a16="http://schemas.microsoft.com/office/drawing/2014/main" id="{59EF6BA0-1994-4A24-8B0C-A603B195F7AB}"/>
              </a:ext>
            </a:extLst>
          </p:cNvPr>
          <p:cNvSpPr/>
          <p:nvPr/>
        </p:nvSpPr>
        <p:spPr>
          <a:xfrm>
            <a:off x="1718310" y="2131402"/>
            <a:ext cx="1418689" cy="141868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2" name="Oval 11">
            <a:extLst>
              <a:ext uri="{FF2B5EF4-FFF2-40B4-BE49-F238E27FC236}">
                <a16:creationId xmlns:a16="http://schemas.microsoft.com/office/drawing/2014/main" id="{CF5E95C8-F160-47BC-8E98-7BF2EE4C42FD}"/>
              </a:ext>
            </a:extLst>
          </p:cNvPr>
          <p:cNvSpPr/>
          <p:nvPr/>
        </p:nvSpPr>
        <p:spPr>
          <a:xfrm>
            <a:off x="5386660" y="2131402"/>
            <a:ext cx="1418689" cy="1418689"/>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3" name="Oval 12">
            <a:extLst>
              <a:ext uri="{FF2B5EF4-FFF2-40B4-BE49-F238E27FC236}">
                <a16:creationId xmlns:a16="http://schemas.microsoft.com/office/drawing/2014/main" id="{D340C70C-80EC-47CC-B416-8DB20B587BE8}"/>
              </a:ext>
            </a:extLst>
          </p:cNvPr>
          <p:cNvSpPr/>
          <p:nvPr/>
        </p:nvSpPr>
        <p:spPr>
          <a:xfrm>
            <a:off x="9055009" y="2131402"/>
            <a:ext cx="1418689" cy="141868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FDD6043E-57D0-4BC9-9513-3B8B5B5AE00A}"/>
              </a:ext>
            </a:extLst>
          </p:cNvPr>
          <p:cNvSpPr txBox="1"/>
          <p:nvPr/>
        </p:nvSpPr>
        <p:spPr>
          <a:xfrm>
            <a:off x="748612" y="1360147"/>
            <a:ext cx="3358077" cy="576552"/>
          </a:xfrm>
          <a:prstGeom prst="flowChartOffpageConnector">
            <a:avLst/>
          </a:prstGeom>
          <a:solidFill>
            <a:schemeClr val="accent1">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Operations Outsourcing</a:t>
            </a:r>
          </a:p>
        </p:txBody>
      </p:sp>
      <p:sp>
        <p:nvSpPr>
          <p:cNvPr id="15" name="TextBox 14">
            <a:extLst>
              <a:ext uri="{FF2B5EF4-FFF2-40B4-BE49-F238E27FC236}">
                <a16:creationId xmlns:a16="http://schemas.microsoft.com/office/drawing/2014/main" id="{42492FDB-1723-43CE-9E16-0F3A5D1DC63D}"/>
              </a:ext>
            </a:extLst>
          </p:cNvPr>
          <p:cNvSpPr txBox="1"/>
          <p:nvPr/>
        </p:nvSpPr>
        <p:spPr>
          <a:xfrm>
            <a:off x="4416963" y="1360147"/>
            <a:ext cx="3402344" cy="576552"/>
          </a:xfrm>
          <a:prstGeom prst="flowChartOffpageConnector">
            <a:avLst/>
          </a:prstGeom>
          <a:solidFill>
            <a:schemeClr val="accent2">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Consolidation &amp; Operations Outsourcing</a:t>
            </a:r>
          </a:p>
        </p:txBody>
      </p:sp>
      <p:sp>
        <p:nvSpPr>
          <p:cNvPr id="16" name="TextBox 15">
            <a:extLst>
              <a:ext uri="{FF2B5EF4-FFF2-40B4-BE49-F238E27FC236}">
                <a16:creationId xmlns:a16="http://schemas.microsoft.com/office/drawing/2014/main" id="{2B4493FB-CBD6-47AC-B46A-01D09544DE65}"/>
              </a:ext>
            </a:extLst>
          </p:cNvPr>
          <p:cNvSpPr txBox="1"/>
          <p:nvPr/>
        </p:nvSpPr>
        <p:spPr>
          <a:xfrm>
            <a:off x="8085312" y="1360147"/>
            <a:ext cx="3358077" cy="576552"/>
          </a:xfrm>
          <a:prstGeom prst="flowChartOffpageConnector">
            <a:avLst/>
          </a:prstGeom>
          <a:solidFill>
            <a:schemeClr val="accent4">
              <a:lumMod val="40000"/>
              <a:lumOff val="60000"/>
            </a:schemeClr>
          </a:solidFill>
          <a:ln>
            <a:noFill/>
          </a:ln>
          <a:effectLst/>
        </p:spPr>
        <p:txBody>
          <a:bodyPr wrap="square" rtlCol="0" anchor="ctr">
            <a:noAutofit/>
          </a:bodyPr>
          <a:lstStyle/>
          <a:p>
            <a:pPr algn="ctr" defTabSz="1218988">
              <a:defRPr/>
            </a:pPr>
            <a:r>
              <a:rPr lang="en-US" altLang="ko-KR" sz="1600" b="1">
                <a:latin typeface="Roboto" panose="02000000000000000000" pitchFamily="2" charset="0"/>
                <a:ea typeface="Roboto" panose="02000000000000000000" pitchFamily="2" charset="0"/>
                <a:cs typeface="Roboto" panose="02000000000000000000" pitchFamily="2" charset="0"/>
              </a:rPr>
              <a:t>Network Transformation </a:t>
            </a:r>
            <a:br>
              <a:rPr lang="en-US" altLang="ko-KR" sz="1600" b="1">
                <a:latin typeface="Roboto" panose="02000000000000000000" pitchFamily="2" charset="0"/>
                <a:ea typeface="Roboto" panose="02000000000000000000" pitchFamily="2" charset="0"/>
                <a:cs typeface="Roboto" panose="02000000000000000000" pitchFamily="2" charset="0"/>
              </a:rPr>
            </a:br>
            <a:r>
              <a:rPr lang="en-US" altLang="ko-KR" sz="1600" b="1">
                <a:latin typeface="Roboto" panose="02000000000000000000" pitchFamily="2" charset="0"/>
                <a:ea typeface="Roboto" panose="02000000000000000000" pitchFamily="2" charset="0"/>
                <a:cs typeface="Roboto" panose="02000000000000000000" pitchFamily="2" charset="0"/>
              </a:rPr>
              <a:t>&amp; Operations</a:t>
            </a:r>
          </a:p>
        </p:txBody>
      </p:sp>
      <p:graphicFrame>
        <p:nvGraphicFramePr>
          <p:cNvPr id="3" name="Diagram 2">
            <a:extLst>
              <a:ext uri="{FF2B5EF4-FFF2-40B4-BE49-F238E27FC236}">
                <a16:creationId xmlns:a16="http://schemas.microsoft.com/office/drawing/2014/main" id="{9C2BD95A-84FD-AD3A-B017-27E0BD7B138C}"/>
              </a:ext>
            </a:extLst>
          </p:cNvPr>
          <p:cNvGraphicFramePr/>
          <p:nvPr/>
        </p:nvGraphicFramePr>
        <p:xfrm>
          <a:off x="704345" y="3733776"/>
          <a:ext cx="3446609" cy="257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E6AE2F5-E817-DC11-0283-F3CD91CC4884}"/>
              </a:ext>
            </a:extLst>
          </p:cNvPr>
          <p:cNvGraphicFramePr/>
          <p:nvPr/>
        </p:nvGraphicFramePr>
        <p:xfrm>
          <a:off x="4372700" y="3733775"/>
          <a:ext cx="3446609" cy="2576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81B9CEA0-11B1-DC46-F050-7CD867166EE3}"/>
              </a:ext>
            </a:extLst>
          </p:cNvPr>
          <p:cNvGraphicFramePr/>
          <p:nvPr/>
        </p:nvGraphicFramePr>
        <p:xfrm>
          <a:off x="8041050" y="3733775"/>
          <a:ext cx="3446609" cy="11875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 name="Rectangle 28">
            <a:extLst>
              <a:ext uri="{FF2B5EF4-FFF2-40B4-BE49-F238E27FC236}">
                <a16:creationId xmlns:a16="http://schemas.microsoft.com/office/drawing/2014/main" id="{12EFEE7C-DDBA-4CB8-8C0B-808C79D6D4A6}"/>
              </a:ext>
            </a:extLst>
          </p:cNvPr>
          <p:cNvSpPr/>
          <p:nvPr/>
        </p:nvSpPr>
        <p:spPr>
          <a:xfrm>
            <a:off x="3101343" y="2539120"/>
            <a:ext cx="2322588" cy="603253"/>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sp>
        <p:nvSpPr>
          <p:cNvPr id="27" name="Rectangle 28">
            <a:extLst>
              <a:ext uri="{FF2B5EF4-FFF2-40B4-BE49-F238E27FC236}">
                <a16:creationId xmlns:a16="http://schemas.microsoft.com/office/drawing/2014/main" id="{12FB5D17-7973-4CD2-A63C-BDC3033922BB}"/>
              </a:ext>
            </a:extLst>
          </p:cNvPr>
          <p:cNvSpPr/>
          <p:nvPr/>
        </p:nvSpPr>
        <p:spPr>
          <a:xfrm>
            <a:off x="6768077" y="2539120"/>
            <a:ext cx="2322587" cy="603253"/>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2"/>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8">
              <a:defRPr/>
            </a:pPr>
            <a:endParaRPr lang="ko-KR" altLang="en-US" sz="2400">
              <a:solidFill>
                <a:prstClr val="black">
                  <a:lumMod val="75000"/>
                  <a:lumOff val="25000"/>
                </a:prstClr>
              </a:solidFill>
              <a:latin typeface="Roboto" panose="02000000000000000000" pitchFamily="2" charset="0"/>
              <a:cs typeface="Roboto" panose="02000000000000000000" pitchFamily="2" charset="0"/>
            </a:endParaRPr>
          </a:p>
        </p:txBody>
      </p:sp>
      <p:pic>
        <p:nvPicPr>
          <p:cNvPr id="1026" name="Picture 2" descr="Image result for Outsourcing icon">
            <a:extLst>
              <a:ext uri="{FF2B5EF4-FFF2-40B4-BE49-F238E27FC236}">
                <a16:creationId xmlns:a16="http://schemas.microsoft.com/office/drawing/2014/main" id="{7B3C67E0-B556-41ED-B915-881CB9B0C92A}"/>
              </a:ext>
            </a:extLst>
          </p:cNvPr>
          <p:cNvPicPr>
            <a:picLocks noChangeAspect="1" noChangeArrowheads="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43839" y="2356931"/>
            <a:ext cx="967628" cy="967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twork icon">
            <a:extLst>
              <a:ext uri="{FF2B5EF4-FFF2-40B4-BE49-F238E27FC236}">
                <a16:creationId xmlns:a16="http://schemas.microsoft.com/office/drawing/2014/main" id="{4ADB463C-3FFE-4DF7-A1C5-8E6EAAD4E88F}"/>
              </a:ext>
            </a:extLst>
          </p:cNvPr>
          <p:cNvPicPr>
            <a:picLocks noChangeAspect="1" noChangeArrowheads="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1109" y="2344633"/>
            <a:ext cx="979279" cy="9792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work Transformation icon">
            <a:extLst>
              <a:ext uri="{FF2B5EF4-FFF2-40B4-BE49-F238E27FC236}">
                <a16:creationId xmlns:a16="http://schemas.microsoft.com/office/drawing/2014/main" id="{B93676B8-EFAB-4406-A366-15DC3BF75EC1}"/>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254129" y="2330521"/>
            <a:ext cx="1020443" cy="102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6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9560-DDC9-AB6E-BE8C-CF06F7EA51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07E55E8-B3FC-C035-F8D0-A51B978DFC02}"/>
              </a:ext>
            </a:extLst>
          </p:cNvPr>
          <p:cNvSpPr txBox="1">
            <a:spLocks/>
          </p:cNvSpPr>
          <p:nvPr/>
        </p:nvSpPr>
        <p:spPr>
          <a:xfrm>
            <a:off x="432000" y="130943"/>
            <a:ext cx="11328200" cy="400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endParaRPr lang="en-US" sz="2000" spc="300" dirty="0">
              <a:solidFill>
                <a:prstClr val="black">
                  <a:lumMod val="75000"/>
                  <a:lumOff val="25000"/>
                </a:prstClr>
              </a:solidFill>
              <a:latin typeface="Montserrat SemiBold" panose="00000700000000000000" pitchFamily="2" charset="0"/>
            </a:endParaRPr>
          </a:p>
        </p:txBody>
      </p:sp>
      <p:graphicFrame>
        <p:nvGraphicFramePr>
          <p:cNvPr id="2" name="Table 1">
            <a:extLst>
              <a:ext uri="{FF2B5EF4-FFF2-40B4-BE49-F238E27FC236}">
                <a16:creationId xmlns:a16="http://schemas.microsoft.com/office/drawing/2014/main" id="{1537754F-BAB8-962F-5A61-18B3F46DE230}"/>
              </a:ext>
            </a:extLst>
          </p:cNvPr>
          <p:cNvGraphicFramePr>
            <a:graphicFrameLocks noGrp="1"/>
          </p:cNvGraphicFramePr>
          <p:nvPr/>
        </p:nvGraphicFramePr>
        <p:xfrm>
          <a:off x="321453" y="887358"/>
          <a:ext cx="11346017" cy="6115796"/>
        </p:xfrm>
        <a:graphic>
          <a:graphicData uri="http://schemas.openxmlformats.org/drawingml/2006/table">
            <a:tbl>
              <a:tblPr firstRow="1" firstCol="1" bandRow="1"/>
              <a:tblGrid>
                <a:gridCol w="370968">
                  <a:extLst>
                    <a:ext uri="{9D8B030D-6E8A-4147-A177-3AD203B41FA5}">
                      <a16:colId xmlns:a16="http://schemas.microsoft.com/office/drawing/2014/main" val="3052306986"/>
                    </a:ext>
                  </a:extLst>
                </a:gridCol>
                <a:gridCol w="2412000">
                  <a:extLst>
                    <a:ext uri="{9D8B030D-6E8A-4147-A177-3AD203B41FA5}">
                      <a16:colId xmlns:a16="http://schemas.microsoft.com/office/drawing/2014/main" val="2810839944"/>
                    </a:ext>
                  </a:extLst>
                </a:gridCol>
                <a:gridCol w="900000">
                  <a:extLst>
                    <a:ext uri="{9D8B030D-6E8A-4147-A177-3AD203B41FA5}">
                      <a16:colId xmlns:a16="http://schemas.microsoft.com/office/drawing/2014/main" val="4073660656"/>
                    </a:ext>
                  </a:extLst>
                </a:gridCol>
                <a:gridCol w="1173901">
                  <a:extLst>
                    <a:ext uri="{9D8B030D-6E8A-4147-A177-3AD203B41FA5}">
                      <a16:colId xmlns:a16="http://schemas.microsoft.com/office/drawing/2014/main" val="4195676431"/>
                    </a:ext>
                  </a:extLst>
                </a:gridCol>
                <a:gridCol w="1360631">
                  <a:extLst>
                    <a:ext uri="{9D8B030D-6E8A-4147-A177-3AD203B41FA5}">
                      <a16:colId xmlns:a16="http://schemas.microsoft.com/office/drawing/2014/main" val="705625401"/>
                    </a:ext>
                  </a:extLst>
                </a:gridCol>
                <a:gridCol w="1296000">
                  <a:extLst>
                    <a:ext uri="{9D8B030D-6E8A-4147-A177-3AD203B41FA5}">
                      <a16:colId xmlns:a16="http://schemas.microsoft.com/office/drawing/2014/main" val="2248068039"/>
                    </a:ext>
                  </a:extLst>
                </a:gridCol>
                <a:gridCol w="1548000">
                  <a:extLst>
                    <a:ext uri="{9D8B030D-6E8A-4147-A177-3AD203B41FA5}">
                      <a16:colId xmlns:a16="http://schemas.microsoft.com/office/drawing/2014/main" val="3199739746"/>
                    </a:ext>
                  </a:extLst>
                </a:gridCol>
                <a:gridCol w="1024517">
                  <a:extLst>
                    <a:ext uri="{9D8B030D-6E8A-4147-A177-3AD203B41FA5}">
                      <a16:colId xmlns:a16="http://schemas.microsoft.com/office/drawing/2014/main" val="4045445057"/>
                    </a:ext>
                  </a:extLst>
                </a:gridCol>
                <a:gridCol w="1260000">
                  <a:extLst>
                    <a:ext uri="{9D8B030D-6E8A-4147-A177-3AD203B41FA5}">
                      <a16:colId xmlns:a16="http://schemas.microsoft.com/office/drawing/2014/main" val="1341307202"/>
                    </a:ext>
                  </a:extLst>
                </a:gridCol>
              </a:tblGrid>
              <a:tr h="683009">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Customer</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Design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Build / Integration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Managed Services</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Bandwidth Service Provider</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Network Consolidation Transformation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Managed SD-WAN</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DC/DR Network management</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val="3474302831"/>
                  </a:ext>
                </a:extLst>
              </a:tr>
              <a:tr h="270000">
                <a:tc>
                  <a:txBody>
                    <a:bodyPr/>
                    <a:lstStyle/>
                    <a:p>
                      <a:pPr algn="ctr"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Department of Post</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128405398"/>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State Bank of India</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578504782"/>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3</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Bank of India</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079772045"/>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4</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Punjab &amp; Sind Bank</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07253721"/>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5</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Nainital Bank</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1090415044"/>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6</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Pramerica Life Insurance</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470470385"/>
                  </a:ext>
                </a:extLst>
              </a:tr>
              <a:tr h="459489">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7</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Oriental Insurance Company</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3179750582"/>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8</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Max Health Care</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016078099"/>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9</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Shoppers Stop</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2165476744"/>
                  </a:ext>
                </a:extLst>
              </a:tr>
              <a:tr h="270000">
                <a:tc>
                  <a:txBody>
                    <a:bodyPr/>
                    <a:lstStyle/>
                    <a:p>
                      <a:pPr algn="ctr" fontAlgn="ctr">
                        <a:spcBef>
                          <a:spcPts val="0"/>
                        </a:spcBef>
                        <a:spcAft>
                          <a:spcPts val="480"/>
                        </a:spcAft>
                      </a:pPr>
                      <a:r>
                        <a:rPr lang="en-GB" sz="1500" b="1" i="0" u="none" strike="noStrike">
                          <a:solidFill>
                            <a:schemeClr val="bg1"/>
                          </a:solidFill>
                          <a:effectLst/>
                          <a:latin typeface="Arial" panose="020B0604020202020204" pitchFamily="34" charset="0"/>
                        </a:rPr>
                        <a:t>10</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panose="020B0604020202020204" pitchFamily="34" charset="0"/>
                        </a:rPr>
                        <a:t>Gati Ltd</a:t>
                      </a: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extLst>
                  <a:ext uri="{0D108BD9-81ED-4DB2-BD59-A6C34878D82A}">
                    <a16:rowId xmlns:a16="http://schemas.microsoft.com/office/drawing/2014/main" val="3249957385"/>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11</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National Stock Exchange</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52420514"/>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12</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New India Assurance</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753173629"/>
                  </a:ext>
                </a:extLst>
              </a:tr>
              <a:tr h="459489">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13</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Birla Management Centre Services Ltd.</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514691325"/>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14</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IDRBT / IFTAS</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805198348"/>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15</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ICICI Bank Ltd</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85039565"/>
                  </a:ext>
                </a:extLst>
              </a:tr>
              <a:tr h="459489">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16</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United India Insurance Company</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084898220"/>
                  </a:ext>
                </a:extLst>
              </a:tr>
              <a:tr h="270000">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17</a:t>
                      </a:r>
                      <a:endParaRPr lang="en-GB" sz="1500" b="1" i="0" u="none" strike="noStrike">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HDFC Bank</a:t>
                      </a:r>
                      <a:endParaRPr lang="en-GB" sz="1500" b="1" i="0" u="none" strike="noStrike" dirty="0">
                        <a:solidFill>
                          <a:schemeClr val="bg1"/>
                        </a:solidFill>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1500" b="0" i="0" u="none" strike="noStrike" dirty="0">
                        <a:effectLst/>
                        <a:latin typeface="Arial" panose="020B0604020202020204" pitchFamily="34" charset="0"/>
                      </a:endParaRPr>
                    </a:p>
                  </a:txBody>
                  <a:tcPr marL="47305" marR="47305" marT="12449"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924638361"/>
                  </a:ext>
                </a:extLst>
              </a:tr>
            </a:tbl>
          </a:graphicData>
        </a:graphic>
      </p:graphicFrame>
      <p:sp>
        <p:nvSpPr>
          <p:cNvPr id="4" name="Title 3">
            <a:extLst>
              <a:ext uri="{FF2B5EF4-FFF2-40B4-BE49-F238E27FC236}">
                <a16:creationId xmlns:a16="http://schemas.microsoft.com/office/drawing/2014/main" id="{E216D7B5-F344-1734-B670-2190BA920584}"/>
              </a:ext>
            </a:extLst>
          </p:cNvPr>
          <p:cNvSpPr>
            <a:spLocks noGrp="1"/>
          </p:cNvSpPr>
          <p:nvPr>
            <p:ph type="title"/>
          </p:nvPr>
        </p:nvSpPr>
        <p:spPr>
          <a:xfrm>
            <a:off x="432000" y="307871"/>
            <a:ext cx="11328200" cy="502435"/>
          </a:xfrm>
        </p:spPr>
        <p:txBody>
          <a:bodyPr/>
          <a:lstStyle/>
          <a:p>
            <a:r>
              <a:rPr lang="en-US" dirty="0"/>
              <a:t>Our portfolio spread for key customers</a:t>
            </a:r>
          </a:p>
        </p:txBody>
      </p:sp>
    </p:spTree>
    <p:extLst>
      <p:ext uri="{BB962C8B-B14F-4D97-AF65-F5344CB8AC3E}">
        <p14:creationId xmlns:p14="http://schemas.microsoft.com/office/powerpoint/2010/main" val="208347781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56B7D-9963-0DAE-0492-6C6EC3722C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DD922E-D9CD-886C-876C-C343FA5F743D}"/>
              </a:ext>
            </a:extLst>
          </p:cNvPr>
          <p:cNvSpPr>
            <a:spLocks noGrp="1"/>
          </p:cNvSpPr>
          <p:nvPr>
            <p:ph type="title"/>
          </p:nvPr>
        </p:nvSpPr>
        <p:spPr>
          <a:xfrm>
            <a:off x="432000" y="307871"/>
            <a:ext cx="11328200" cy="502435"/>
          </a:xfrm>
        </p:spPr>
        <p:txBody>
          <a:bodyPr/>
          <a:lstStyle/>
          <a:p>
            <a:r>
              <a:rPr lang="en-US" dirty="0"/>
              <a:t>Our portfolio spread for key customers</a:t>
            </a:r>
          </a:p>
        </p:txBody>
      </p:sp>
      <p:graphicFrame>
        <p:nvGraphicFramePr>
          <p:cNvPr id="3" name="Table 2">
            <a:extLst>
              <a:ext uri="{FF2B5EF4-FFF2-40B4-BE49-F238E27FC236}">
                <a16:creationId xmlns:a16="http://schemas.microsoft.com/office/drawing/2014/main" id="{E75C1223-312A-BA55-2861-A1D9A1B0C83D}"/>
              </a:ext>
            </a:extLst>
          </p:cNvPr>
          <p:cNvGraphicFramePr>
            <a:graphicFrameLocks noGrp="1"/>
          </p:cNvGraphicFramePr>
          <p:nvPr/>
        </p:nvGraphicFramePr>
        <p:xfrm>
          <a:off x="283809" y="1077363"/>
          <a:ext cx="11704992" cy="5314720"/>
        </p:xfrm>
        <a:graphic>
          <a:graphicData uri="http://schemas.openxmlformats.org/drawingml/2006/table">
            <a:tbl>
              <a:tblPr firstRow="1" firstCol="1" bandRow="1"/>
              <a:tblGrid>
                <a:gridCol w="370229">
                  <a:extLst>
                    <a:ext uri="{9D8B030D-6E8A-4147-A177-3AD203B41FA5}">
                      <a16:colId xmlns:a16="http://schemas.microsoft.com/office/drawing/2014/main" val="1779577055"/>
                    </a:ext>
                  </a:extLst>
                </a:gridCol>
                <a:gridCol w="3201995">
                  <a:extLst>
                    <a:ext uri="{9D8B030D-6E8A-4147-A177-3AD203B41FA5}">
                      <a16:colId xmlns:a16="http://schemas.microsoft.com/office/drawing/2014/main" val="2175765054"/>
                    </a:ext>
                  </a:extLst>
                </a:gridCol>
                <a:gridCol w="929000">
                  <a:extLst>
                    <a:ext uri="{9D8B030D-6E8A-4147-A177-3AD203B41FA5}">
                      <a16:colId xmlns:a16="http://schemas.microsoft.com/office/drawing/2014/main" val="3430059687"/>
                    </a:ext>
                  </a:extLst>
                </a:gridCol>
                <a:gridCol w="1166761">
                  <a:extLst>
                    <a:ext uri="{9D8B030D-6E8A-4147-A177-3AD203B41FA5}">
                      <a16:colId xmlns:a16="http://schemas.microsoft.com/office/drawing/2014/main" val="1814439121"/>
                    </a:ext>
                  </a:extLst>
                </a:gridCol>
                <a:gridCol w="1029109">
                  <a:extLst>
                    <a:ext uri="{9D8B030D-6E8A-4147-A177-3AD203B41FA5}">
                      <a16:colId xmlns:a16="http://schemas.microsoft.com/office/drawing/2014/main" val="2311182059"/>
                    </a:ext>
                  </a:extLst>
                </a:gridCol>
                <a:gridCol w="1081549">
                  <a:extLst>
                    <a:ext uri="{9D8B030D-6E8A-4147-A177-3AD203B41FA5}">
                      <a16:colId xmlns:a16="http://schemas.microsoft.com/office/drawing/2014/main" val="3405545761"/>
                    </a:ext>
                  </a:extLst>
                </a:gridCol>
                <a:gridCol w="1507612">
                  <a:extLst>
                    <a:ext uri="{9D8B030D-6E8A-4147-A177-3AD203B41FA5}">
                      <a16:colId xmlns:a16="http://schemas.microsoft.com/office/drawing/2014/main" val="2198468638"/>
                    </a:ext>
                  </a:extLst>
                </a:gridCol>
                <a:gridCol w="1127433">
                  <a:extLst>
                    <a:ext uri="{9D8B030D-6E8A-4147-A177-3AD203B41FA5}">
                      <a16:colId xmlns:a16="http://schemas.microsoft.com/office/drawing/2014/main" val="173864435"/>
                    </a:ext>
                  </a:extLst>
                </a:gridCol>
                <a:gridCol w="1291304">
                  <a:extLst>
                    <a:ext uri="{9D8B030D-6E8A-4147-A177-3AD203B41FA5}">
                      <a16:colId xmlns:a16="http://schemas.microsoft.com/office/drawing/2014/main" val="38089567"/>
                    </a:ext>
                  </a:extLst>
                </a:gridCol>
              </a:tblGrid>
              <a:tr h="688251">
                <a:tc>
                  <a:txBody>
                    <a:bodyPr/>
                    <a:lstStyle/>
                    <a:p>
                      <a:pPr marL="0" marR="0" lvl="0" indent="0" algn="ctr" defTabSz="1219018" rtl="0" eaLnBrk="1" fontAlgn="ctr" latinLnBrk="0" hangingPunct="1">
                        <a:lnSpc>
                          <a:spcPct val="100000"/>
                        </a:lnSpc>
                        <a:spcBef>
                          <a:spcPts val="0"/>
                        </a:spcBef>
                        <a:spcAft>
                          <a:spcPts val="480"/>
                        </a:spcAft>
                        <a:buClrTx/>
                        <a:buSzTx/>
                        <a:buFontTx/>
                        <a:buNone/>
                        <a:tabLst/>
                        <a:defRPr/>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a:t>
                      </a:r>
                      <a:endParaRPr kumimoji="0" lang="en-GB" sz="1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l" fontAlgn="ctr">
                        <a:spcBef>
                          <a:spcPts val="0"/>
                        </a:spcBef>
                        <a:spcAft>
                          <a:spcPts val="480"/>
                        </a:spcAft>
                      </a:pPr>
                      <a:r>
                        <a:rPr kumimoji="0" lang="en-GB" sz="1500" b="1" i="0" u="none" strike="noStrike" kern="120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Customer</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Design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Build / Integration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Managed Services</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Bandwidth Service Provider</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Network Consolidation Transformation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kumimoji="0" lang="en-GB" sz="1500" b="1" i="0" u="none" strike="noStrike" kern="1200" cap="none" spc="0" normalizeH="0" baseline="0" noProof="0">
                          <a:ln>
                            <a:noFill/>
                          </a:ln>
                          <a:solidFill>
                            <a:srgbClr val="000000"/>
                          </a:solidFill>
                          <a:effectLst/>
                          <a:uLnTx/>
                          <a:uFillTx/>
                          <a:latin typeface="Arial Nova" panose="020B0504020202020204" pitchFamily="34" charset="0"/>
                          <a:ea typeface="Times New Roman" panose="02020603050405020304" pitchFamily="18" charset="0"/>
                          <a:cs typeface="Calibri Light" panose="020F0302020204030204" pitchFamily="34" charset="0"/>
                        </a:rPr>
                        <a:t>Managed SD-WAN</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tc>
                  <a:txBody>
                    <a:bodyPr/>
                    <a:lstStyle/>
                    <a:p>
                      <a:pPr algn="ctr" fontAlgn="ctr">
                        <a:spcBef>
                          <a:spcPts val="0"/>
                        </a:spcBef>
                        <a:spcAft>
                          <a:spcPts val="480"/>
                        </a:spcAft>
                      </a:pPr>
                      <a:r>
                        <a:rPr lang="en-GB" sz="1500" b="1" i="0" u="none" strike="noStrike">
                          <a:solidFill>
                            <a:srgbClr val="000000"/>
                          </a:solidFill>
                          <a:effectLst/>
                          <a:latin typeface="Arial Nova" panose="020B0504020202020204" pitchFamily="34" charset="0"/>
                          <a:ea typeface="Times New Roman" panose="02020603050405020304" pitchFamily="18" charset="0"/>
                          <a:cs typeface="Calibri Light" panose="020F0302020204030204" pitchFamily="34" charset="0"/>
                        </a:rPr>
                        <a:t>DC/DR Network management</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5574511"/>
                  </a:ext>
                </a:extLst>
              </a:tr>
              <a:tr h="312077">
                <a:tc>
                  <a:txBody>
                    <a:bodyPr/>
                    <a:lstStyle/>
                    <a:p>
                      <a:pPr algn="ctr"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18</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err="1">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Dhanlaxmi</a:t>
                      </a: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 Bank</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425648823"/>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19</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National Insurance Company Ltd.</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621875514"/>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20</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United Bank of India - RRB</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43644151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cs typeface="Calibri Light" panose="020F0302020204030204" pitchFamily="34" charset="0"/>
                        </a:rPr>
                        <a:t>21</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Knowlarity</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884041193"/>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22</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Indian Overseas Bank</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41528543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23</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Oriental Bank of Commerce</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499052786"/>
                  </a:ext>
                </a:extLst>
              </a:tr>
              <a:tr h="464731">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24</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Uttar Pradesh Power Corporation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448396079"/>
                  </a:ext>
                </a:extLst>
              </a:tr>
              <a:tr h="464731">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25</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Uttar Pradesh Co-operative Bank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268166355"/>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26</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Axis Bank Ltd.</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009639394"/>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27</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The Jammu &amp; Kashmir Bank</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031155447"/>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28</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err="1">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Manappuram</a:t>
                      </a: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 Finance Ltd.</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3267911160"/>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29</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Aditya Birla Fashion &amp; Retail</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274121316"/>
                  </a:ext>
                </a:extLst>
              </a:tr>
              <a:tr h="312077">
                <a:tc>
                  <a:txBody>
                    <a:bodyPr/>
                    <a:lstStyle/>
                    <a:p>
                      <a:pPr algn="ctr" fontAlgn="ctr">
                        <a:spcBef>
                          <a:spcPts val="0"/>
                        </a:spcBef>
                        <a:spcAft>
                          <a:spcPts val="480"/>
                        </a:spcAft>
                      </a:pPr>
                      <a:r>
                        <a:rPr lang="en-GB" sz="1500" b="1" i="0" u="none" strike="noStrike">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30</a:t>
                      </a:r>
                      <a:endParaRPr lang="en-GB" sz="3300" b="1" i="0" u="none" strike="noStrike">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l" fontAlgn="ctr">
                        <a:spcBef>
                          <a:spcPts val="0"/>
                        </a:spcBef>
                        <a:spcAft>
                          <a:spcPts val="480"/>
                        </a:spcAft>
                      </a:pPr>
                      <a:r>
                        <a:rPr lang="en-GB" sz="1500" b="1" i="0" u="none" strike="noStrike" dirty="0">
                          <a:solidFill>
                            <a:schemeClr val="bg1"/>
                          </a:solidFill>
                          <a:effectLst/>
                          <a:latin typeface="Arial Nova" panose="020B0504020202020204" pitchFamily="34" charset="0"/>
                          <a:ea typeface="Times New Roman" panose="02020603050405020304" pitchFamily="18" charset="0"/>
                          <a:cs typeface="Calibri Light" panose="020F0302020204030204" pitchFamily="34" charset="0"/>
                        </a:rPr>
                        <a:t>SIS Group Enterprises</a:t>
                      </a:r>
                      <a:endParaRPr lang="en-GB" sz="3300" b="1" i="0" u="none" strike="noStrike" dirty="0">
                        <a:solidFill>
                          <a:schemeClr val="bg1"/>
                        </a:solidFill>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a:solidFill>
                            <a:srgbClr val="000000"/>
                          </a:solidFill>
                          <a:effectLst/>
                          <a:latin typeface="Wingdings" panose="05000000000000000000" pitchFamily="2" charset="2"/>
                          <a:ea typeface="Times New Roman" panose="02020603050405020304" pitchFamily="18" charset="0"/>
                          <a:cs typeface="Arial" panose="020B0604020202020204" pitchFamily="34" charset="0"/>
                        </a:rPr>
                        <a:t>ü</a:t>
                      </a:r>
                      <a:endParaRPr lang="en-GB" sz="3300" b="0" i="0" u="none" strike="noStrike">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DA13"/>
                    </a:solidFill>
                  </a:tcPr>
                </a:tc>
                <a:tc>
                  <a:txBody>
                    <a:bodyPr/>
                    <a:lstStyle/>
                    <a:p>
                      <a:pPr algn="ctr" fontAlgn="ctr">
                        <a:spcBef>
                          <a:spcPts val="0"/>
                        </a:spcBef>
                        <a:spcAft>
                          <a:spcPts val="480"/>
                        </a:spcAft>
                      </a:pPr>
                      <a:r>
                        <a:rPr lang="en-GB" sz="1500" b="0" i="0" u="none" strike="noStrike" dirty="0">
                          <a:solidFill>
                            <a:srgbClr val="000000"/>
                          </a:solidFill>
                          <a:effectLst/>
                          <a:latin typeface="Wingdings" panose="05000000000000000000" pitchFamily="2" charset="2"/>
                          <a:ea typeface="Times New Roman" panose="02020603050405020304" pitchFamily="18" charset="0"/>
                          <a:cs typeface="Calibri Light" panose="020F0302020204030204" pitchFamily="34" charset="0"/>
                        </a:rPr>
                        <a:t>û</a:t>
                      </a:r>
                      <a:endParaRPr lang="en-GB" sz="3300" b="0" i="0" u="none" strike="noStrike" dirty="0">
                        <a:effectLst/>
                        <a:latin typeface="Arial" panose="020B0604020202020204" pitchFamily="34" charset="0"/>
                      </a:endParaRPr>
                    </a:p>
                  </a:txBody>
                  <a:tcPr marL="67227" marR="67227" marT="17691"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noFill/>
                  </a:tcPr>
                </a:tc>
                <a:extLst>
                  <a:ext uri="{0D108BD9-81ED-4DB2-BD59-A6C34878D82A}">
                    <a16:rowId xmlns:a16="http://schemas.microsoft.com/office/drawing/2014/main" val="1156875668"/>
                  </a:ext>
                </a:extLst>
              </a:tr>
            </a:tbl>
          </a:graphicData>
        </a:graphic>
      </p:graphicFrame>
    </p:spTree>
    <p:extLst>
      <p:ext uri="{BB962C8B-B14F-4D97-AF65-F5344CB8AC3E}">
        <p14:creationId xmlns:p14="http://schemas.microsoft.com/office/powerpoint/2010/main" val="29039796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FCF-4B77-4E25-822E-077838653462}"/>
              </a:ext>
            </a:extLst>
          </p:cNvPr>
          <p:cNvSpPr>
            <a:spLocks noGrp="1"/>
          </p:cNvSpPr>
          <p:nvPr>
            <p:ph type="title"/>
          </p:nvPr>
        </p:nvSpPr>
        <p:spPr>
          <a:xfrm>
            <a:off x="432000" y="251321"/>
            <a:ext cx="11328200" cy="584765"/>
          </a:xfrm>
        </p:spPr>
        <p:txBody>
          <a:bodyPr/>
          <a:lstStyle/>
          <a:p>
            <a:r>
              <a:rPr lang="en-US" dirty="0"/>
              <a:t>Key technology partner capabilities</a:t>
            </a:r>
          </a:p>
        </p:txBody>
      </p:sp>
      <p:graphicFrame>
        <p:nvGraphicFramePr>
          <p:cNvPr id="3" name="Diagram 2">
            <a:extLst>
              <a:ext uri="{FF2B5EF4-FFF2-40B4-BE49-F238E27FC236}">
                <a16:creationId xmlns:a16="http://schemas.microsoft.com/office/drawing/2014/main" id="{C6F12863-C879-44E9-EC25-7F620BF0D058}"/>
              </a:ext>
            </a:extLst>
          </p:cNvPr>
          <p:cNvGraphicFramePr/>
          <p:nvPr/>
        </p:nvGraphicFramePr>
        <p:xfrm>
          <a:off x="431800" y="1316566"/>
          <a:ext cx="11328400" cy="480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58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ECC25236-A617-9545-B026-5D2DE8156991}"/>
              </a:ext>
            </a:extLst>
          </p:cNvPr>
          <p:cNvSpPr/>
          <p:nvPr/>
        </p:nvSpPr>
        <p:spPr>
          <a:xfrm rot="5400000">
            <a:off x="1059949"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4" name="Arrow: Pentagon 13">
            <a:extLst>
              <a:ext uri="{FF2B5EF4-FFF2-40B4-BE49-F238E27FC236}">
                <a16:creationId xmlns:a16="http://schemas.microsoft.com/office/drawing/2014/main" id="{874294D4-8CA6-821C-8544-BEE7B8E30469}"/>
              </a:ext>
            </a:extLst>
          </p:cNvPr>
          <p:cNvSpPr/>
          <p:nvPr/>
        </p:nvSpPr>
        <p:spPr>
          <a:xfrm rot="5400000">
            <a:off x="3335687" y="836023"/>
            <a:ext cx="960000" cy="192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5" name="Arrow: Pentagon 14">
            <a:extLst>
              <a:ext uri="{FF2B5EF4-FFF2-40B4-BE49-F238E27FC236}">
                <a16:creationId xmlns:a16="http://schemas.microsoft.com/office/drawing/2014/main" id="{8231189A-85A7-AC7C-6D16-CAF5D26C2BA4}"/>
              </a:ext>
            </a:extLst>
          </p:cNvPr>
          <p:cNvSpPr/>
          <p:nvPr/>
        </p:nvSpPr>
        <p:spPr>
          <a:xfrm rot="5400000">
            <a:off x="5586168"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6" name="Arrow: Pentagon 15">
            <a:extLst>
              <a:ext uri="{FF2B5EF4-FFF2-40B4-BE49-F238E27FC236}">
                <a16:creationId xmlns:a16="http://schemas.microsoft.com/office/drawing/2014/main" id="{DA6DF0F6-5F9B-EC4F-9586-F03447477800}"/>
              </a:ext>
            </a:extLst>
          </p:cNvPr>
          <p:cNvSpPr/>
          <p:nvPr/>
        </p:nvSpPr>
        <p:spPr>
          <a:xfrm rot="5400000">
            <a:off x="7861905" y="836023"/>
            <a:ext cx="960000" cy="192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17" name="Arrow: Pentagon 16">
            <a:extLst>
              <a:ext uri="{FF2B5EF4-FFF2-40B4-BE49-F238E27FC236}">
                <a16:creationId xmlns:a16="http://schemas.microsoft.com/office/drawing/2014/main" id="{5A299E52-4C7E-7D42-69E6-7F4406E4CB9E}"/>
              </a:ext>
            </a:extLst>
          </p:cNvPr>
          <p:cNvSpPr/>
          <p:nvPr/>
        </p:nvSpPr>
        <p:spPr>
          <a:xfrm rot="5400000">
            <a:off x="10144147" y="836023"/>
            <a:ext cx="960000" cy="1920000"/>
          </a:xfrm>
          <a:prstGeom prst="homePlate">
            <a:avLst>
              <a:gd name="adj" fmla="val 25856"/>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8">
              <a:defRPr/>
            </a:pPr>
            <a:endParaRPr lang="en-IN" sz="2400">
              <a:solidFill>
                <a:prstClr val="white"/>
              </a:solidFill>
              <a:latin typeface="TheSansOffice" panose="020B0503040302060204" pitchFamily="34" charset="0"/>
            </a:endParaRPr>
          </a:p>
        </p:txBody>
      </p:sp>
      <p:sp>
        <p:nvSpPr>
          <p:cNvPr id="2" name="Title 1">
            <a:extLst>
              <a:ext uri="{FF2B5EF4-FFF2-40B4-BE49-F238E27FC236}">
                <a16:creationId xmlns:a16="http://schemas.microsoft.com/office/drawing/2014/main" id="{FECEA2E0-6275-6D2D-7F73-E774FE17A41E}"/>
              </a:ext>
            </a:extLst>
          </p:cNvPr>
          <p:cNvSpPr>
            <a:spLocks noGrp="1"/>
          </p:cNvSpPr>
          <p:nvPr>
            <p:ph type="title"/>
          </p:nvPr>
        </p:nvSpPr>
        <p:spPr>
          <a:xfrm>
            <a:off x="432000" y="266708"/>
            <a:ext cx="11328200" cy="584765"/>
          </a:xfrm>
        </p:spPr>
        <p:txBody>
          <a:bodyPr/>
          <a:lstStyle/>
          <a:p>
            <a:r>
              <a:rPr lang="en-US" dirty="0"/>
              <a:t>Skillsets and certifications</a:t>
            </a:r>
            <a:endParaRPr lang="en-IN" dirty="0"/>
          </a:p>
        </p:txBody>
      </p:sp>
      <p:sp>
        <p:nvSpPr>
          <p:cNvPr id="3" name="TextBox 2">
            <a:extLst>
              <a:ext uri="{FF2B5EF4-FFF2-40B4-BE49-F238E27FC236}">
                <a16:creationId xmlns:a16="http://schemas.microsoft.com/office/drawing/2014/main" id="{740F29C9-6250-9328-7E8B-90A52E3D2008}"/>
              </a:ext>
            </a:extLst>
          </p:cNvPr>
          <p:cNvSpPr txBox="1"/>
          <p:nvPr/>
        </p:nvSpPr>
        <p:spPr>
          <a:xfrm>
            <a:off x="579949" y="1536778"/>
            <a:ext cx="1942932" cy="338554"/>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Solutioning </a:t>
            </a:r>
            <a:endParaRPr lang="en-IN" sz="1600" b="1">
              <a:solidFill>
                <a:srgbClr val="BED730"/>
              </a:solidFill>
              <a:latin typeface="Trebuchet MS"/>
              <a:cs typeface="Arial" panose="020B0604020202020204" pitchFamily="34" charset="0"/>
            </a:endParaRPr>
          </a:p>
        </p:txBody>
      </p:sp>
      <p:sp>
        <p:nvSpPr>
          <p:cNvPr id="8" name="TextBox 7">
            <a:extLst>
              <a:ext uri="{FF2B5EF4-FFF2-40B4-BE49-F238E27FC236}">
                <a16:creationId xmlns:a16="http://schemas.microsoft.com/office/drawing/2014/main" id="{FFDDC523-F631-690F-322C-DA9EF317DDB0}"/>
              </a:ext>
            </a:extLst>
          </p:cNvPr>
          <p:cNvSpPr txBox="1"/>
          <p:nvPr/>
        </p:nvSpPr>
        <p:spPr>
          <a:xfrm>
            <a:off x="2878618" y="1536778"/>
            <a:ext cx="1880229" cy="338554"/>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Engineering </a:t>
            </a:r>
            <a:endParaRPr lang="en-IN" sz="1600" b="1">
              <a:solidFill>
                <a:srgbClr val="BED730"/>
              </a:solidFill>
              <a:latin typeface="Trebuchet MS"/>
              <a:cs typeface="Arial" panose="020B0604020202020204" pitchFamily="34" charset="0"/>
            </a:endParaRPr>
          </a:p>
        </p:txBody>
      </p:sp>
      <p:sp>
        <p:nvSpPr>
          <p:cNvPr id="9" name="TextBox 8">
            <a:extLst>
              <a:ext uri="{FF2B5EF4-FFF2-40B4-BE49-F238E27FC236}">
                <a16:creationId xmlns:a16="http://schemas.microsoft.com/office/drawing/2014/main" id="{2241FD7B-B362-013F-6E07-35262D04D499}"/>
              </a:ext>
            </a:extLst>
          </p:cNvPr>
          <p:cNvSpPr txBox="1"/>
          <p:nvPr/>
        </p:nvSpPr>
        <p:spPr>
          <a:xfrm>
            <a:off x="5106167" y="1413667"/>
            <a:ext cx="1907104"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Development / Integrations  </a:t>
            </a:r>
            <a:endParaRPr lang="en-IN" sz="1600" b="1">
              <a:solidFill>
                <a:srgbClr val="BED730"/>
              </a:solidFill>
              <a:latin typeface="Trebuchet MS"/>
              <a:cs typeface="Arial" panose="020B0604020202020204" pitchFamily="34" charset="0"/>
            </a:endParaRPr>
          </a:p>
        </p:txBody>
      </p:sp>
      <p:sp>
        <p:nvSpPr>
          <p:cNvPr id="10" name="TextBox 9">
            <a:extLst>
              <a:ext uri="{FF2B5EF4-FFF2-40B4-BE49-F238E27FC236}">
                <a16:creationId xmlns:a16="http://schemas.microsoft.com/office/drawing/2014/main" id="{E4F30ECB-5832-C7D8-A641-1397E56E5B63}"/>
              </a:ext>
            </a:extLst>
          </p:cNvPr>
          <p:cNvSpPr txBox="1"/>
          <p:nvPr/>
        </p:nvSpPr>
        <p:spPr>
          <a:xfrm>
            <a:off x="7396830" y="1413667"/>
            <a:ext cx="1896652"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Support &amp; </a:t>
            </a:r>
          </a:p>
          <a:p>
            <a:pPr algn="ctr" defTabSz="914354"/>
            <a:r>
              <a:rPr lang="en-US" sz="1600" b="1">
                <a:solidFill>
                  <a:srgbClr val="BED730"/>
                </a:solidFill>
                <a:latin typeface="Trebuchet MS"/>
                <a:cs typeface="Arial" panose="020B0604020202020204" pitchFamily="34" charset="0"/>
              </a:rPr>
              <a:t>Delivery </a:t>
            </a:r>
            <a:endParaRPr lang="en-IN" sz="1600" b="1">
              <a:solidFill>
                <a:srgbClr val="BED730"/>
              </a:solidFill>
              <a:latin typeface="Trebuchet MS"/>
              <a:cs typeface="Arial" panose="020B0604020202020204" pitchFamily="34" charset="0"/>
            </a:endParaRPr>
          </a:p>
        </p:txBody>
      </p:sp>
      <p:sp>
        <p:nvSpPr>
          <p:cNvPr id="11" name="TextBox 10">
            <a:extLst>
              <a:ext uri="{FF2B5EF4-FFF2-40B4-BE49-F238E27FC236}">
                <a16:creationId xmlns:a16="http://schemas.microsoft.com/office/drawing/2014/main" id="{F5511D50-2651-BBAA-8589-6C626063BBF4}"/>
              </a:ext>
            </a:extLst>
          </p:cNvPr>
          <p:cNvSpPr txBox="1"/>
          <p:nvPr/>
        </p:nvSpPr>
        <p:spPr>
          <a:xfrm>
            <a:off x="9687319" y="1413667"/>
            <a:ext cx="1920000" cy="584775"/>
          </a:xfrm>
          <a:prstGeom prst="rect">
            <a:avLst/>
          </a:prstGeom>
          <a:noFill/>
          <a:ln w="19050">
            <a:noFill/>
          </a:ln>
        </p:spPr>
        <p:txBody>
          <a:bodyPr wrap="square" rtlCol="0">
            <a:spAutoFit/>
          </a:bodyPr>
          <a:lstStyle/>
          <a:p>
            <a:pPr algn="ctr" defTabSz="914354"/>
            <a:r>
              <a:rPr lang="en-US" sz="1600" b="1">
                <a:solidFill>
                  <a:srgbClr val="BED730"/>
                </a:solidFill>
                <a:latin typeface="Trebuchet MS"/>
                <a:cs typeface="Arial" panose="020B0604020202020204" pitchFamily="34" charset="0"/>
              </a:rPr>
              <a:t>Trainings &amp; Certifications </a:t>
            </a:r>
            <a:endParaRPr lang="en-IN" sz="1600" b="1">
              <a:solidFill>
                <a:srgbClr val="BED730"/>
              </a:solidFill>
              <a:latin typeface="Trebuchet MS"/>
              <a:cs typeface="Arial" panose="020B0604020202020204" pitchFamily="34" charset="0"/>
            </a:endParaRPr>
          </a:p>
        </p:txBody>
      </p:sp>
      <p:cxnSp>
        <p:nvCxnSpPr>
          <p:cNvPr id="22" name="Straight Connector 21">
            <a:extLst>
              <a:ext uri="{FF2B5EF4-FFF2-40B4-BE49-F238E27FC236}">
                <a16:creationId xmlns:a16="http://schemas.microsoft.com/office/drawing/2014/main" id="{FC58E529-DC98-8B75-19B4-F8A3E1E8B25C}"/>
              </a:ext>
            </a:extLst>
          </p:cNvPr>
          <p:cNvCxnSpPr>
            <a:cxnSpLocks/>
          </p:cNvCxnSpPr>
          <p:nvPr/>
        </p:nvCxnSpPr>
        <p:spPr>
          <a:xfrm flipV="1">
            <a:off x="2673611"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aphicFrame>
        <p:nvGraphicFramePr>
          <p:cNvPr id="18" name="Diagram 17">
            <a:extLst>
              <a:ext uri="{FF2B5EF4-FFF2-40B4-BE49-F238E27FC236}">
                <a16:creationId xmlns:a16="http://schemas.microsoft.com/office/drawing/2014/main" id="{8E338DD9-339C-0737-B578-7D13B414B898}"/>
              </a:ext>
            </a:extLst>
          </p:cNvPr>
          <p:cNvGraphicFramePr/>
          <p:nvPr/>
        </p:nvGraphicFramePr>
        <p:xfrm>
          <a:off x="524327" y="2582369"/>
          <a:ext cx="2031244" cy="2439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565B0811-013C-5875-E9F3-D3D606F607EE}"/>
              </a:ext>
            </a:extLst>
          </p:cNvPr>
          <p:cNvGraphicFramePr/>
          <p:nvPr/>
        </p:nvGraphicFramePr>
        <p:xfrm>
          <a:off x="2800486" y="2582370"/>
          <a:ext cx="2049404" cy="2439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a:extLst>
              <a:ext uri="{FF2B5EF4-FFF2-40B4-BE49-F238E27FC236}">
                <a16:creationId xmlns:a16="http://schemas.microsoft.com/office/drawing/2014/main" id="{2BD013BA-BF37-7F64-F80C-154625430B2C}"/>
              </a:ext>
            </a:extLst>
          </p:cNvPr>
          <p:cNvGraphicFramePr/>
          <p:nvPr/>
        </p:nvGraphicFramePr>
        <p:xfrm>
          <a:off x="5035017" y="2582369"/>
          <a:ext cx="2049404" cy="243908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Diagram 20">
            <a:extLst>
              <a:ext uri="{FF2B5EF4-FFF2-40B4-BE49-F238E27FC236}">
                <a16:creationId xmlns:a16="http://schemas.microsoft.com/office/drawing/2014/main" id="{2CE88F70-6C92-14FD-7C2D-21B2B27CED2C}"/>
              </a:ext>
            </a:extLst>
          </p:cNvPr>
          <p:cNvGraphicFramePr/>
          <p:nvPr/>
        </p:nvGraphicFramePr>
        <p:xfrm>
          <a:off x="7317193" y="2582369"/>
          <a:ext cx="2049407" cy="243908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3" name="Diagram 22">
            <a:extLst>
              <a:ext uri="{FF2B5EF4-FFF2-40B4-BE49-F238E27FC236}">
                <a16:creationId xmlns:a16="http://schemas.microsoft.com/office/drawing/2014/main" id="{BC476174-7ED7-00A0-B667-EE863078F157}"/>
              </a:ext>
            </a:extLst>
          </p:cNvPr>
          <p:cNvGraphicFramePr/>
          <p:nvPr/>
        </p:nvGraphicFramePr>
        <p:xfrm>
          <a:off x="9584520" y="2582369"/>
          <a:ext cx="2086184" cy="243908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5" name="Straight Connector 4">
            <a:extLst>
              <a:ext uri="{FF2B5EF4-FFF2-40B4-BE49-F238E27FC236}">
                <a16:creationId xmlns:a16="http://schemas.microsoft.com/office/drawing/2014/main" id="{E19CF1F0-C9DC-9E76-A851-5109F9A1D479}"/>
              </a:ext>
            </a:extLst>
          </p:cNvPr>
          <p:cNvCxnSpPr>
            <a:cxnSpLocks/>
          </p:cNvCxnSpPr>
          <p:nvPr/>
        </p:nvCxnSpPr>
        <p:spPr>
          <a:xfrm flipV="1">
            <a:off x="4940927"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FEF1DA-3FC2-930E-0534-26CB982212B0}"/>
              </a:ext>
            </a:extLst>
          </p:cNvPr>
          <p:cNvCxnSpPr>
            <a:cxnSpLocks/>
          </p:cNvCxnSpPr>
          <p:nvPr/>
        </p:nvCxnSpPr>
        <p:spPr>
          <a:xfrm flipV="1">
            <a:off x="7208243"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906F1B-94A9-7E66-63B8-8AE6D320CD57}"/>
              </a:ext>
            </a:extLst>
          </p:cNvPr>
          <p:cNvCxnSpPr>
            <a:cxnSpLocks/>
          </p:cNvCxnSpPr>
          <p:nvPr/>
        </p:nvCxnSpPr>
        <p:spPr>
          <a:xfrm flipV="1">
            <a:off x="9475559" y="1316569"/>
            <a:ext cx="0" cy="4993217"/>
          </a:xfrm>
          <a:prstGeom prst="line">
            <a:avLst/>
          </a:prstGeom>
          <a:ln w="317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Rectangle: Top Corners Rounded 3">
            <a:extLst>
              <a:ext uri="{FF2B5EF4-FFF2-40B4-BE49-F238E27FC236}">
                <a16:creationId xmlns:a16="http://schemas.microsoft.com/office/drawing/2014/main" id="{252C9928-FEE3-5A7E-83E6-1AE8E8D09367}"/>
              </a:ext>
            </a:extLst>
          </p:cNvPr>
          <p:cNvSpPr/>
          <p:nvPr/>
        </p:nvSpPr>
        <p:spPr>
          <a:xfrm rot="10800000">
            <a:off x="1740849" y="5475859"/>
            <a:ext cx="8013577" cy="103712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018"/>
            <a:endParaRPr lang="en-IN" sz="2400" dirty="0">
              <a:solidFill>
                <a:prstClr val="white"/>
              </a:solidFill>
              <a:latin typeface="Trebuchet MS"/>
            </a:endParaRPr>
          </a:p>
        </p:txBody>
      </p:sp>
      <p:pic>
        <p:nvPicPr>
          <p:cNvPr id="12" name="Picture 11">
            <a:extLst>
              <a:ext uri="{FF2B5EF4-FFF2-40B4-BE49-F238E27FC236}">
                <a16:creationId xmlns:a16="http://schemas.microsoft.com/office/drawing/2014/main" id="{E3738649-4B69-4D0E-F732-66BB3200A7FF}"/>
              </a:ext>
            </a:extLst>
          </p:cNvPr>
          <p:cNvPicPr>
            <a:picLocks noChangeAspect="1"/>
          </p:cNvPicPr>
          <p:nvPr/>
        </p:nvPicPr>
        <p:blipFill>
          <a:blip r:embed="rId28"/>
          <a:stretch>
            <a:fillRect/>
          </a:stretch>
        </p:blipFill>
        <p:spPr>
          <a:xfrm>
            <a:off x="2060266" y="5614577"/>
            <a:ext cx="723165" cy="759688"/>
          </a:xfrm>
          <a:prstGeom prst="rect">
            <a:avLst/>
          </a:prstGeom>
        </p:spPr>
      </p:pic>
      <p:pic>
        <p:nvPicPr>
          <p:cNvPr id="24" name="Picture 2" descr="http://www.bylight.com/wp-content/uploads/iso-200001.png">
            <a:extLst>
              <a:ext uri="{FF2B5EF4-FFF2-40B4-BE49-F238E27FC236}">
                <a16:creationId xmlns:a16="http://schemas.microsoft.com/office/drawing/2014/main" id="{09EEF692-90CF-A3C2-FD49-89BA86BA451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94051" y="5644039"/>
            <a:ext cx="723693" cy="700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urbanitsolutions.co.uk/wp-content/uploads/2017/09/ISO-27001-Logo.png">
            <a:extLst>
              <a:ext uri="{FF2B5EF4-FFF2-40B4-BE49-F238E27FC236}">
                <a16:creationId xmlns:a16="http://schemas.microsoft.com/office/drawing/2014/main" id="{00A3AF32-3187-CAD9-410E-83226D2659A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8365" y="5651190"/>
            <a:ext cx="781764" cy="6864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ctl.io/assets/images/compliance/SOC1.png">
            <a:extLst>
              <a:ext uri="{FF2B5EF4-FFF2-40B4-BE49-F238E27FC236}">
                <a16:creationId xmlns:a16="http://schemas.microsoft.com/office/drawing/2014/main" id="{07DD6434-5475-E5E8-91EF-C1F61D0A0EB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220748" y="5664606"/>
            <a:ext cx="720507" cy="6596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cashlessindia.gov.in/theme/images/cert-in.png">
            <a:extLst>
              <a:ext uri="{FF2B5EF4-FFF2-40B4-BE49-F238E27FC236}">
                <a16:creationId xmlns:a16="http://schemas.microsoft.com/office/drawing/2014/main" id="{5D4BD8EE-2FCF-CAA7-9C49-029E22C48133}"/>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5648" b="35938"/>
          <a:stretch/>
        </p:blipFill>
        <p:spPr bwMode="auto">
          <a:xfrm>
            <a:off x="6251875" y="5823941"/>
            <a:ext cx="1599972" cy="340964"/>
          </a:xfrm>
          <a:prstGeom prst="rect">
            <a:avLst/>
          </a:prstGeom>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A513FCE-E182-7617-11B1-908D966CA533}"/>
              </a:ext>
            </a:extLst>
          </p:cNvPr>
          <p:cNvPicPr>
            <a:picLocks noChangeAspect="1"/>
          </p:cNvPicPr>
          <p:nvPr/>
        </p:nvPicPr>
        <p:blipFill>
          <a:blip r:embed="rId33"/>
          <a:stretch>
            <a:fillRect/>
          </a:stretch>
        </p:blipFill>
        <p:spPr>
          <a:xfrm>
            <a:off x="8162468" y="5754539"/>
            <a:ext cx="1299185" cy="479765"/>
          </a:xfrm>
          <a:prstGeom prst="rect">
            <a:avLst/>
          </a:prstGeom>
        </p:spPr>
      </p:pic>
    </p:spTree>
    <p:extLst>
      <p:ext uri="{BB962C8B-B14F-4D97-AF65-F5344CB8AC3E}">
        <p14:creationId xmlns:p14="http://schemas.microsoft.com/office/powerpoint/2010/main" val="4234717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a:xfrm>
            <a:off x="432000" y="266710"/>
            <a:ext cx="11328200" cy="584765"/>
          </a:xfrm>
        </p:spPr>
        <p:txBody>
          <a:bodyPr/>
          <a:lstStyle/>
          <a:p>
            <a:r>
              <a:rPr lang="en-IN" dirty="0"/>
              <a:t>MANAGED NETWORK Digital SERVICES Capabilities</a:t>
            </a:r>
          </a:p>
        </p:txBody>
      </p:sp>
      <p:pic>
        <p:nvPicPr>
          <p:cNvPr id="4" name="Content Placeholder 4">
            <a:extLst>
              <a:ext uri="{FF2B5EF4-FFF2-40B4-BE49-F238E27FC236}">
                <a16:creationId xmlns:a16="http://schemas.microsoft.com/office/drawing/2014/main" id="{2E1C278A-5079-E51F-2D0C-6C63ABA8DD81}"/>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734" y="2328333"/>
            <a:ext cx="7230533" cy="3473451"/>
          </a:xfrm>
          <a:prstGeom prst="rect">
            <a:avLst/>
          </a:prstGeom>
        </p:spPr>
      </p:pic>
      <p:grpSp>
        <p:nvGrpSpPr>
          <p:cNvPr id="24" name="Group 23">
            <a:extLst>
              <a:ext uri="{FF2B5EF4-FFF2-40B4-BE49-F238E27FC236}">
                <a16:creationId xmlns:a16="http://schemas.microsoft.com/office/drawing/2014/main" id="{B001C0A1-52FC-1686-95BA-62F2E08EB7F8}"/>
              </a:ext>
            </a:extLst>
          </p:cNvPr>
          <p:cNvGrpSpPr/>
          <p:nvPr/>
        </p:nvGrpSpPr>
        <p:grpSpPr>
          <a:xfrm>
            <a:off x="432001" y="1316570"/>
            <a:ext cx="11328200" cy="811865"/>
            <a:chOff x="475835" y="1156926"/>
            <a:chExt cx="11210819" cy="828429"/>
          </a:xfrm>
        </p:grpSpPr>
        <p:sp>
          <p:nvSpPr>
            <p:cNvPr id="3" name="Rectangle: Rounded Corners 2">
              <a:extLst>
                <a:ext uri="{FF2B5EF4-FFF2-40B4-BE49-F238E27FC236}">
                  <a16:creationId xmlns:a16="http://schemas.microsoft.com/office/drawing/2014/main" id="{56E7D3A3-A8D9-3EB6-FA98-B90548A11DDF}"/>
                </a:ext>
              </a:extLst>
            </p:cNvPr>
            <p:cNvSpPr/>
            <p:nvPr/>
          </p:nvSpPr>
          <p:spPr>
            <a:xfrm>
              <a:off x="475835"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Large Project Experience</a:t>
              </a:r>
              <a:endParaRPr lang="en-IN" sz="1600" dirty="0">
                <a:solidFill>
                  <a:prstClr val="black"/>
                </a:solidFill>
                <a:latin typeface="Trebuchet MS"/>
                <a:ea typeface="Roboto" panose="02000000000000000000" pitchFamily="2" charset="0"/>
                <a:cs typeface="Roboto" panose="02000000000000000000" pitchFamily="2" charset="0"/>
              </a:endParaRPr>
            </a:p>
          </p:txBody>
        </p:sp>
        <p:sp>
          <p:nvSpPr>
            <p:cNvPr id="6" name="Rectangle: Rounded Corners 5">
              <a:extLst>
                <a:ext uri="{FF2B5EF4-FFF2-40B4-BE49-F238E27FC236}">
                  <a16:creationId xmlns:a16="http://schemas.microsoft.com/office/drawing/2014/main" id="{E97AE585-8EEB-94AB-AFAA-64AD69A74684}"/>
                </a:ext>
              </a:extLst>
            </p:cNvPr>
            <p:cNvSpPr/>
            <p:nvPr/>
          </p:nvSpPr>
          <p:spPr>
            <a:xfrm>
              <a:off x="2748630"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Extensive Skillsets</a:t>
              </a:r>
            </a:p>
          </p:txBody>
        </p:sp>
        <p:sp>
          <p:nvSpPr>
            <p:cNvPr id="7" name="Rectangle: Rounded Corners 6">
              <a:extLst>
                <a:ext uri="{FF2B5EF4-FFF2-40B4-BE49-F238E27FC236}">
                  <a16:creationId xmlns:a16="http://schemas.microsoft.com/office/drawing/2014/main" id="{1890727D-DB3E-6BE0-1967-6630E6CD8EA2}"/>
                </a:ext>
              </a:extLst>
            </p:cNvPr>
            <p:cNvSpPr/>
            <p:nvPr/>
          </p:nvSpPr>
          <p:spPr>
            <a:xfrm>
              <a:off x="5021425"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Advanced Network Tools &amp; Integration</a:t>
              </a:r>
            </a:p>
          </p:txBody>
        </p:sp>
        <p:sp>
          <p:nvSpPr>
            <p:cNvPr id="8" name="Rectangle: Rounded Corners 7">
              <a:extLst>
                <a:ext uri="{FF2B5EF4-FFF2-40B4-BE49-F238E27FC236}">
                  <a16:creationId xmlns:a16="http://schemas.microsoft.com/office/drawing/2014/main" id="{F82F432D-4424-6794-2624-6C1E5F9E805B}"/>
                </a:ext>
              </a:extLst>
            </p:cNvPr>
            <p:cNvSpPr/>
            <p:nvPr/>
          </p:nvSpPr>
          <p:spPr>
            <a:xfrm>
              <a:off x="7281802"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Constant Innovation</a:t>
              </a:r>
            </a:p>
          </p:txBody>
        </p:sp>
        <p:sp>
          <p:nvSpPr>
            <p:cNvPr id="14" name="Rectangle: Rounded Corners 13">
              <a:extLst>
                <a:ext uri="{FF2B5EF4-FFF2-40B4-BE49-F238E27FC236}">
                  <a16:creationId xmlns:a16="http://schemas.microsoft.com/office/drawing/2014/main" id="{A6E1034D-0539-08A3-2046-6EBE0BC84076}"/>
                </a:ext>
              </a:extLst>
            </p:cNvPr>
            <p:cNvSpPr/>
            <p:nvPr/>
          </p:nvSpPr>
          <p:spPr>
            <a:xfrm>
              <a:off x="9529761" y="1156926"/>
              <a:ext cx="2156893" cy="828429"/>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dirty="0">
                  <a:solidFill>
                    <a:prstClr val="black"/>
                  </a:solidFill>
                  <a:latin typeface="Trebuchet MS"/>
                  <a:ea typeface="Roboto" panose="02000000000000000000" pitchFamily="2" charset="0"/>
                  <a:cs typeface="Roboto" panose="02000000000000000000" pitchFamily="2" charset="0"/>
                </a:rPr>
                <a:t>Technology Partnerships</a:t>
              </a:r>
            </a:p>
          </p:txBody>
        </p:sp>
      </p:grpSp>
      <p:sp>
        <p:nvSpPr>
          <p:cNvPr id="9" name="Title 1">
            <a:extLst>
              <a:ext uri="{FF2B5EF4-FFF2-40B4-BE49-F238E27FC236}">
                <a16:creationId xmlns:a16="http://schemas.microsoft.com/office/drawing/2014/main" id="{66872083-0087-74C0-26F4-EC2D1896BD41}"/>
              </a:ext>
            </a:extLst>
          </p:cNvPr>
          <p:cNvSpPr txBox="1">
            <a:spLocks/>
          </p:cNvSpPr>
          <p:nvPr/>
        </p:nvSpPr>
        <p:spPr>
          <a:xfrm>
            <a:off x="3869655" y="5999979"/>
            <a:ext cx="4452693" cy="61961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08">
              <a:defRPr/>
            </a:pPr>
            <a:r>
              <a:rPr lang="en-US" sz="1600" b="1" dirty="0">
                <a:solidFill>
                  <a:srgbClr val="BED730"/>
                </a:solidFill>
                <a:latin typeface="Trebuchet MS"/>
              </a:rPr>
              <a:t>Sify in </a:t>
            </a:r>
          </a:p>
          <a:p>
            <a:pPr algn="ctr" defTabSz="1219108">
              <a:defRPr/>
            </a:pPr>
            <a:r>
              <a:rPr lang="en-US" sz="1333" b="1" dirty="0">
                <a:solidFill>
                  <a:prstClr val="white"/>
                </a:solidFill>
                <a:latin typeface="Trebuchet MS"/>
              </a:rPr>
              <a:t>Gartner’s Magic Quadrant for </a:t>
            </a:r>
          </a:p>
          <a:p>
            <a:pPr algn="ctr" defTabSz="1219108">
              <a:defRPr/>
            </a:pPr>
            <a:r>
              <a:rPr lang="en-US" sz="1333" b="1" dirty="0">
                <a:solidFill>
                  <a:prstClr val="white"/>
                </a:solidFill>
                <a:latin typeface="Trebuchet MS"/>
              </a:rPr>
              <a:t>Managed Network Services 2024</a:t>
            </a:r>
            <a:endParaRPr lang="en-IN" sz="1333" b="1" dirty="0">
              <a:solidFill>
                <a:prstClr val="white"/>
              </a:solidFill>
              <a:latin typeface="Trebuchet MS"/>
            </a:endParaRPr>
          </a:p>
        </p:txBody>
      </p:sp>
      <p:sp>
        <p:nvSpPr>
          <p:cNvPr id="11" name="TextBox 10">
            <a:extLst>
              <a:ext uri="{FF2B5EF4-FFF2-40B4-BE49-F238E27FC236}">
                <a16:creationId xmlns:a16="http://schemas.microsoft.com/office/drawing/2014/main" id="{5AF65614-5106-E9CA-172B-F47F6C2B3947}"/>
              </a:ext>
            </a:extLst>
          </p:cNvPr>
          <p:cNvSpPr txBox="1"/>
          <p:nvPr/>
        </p:nvSpPr>
        <p:spPr>
          <a:xfrm>
            <a:off x="4510490" y="2898593"/>
            <a:ext cx="1194957" cy="379656"/>
          </a:xfrm>
          <a:prstGeom prst="rect">
            <a:avLst/>
          </a:prstGeom>
          <a:solidFill>
            <a:srgbClr val="EF6048"/>
          </a:solidFill>
        </p:spPr>
        <p:txBody>
          <a:bodyPr wrap="square" rtlCol="0">
            <a:spAutoFit/>
          </a:bodyPr>
          <a:lstStyle/>
          <a:p>
            <a:pPr defTabSz="914377"/>
            <a:r>
              <a:rPr lang="en-US" sz="1867" b="1" dirty="0">
                <a:solidFill>
                  <a:prstClr val="white"/>
                </a:solidFill>
                <a:latin typeface="Trebuchet MS"/>
              </a:rPr>
              <a:t>1 Lakh+</a:t>
            </a:r>
            <a:endParaRPr lang="en-IN" sz="1867" b="1" dirty="0">
              <a:solidFill>
                <a:prstClr val="white"/>
              </a:solidFill>
              <a:latin typeface="Trebuchet MS"/>
            </a:endParaRPr>
          </a:p>
        </p:txBody>
      </p:sp>
    </p:spTree>
    <p:extLst>
      <p:ext uri="{BB962C8B-B14F-4D97-AF65-F5344CB8AC3E}">
        <p14:creationId xmlns:p14="http://schemas.microsoft.com/office/powerpoint/2010/main" val="37051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21"/>
          <p:cNvSpPr/>
          <p:nvPr/>
        </p:nvSpPr>
        <p:spPr>
          <a:xfrm rot="5400000">
            <a:off x="531540" y="1161335"/>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6" name="Pentagon 22"/>
          <p:cNvSpPr/>
          <p:nvPr/>
        </p:nvSpPr>
        <p:spPr>
          <a:xfrm rot="5400000">
            <a:off x="34211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8" name="Pentagon 23"/>
          <p:cNvSpPr/>
          <p:nvPr/>
        </p:nvSpPr>
        <p:spPr>
          <a:xfrm rot="5400000">
            <a:off x="63107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10" name="Pentagon 24"/>
          <p:cNvSpPr/>
          <p:nvPr/>
        </p:nvSpPr>
        <p:spPr>
          <a:xfrm rot="5400000">
            <a:off x="9200340" y="1161333"/>
            <a:ext cx="2448000" cy="2640000"/>
          </a:xfrm>
          <a:prstGeom prst="homePlate">
            <a:avLst>
              <a:gd name="adj" fmla="val 22447"/>
            </a:avLst>
          </a:prstGeom>
          <a:solidFill>
            <a:srgbClr val="10253F">
              <a:alpha val="8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11" name="Rectangle 10"/>
          <p:cNvSpPr/>
          <p:nvPr/>
        </p:nvSpPr>
        <p:spPr>
          <a:xfrm>
            <a:off x="0" y="5448099"/>
            <a:ext cx="12192000" cy="638624"/>
          </a:xfrm>
          <a:prstGeom prst="rect">
            <a:avLst/>
          </a:prstGeom>
          <a:solidFill>
            <a:srgbClr val="BFD7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black"/>
              </a:solidFill>
              <a:latin typeface="Trebuchet MS" panose="020B0603020202020204"/>
            </a:endParaRPr>
          </a:p>
        </p:txBody>
      </p:sp>
      <p:graphicFrame>
        <p:nvGraphicFramePr>
          <p:cNvPr id="12" name="Diagram 11"/>
          <p:cNvGraphicFramePr/>
          <p:nvPr/>
        </p:nvGraphicFramePr>
        <p:xfrm>
          <a:off x="985959" y="4956792"/>
          <a:ext cx="10466784" cy="393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471106" y="5563501"/>
            <a:ext cx="11328399" cy="523220"/>
          </a:xfrm>
          <a:prstGeom prst="rect">
            <a:avLst/>
          </a:prstGeom>
          <a:noFill/>
        </p:spPr>
        <p:txBody>
          <a:bodyPr wrap="square" rtlCol="0">
            <a:spAutoFit/>
          </a:bodyPr>
          <a:lstStyle/>
          <a:p>
            <a:pPr algn="ctr" defTabSz="1219200"/>
            <a:r>
              <a:rPr lang="en-IN" sz="1400" dirty="0">
                <a:solidFill>
                  <a:prstClr val="black"/>
                </a:solidFill>
                <a:latin typeface="Trebuchet MS" panose="020B0603020202020204" pitchFamily="34" charset="0"/>
              </a:rPr>
              <a:t>Expertise across Network, Security, Cloud Communication, and IoT, fortified by the innovative capabilities of Sify's Service Delivery Platform, constitutes an unparalleled value proposition</a:t>
            </a:r>
            <a:endParaRPr lang="en-US" sz="1400" dirty="0">
              <a:solidFill>
                <a:prstClr val="black"/>
              </a:solidFill>
              <a:latin typeface="Trebuchet MS" panose="020B0603020202020204" pitchFamily="34" charset="0"/>
            </a:endParaRPr>
          </a:p>
        </p:txBody>
      </p:sp>
      <p:sp>
        <p:nvSpPr>
          <p:cNvPr id="14" name="TextBox 13"/>
          <p:cNvSpPr txBox="1"/>
          <p:nvPr/>
        </p:nvSpPr>
        <p:spPr>
          <a:xfrm>
            <a:off x="4361487" y="4593090"/>
            <a:ext cx="3469029" cy="338554"/>
          </a:xfrm>
          <a:prstGeom prst="rect">
            <a:avLst/>
          </a:prstGeom>
          <a:noFill/>
        </p:spPr>
        <p:txBody>
          <a:bodyPr wrap="square" rtlCol="0">
            <a:spAutoFit/>
          </a:bodyPr>
          <a:lstStyle>
            <a:defPPr>
              <a:defRPr lang="en-US"/>
            </a:defPPr>
            <a:lvl1pPr algn="ctr">
              <a:defRPr sz="1200" b="1">
                <a:solidFill>
                  <a:srgbClr val="BFD72F"/>
                </a:solidFill>
              </a:defRPr>
            </a:lvl1pPr>
          </a:lstStyle>
          <a:p>
            <a:pPr defTabSz="1219200"/>
            <a:r>
              <a:rPr lang="en-US" sz="1600" dirty="0">
                <a:latin typeface="Trebuchet MS" panose="020B0603020202020204"/>
              </a:rPr>
              <a:t>Core Capabilities</a:t>
            </a:r>
          </a:p>
        </p:txBody>
      </p:sp>
      <p:sp>
        <p:nvSpPr>
          <p:cNvPr id="15" name="TextBox 14"/>
          <p:cNvSpPr txBox="1"/>
          <p:nvPr/>
        </p:nvSpPr>
        <p:spPr>
          <a:xfrm>
            <a:off x="4361487" y="3733710"/>
            <a:ext cx="3469029" cy="338554"/>
          </a:xfrm>
          <a:prstGeom prst="rect">
            <a:avLst/>
          </a:prstGeom>
          <a:noFill/>
        </p:spPr>
        <p:txBody>
          <a:bodyPr wrap="square" rtlCol="0">
            <a:spAutoFit/>
          </a:bodyPr>
          <a:lstStyle>
            <a:defPPr>
              <a:defRPr lang="en-US"/>
            </a:defPPr>
            <a:lvl1pPr algn="ctr">
              <a:defRPr sz="1200" b="1">
                <a:solidFill>
                  <a:schemeClr val="accent2"/>
                </a:solidFill>
              </a:defRPr>
            </a:lvl1pPr>
          </a:lstStyle>
          <a:p>
            <a:pPr defTabSz="1219200"/>
            <a:r>
              <a:rPr lang="en-US" sz="1600" dirty="0">
                <a:solidFill>
                  <a:srgbClr val="BFD72F"/>
                </a:solidFill>
                <a:latin typeface="Trebuchet MS" panose="020B0603020202020204"/>
              </a:rPr>
              <a:t>Service Delivery Platform</a:t>
            </a:r>
          </a:p>
        </p:txBody>
      </p:sp>
      <p:graphicFrame>
        <p:nvGraphicFramePr>
          <p:cNvPr id="16" name="Diagram 15"/>
          <p:cNvGraphicFramePr/>
          <p:nvPr/>
        </p:nvGraphicFramePr>
        <p:xfrm>
          <a:off x="1999105" y="4087359"/>
          <a:ext cx="7897371" cy="4960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7" name="Straight Connector 16"/>
          <p:cNvCxnSpPr/>
          <p:nvPr/>
        </p:nvCxnSpPr>
        <p:spPr>
          <a:xfrm>
            <a:off x="1720329" y="3705333"/>
            <a:ext cx="8721675" cy="0"/>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1484068" y="3059808"/>
            <a:ext cx="480000" cy="480000"/>
          </a:xfrm>
          <a:prstGeom prst="ellipse">
            <a:avLst/>
          </a:prstGeom>
          <a:blipFill>
            <a:blip r:embed="rId12" cstate="print">
              <a:extLst>
                <a:ext uri="{28A0092B-C50C-407E-A947-70E740481C1C}">
                  <a14:useLocalDpi xmlns:a14="http://schemas.microsoft.com/office/drawing/2010/main" val="0"/>
                </a:ext>
              </a:extLst>
            </a:blip>
            <a:srcRect/>
            <a:stretch>
              <a:fillRect l="-1000" r="-1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19" name="Oval 18"/>
          <p:cNvSpPr>
            <a:spLocks noChangeAspect="1"/>
          </p:cNvSpPr>
          <p:nvPr/>
        </p:nvSpPr>
        <p:spPr>
          <a:xfrm>
            <a:off x="7298519" y="3063568"/>
            <a:ext cx="480000" cy="480000"/>
          </a:xfrm>
          <a:prstGeom prst="ellipse">
            <a:avLst/>
          </a:prstGeom>
          <a:blipFill>
            <a:blip r:embed="rId13" cstate="print">
              <a:extLst>
                <a:ext uri="{28A0092B-C50C-407E-A947-70E740481C1C}">
                  <a14:useLocalDpi xmlns:a14="http://schemas.microsoft.com/office/drawing/2010/main" val="0"/>
                </a:ext>
              </a:extLst>
            </a:blip>
            <a:srcRect/>
            <a:stretch>
              <a:fillRect l="-49000" r="-49000"/>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20" name="Oval 19"/>
          <p:cNvSpPr>
            <a:spLocks noChangeAspect="1"/>
          </p:cNvSpPr>
          <p:nvPr/>
        </p:nvSpPr>
        <p:spPr>
          <a:xfrm>
            <a:off x="10205743" y="3066373"/>
            <a:ext cx="480000" cy="480000"/>
          </a:xfrm>
          <a:prstGeom prst="ellipse">
            <a:avLst/>
          </a:prstGeom>
          <a:blipFill>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sp>
        <p:nvSpPr>
          <p:cNvPr id="21" name="TextBox 20"/>
          <p:cNvSpPr txBox="1"/>
          <p:nvPr/>
        </p:nvSpPr>
        <p:spPr>
          <a:xfrm>
            <a:off x="431801" y="1257334"/>
            <a:ext cx="2577059" cy="318100"/>
          </a:xfrm>
          <a:prstGeom prst="rect">
            <a:avLst/>
          </a:prstGeom>
          <a:noFill/>
        </p:spPr>
        <p:txBody>
          <a:bodyPr wrap="square" rtlCol="0">
            <a:spAutoFit/>
          </a:bodyPr>
          <a:lstStyle/>
          <a:p>
            <a:pPr algn="ctr" defTabSz="1219200"/>
            <a:r>
              <a:rPr lang="en-US" sz="1465" b="1" dirty="0">
                <a:solidFill>
                  <a:srgbClr val="BFD72F"/>
                </a:solidFill>
                <a:latin typeface="Trebuchet MS" panose="020B0603020202020204"/>
              </a:rPr>
              <a:t>Network Transformation</a:t>
            </a:r>
            <a:endParaRPr lang="en-IN" sz="1465" b="1" dirty="0">
              <a:solidFill>
                <a:srgbClr val="BFD72F"/>
              </a:solidFill>
              <a:latin typeface="Trebuchet MS" panose="020B0603020202020204"/>
            </a:endParaRPr>
          </a:p>
        </p:txBody>
      </p:sp>
      <p:sp>
        <p:nvSpPr>
          <p:cNvPr id="22" name="TextBox 21"/>
          <p:cNvSpPr txBox="1"/>
          <p:nvPr/>
        </p:nvSpPr>
        <p:spPr>
          <a:xfrm>
            <a:off x="471106" y="1611433"/>
            <a:ext cx="2564903" cy="1241815"/>
          </a:xfrm>
          <a:prstGeom prst="rect">
            <a:avLst/>
          </a:prstGeom>
          <a:noFill/>
        </p:spPr>
        <p:txBody>
          <a:bodyPr wrap="square" rtlCol="0">
            <a:spAutoFit/>
          </a:bodyPr>
          <a:lstStyle/>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SDWAN</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Campus / Branch Network</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Data Centre Network</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Managed Cyber Security</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Network Observability</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Automation, Orchestration &amp; AIOps</a:t>
            </a:r>
          </a:p>
          <a:p>
            <a:pPr marL="122555" indent="-122555" defTabSz="1219200">
              <a:buFont typeface="Arial" panose="020B0604020202020204" pitchFamily="34" charset="0"/>
              <a:buChar char="•"/>
            </a:pPr>
            <a:r>
              <a:rPr lang="en-IN" sz="1065" dirty="0">
                <a:solidFill>
                  <a:prstClr val="white">
                    <a:lumMod val="95000"/>
                  </a:prstClr>
                </a:solidFill>
                <a:latin typeface="Trebuchet MS" panose="020B0603020202020204"/>
              </a:rPr>
              <a:t>NFV/ NFVI</a:t>
            </a:r>
          </a:p>
        </p:txBody>
      </p:sp>
      <p:sp>
        <p:nvSpPr>
          <p:cNvPr id="23" name="TextBox 22"/>
          <p:cNvSpPr txBox="1"/>
          <p:nvPr/>
        </p:nvSpPr>
        <p:spPr>
          <a:xfrm>
            <a:off x="3353860" y="1257334"/>
            <a:ext cx="2577059" cy="318100"/>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Secure WAN Edge</a:t>
            </a:r>
          </a:p>
        </p:txBody>
      </p:sp>
      <p:sp>
        <p:nvSpPr>
          <p:cNvPr id="24" name="TextBox 23"/>
          <p:cNvSpPr txBox="1"/>
          <p:nvPr/>
        </p:nvSpPr>
        <p:spPr>
          <a:xfrm>
            <a:off x="3586640" y="1611436"/>
            <a:ext cx="2351633" cy="1241815"/>
          </a:xfrm>
          <a:prstGeom prst="rect">
            <a:avLst/>
          </a:prstGeom>
          <a:noFill/>
        </p:spPr>
        <p:txBody>
          <a:bodyPr wrap="square" rtlCol="0">
            <a:spAutoFit/>
          </a:bodyPr>
          <a:lstStyle/>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SASE</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Secure SD-WAN</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Cloud Managed Wi-Fi</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Managed DDOS</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Firewall As a Service</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Remote VPN</a:t>
            </a:r>
          </a:p>
          <a:p>
            <a:pPr marL="179705" indent="-179705" defTabSz="1219200">
              <a:buFont typeface="Arial" panose="020B0604020202020204" pitchFamily="34" charset="0"/>
              <a:buChar char="•"/>
            </a:pPr>
            <a:r>
              <a:rPr lang="en-IN" sz="1065" dirty="0">
                <a:solidFill>
                  <a:prstClr val="white">
                    <a:lumMod val="95000"/>
                  </a:prstClr>
                </a:solidFill>
                <a:latin typeface="Trebuchet MS" panose="020B0603020202020204"/>
              </a:rPr>
              <a:t>uCPE</a:t>
            </a:r>
          </a:p>
        </p:txBody>
      </p:sp>
      <p:sp>
        <p:nvSpPr>
          <p:cNvPr id="25" name="TextBox 24"/>
          <p:cNvSpPr txBox="1"/>
          <p:nvPr/>
        </p:nvSpPr>
        <p:spPr>
          <a:xfrm>
            <a:off x="6232717" y="1257333"/>
            <a:ext cx="2577059" cy="543867"/>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Cloud communication &amp; collaboration</a:t>
            </a:r>
          </a:p>
        </p:txBody>
      </p:sp>
      <p:sp>
        <p:nvSpPr>
          <p:cNvPr id="26" name="TextBox 25"/>
          <p:cNvSpPr txBox="1"/>
          <p:nvPr/>
        </p:nvSpPr>
        <p:spPr>
          <a:xfrm>
            <a:off x="6486510" y="1848602"/>
            <a:ext cx="2351633" cy="1406026"/>
          </a:xfrm>
          <a:prstGeom prst="rect">
            <a:avLst/>
          </a:prstGeom>
          <a:noFill/>
        </p:spPr>
        <p:txBody>
          <a:bodyPr wrap="square" rtlCol="0">
            <a:spAutoFit/>
          </a:bodyPr>
          <a:lstStyle/>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UCaaS</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CCaaS</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CPaaS – Omnichannel</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Platforms ( on-prem / hosted )</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Microsoft Teams</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Zoom workplace</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Cisco Webex</a:t>
            </a:r>
          </a:p>
          <a:p>
            <a:pPr marL="360045" lvl="2" indent="-122555" defTabSz="1219200">
              <a:buFont typeface="Courier New" panose="02070309020205020404" pitchFamily="49" charset="0"/>
              <a:buChar char="o"/>
            </a:pPr>
            <a:endParaRPr lang="en-IN" sz="1065" dirty="0">
              <a:solidFill>
                <a:prstClr val="white">
                  <a:lumMod val="95000"/>
                </a:prstClr>
              </a:solidFill>
              <a:latin typeface="Trebuchet MS" panose="020B0603020202020204"/>
            </a:endParaRPr>
          </a:p>
        </p:txBody>
      </p:sp>
      <p:sp>
        <p:nvSpPr>
          <p:cNvPr id="27" name="TextBox 26"/>
          <p:cNvSpPr txBox="1"/>
          <p:nvPr/>
        </p:nvSpPr>
        <p:spPr>
          <a:xfrm>
            <a:off x="9159937" y="1257334"/>
            <a:ext cx="2577059" cy="318100"/>
          </a:xfrm>
          <a:prstGeom prst="rect">
            <a:avLst/>
          </a:prstGeom>
          <a:noFill/>
        </p:spPr>
        <p:txBody>
          <a:bodyPr wrap="square" rtlCol="0">
            <a:spAutoFit/>
          </a:bodyPr>
          <a:lstStyle/>
          <a:p>
            <a:pPr algn="ctr" defTabSz="1219200"/>
            <a:r>
              <a:rPr lang="en-IN" sz="1465" b="1" dirty="0">
                <a:solidFill>
                  <a:srgbClr val="BFD72F"/>
                </a:solidFill>
                <a:latin typeface="Trebuchet MS" panose="020B0603020202020204"/>
              </a:rPr>
              <a:t>Mobility &amp; IOT</a:t>
            </a:r>
          </a:p>
        </p:txBody>
      </p:sp>
      <p:sp>
        <p:nvSpPr>
          <p:cNvPr id="28" name="TextBox 27"/>
          <p:cNvSpPr txBox="1"/>
          <p:nvPr/>
        </p:nvSpPr>
        <p:spPr>
          <a:xfrm>
            <a:off x="9378901" y="1611435"/>
            <a:ext cx="2351633" cy="1077603"/>
          </a:xfrm>
          <a:prstGeom prst="rect">
            <a:avLst/>
          </a:prstGeom>
          <a:noFill/>
        </p:spPr>
        <p:txBody>
          <a:bodyPr wrap="square" rtlCol="0">
            <a:spAutoFit/>
          </a:bodyPr>
          <a:lstStyle/>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Private 5G</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Mobile Edge Compute</a:t>
            </a:r>
          </a:p>
          <a:p>
            <a:pPr marL="122555" indent="-114300" defTabSz="1219200">
              <a:buFont typeface="Arial" panose="020B0604020202020204" pitchFamily="34" charset="0"/>
              <a:buChar char="•"/>
            </a:pPr>
            <a:r>
              <a:rPr lang="en-IN" sz="1065" dirty="0">
                <a:solidFill>
                  <a:prstClr val="white">
                    <a:lumMod val="95000"/>
                  </a:prstClr>
                </a:solidFill>
                <a:latin typeface="Trebuchet MS" panose="020B0603020202020204"/>
              </a:rPr>
              <a:t>IOT Solutions</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IOT Connect</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IT/OT Security</a:t>
            </a:r>
          </a:p>
          <a:p>
            <a:pPr marL="360045" lvl="2" indent="-122555" defTabSz="1219200">
              <a:buFont typeface="Courier New" panose="02070309020205020404" pitchFamily="49" charset="0"/>
              <a:buChar char="o"/>
            </a:pPr>
            <a:r>
              <a:rPr lang="en-IN" sz="1065" dirty="0">
                <a:solidFill>
                  <a:prstClr val="white">
                    <a:lumMod val="95000"/>
                  </a:prstClr>
                </a:solidFill>
                <a:latin typeface="Trebuchet MS" panose="020B0603020202020204"/>
              </a:rPr>
              <a:t>IOT Applications</a:t>
            </a:r>
          </a:p>
        </p:txBody>
      </p:sp>
      <p:grpSp>
        <p:nvGrpSpPr>
          <p:cNvPr id="29" name="Group 28"/>
          <p:cNvGrpSpPr/>
          <p:nvPr/>
        </p:nvGrpSpPr>
        <p:grpSpPr>
          <a:xfrm>
            <a:off x="4409743" y="3007947"/>
            <a:ext cx="480000" cy="480000"/>
            <a:chOff x="3726703" y="2402062"/>
            <a:chExt cx="360000" cy="360000"/>
          </a:xfrm>
        </p:grpSpPr>
        <p:sp>
          <p:nvSpPr>
            <p:cNvPr id="30" name="Oval 29"/>
            <p:cNvSpPr>
              <a:spLocks noChangeAspect="1"/>
            </p:cNvSpPr>
            <p:nvPr/>
          </p:nvSpPr>
          <p:spPr>
            <a:xfrm>
              <a:off x="3726703" y="2402062"/>
              <a:ext cx="360000" cy="36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Trebuchet MS" panose="020B0603020202020204"/>
              </a:endParaRPr>
            </a:p>
          </p:txBody>
        </p:sp>
        <p:sp>
          <p:nvSpPr>
            <p:cNvPr id="31" name="Oval 30"/>
            <p:cNvSpPr>
              <a:spLocks noChangeAspect="1"/>
            </p:cNvSpPr>
            <p:nvPr/>
          </p:nvSpPr>
          <p:spPr>
            <a:xfrm>
              <a:off x="3763691" y="2436202"/>
              <a:ext cx="286024" cy="286024"/>
            </a:xfrm>
            <a:prstGeom prst="ellipse">
              <a:avLst/>
            </a:prstGeom>
            <a:blipFill>
              <a:blip r:embed="rId15">
                <a:lum bright="70000" contrast="-70000"/>
              </a:blip>
              <a:srcRect/>
              <a:stretch>
                <a:fillRect/>
              </a:stretch>
            </a:blip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1219200"/>
              <a:endParaRPr lang="en-US" sz="2400" dirty="0">
                <a:solidFill>
                  <a:prstClr val="black">
                    <a:hueOff val="0"/>
                    <a:satOff val="0"/>
                    <a:lumOff val="0"/>
                    <a:alphaOff val="0"/>
                  </a:prstClr>
                </a:solidFill>
                <a:latin typeface="Trebuchet MS" panose="020B0603020202020204"/>
              </a:endParaRPr>
            </a:p>
          </p:txBody>
        </p:sp>
      </p:grpSp>
      <p:sp>
        <p:nvSpPr>
          <p:cNvPr id="32" name="Title 3"/>
          <p:cNvSpPr>
            <a:spLocks noGrp="1"/>
          </p:cNvSpPr>
          <p:nvPr>
            <p:ph type="title"/>
          </p:nvPr>
        </p:nvSpPr>
        <p:spPr/>
        <p:txBody>
          <a:bodyPr/>
          <a:lstStyle/>
          <a:p>
            <a:r>
              <a:rPr lang="en-IN" dirty="0"/>
              <a:t>Network Digital Services Portfolio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delivery platform</a:t>
            </a:r>
          </a:p>
        </p:txBody>
      </p:sp>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8970" y="1316171"/>
            <a:ext cx="10121628" cy="5100507"/>
          </a:xfrm>
          <a:prstGeom prst="rect">
            <a:avLst/>
          </a:prstGeom>
        </p:spPr>
      </p:pic>
      <p:sp>
        <p:nvSpPr>
          <p:cNvPr id="12" name="TextBox 11"/>
          <p:cNvSpPr txBox="1"/>
          <p:nvPr/>
        </p:nvSpPr>
        <p:spPr>
          <a:xfrm>
            <a:off x="7324392" y="1316567"/>
            <a:ext cx="3936584" cy="2616101"/>
          </a:xfrm>
          <a:prstGeom prst="rect">
            <a:avLst/>
          </a:prstGeom>
          <a:noFill/>
          <a:ln>
            <a:noFill/>
          </a:ln>
        </p:spPr>
        <p:txBody>
          <a:bodyPr wrap="square" rtlCol="0">
            <a:spAutoFit/>
          </a:bodyPr>
          <a:lstStyle/>
          <a:p>
            <a:pPr defTabSz="609600">
              <a:spcBef>
                <a:spcPts val="800"/>
              </a:spcBef>
            </a:pPr>
            <a:r>
              <a:rPr lang="en-US" sz="1200" b="1" dirty="0">
                <a:solidFill>
                  <a:srgbClr val="BED730"/>
                </a:solidFill>
                <a:latin typeface="Trebuchet MS" panose="020B0603020202020204"/>
              </a:rPr>
              <a:t>Automation &amp; AI Driven </a:t>
            </a:r>
          </a:p>
          <a:p>
            <a:pPr marL="361950" indent="-125095" defTabSz="609600">
              <a:buFont typeface="Arial" panose="020B0604020202020204" pitchFamily="34" charset="0"/>
              <a:buChar char="•"/>
            </a:pPr>
            <a:r>
              <a:rPr lang="en-US" sz="1200" dirty="0">
                <a:solidFill>
                  <a:prstClr val="white"/>
                </a:solidFill>
                <a:latin typeface="Trebuchet MS" panose="020B0603020202020204"/>
              </a:rPr>
              <a:t>Incident Co-relation, Diagnostics Bots, Service Provisioning, Predictive Insights &amp; AIOps</a:t>
            </a:r>
          </a:p>
          <a:p>
            <a:pPr defTabSz="609600">
              <a:spcBef>
                <a:spcPts val="800"/>
              </a:spcBef>
            </a:pPr>
            <a:r>
              <a:rPr lang="en-US" sz="1200" b="1" dirty="0">
                <a:solidFill>
                  <a:srgbClr val="BED730"/>
                </a:solidFill>
                <a:latin typeface="Trebuchet MS" panose="020B0603020202020204"/>
              </a:rPr>
              <a:t>Network Observability</a:t>
            </a:r>
          </a:p>
          <a:p>
            <a:pPr marL="361950" indent="-125095" defTabSz="609600">
              <a:buFont typeface="Arial" panose="020B0604020202020204" pitchFamily="34" charset="0"/>
              <a:buChar char="•"/>
            </a:pPr>
            <a:r>
              <a:rPr lang="en-US" sz="1200" dirty="0">
                <a:solidFill>
                  <a:prstClr val="white"/>
                </a:solidFill>
                <a:latin typeface="Trebuchet MS" panose="020B0603020202020204"/>
              </a:rPr>
              <a:t>End to End visibility:  Topology, Service Relationship &amp; End user experience</a:t>
            </a:r>
          </a:p>
          <a:p>
            <a:pPr defTabSz="609600">
              <a:spcBef>
                <a:spcPts val="800"/>
              </a:spcBef>
            </a:pPr>
            <a:r>
              <a:rPr lang="en-US" sz="1200" b="1" dirty="0">
                <a:solidFill>
                  <a:srgbClr val="BED730"/>
                </a:solidFill>
                <a:latin typeface="Trebuchet MS" panose="020B0603020202020204"/>
              </a:rPr>
              <a:t>Customer Experience </a:t>
            </a:r>
          </a:p>
          <a:p>
            <a:pPr marL="361950" indent="-125095" defTabSz="609600">
              <a:buFont typeface="Arial" panose="020B0604020202020204" pitchFamily="34" charset="0"/>
              <a:buChar char="•"/>
            </a:pPr>
            <a:r>
              <a:rPr lang="en-US" sz="1200" dirty="0">
                <a:solidFill>
                  <a:prstClr val="white"/>
                </a:solidFill>
                <a:latin typeface="Trebuchet MS" panose="020B0603020202020204"/>
              </a:rPr>
              <a:t>Aakash provides intuitive Analytics, Inventory &amp; Self Service</a:t>
            </a:r>
          </a:p>
          <a:p>
            <a:pPr defTabSz="609600">
              <a:spcBef>
                <a:spcPts val="800"/>
              </a:spcBef>
            </a:pPr>
            <a:r>
              <a:rPr lang="en-US" sz="1200" b="1" dirty="0">
                <a:solidFill>
                  <a:srgbClr val="BED730"/>
                </a:solidFill>
                <a:latin typeface="Trebuchet MS" panose="020B0603020202020204"/>
              </a:rPr>
              <a:t>Tools Integration</a:t>
            </a:r>
          </a:p>
          <a:p>
            <a:pPr marL="361950" indent="-125095" defTabSz="609600">
              <a:buFont typeface="Arial" panose="020B0604020202020204" pitchFamily="34" charset="0"/>
              <a:buChar char="•"/>
            </a:pPr>
            <a:r>
              <a:rPr lang="en-US" sz="1200" dirty="0">
                <a:solidFill>
                  <a:prstClr val="white"/>
                </a:solidFill>
                <a:latin typeface="Trebuchet MS" panose="020B0603020202020204"/>
              </a:rPr>
              <a:t>Multi Vendor NMS, EMS &amp; Controllers. E-Bonding with key Telco’s &amp; OEM’s ITSM tools</a:t>
            </a:r>
          </a:p>
        </p:txBody>
      </p:sp>
      <p:sp>
        <p:nvSpPr>
          <p:cNvPr id="5" name="TextBox 4"/>
          <p:cNvSpPr txBox="1"/>
          <p:nvPr/>
        </p:nvSpPr>
        <p:spPr>
          <a:xfrm>
            <a:off x="2686260" y="2143644"/>
            <a:ext cx="931147" cy="194990"/>
          </a:xfrm>
          <a:prstGeom prst="rect">
            <a:avLst/>
          </a:prstGeom>
          <a:solidFill>
            <a:srgbClr val="FDEADA"/>
          </a:solidFill>
        </p:spPr>
        <p:txBody>
          <a:bodyPr wrap="square" rtlCol="0">
            <a:spAutoFit/>
          </a:bodyPr>
          <a:lstStyle/>
          <a:p>
            <a:pPr algn="ctr" defTabSz="609600"/>
            <a:r>
              <a:rPr lang="en-US" sz="665" dirty="0">
                <a:solidFill>
                  <a:prstClr val="black"/>
                </a:solidFill>
                <a:latin typeface="Trebuchet MS" panose="020B0603020202020204"/>
              </a:rPr>
              <a:t>ITSM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INTELLIGENCE – AI OPS</a:t>
            </a:r>
            <a:endParaRPr lang="en-IN" dirty="0"/>
          </a:p>
        </p:txBody>
      </p:sp>
      <p:sp>
        <p:nvSpPr>
          <p:cNvPr id="4" name="Rectangle 3">
            <a:extLst>
              <a:ext uri="{FF2B5EF4-FFF2-40B4-BE49-F238E27FC236}">
                <a16:creationId xmlns:a16="http://schemas.microsoft.com/office/drawing/2014/main" id="{B2C9A5D5-A519-68B9-5D62-FB7E43F9A11E}"/>
              </a:ext>
            </a:extLst>
          </p:cNvPr>
          <p:cNvSpPr/>
          <p:nvPr/>
        </p:nvSpPr>
        <p:spPr>
          <a:xfrm>
            <a:off x="4596277" y="5370825"/>
            <a:ext cx="7163924"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9" name="Rounded Rectangle 8">
            <a:extLst>
              <a:ext uri="{FF2B5EF4-FFF2-40B4-BE49-F238E27FC236}">
                <a16:creationId xmlns:a16="http://schemas.microsoft.com/office/drawing/2014/main" id="{B15AE334-19BE-B5DE-81BA-DF50AD1DC937}"/>
              </a:ext>
            </a:extLst>
          </p:cNvPr>
          <p:cNvSpPr/>
          <p:nvPr/>
        </p:nvSpPr>
        <p:spPr bwMode="auto">
          <a:xfrm>
            <a:off x="5391836"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0" name="Rounded Rectangle 9">
            <a:extLst>
              <a:ext uri="{FF2B5EF4-FFF2-40B4-BE49-F238E27FC236}">
                <a16:creationId xmlns:a16="http://schemas.microsoft.com/office/drawing/2014/main" id="{F576C3A9-A3D4-50A4-4821-50243CCE5393}"/>
              </a:ext>
            </a:extLst>
          </p:cNvPr>
          <p:cNvSpPr/>
          <p:nvPr/>
        </p:nvSpPr>
        <p:spPr bwMode="auto">
          <a:xfrm>
            <a:off x="7430445"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1" name="Rounded Rectangle 10">
            <a:extLst>
              <a:ext uri="{FF2B5EF4-FFF2-40B4-BE49-F238E27FC236}">
                <a16:creationId xmlns:a16="http://schemas.microsoft.com/office/drawing/2014/main" id="{A97BF149-C20E-C000-98E1-EF5586133DBC}"/>
              </a:ext>
            </a:extLst>
          </p:cNvPr>
          <p:cNvSpPr/>
          <p:nvPr/>
        </p:nvSpPr>
        <p:spPr bwMode="auto">
          <a:xfrm>
            <a:off x="9469055"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pic>
        <p:nvPicPr>
          <p:cNvPr id="15" name="Picture 14">
            <a:extLst>
              <a:ext uri="{FF2B5EF4-FFF2-40B4-BE49-F238E27FC236}">
                <a16:creationId xmlns:a16="http://schemas.microsoft.com/office/drawing/2014/main" id="{0EA92D54-C7D3-1EEE-E41F-214AB40F4202}"/>
              </a:ext>
            </a:extLst>
          </p:cNvPr>
          <p:cNvPicPr>
            <a:picLocks noChangeAspect="1"/>
          </p:cNvPicPr>
          <p:nvPr/>
        </p:nvPicPr>
        <p:blipFill>
          <a:blip r:embed="rId2"/>
          <a:stretch>
            <a:fillRect/>
          </a:stretch>
        </p:blipFill>
        <p:spPr>
          <a:xfrm>
            <a:off x="3932679" y="1027993"/>
            <a:ext cx="4982109" cy="266848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8B16562-8D33-F0F8-EAE1-1D60D62392EF}"/>
              </a:ext>
            </a:extLst>
          </p:cNvPr>
          <p:cNvSpPr txBox="1"/>
          <p:nvPr/>
        </p:nvSpPr>
        <p:spPr>
          <a:xfrm>
            <a:off x="9055101" y="1916265"/>
            <a:ext cx="2705100" cy="646331"/>
          </a:xfrm>
          <a:prstGeom prst="rect">
            <a:avLst/>
          </a:prstGeom>
          <a:noFill/>
        </p:spPr>
        <p:txBody>
          <a:bodyPr wrap="square">
            <a:spAutoFit/>
          </a:bodyPr>
          <a:lstStyle/>
          <a:p>
            <a:pPr defTabSz="914377">
              <a:defRPr/>
            </a:pPr>
            <a:r>
              <a:rPr lang="en-US" b="1" dirty="0">
                <a:solidFill>
                  <a:prstClr val="white"/>
                </a:solidFill>
                <a:latin typeface="Trebuchet MS" panose="020B0703020202090204" pitchFamily="34" charset="0"/>
                <a:cs typeface="Arial" panose="020B0604020202020204" pitchFamily="34" charset="0"/>
              </a:rPr>
              <a:t>Event Correlation &amp;</a:t>
            </a:r>
          </a:p>
          <a:p>
            <a:pPr defTabSz="914377">
              <a:defRPr/>
            </a:pPr>
            <a:r>
              <a:rPr lang="en-US" b="1" dirty="0">
                <a:solidFill>
                  <a:prstClr val="white"/>
                </a:solidFill>
                <a:latin typeface="Trebuchet MS" panose="020B0703020202090204" pitchFamily="34" charset="0"/>
                <a:cs typeface="Arial" panose="020B0604020202020204" pitchFamily="34" charset="0"/>
              </a:rPr>
              <a:t>Noise Reduction</a:t>
            </a:r>
            <a:endParaRPr lang="en-IN" dirty="0">
              <a:solidFill>
                <a:prstClr val="white"/>
              </a:solidFill>
              <a:latin typeface="Trebuchet MS" panose="020B0703020202090204" pitchFamily="34" charset="0"/>
            </a:endParaRPr>
          </a:p>
        </p:txBody>
      </p:sp>
      <p:grpSp>
        <p:nvGrpSpPr>
          <p:cNvPr id="5" name="Group 4">
            <a:extLst>
              <a:ext uri="{FF2B5EF4-FFF2-40B4-BE49-F238E27FC236}">
                <a16:creationId xmlns:a16="http://schemas.microsoft.com/office/drawing/2014/main" id="{0DDEFBB0-584C-16E5-6C0C-D0DEC954FE35}"/>
              </a:ext>
            </a:extLst>
          </p:cNvPr>
          <p:cNvGrpSpPr/>
          <p:nvPr/>
        </p:nvGrpSpPr>
        <p:grpSpPr>
          <a:xfrm>
            <a:off x="7077240" y="2850251"/>
            <a:ext cx="4682961" cy="2479632"/>
            <a:chOff x="4892640" y="2137688"/>
            <a:chExt cx="3512221" cy="1859724"/>
          </a:xfrm>
        </p:grpSpPr>
        <p:pic>
          <p:nvPicPr>
            <p:cNvPr id="13" name="Screen Shot 2017-12-05 at 6.38.42 pm.png" descr="Screen Shot 2017-12-05 at 6.38.42 pm.png">
              <a:extLst>
                <a:ext uri="{FF2B5EF4-FFF2-40B4-BE49-F238E27FC236}">
                  <a16:creationId xmlns:a16="http://schemas.microsoft.com/office/drawing/2014/main" id="{9406029A-B6A2-4E1A-E6F2-274C3E936391}"/>
                </a:ext>
              </a:extLst>
            </p:cNvPr>
            <p:cNvPicPr>
              <a:picLocks noChangeAspect="1"/>
            </p:cNvPicPr>
            <p:nvPr/>
          </p:nvPicPr>
          <p:blipFill>
            <a:blip r:embed="rId3"/>
            <a:stretch>
              <a:fillRect/>
            </a:stretch>
          </p:blipFill>
          <p:spPr>
            <a:xfrm>
              <a:off x="4892640" y="2137688"/>
              <a:ext cx="3512221" cy="1859724"/>
            </a:xfrm>
            <a:prstGeom prst="rect">
              <a:avLst/>
            </a:prstGeom>
          </p:spPr>
        </p:pic>
        <p:sp>
          <p:nvSpPr>
            <p:cNvPr id="3" name="TextBox 2">
              <a:extLst>
                <a:ext uri="{FF2B5EF4-FFF2-40B4-BE49-F238E27FC236}">
                  <a16:creationId xmlns:a16="http://schemas.microsoft.com/office/drawing/2014/main" id="{85368D9E-27EF-389C-E3F2-FC44DD73FBF6}"/>
                </a:ext>
              </a:extLst>
            </p:cNvPr>
            <p:cNvSpPr txBox="1"/>
            <p:nvPr/>
          </p:nvSpPr>
          <p:spPr>
            <a:xfrm>
              <a:off x="7312025" y="3343275"/>
              <a:ext cx="324000" cy="276999"/>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graphicFrame>
        <p:nvGraphicFramePr>
          <p:cNvPr id="18" name="Diagram 17">
            <a:extLst>
              <a:ext uri="{FF2B5EF4-FFF2-40B4-BE49-F238E27FC236}">
                <a16:creationId xmlns:a16="http://schemas.microsoft.com/office/drawing/2014/main" id="{953ACF1C-F9B6-8A2E-CC78-40C12204E1B9}"/>
              </a:ext>
            </a:extLst>
          </p:cNvPr>
          <p:cNvGraphicFramePr/>
          <p:nvPr/>
        </p:nvGraphicFramePr>
        <p:xfrm>
          <a:off x="431800" y="1316568"/>
          <a:ext cx="3096328" cy="4993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422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1800" y="266419"/>
            <a:ext cx="11328400" cy="584765"/>
          </a:xfrm>
        </p:spPr>
        <p:txBody>
          <a:bodyPr vert="horz" wrap="square" lIns="0" tIns="45715" rIns="91428" bIns="45715" rtlCol="0" anchor="ctr">
            <a:spAutoFit/>
          </a:bodyPr>
          <a:lstStyle/>
          <a:p>
            <a:r>
              <a:rPr lang="en-US" dirty="0"/>
              <a:t>PREDICTIVE ANALYTICS</a:t>
            </a:r>
            <a:endParaRPr lang="en-IN" dirty="0"/>
          </a:p>
        </p:txBody>
      </p:sp>
      <p:sp>
        <p:nvSpPr>
          <p:cNvPr id="12" name="TextBox 11">
            <a:extLst>
              <a:ext uri="{FF2B5EF4-FFF2-40B4-BE49-F238E27FC236}">
                <a16:creationId xmlns:a16="http://schemas.microsoft.com/office/drawing/2014/main" id="{348BD3E6-FA57-D506-4F92-358340F8F24C}"/>
              </a:ext>
            </a:extLst>
          </p:cNvPr>
          <p:cNvSpPr txBox="1"/>
          <p:nvPr/>
        </p:nvSpPr>
        <p:spPr>
          <a:xfrm flipV="1">
            <a:off x="10777061" y="2868765"/>
            <a:ext cx="144000" cy="369332"/>
          </a:xfrm>
          <a:prstGeom prst="rect">
            <a:avLst/>
          </a:prstGeom>
          <a:solidFill>
            <a:schemeClr val="bg1"/>
          </a:solidFill>
        </p:spPr>
        <p:txBody>
          <a:bodyPr wrap="square" rtlCol="0">
            <a:spAutoFit/>
          </a:bodyPr>
          <a:lstStyle/>
          <a:p>
            <a:pPr defTabSz="914377"/>
            <a:endParaRPr lang="en-US" dirty="0">
              <a:solidFill>
                <a:prstClr val="black"/>
              </a:solidFill>
              <a:latin typeface="Trebuchet MS"/>
            </a:endParaRPr>
          </a:p>
        </p:txBody>
      </p:sp>
      <p:sp>
        <p:nvSpPr>
          <p:cNvPr id="21" name="Rectangle 20">
            <a:extLst>
              <a:ext uri="{FF2B5EF4-FFF2-40B4-BE49-F238E27FC236}">
                <a16:creationId xmlns:a16="http://schemas.microsoft.com/office/drawing/2014/main" id="{26C6DEFA-A189-D6E2-9ED5-EB2FC9DDAB90}"/>
              </a:ext>
            </a:extLst>
          </p:cNvPr>
          <p:cNvSpPr/>
          <p:nvPr/>
        </p:nvSpPr>
        <p:spPr>
          <a:xfrm>
            <a:off x="5800584" y="5370825"/>
            <a:ext cx="5959617"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22" name="Rounded Rectangle 21">
            <a:extLst>
              <a:ext uri="{FF2B5EF4-FFF2-40B4-BE49-F238E27FC236}">
                <a16:creationId xmlns:a16="http://schemas.microsoft.com/office/drawing/2014/main" id="{4D06B101-BA3A-AB04-8188-6AEA7302985C}"/>
              </a:ext>
            </a:extLst>
          </p:cNvPr>
          <p:cNvSpPr/>
          <p:nvPr/>
        </p:nvSpPr>
        <p:spPr bwMode="auto">
          <a:xfrm>
            <a:off x="6159377"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23" name="Rounded Rectangle 22">
            <a:extLst>
              <a:ext uri="{FF2B5EF4-FFF2-40B4-BE49-F238E27FC236}">
                <a16:creationId xmlns:a16="http://schemas.microsoft.com/office/drawing/2014/main" id="{9EF77584-9198-A831-C44A-8A3AB29DA790}"/>
              </a:ext>
            </a:extLst>
          </p:cNvPr>
          <p:cNvSpPr/>
          <p:nvPr/>
        </p:nvSpPr>
        <p:spPr bwMode="auto">
          <a:xfrm>
            <a:off x="8104299"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24" name="Rounded Rectangle 23">
            <a:extLst>
              <a:ext uri="{FF2B5EF4-FFF2-40B4-BE49-F238E27FC236}">
                <a16:creationId xmlns:a16="http://schemas.microsoft.com/office/drawing/2014/main" id="{5E85D001-ED94-3670-B111-5E893C0192E4}"/>
              </a:ext>
            </a:extLst>
          </p:cNvPr>
          <p:cNvSpPr/>
          <p:nvPr/>
        </p:nvSpPr>
        <p:spPr bwMode="auto">
          <a:xfrm>
            <a:off x="10049220"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5" name="TextBox 24">
            <a:extLst>
              <a:ext uri="{FF2B5EF4-FFF2-40B4-BE49-F238E27FC236}">
                <a16:creationId xmlns:a16="http://schemas.microsoft.com/office/drawing/2014/main" id="{B48A94D2-227B-7152-EF25-9C2AB86DE930}"/>
              </a:ext>
            </a:extLst>
          </p:cNvPr>
          <p:cNvSpPr txBox="1"/>
          <p:nvPr/>
        </p:nvSpPr>
        <p:spPr>
          <a:xfrm>
            <a:off x="431800" y="1316567"/>
            <a:ext cx="11328400" cy="1569660"/>
          </a:xfrm>
          <a:prstGeom prst="rect">
            <a:avLst/>
          </a:prstGeom>
          <a:noFill/>
        </p:spPr>
        <p:txBody>
          <a:bodyPr wrap="square" rtlCol="0">
            <a:spAutoFit/>
          </a:bodyPr>
          <a:lstStyle/>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Predictive analytics will leverage machine learning techniques by analyzing past behavior of composite metrics to identify and even correct the hidden anomalies before it becomes the potential problems</a:t>
            </a:r>
          </a:p>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Identify potential problems in the environment even before they start manifesting in a large way impacting user experience </a:t>
            </a:r>
          </a:p>
          <a:p>
            <a:pPr marL="243405" indent="-243405" defTabSz="1195122">
              <a:buFont typeface="Arial" panose="020B0604020202020204" pitchFamily="34" charset="0"/>
              <a:buChar char="•"/>
              <a:defRPr/>
            </a:pPr>
            <a:r>
              <a:rPr lang="en-US" sz="1600" dirty="0">
                <a:solidFill>
                  <a:prstClr val="white"/>
                </a:solidFill>
                <a:latin typeface="Trebuchet MS" panose="020B0703020202090204" pitchFamily="34" charset="0"/>
              </a:rPr>
              <a:t>Triggering automated workflows to prevent both known and novel incidents by executing known solutions, even without human intervention</a:t>
            </a:r>
          </a:p>
        </p:txBody>
      </p:sp>
      <p:graphicFrame>
        <p:nvGraphicFramePr>
          <p:cNvPr id="26" name="Diagram 25">
            <a:extLst>
              <a:ext uri="{FF2B5EF4-FFF2-40B4-BE49-F238E27FC236}">
                <a16:creationId xmlns:a16="http://schemas.microsoft.com/office/drawing/2014/main" id="{9A072389-E4E4-B9D2-931E-202438831C70}"/>
              </a:ext>
            </a:extLst>
          </p:cNvPr>
          <p:cNvGraphicFramePr/>
          <p:nvPr/>
        </p:nvGraphicFramePr>
        <p:xfrm>
          <a:off x="433919" y="3003579"/>
          <a:ext cx="5033103" cy="330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 name="Group 27">
            <a:extLst>
              <a:ext uri="{FF2B5EF4-FFF2-40B4-BE49-F238E27FC236}">
                <a16:creationId xmlns:a16="http://schemas.microsoft.com/office/drawing/2014/main" id="{7EF81880-9F67-A264-2D7B-8F9FF32F6A2F}"/>
              </a:ext>
            </a:extLst>
          </p:cNvPr>
          <p:cNvGrpSpPr/>
          <p:nvPr/>
        </p:nvGrpSpPr>
        <p:grpSpPr>
          <a:xfrm>
            <a:off x="5800583" y="2697345"/>
            <a:ext cx="5957499" cy="2560547"/>
            <a:chOff x="3175995" y="1907456"/>
            <a:chExt cx="5302172" cy="2278886"/>
          </a:xfrm>
        </p:grpSpPr>
        <p:grpSp>
          <p:nvGrpSpPr>
            <p:cNvPr id="29" name="Group 28">
              <a:extLst>
                <a:ext uri="{FF2B5EF4-FFF2-40B4-BE49-F238E27FC236}">
                  <a16:creationId xmlns:a16="http://schemas.microsoft.com/office/drawing/2014/main" id="{D453AC73-83C4-DCCE-4418-8BF6AE3B08CA}"/>
                </a:ext>
              </a:extLst>
            </p:cNvPr>
            <p:cNvGrpSpPr/>
            <p:nvPr/>
          </p:nvGrpSpPr>
          <p:grpSpPr>
            <a:xfrm>
              <a:off x="3175995" y="1907456"/>
              <a:ext cx="5302172" cy="2278886"/>
              <a:chOff x="3175995" y="1907456"/>
              <a:chExt cx="5302172" cy="2278886"/>
            </a:xfrm>
          </p:grpSpPr>
          <p:pic>
            <p:nvPicPr>
              <p:cNvPr id="31" name="Picture 30" descr="Graphical user interface, calendar&#10;&#10;Description automatically generated">
                <a:extLst>
                  <a:ext uri="{FF2B5EF4-FFF2-40B4-BE49-F238E27FC236}">
                    <a16:creationId xmlns:a16="http://schemas.microsoft.com/office/drawing/2014/main" id="{D05FCDFB-5C33-1E52-A969-55C990DA0C54}"/>
                  </a:ext>
                </a:extLst>
              </p:cNvPr>
              <p:cNvPicPr>
                <a:picLocks noChangeAspect="1"/>
              </p:cNvPicPr>
              <p:nvPr/>
            </p:nvPicPr>
            <p:blipFill rotWithShape="1">
              <a:blip r:embed="rId7">
                <a:extLst>
                  <a:ext uri="{28A0092B-C50C-407E-A947-70E740481C1C}">
                    <a14:useLocalDpi xmlns:a14="http://schemas.microsoft.com/office/drawing/2010/main" val="0"/>
                  </a:ext>
                </a:extLst>
              </a:blip>
              <a:srcRect b="4999"/>
              <a:stretch/>
            </p:blipFill>
            <p:spPr>
              <a:xfrm>
                <a:off x="3175995" y="1907456"/>
                <a:ext cx="5302172" cy="2278886"/>
              </a:xfrm>
              <a:prstGeom prst="rect">
                <a:avLst/>
              </a:prstGeom>
              <a:ln w="6350">
                <a:solidFill>
                  <a:schemeClr val="accent1">
                    <a:lumMod val="75000"/>
                  </a:schemeClr>
                </a:solidFill>
              </a:ln>
            </p:spPr>
          </p:pic>
          <p:sp>
            <p:nvSpPr>
              <p:cNvPr id="32" name="TextBox 31">
                <a:extLst>
                  <a:ext uri="{FF2B5EF4-FFF2-40B4-BE49-F238E27FC236}">
                    <a16:creationId xmlns:a16="http://schemas.microsoft.com/office/drawing/2014/main" id="{C3CBB760-5E6D-EE8A-D6EA-CC663DF28029}"/>
                  </a:ext>
                </a:extLst>
              </p:cNvPr>
              <p:cNvSpPr txBox="1"/>
              <p:nvPr/>
            </p:nvSpPr>
            <p:spPr>
              <a:xfrm>
                <a:off x="3242509" y="2686050"/>
                <a:ext cx="72000" cy="328705"/>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33" name="TextBox 32">
                <a:extLst>
                  <a:ext uri="{FF2B5EF4-FFF2-40B4-BE49-F238E27FC236}">
                    <a16:creationId xmlns:a16="http://schemas.microsoft.com/office/drawing/2014/main" id="{7ED2A7EA-191A-DBAB-CDA7-F5CFF06BA44B}"/>
                  </a:ext>
                </a:extLst>
              </p:cNvPr>
              <p:cNvSpPr txBox="1"/>
              <p:nvPr/>
            </p:nvSpPr>
            <p:spPr>
              <a:xfrm>
                <a:off x="3242509" y="2165349"/>
                <a:ext cx="72000" cy="328705"/>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sp>
          <p:nvSpPr>
            <p:cNvPr id="30" name="TextBox 29">
              <a:extLst>
                <a:ext uri="{FF2B5EF4-FFF2-40B4-BE49-F238E27FC236}">
                  <a16:creationId xmlns:a16="http://schemas.microsoft.com/office/drawing/2014/main" id="{258A5532-640E-213B-F211-569BD7382580}"/>
                </a:ext>
              </a:extLst>
            </p:cNvPr>
            <p:cNvSpPr txBox="1"/>
            <p:nvPr/>
          </p:nvSpPr>
          <p:spPr>
            <a:xfrm>
              <a:off x="3385383" y="1907456"/>
              <a:ext cx="72000" cy="328705"/>
            </a:xfrm>
            <a:prstGeom prst="rect">
              <a:avLst/>
            </a:prstGeom>
            <a:solidFill>
              <a:schemeClr val="bg1"/>
            </a:solidFill>
          </p:spPr>
          <p:txBody>
            <a:bodyPr wrap="square" rtlCol="0">
              <a:spAutoFit/>
            </a:bodyPr>
            <a:lstStyle/>
            <a:p>
              <a:pPr defTabSz="914377"/>
              <a:endParaRPr lang="en-US" dirty="0">
                <a:solidFill>
                  <a:prstClr val="black"/>
                </a:solidFill>
                <a:latin typeface="Trebuchet MS" panose="020B0703020202090204" pitchFamily="34" charset="0"/>
              </a:endParaRPr>
            </a:p>
          </p:txBody>
        </p:sp>
      </p:grpSp>
    </p:spTree>
    <p:extLst>
      <p:ext uri="{BB962C8B-B14F-4D97-AF65-F5344CB8AC3E}">
        <p14:creationId xmlns:p14="http://schemas.microsoft.com/office/powerpoint/2010/main" val="33143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ANOMALY DETECTION</a:t>
            </a:r>
            <a:endParaRPr lang="en-IN" dirty="0"/>
          </a:p>
        </p:txBody>
      </p:sp>
      <p:sp>
        <p:nvSpPr>
          <p:cNvPr id="12" name="TextBox 11">
            <a:extLst>
              <a:ext uri="{FF2B5EF4-FFF2-40B4-BE49-F238E27FC236}">
                <a16:creationId xmlns:a16="http://schemas.microsoft.com/office/drawing/2014/main" id="{348BD3E6-FA57-D506-4F92-358340F8F24C}"/>
              </a:ext>
            </a:extLst>
          </p:cNvPr>
          <p:cNvSpPr txBox="1"/>
          <p:nvPr/>
        </p:nvSpPr>
        <p:spPr>
          <a:xfrm flipV="1">
            <a:off x="10777061" y="2868765"/>
            <a:ext cx="144000" cy="369332"/>
          </a:xfrm>
          <a:prstGeom prst="rect">
            <a:avLst/>
          </a:prstGeom>
          <a:solidFill>
            <a:schemeClr val="bg1"/>
          </a:solidFill>
        </p:spPr>
        <p:txBody>
          <a:bodyPr wrap="square" rtlCol="0">
            <a:spAutoFit/>
          </a:bodyPr>
          <a:lstStyle/>
          <a:p>
            <a:pPr defTabSz="914377"/>
            <a:endParaRPr lang="en-US" dirty="0">
              <a:solidFill>
                <a:prstClr val="black"/>
              </a:solidFill>
              <a:latin typeface="Trebuchet MS"/>
            </a:endParaRPr>
          </a:p>
        </p:txBody>
      </p:sp>
      <p:grpSp>
        <p:nvGrpSpPr>
          <p:cNvPr id="19" name="Group 18">
            <a:extLst>
              <a:ext uri="{FF2B5EF4-FFF2-40B4-BE49-F238E27FC236}">
                <a16:creationId xmlns:a16="http://schemas.microsoft.com/office/drawing/2014/main" id="{F1D5568B-B530-9D68-46BF-C52249384ACE}"/>
              </a:ext>
            </a:extLst>
          </p:cNvPr>
          <p:cNvGrpSpPr/>
          <p:nvPr/>
        </p:nvGrpSpPr>
        <p:grpSpPr>
          <a:xfrm>
            <a:off x="4135827" y="2538153"/>
            <a:ext cx="7622255" cy="2678043"/>
            <a:chOff x="2921173" y="1975854"/>
            <a:chExt cx="5716691" cy="2008532"/>
          </a:xfrm>
        </p:grpSpPr>
        <p:grpSp>
          <p:nvGrpSpPr>
            <p:cNvPr id="17" name="Group 16">
              <a:extLst>
                <a:ext uri="{FF2B5EF4-FFF2-40B4-BE49-F238E27FC236}">
                  <a16:creationId xmlns:a16="http://schemas.microsoft.com/office/drawing/2014/main" id="{CF3F207E-F163-8DA1-BECC-CCF1474DFAEE}"/>
                </a:ext>
              </a:extLst>
            </p:cNvPr>
            <p:cNvGrpSpPr/>
            <p:nvPr/>
          </p:nvGrpSpPr>
          <p:grpSpPr>
            <a:xfrm>
              <a:off x="2921173" y="1975854"/>
              <a:ext cx="5716691" cy="2008532"/>
              <a:chOff x="2921173" y="1975854"/>
              <a:chExt cx="5716691" cy="2008532"/>
            </a:xfrm>
          </p:grpSpPr>
          <p:grpSp>
            <p:nvGrpSpPr>
              <p:cNvPr id="14" name="Group 13">
                <a:extLst>
                  <a:ext uri="{FF2B5EF4-FFF2-40B4-BE49-F238E27FC236}">
                    <a16:creationId xmlns:a16="http://schemas.microsoft.com/office/drawing/2014/main" id="{E20094B3-2C91-44F5-D08C-739B8A018BC4}"/>
                  </a:ext>
                </a:extLst>
              </p:cNvPr>
              <p:cNvGrpSpPr/>
              <p:nvPr/>
            </p:nvGrpSpPr>
            <p:grpSpPr>
              <a:xfrm>
                <a:off x="2921173" y="1975854"/>
                <a:ext cx="5716691" cy="2008532"/>
                <a:chOff x="2921173" y="1975854"/>
                <a:chExt cx="5716691" cy="2008532"/>
              </a:xfrm>
            </p:grpSpPr>
            <p:grpSp>
              <p:nvGrpSpPr>
                <p:cNvPr id="7" name="Group 6">
                  <a:extLst>
                    <a:ext uri="{FF2B5EF4-FFF2-40B4-BE49-F238E27FC236}">
                      <a16:creationId xmlns:a16="http://schemas.microsoft.com/office/drawing/2014/main" id="{08B07CB2-D1DE-607C-2693-7A577480A5F7}"/>
                    </a:ext>
                  </a:extLst>
                </p:cNvPr>
                <p:cNvGrpSpPr/>
                <p:nvPr/>
              </p:nvGrpSpPr>
              <p:grpSpPr>
                <a:xfrm>
                  <a:off x="2921173" y="1975854"/>
                  <a:ext cx="5716691" cy="2008532"/>
                  <a:chOff x="2921173" y="1975854"/>
                  <a:chExt cx="5716691" cy="2008532"/>
                </a:xfrm>
              </p:grpSpPr>
              <p:pic>
                <p:nvPicPr>
                  <p:cNvPr id="6" name="Picture 5" descr="A screenshot of a computer&#10;&#10;Description automatically generated with medium confidence">
                    <a:extLst>
                      <a:ext uri="{FF2B5EF4-FFF2-40B4-BE49-F238E27FC236}">
                        <a16:creationId xmlns:a16="http://schemas.microsoft.com/office/drawing/2014/main" id="{CAB6CB0F-D0AD-6D6D-9884-792CAFA5AE9F}"/>
                      </a:ext>
                    </a:extLst>
                  </p:cNvPr>
                  <p:cNvPicPr>
                    <a:picLocks noChangeAspect="1"/>
                  </p:cNvPicPr>
                  <p:nvPr/>
                </p:nvPicPr>
                <p:blipFill rotWithShape="1">
                  <a:blip r:embed="rId2"/>
                  <a:srcRect t="8211" b="4807"/>
                  <a:stretch/>
                </p:blipFill>
                <p:spPr>
                  <a:xfrm>
                    <a:off x="2921173" y="1975854"/>
                    <a:ext cx="5716691" cy="2008532"/>
                  </a:xfrm>
                  <a:prstGeom prst="rect">
                    <a:avLst/>
                  </a:prstGeom>
                  <a:ln>
                    <a:solidFill>
                      <a:schemeClr val="accent1">
                        <a:lumMod val="75000"/>
                      </a:schemeClr>
                    </a:solidFill>
                  </a:ln>
                </p:spPr>
              </p:pic>
              <p:sp>
                <p:nvSpPr>
                  <p:cNvPr id="3" name="TextBox 2">
                    <a:extLst>
                      <a:ext uri="{FF2B5EF4-FFF2-40B4-BE49-F238E27FC236}">
                        <a16:creationId xmlns:a16="http://schemas.microsoft.com/office/drawing/2014/main" id="{76DAB8FD-1E34-93A0-A008-BAFE8CB2E806}"/>
                      </a:ext>
                    </a:extLst>
                  </p:cNvPr>
                  <p:cNvSpPr txBox="1"/>
                  <p:nvPr/>
                </p:nvSpPr>
                <p:spPr>
                  <a:xfrm flipV="1">
                    <a:off x="3744952" y="2022661"/>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sp>
                <p:nvSpPr>
                  <p:cNvPr id="5" name="TextBox 4">
                    <a:extLst>
                      <a:ext uri="{FF2B5EF4-FFF2-40B4-BE49-F238E27FC236}">
                        <a16:creationId xmlns:a16="http://schemas.microsoft.com/office/drawing/2014/main" id="{63ECF27C-B38A-98B4-7A20-7D9714BD030E}"/>
                      </a:ext>
                    </a:extLst>
                  </p:cNvPr>
                  <p:cNvSpPr txBox="1"/>
                  <p:nvPr/>
                </p:nvSpPr>
                <p:spPr>
                  <a:xfrm flipV="1">
                    <a:off x="5495965" y="2241813"/>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3" name="TextBox 12">
                  <a:extLst>
                    <a:ext uri="{FF2B5EF4-FFF2-40B4-BE49-F238E27FC236}">
                      <a16:creationId xmlns:a16="http://schemas.microsoft.com/office/drawing/2014/main" id="{7A83327F-E564-2D29-0553-23443DB5B9C6}"/>
                    </a:ext>
                  </a:extLst>
                </p:cNvPr>
                <p:cNvSpPr txBox="1"/>
                <p:nvPr/>
              </p:nvSpPr>
              <p:spPr>
                <a:xfrm flipV="1">
                  <a:off x="3285370" y="2465381"/>
                  <a:ext cx="422513"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5" name="TextBox 14">
                <a:extLst>
                  <a:ext uri="{FF2B5EF4-FFF2-40B4-BE49-F238E27FC236}">
                    <a16:creationId xmlns:a16="http://schemas.microsoft.com/office/drawing/2014/main" id="{F362D7AE-14D1-60AF-3E23-DC54B422CADB}"/>
                  </a:ext>
                </a:extLst>
              </p:cNvPr>
              <p:cNvSpPr txBox="1"/>
              <p:nvPr/>
            </p:nvSpPr>
            <p:spPr>
              <a:xfrm flipV="1">
                <a:off x="8075652" y="2113474"/>
                <a:ext cx="10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18" name="TextBox 17">
              <a:extLst>
                <a:ext uri="{FF2B5EF4-FFF2-40B4-BE49-F238E27FC236}">
                  <a16:creationId xmlns:a16="http://schemas.microsoft.com/office/drawing/2014/main" id="{8304C9DA-6BAB-EB4A-0863-76A4A1B0B277}"/>
                </a:ext>
              </a:extLst>
            </p:cNvPr>
            <p:cNvSpPr txBox="1"/>
            <p:nvPr/>
          </p:nvSpPr>
          <p:spPr>
            <a:xfrm flipV="1">
              <a:off x="4237871" y="2465381"/>
              <a:ext cx="468000" cy="276999"/>
            </a:xfrm>
            <a:prstGeom prst="rect">
              <a:avLst/>
            </a:prstGeom>
            <a:solidFill>
              <a:schemeClr val="bg1"/>
            </a:solidFill>
            <a:ln>
              <a:solidFill>
                <a:schemeClr val="accent1">
                  <a:lumMod val="75000"/>
                </a:schemeClr>
              </a:solidFill>
            </a:ln>
          </p:spPr>
          <p:txBody>
            <a:bodyPr wrap="square" rtlCol="0">
              <a:spAutoFit/>
            </a:bodyPr>
            <a:lstStyle/>
            <a:p>
              <a:pPr defTabSz="914377"/>
              <a:endParaRPr lang="en-US" dirty="0">
                <a:solidFill>
                  <a:prstClr val="black"/>
                </a:solidFill>
                <a:latin typeface="Trebuchet MS"/>
              </a:endParaRPr>
            </a:p>
          </p:txBody>
        </p:sp>
      </p:grpSp>
      <p:sp>
        <p:nvSpPr>
          <p:cNvPr id="21" name="Rectangle 20">
            <a:extLst>
              <a:ext uri="{FF2B5EF4-FFF2-40B4-BE49-F238E27FC236}">
                <a16:creationId xmlns:a16="http://schemas.microsoft.com/office/drawing/2014/main" id="{26C6DEFA-A189-D6E2-9ED5-EB2FC9DDAB90}"/>
              </a:ext>
            </a:extLst>
          </p:cNvPr>
          <p:cNvSpPr/>
          <p:nvPr/>
        </p:nvSpPr>
        <p:spPr>
          <a:xfrm>
            <a:off x="4137946"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22" name="Rounded Rectangle 21">
            <a:extLst>
              <a:ext uri="{FF2B5EF4-FFF2-40B4-BE49-F238E27FC236}">
                <a16:creationId xmlns:a16="http://schemas.microsoft.com/office/drawing/2014/main" id="{4D06B101-BA3A-AB04-8188-6AEA7302985C}"/>
              </a:ext>
            </a:extLst>
          </p:cNvPr>
          <p:cNvSpPr/>
          <p:nvPr/>
        </p:nvSpPr>
        <p:spPr bwMode="auto">
          <a:xfrm>
            <a:off x="4984355"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23" name="Rounded Rectangle 22">
            <a:extLst>
              <a:ext uri="{FF2B5EF4-FFF2-40B4-BE49-F238E27FC236}">
                <a16:creationId xmlns:a16="http://schemas.microsoft.com/office/drawing/2014/main" id="{9EF77584-9198-A831-C44A-8A3AB29DA790}"/>
              </a:ext>
            </a:extLst>
          </p:cNvPr>
          <p:cNvSpPr/>
          <p:nvPr/>
        </p:nvSpPr>
        <p:spPr bwMode="auto">
          <a:xfrm>
            <a:off x="7152867"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24" name="Rounded Rectangle 23">
            <a:extLst>
              <a:ext uri="{FF2B5EF4-FFF2-40B4-BE49-F238E27FC236}">
                <a16:creationId xmlns:a16="http://schemas.microsoft.com/office/drawing/2014/main" id="{5E85D001-ED94-3670-B111-5E893C0192E4}"/>
              </a:ext>
            </a:extLst>
          </p:cNvPr>
          <p:cNvSpPr/>
          <p:nvPr/>
        </p:nvSpPr>
        <p:spPr bwMode="auto">
          <a:xfrm>
            <a:off x="9321379"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5" name="TextBox 24">
            <a:extLst>
              <a:ext uri="{FF2B5EF4-FFF2-40B4-BE49-F238E27FC236}">
                <a16:creationId xmlns:a16="http://schemas.microsoft.com/office/drawing/2014/main" id="{B48A94D2-227B-7152-EF25-9C2AB86DE930}"/>
              </a:ext>
            </a:extLst>
          </p:cNvPr>
          <p:cNvSpPr txBox="1"/>
          <p:nvPr/>
        </p:nvSpPr>
        <p:spPr>
          <a:xfrm>
            <a:off x="431800" y="1316567"/>
            <a:ext cx="11328400" cy="1036181"/>
          </a:xfrm>
          <a:prstGeom prst="rect">
            <a:avLst/>
          </a:prstGeom>
          <a:noFill/>
        </p:spPr>
        <p:txBody>
          <a:bodyPr wrap="square" rtlCol="0">
            <a:spAutoFit/>
          </a:bodyPr>
          <a:lstStyle/>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Using data training on how the metrics auto-learns and reduce the false positives over a period of time</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Prediction error and percentile are the critical feedbacks during the auto-learning process</a:t>
            </a:r>
          </a:p>
          <a:p>
            <a:pPr marL="243399" indent="-243399" defTabSz="1218958">
              <a:spcAft>
                <a:spcPts val="800"/>
              </a:spcAft>
              <a:buFont typeface="Arial" panose="020B0604020202020204" pitchFamily="34" charset="0"/>
              <a:buChar char="•"/>
              <a:defRPr/>
            </a:pPr>
            <a:r>
              <a:rPr lang="en-US" sz="1600" dirty="0">
                <a:solidFill>
                  <a:prstClr val="white"/>
                </a:solidFill>
                <a:latin typeface="Trebuchet MS" panose="020B0703020202090204" pitchFamily="34" charset="0"/>
                <a:cs typeface="Calibri" panose="020F0502020204030204" pitchFamily="34" charset="0"/>
              </a:rPr>
              <a:t>Deployed on streaming real-time data</a:t>
            </a:r>
            <a:endParaRPr lang="en-US" sz="1600" dirty="0">
              <a:solidFill>
                <a:prstClr val="white"/>
              </a:solidFill>
              <a:latin typeface="Trebuchet MS" panose="020B0703020202090204" pitchFamily="34" charset="0"/>
            </a:endParaRPr>
          </a:p>
        </p:txBody>
      </p:sp>
      <p:graphicFrame>
        <p:nvGraphicFramePr>
          <p:cNvPr id="26" name="Diagram 25">
            <a:extLst>
              <a:ext uri="{FF2B5EF4-FFF2-40B4-BE49-F238E27FC236}">
                <a16:creationId xmlns:a16="http://schemas.microsoft.com/office/drawing/2014/main" id="{9A072389-E4E4-B9D2-931E-202438831C70}"/>
              </a:ext>
            </a:extLst>
          </p:cNvPr>
          <p:cNvGraphicFramePr/>
          <p:nvPr/>
        </p:nvGraphicFramePr>
        <p:xfrm>
          <a:off x="433920" y="2600563"/>
          <a:ext cx="3566265" cy="2678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6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3B27-A4D9-F4F1-E939-BB83041DBAFE}"/>
              </a:ext>
            </a:extLst>
          </p:cNvPr>
          <p:cNvSpPr>
            <a:spLocks noGrp="1"/>
          </p:cNvSpPr>
          <p:nvPr>
            <p:ph type="title"/>
          </p:nvPr>
        </p:nvSpPr>
        <p:spPr>
          <a:xfrm>
            <a:off x="432000" y="266710"/>
            <a:ext cx="11328200" cy="584765"/>
          </a:xfrm>
        </p:spPr>
        <p:txBody>
          <a:bodyPr vert="horz" wrap="square" lIns="0" tIns="45715" rIns="91428" bIns="45715" rtlCol="0" anchor="ctr">
            <a:spAutoFit/>
          </a:bodyPr>
          <a:lstStyle/>
          <a:p>
            <a:r>
              <a:rPr lang="en-US" dirty="0"/>
              <a:t>SERVICE PROVIDER PERFORMANCE INDEX</a:t>
            </a:r>
            <a:endParaRPr lang="en-IN" dirty="0"/>
          </a:p>
        </p:txBody>
      </p:sp>
      <p:pic>
        <p:nvPicPr>
          <p:cNvPr id="5" name="Picture 4">
            <a:extLst>
              <a:ext uri="{FF2B5EF4-FFF2-40B4-BE49-F238E27FC236}">
                <a16:creationId xmlns:a16="http://schemas.microsoft.com/office/drawing/2014/main" id="{EDE6B2E7-FC24-2B90-E396-AC1EAE621223}"/>
              </a:ext>
            </a:extLst>
          </p:cNvPr>
          <p:cNvPicPr>
            <a:picLocks noChangeAspect="1"/>
          </p:cNvPicPr>
          <p:nvPr/>
        </p:nvPicPr>
        <p:blipFill rotWithShape="1">
          <a:blip r:embed="rId2">
            <a:extLst>
              <a:ext uri="{28A0092B-C50C-407E-A947-70E740481C1C}">
                <a14:useLocalDpi xmlns:a14="http://schemas.microsoft.com/office/drawing/2010/main" val="0"/>
              </a:ext>
            </a:extLst>
          </a:blip>
          <a:srcRect t="21333" b="30963"/>
          <a:stretch/>
        </p:blipFill>
        <p:spPr>
          <a:xfrm>
            <a:off x="431800" y="2331757"/>
            <a:ext cx="11328400" cy="2846355"/>
          </a:xfrm>
          <a:prstGeom prst="rect">
            <a:avLst/>
          </a:prstGeom>
          <a:ln w="6350">
            <a:solidFill>
              <a:schemeClr val="accent1">
                <a:lumMod val="75000"/>
              </a:schemeClr>
            </a:solidFill>
          </a:ln>
        </p:spPr>
      </p:pic>
      <p:sp>
        <p:nvSpPr>
          <p:cNvPr id="3" name="TextBox 2">
            <a:extLst>
              <a:ext uri="{FF2B5EF4-FFF2-40B4-BE49-F238E27FC236}">
                <a16:creationId xmlns:a16="http://schemas.microsoft.com/office/drawing/2014/main" id="{01F6B993-26FD-E818-325E-106B1364491A}"/>
              </a:ext>
            </a:extLst>
          </p:cNvPr>
          <p:cNvSpPr txBox="1"/>
          <p:nvPr/>
        </p:nvSpPr>
        <p:spPr>
          <a:xfrm flipV="1">
            <a:off x="5903999" y="2636973"/>
            <a:ext cx="458701"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6" name="TextBox 5">
            <a:extLst>
              <a:ext uri="{FF2B5EF4-FFF2-40B4-BE49-F238E27FC236}">
                <a16:creationId xmlns:a16="http://schemas.microsoft.com/office/drawing/2014/main" id="{D7E43FA6-6150-BBE0-8DBF-A9610FAC4915}"/>
              </a:ext>
            </a:extLst>
          </p:cNvPr>
          <p:cNvSpPr txBox="1"/>
          <p:nvPr/>
        </p:nvSpPr>
        <p:spPr>
          <a:xfrm flipV="1">
            <a:off x="9318825" y="2704368"/>
            <a:ext cx="1176603"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7" name="TextBox 6">
            <a:extLst>
              <a:ext uri="{FF2B5EF4-FFF2-40B4-BE49-F238E27FC236}">
                <a16:creationId xmlns:a16="http://schemas.microsoft.com/office/drawing/2014/main" id="{8082D8F5-DC93-8F54-41D4-24E8C8984D8F}"/>
              </a:ext>
            </a:extLst>
          </p:cNvPr>
          <p:cNvSpPr txBox="1"/>
          <p:nvPr/>
        </p:nvSpPr>
        <p:spPr>
          <a:xfrm flipV="1">
            <a:off x="846297" y="3831461"/>
            <a:ext cx="912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2" name="TextBox 11">
            <a:extLst>
              <a:ext uri="{FF2B5EF4-FFF2-40B4-BE49-F238E27FC236}">
                <a16:creationId xmlns:a16="http://schemas.microsoft.com/office/drawing/2014/main" id="{3646DF00-8043-C8CC-800A-99A75F325B03}"/>
              </a:ext>
            </a:extLst>
          </p:cNvPr>
          <p:cNvSpPr txBox="1"/>
          <p:nvPr/>
        </p:nvSpPr>
        <p:spPr>
          <a:xfrm flipV="1">
            <a:off x="3284588" y="3850323"/>
            <a:ext cx="528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3" name="TextBox 12">
            <a:extLst>
              <a:ext uri="{FF2B5EF4-FFF2-40B4-BE49-F238E27FC236}">
                <a16:creationId xmlns:a16="http://schemas.microsoft.com/office/drawing/2014/main" id="{F05FA6C7-D94D-BA9B-C28B-86496205390C}"/>
              </a:ext>
            </a:extLst>
          </p:cNvPr>
          <p:cNvSpPr txBox="1"/>
          <p:nvPr/>
        </p:nvSpPr>
        <p:spPr>
          <a:xfrm flipV="1">
            <a:off x="7498393" y="3831461"/>
            <a:ext cx="576000" cy="369332"/>
          </a:xfrm>
          <a:prstGeom prst="rect">
            <a:avLst/>
          </a:prstGeom>
          <a:solidFill>
            <a:schemeClr val="tx1">
              <a:lumMod val="50000"/>
              <a:lumOff val="50000"/>
            </a:schemeClr>
          </a:solidFill>
        </p:spPr>
        <p:txBody>
          <a:bodyPr wrap="square" rtlCol="0">
            <a:spAutoFit/>
          </a:bodyPr>
          <a:lstStyle/>
          <a:p>
            <a:pPr defTabSz="914377"/>
            <a:endParaRPr lang="en-US" dirty="0">
              <a:solidFill>
                <a:prstClr val="black"/>
              </a:solidFill>
              <a:latin typeface="Trebuchet MS" panose="020B0703020202090204" pitchFamily="34" charset="0"/>
            </a:endParaRPr>
          </a:p>
        </p:txBody>
      </p:sp>
      <p:sp>
        <p:nvSpPr>
          <p:cNvPr id="15" name="Rectangle 14">
            <a:extLst>
              <a:ext uri="{FF2B5EF4-FFF2-40B4-BE49-F238E27FC236}">
                <a16:creationId xmlns:a16="http://schemas.microsoft.com/office/drawing/2014/main" id="{E1920B52-236B-01F7-3DE9-6346BB060A0F}"/>
              </a:ext>
            </a:extLst>
          </p:cNvPr>
          <p:cNvSpPr/>
          <p:nvPr/>
        </p:nvSpPr>
        <p:spPr>
          <a:xfrm>
            <a:off x="2284873" y="5370825"/>
            <a:ext cx="7622255" cy="923587"/>
          </a:xfrm>
          <a:prstGeom prst="rect">
            <a:avLst/>
          </a:prstGeom>
          <a:solidFill>
            <a:schemeClr val="tx2">
              <a:lumMod val="50000"/>
            </a:schemeClr>
          </a:solidFill>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defTabSz="1218988">
              <a:defRPr/>
            </a:pPr>
            <a:endParaRPr lang="en-US" sz="1467" b="1" dirty="0">
              <a:solidFill>
                <a:srgbClr val="BED730"/>
              </a:solidFill>
              <a:latin typeface="Trebuchet MS" panose="020B0703020202090204" pitchFamily="34" charset="0"/>
              <a:cs typeface="Arial" panose="020B0604020202020204" pitchFamily="34" charset="0"/>
            </a:endParaRPr>
          </a:p>
          <a:p>
            <a:pPr algn="ctr" defTabSz="1218988">
              <a:defRPr/>
            </a:pPr>
            <a:r>
              <a:rPr lang="en-US" sz="1467" b="1" dirty="0">
                <a:solidFill>
                  <a:srgbClr val="BED730"/>
                </a:solidFill>
                <a:latin typeface="Trebuchet MS" panose="020B0703020202090204" pitchFamily="34" charset="0"/>
                <a:cs typeface="Arial" panose="020B0604020202020204" pitchFamily="34" charset="0"/>
              </a:rPr>
              <a:t>AI/OPS |  Correlation | CMDB | Service Mapping | Prediction</a:t>
            </a:r>
          </a:p>
        </p:txBody>
      </p:sp>
      <p:sp>
        <p:nvSpPr>
          <p:cNvPr id="16" name="Rounded Rectangle 15">
            <a:extLst>
              <a:ext uri="{FF2B5EF4-FFF2-40B4-BE49-F238E27FC236}">
                <a16:creationId xmlns:a16="http://schemas.microsoft.com/office/drawing/2014/main" id="{1D528C47-E146-20CD-76C7-3A09F1FE16BD}"/>
              </a:ext>
            </a:extLst>
          </p:cNvPr>
          <p:cNvSpPr/>
          <p:nvPr/>
        </p:nvSpPr>
        <p:spPr bwMode="auto">
          <a:xfrm>
            <a:off x="3131281" y="6094320"/>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Alarms</a:t>
            </a:r>
          </a:p>
        </p:txBody>
      </p:sp>
      <p:sp>
        <p:nvSpPr>
          <p:cNvPr id="17" name="Rounded Rectangle 16">
            <a:extLst>
              <a:ext uri="{FF2B5EF4-FFF2-40B4-BE49-F238E27FC236}">
                <a16:creationId xmlns:a16="http://schemas.microsoft.com/office/drawing/2014/main" id="{8C862847-755F-62B6-349A-CADC64543B09}"/>
              </a:ext>
            </a:extLst>
          </p:cNvPr>
          <p:cNvSpPr/>
          <p:nvPr/>
        </p:nvSpPr>
        <p:spPr bwMode="auto">
          <a:xfrm>
            <a:off x="5299793" y="6081259"/>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Events</a:t>
            </a:r>
          </a:p>
        </p:txBody>
      </p:sp>
      <p:sp>
        <p:nvSpPr>
          <p:cNvPr id="18" name="Rounded Rectangle 17">
            <a:extLst>
              <a:ext uri="{FF2B5EF4-FFF2-40B4-BE49-F238E27FC236}">
                <a16:creationId xmlns:a16="http://schemas.microsoft.com/office/drawing/2014/main" id="{CDC2D632-B553-9332-A2A8-D722FE5B4177}"/>
              </a:ext>
            </a:extLst>
          </p:cNvPr>
          <p:cNvSpPr/>
          <p:nvPr/>
        </p:nvSpPr>
        <p:spPr bwMode="auto">
          <a:xfrm>
            <a:off x="7468305" y="6096631"/>
            <a:ext cx="1599683" cy="384000"/>
          </a:xfrm>
          <a:prstGeom prst="roundRect">
            <a:avLst>
              <a:gd name="adj" fmla="val 50000"/>
            </a:avLst>
          </a:prstGeom>
          <a:solidFill>
            <a:srgbClr val="BED730"/>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40" fontAlgn="base">
              <a:spcBef>
                <a:spcPct val="20000"/>
              </a:spcBef>
              <a:spcAft>
                <a:spcPct val="0"/>
              </a:spcAft>
              <a:defRPr/>
            </a:pPr>
            <a:r>
              <a:rPr lang="en-IN" sz="1333" dirty="0">
                <a:solidFill>
                  <a:prstClr val="black"/>
                </a:solidFill>
                <a:latin typeface="Trebuchet MS" panose="020B0703020202090204" pitchFamily="34" charset="0"/>
                <a:cs typeface="Arial" panose="020B0604020202020204" pitchFamily="34" charset="0"/>
              </a:rPr>
              <a:t>Data</a:t>
            </a:r>
          </a:p>
        </p:txBody>
      </p:sp>
      <p:sp>
        <p:nvSpPr>
          <p:cNvPr id="20" name="TextBox 19">
            <a:extLst>
              <a:ext uri="{FF2B5EF4-FFF2-40B4-BE49-F238E27FC236}">
                <a16:creationId xmlns:a16="http://schemas.microsoft.com/office/drawing/2014/main" id="{F1DE77CF-8D6A-B962-89C6-754432AC025D}"/>
              </a:ext>
            </a:extLst>
          </p:cNvPr>
          <p:cNvSpPr txBox="1"/>
          <p:nvPr/>
        </p:nvSpPr>
        <p:spPr>
          <a:xfrm>
            <a:off x="431800" y="1316567"/>
            <a:ext cx="11328400" cy="933589"/>
          </a:xfrm>
          <a:prstGeom prst="rect">
            <a:avLst/>
          </a:prstGeom>
          <a:noFill/>
        </p:spPr>
        <p:txBody>
          <a:bodyPr wrap="square" rtlCol="0">
            <a:spAutoFit/>
          </a:bodyPr>
          <a:lstStyle/>
          <a:p>
            <a:pPr marL="228589" indent="-228589" algn="just" defTabSz="1195122">
              <a:spcAft>
                <a:spcPts val="800"/>
              </a:spcAft>
              <a:buFont typeface="Arial" panose="020B0604020202020204" pitchFamily="34" charset="0"/>
              <a:buChar char="•"/>
              <a:defRPr/>
            </a:pPr>
            <a:r>
              <a:rPr lang="en-IN" sz="1600" dirty="0">
                <a:solidFill>
                  <a:prstClr val="white"/>
                </a:solidFill>
                <a:latin typeface="Trebuchet MS" panose="020B0703020202090204" pitchFamily="34" charset="0"/>
              </a:rPr>
              <a:t>Service Provider Ranking is done using ISP Performance Index(IPI) which is calculated considering variety of parameters including number of flapping’s, outages, time taken to recover and overall downtime for each link</a:t>
            </a:r>
          </a:p>
          <a:p>
            <a:pPr marL="228589" indent="-228589" algn="just" defTabSz="1195122">
              <a:spcAft>
                <a:spcPts val="800"/>
              </a:spcAft>
              <a:buFont typeface="Arial" panose="020B0604020202020204" pitchFamily="34" charset="0"/>
              <a:buChar char="•"/>
              <a:defRPr/>
            </a:pPr>
            <a:r>
              <a:rPr lang="en-IN" sz="1600" dirty="0">
                <a:solidFill>
                  <a:prstClr val="white"/>
                </a:solidFill>
                <a:latin typeface="Trebuchet MS" panose="020B0703020202090204" pitchFamily="34" charset="0"/>
              </a:rPr>
              <a:t>Service Provider Ranking uses Analytics Workload Correlation Algorithm</a:t>
            </a:r>
          </a:p>
        </p:txBody>
      </p:sp>
    </p:spTree>
    <p:extLst>
      <p:ext uri="{BB962C8B-B14F-4D97-AF65-F5344CB8AC3E}">
        <p14:creationId xmlns:p14="http://schemas.microsoft.com/office/powerpoint/2010/main" val="12592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5.xml><?xml version="1.0" encoding="utf-8"?>
<a:theme xmlns:a="http://schemas.openxmlformats.org/drawingml/2006/main" name="2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3234</Words>
  <Application>Microsoft Office PowerPoint</Application>
  <PresentationFormat>Widescreen</PresentationFormat>
  <Paragraphs>770</Paragraphs>
  <Slides>29</Slides>
  <Notes>15</Notes>
  <HiddenSlides>0</HiddenSlides>
  <MMClips>0</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Sify Theme Nov20</vt:lpstr>
      <vt:lpstr>7_Sify Theme Nov20</vt:lpstr>
      <vt:lpstr>1_Sify Theme Nov20</vt:lpstr>
      <vt:lpstr>11_Sify Theme Nov20</vt:lpstr>
      <vt:lpstr>2_Sify Theme Nov20</vt:lpstr>
      <vt:lpstr>PowerPoint Presentation</vt:lpstr>
      <vt:lpstr>Outcome based NETWORK DIGITAL MANAGED SERVICES </vt:lpstr>
      <vt:lpstr>MANAGED NETWORK Digital SERVICES Capabilities</vt:lpstr>
      <vt:lpstr>Network Digital Services Portfolio</vt:lpstr>
      <vt:lpstr>Service delivery platform</vt:lpstr>
      <vt:lpstr>INTELLIGENCE – AI OPS</vt:lpstr>
      <vt:lpstr>PREDICTIVE ANALYTICS</vt:lpstr>
      <vt:lpstr>ANOMALY DETECTION</vt:lpstr>
      <vt:lpstr>SERVICE PROVIDER PERFORMANCE INDEX</vt:lpstr>
      <vt:lpstr>NETWORK EXPERIENCE INDEX</vt:lpstr>
      <vt:lpstr>Network visibility</vt:lpstr>
      <vt:lpstr>Network visibility</vt:lpstr>
      <vt:lpstr>MANAGED SD-WAN SERVICES</vt:lpstr>
      <vt:lpstr>SASE SERVICES</vt:lpstr>
      <vt:lpstr>Branch-in-a-Box</vt:lpstr>
      <vt:lpstr>Branch-in-a-Box outcomes</vt:lpstr>
      <vt:lpstr>Network transformation for a large bank</vt:lpstr>
      <vt:lpstr>Smart manufacturing solutions</vt:lpstr>
      <vt:lpstr>Sify’s strong presence in India’s Financial Services Industry</vt:lpstr>
      <vt:lpstr>Sify’s strong presence in India’s manufacturing sector</vt:lpstr>
      <vt:lpstr>Critical NATIONAL networks managed by sify</vt:lpstr>
      <vt:lpstr>Unified Communication and Collaboration Services</vt:lpstr>
      <vt:lpstr>USP</vt:lpstr>
      <vt:lpstr>PowerPoint Presentation</vt:lpstr>
      <vt:lpstr>Network Management and Operations scope</vt:lpstr>
      <vt:lpstr>Our portfolio spread for key customers</vt:lpstr>
      <vt:lpstr>Our portfolio spread for key customers</vt:lpstr>
      <vt:lpstr>Key technology partner capabilities</vt:lpstr>
      <vt:lpstr>Skillsets and certifications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Shombit Roy</dc:creator>
  <cp:lastModifiedBy>Shombit Roy</cp:lastModifiedBy>
  <cp:revision>14</cp:revision>
  <dcterms:created xsi:type="dcterms:W3CDTF">2024-07-04T14:28:00Z</dcterms:created>
  <dcterms:modified xsi:type="dcterms:W3CDTF">2025-03-24T09:13:19Z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50534EDFF4DF4AC693F2EA5CAFDAC251_13</vt:lpwstr>
  </property>
  <property fmtid="{D5CDD505-2E9C-101B-9397-08002B2CF9AE}" pid="3" name="KSOProductBuildVer">
    <vt:lpwstr>2057-12.2.0.19805</vt:lpwstr>
  </property>
</Properties>
</file>