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5"/>
  </p:sldMasterIdLst>
  <p:notesMasterIdLst>
    <p:notesMasterId r:id="rId12"/>
  </p:notesMasterIdLst>
  <p:handoutMasterIdLst>
    <p:handoutMasterId r:id="rId13"/>
  </p:handoutMasterIdLst>
  <p:sldIdLst>
    <p:sldId id="2147311118" r:id="rId6"/>
    <p:sldId id="2147482582" r:id="rId7"/>
    <p:sldId id="2147482458" r:id="rId8"/>
    <p:sldId id="2147482459" r:id="rId9"/>
    <p:sldId id="3385" r:id="rId10"/>
    <p:sldId id="2147482391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BED730"/>
    <a:srgbClr val="FFFFFF"/>
    <a:srgbClr val="000000"/>
    <a:srgbClr val="DCE6F2"/>
    <a:srgbClr val="4F81BD"/>
    <a:srgbClr val="DBEEF4"/>
    <a:srgbClr val="0071DB"/>
    <a:srgbClr val="4BACC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3658A-830A-403B-8720-212E74D15EE5}" v="1" dt="2024-11-28T06:17:14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9"/>
    <p:restoredTop sz="94635"/>
  </p:normalViewPr>
  <p:slideViewPr>
    <p:cSldViewPr snapToGrid="0">
      <p:cViewPr varScale="1">
        <p:scale>
          <a:sx n="190" d="100"/>
          <a:sy n="190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ar Singh" userId="0cd5ac81-7dc7-4895-a950-fa698084dc39" providerId="ADAL" clId="{A193658A-830A-403B-8720-212E74D15EE5}"/>
    <pc:docChg chg="undo custSel addSld delSld modSld">
      <pc:chgData name="Sagar Singh" userId="0cd5ac81-7dc7-4895-a950-fa698084dc39" providerId="ADAL" clId="{A193658A-830A-403B-8720-212E74D15EE5}" dt="2024-11-28T06:21:29.235" v="158" actId="20577"/>
      <pc:docMkLst>
        <pc:docMk/>
      </pc:docMkLst>
      <pc:sldChg chg="add del">
        <pc:chgData name="Sagar Singh" userId="0cd5ac81-7dc7-4895-a950-fa698084dc39" providerId="ADAL" clId="{A193658A-830A-403B-8720-212E74D15EE5}" dt="2024-11-28T06:16:30.593" v="49" actId="47"/>
        <pc:sldMkLst>
          <pc:docMk/>
          <pc:sldMk cId="807332430" sldId="338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854760154" sldId="2076136742"/>
        </pc:sldMkLst>
      </pc:sldChg>
      <pc:sldChg chg="add del">
        <pc:chgData name="Sagar Singh" userId="0cd5ac81-7dc7-4895-a950-fa698084dc39" providerId="ADAL" clId="{A193658A-830A-403B-8720-212E74D15EE5}" dt="2024-11-28T06:16:29.964" v="48" actId="47"/>
        <pc:sldMkLst>
          <pc:docMk/>
          <pc:sldMk cId="1843726236" sldId="2147311118"/>
        </pc:sldMkLst>
      </pc:sldChg>
      <pc:sldChg chg="add del">
        <pc:chgData name="Sagar Singh" userId="0cd5ac81-7dc7-4895-a950-fa698084dc39" providerId="ADAL" clId="{A193658A-830A-403B-8720-212E74D15EE5}" dt="2024-11-28T06:16:30.832" v="50" actId="47"/>
        <pc:sldMkLst>
          <pc:docMk/>
          <pc:sldMk cId="939030648" sldId="2147311292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337565963" sldId="2147311293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56659573" sldId="214731129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663917025" sldId="214731129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7661277" sldId="214731129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677927230" sldId="214731129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465085251" sldId="2147311299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372295626" sldId="214731130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45596613" sldId="2147311301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812222560" sldId="2147311304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776844935" sldId="214731130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235502920" sldId="2147311306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991738209" sldId="2147311307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137803219" sldId="2147311308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4062044695" sldId="2147311309"/>
        </pc:sldMkLst>
      </pc:sldChg>
      <pc:sldChg chg="del">
        <pc:chgData name="Sagar Singh" userId="0cd5ac81-7dc7-4895-a950-fa698084dc39" providerId="ADAL" clId="{A193658A-830A-403B-8720-212E74D15EE5}" dt="2024-11-28T06:16:26.573" v="27" actId="47"/>
        <pc:sldMkLst>
          <pc:docMk/>
          <pc:sldMk cId="2090599907" sldId="2147311310"/>
        </pc:sldMkLst>
      </pc:sldChg>
      <pc:sldChg chg="del">
        <pc:chgData name="Sagar Singh" userId="0cd5ac81-7dc7-4895-a950-fa698084dc39" providerId="ADAL" clId="{A193658A-830A-403B-8720-212E74D15EE5}" dt="2024-11-28T06:16:26.526" v="26" actId="47"/>
        <pc:sldMkLst>
          <pc:docMk/>
          <pc:sldMk cId="1636077220" sldId="2147311311"/>
        </pc:sldMkLst>
      </pc:sldChg>
      <pc:sldChg chg="del">
        <pc:chgData name="Sagar Singh" userId="0cd5ac81-7dc7-4895-a950-fa698084dc39" providerId="ADAL" clId="{A193658A-830A-403B-8720-212E74D15EE5}" dt="2024-11-28T06:16:26.415" v="24" actId="47"/>
        <pc:sldMkLst>
          <pc:docMk/>
          <pc:sldMk cId="514500610" sldId="2147311312"/>
        </pc:sldMkLst>
      </pc:sldChg>
      <pc:sldChg chg="del">
        <pc:chgData name="Sagar Singh" userId="0cd5ac81-7dc7-4895-a950-fa698084dc39" providerId="ADAL" clId="{A193658A-830A-403B-8720-212E74D15EE5}" dt="2024-11-28T06:16:26.368" v="23" actId="47"/>
        <pc:sldMkLst>
          <pc:docMk/>
          <pc:sldMk cId="896373862" sldId="2147311313"/>
        </pc:sldMkLst>
      </pc:sldChg>
      <pc:sldChg chg="del">
        <pc:chgData name="Sagar Singh" userId="0cd5ac81-7dc7-4895-a950-fa698084dc39" providerId="ADAL" clId="{A193658A-830A-403B-8720-212E74D15EE5}" dt="2024-11-28T06:16:26.310" v="22" actId="47"/>
        <pc:sldMkLst>
          <pc:docMk/>
          <pc:sldMk cId="2881066466" sldId="2147311314"/>
        </pc:sldMkLst>
      </pc:sldChg>
      <pc:sldChg chg="del">
        <pc:chgData name="Sagar Singh" userId="0cd5ac81-7dc7-4895-a950-fa698084dc39" providerId="ADAL" clId="{A193658A-830A-403B-8720-212E74D15EE5}" dt="2024-11-28T06:16:26.148" v="21" actId="47"/>
        <pc:sldMkLst>
          <pc:docMk/>
          <pc:sldMk cId="968352662" sldId="2147311315"/>
        </pc:sldMkLst>
      </pc:sldChg>
      <pc:sldChg chg="del">
        <pc:chgData name="Sagar Singh" userId="0cd5ac81-7dc7-4895-a950-fa698084dc39" providerId="ADAL" clId="{A193658A-830A-403B-8720-212E74D15EE5}" dt="2024-11-28T06:16:26.070" v="20" actId="47"/>
        <pc:sldMkLst>
          <pc:docMk/>
          <pc:sldMk cId="3402090565" sldId="2147311316"/>
        </pc:sldMkLst>
      </pc:sldChg>
      <pc:sldChg chg="del">
        <pc:chgData name="Sagar Singh" userId="0cd5ac81-7dc7-4895-a950-fa698084dc39" providerId="ADAL" clId="{A193658A-830A-403B-8720-212E74D15EE5}" dt="2024-11-28T06:16:25.927" v="18" actId="47"/>
        <pc:sldMkLst>
          <pc:docMk/>
          <pc:sldMk cId="1522167311" sldId="2147311318"/>
        </pc:sldMkLst>
      </pc:sldChg>
      <pc:sldChg chg="del">
        <pc:chgData name="Sagar Singh" userId="0cd5ac81-7dc7-4895-a950-fa698084dc39" providerId="ADAL" clId="{A193658A-830A-403B-8720-212E74D15EE5}" dt="2024-11-28T06:16:25.865" v="17" actId="47"/>
        <pc:sldMkLst>
          <pc:docMk/>
          <pc:sldMk cId="2208727762" sldId="2147311319"/>
        </pc:sldMkLst>
      </pc:sldChg>
      <pc:sldChg chg="del">
        <pc:chgData name="Sagar Singh" userId="0cd5ac81-7dc7-4895-a950-fa698084dc39" providerId="ADAL" clId="{A193658A-830A-403B-8720-212E74D15EE5}" dt="2024-11-28T06:16:25.786" v="16" actId="47"/>
        <pc:sldMkLst>
          <pc:docMk/>
          <pc:sldMk cId="3125856458" sldId="2147311320"/>
        </pc:sldMkLst>
      </pc:sldChg>
      <pc:sldChg chg="del">
        <pc:chgData name="Sagar Singh" userId="0cd5ac81-7dc7-4895-a950-fa698084dc39" providerId="ADAL" clId="{A193658A-830A-403B-8720-212E74D15EE5}" dt="2024-11-28T06:16:25.758" v="15" actId="47"/>
        <pc:sldMkLst>
          <pc:docMk/>
          <pc:sldMk cId="1269785011" sldId="2147311321"/>
        </pc:sldMkLst>
      </pc:sldChg>
      <pc:sldChg chg="del">
        <pc:chgData name="Sagar Singh" userId="0cd5ac81-7dc7-4895-a950-fa698084dc39" providerId="ADAL" clId="{A193658A-830A-403B-8720-212E74D15EE5}" dt="2024-11-28T06:16:25.643" v="12" actId="47"/>
        <pc:sldMkLst>
          <pc:docMk/>
          <pc:sldMk cId="433421193" sldId="2147311323"/>
        </pc:sldMkLst>
      </pc:sldChg>
      <pc:sldChg chg="del">
        <pc:chgData name="Sagar Singh" userId="0cd5ac81-7dc7-4895-a950-fa698084dc39" providerId="ADAL" clId="{A193658A-830A-403B-8720-212E74D15EE5}" dt="2024-11-28T06:16:25.580" v="11" actId="47"/>
        <pc:sldMkLst>
          <pc:docMk/>
          <pc:sldMk cId="2695592435" sldId="2147311325"/>
        </pc:sldMkLst>
      </pc:sldChg>
      <pc:sldChg chg="modSp add del mod">
        <pc:chgData name="Sagar Singh" userId="0cd5ac81-7dc7-4895-a950-fa698084dc39" providerId="ADAL" clId="{A193658A-830A-403B-8720-212E74D15EE5}" dt="2024-11-28T06:21:29.235" v="158" actId="20577"/>
        <pc:sldMkLst>
          <pc:docMk/>
          <pc:sldMk cId="1759397841" sldId="2147311329"/>
        </pc:sldMkLst>
        <pc:graphicFrameChg chg="modGraphic">
          <ac:chgData name="Sagar Singh" userId="0cd5ac81-7dc7-4895-a950-fa698084dc39" providerId="ADAL" clId="{A193658A-830A-403B-8720-212E74D15EE5}" dt="2024-11-28T06:21:29.235" v="158" actId="20577"/>
          <ac:graphicFrameMkLst>
            <pc:docMk/>
            <pc:sldMk cId="1759397841" sldId="2147311329"/>
            <ac:graphicFrameMk id="4" creationId="{FC963DB3-2CF0-BDC6-9E53-665834AD574F}"/>
          </ac:graphicFrameMkLst>
        </pc:graphicFrameChg>
      </pc:sldChg>
      <pc:sldChg chg="del">
        <pc:chgData name="Sagar Singh" userId="0cd5ac81-7dc7-4895-a950-fa698084dc39" providerId="ADAL" clId="{A193658A-830A-403B-8720-212E74D15EE5}" dt="2024-11-28T06:16:24.717" v="0" actId="47"/>
        <pc:sldMkLst>
          <pc:docMk/>
          <pc:sldMk cId="4061113456" sldId="2147311330"/>
        </pc:sldMkLst>
      </pc:sldChg>
      <pc:sldChg chg="del">
        <pc:chgData name="Sagar Singh" userId="0cd5ac81-7dc7-4895-a950-fa698084dc39" providerId="ADAL" clId="{A193658A-830A-403B-8720-212E74D15EE5}" dt="2024-11-28T06:16:25.208" v="1" actId="47"/>
        <pc:sldMkLst>
          <pc:docMk/>
          <pc:sldMk cId="765334964" sldId="2147311331"/>
        </pc:sldMkLst>
      </pc:sldChg>
      <pc:sldChg chg="del">
        <pc:chgData name="Sagar Singh" userId="0cd5ac81-7dc7-4895-a950-fa698084dc39" providerId="ADAL" clId="{A193658A-830A-403B-8720-212E74D15EE5}" dt="2024-11-28T06:16:25.282" v="3" actId="47"/>
        <pc:sldMkLst>
          <pc:docMk/>
          <pc:sldMk cId="3261258342" sldId="2147311333"/>
        </pc:sldMkLst>
      </pc:sldChg>
      <pc:sldChg chg="del">
        <pc:chgData name="Sagar Singh" userId="0cd5ac81-7dc7-4895-a950-fa698084dc39" providerId="ADAL" clId="{A193658A-830A-403B-8720-212E74D15EE5}" dt="2024-11-28T06:16:25.345" v="5" actId="47"/>
        <pc:sldMkLst>
          <pc:docMk/>
          <pc:sldMk cId="34995233" sldId="2147311334"/>
        </pc:sldMkLst>
      </pc:sldChg>
      <pc:sldChg chg="del">
        <pc:chgData name="Sagar Singh" userId="0cd5ac81-7dc7-4895-a950-fa698084dc39" providerId="ADAL" clId="{A193658A-830A-403B-8720-212E74D15EE5}" dt="2024-11-28T06:16:25.266" v="2" actId="47"/>
        <pc:sldMkLst>
          <pc:docMk/>
          <pc:sldMk cId="2748759088" sldId="2147311336"/>
        </pc:sldMkLst>
      </pc:sldChg>
      <pc:sldChg chg="del">
        <pc:chgData name="Sagar Singh" userId="0cd5ac81-7dc7-4895-a950-fa698084dc39" providerId="ADAL" clId="{A193658A-830A-403B-8720-212E74D15EE5}" dt="2024-11-28T06:16:25.314" v="4" actId="47"/>
        <pc:sldMkLst>
          <pc:docMk/>
          <pc:sldMk cId="2545974524" sldId="2147311337"/>
        </pc:sldMkLst>
      </pc:sldChg>
      <pc:sldChg chg="del">
        <pc:chgData name="Sagar Singh" userId="0cd5ac81-7dc7-4895-a950-fa698084dc39" providerId="ADAL" clId="{A193658A-830A-403B-8720-212E74D15EE5}" dt="2024-11-28T06:16:25.376" v="6" actId="47"/>
        <pc:sldMkLst>
          <pc:docMk/>
          <pc:sldMk cId="2102451382" sldId="2147311338"/>
        </pc:sldMkLst>
      </pc:sldChg>
      <pc:sldChg chg="del">
        <pc:chgData name="Sagar Singh" userId="0cd5ac81-7dc7-4895-a950-fa698084dc39" providerId="ADAL" clId="{A193658A-830A-403B-8720-212E74D15EE5}" dt="2024-11-28T06:16:25.439" v="7" actId="47"/>
        <pc:sldMkLst>
          <pc:docMk/>
          <pc:sldMk cId="1453863034" sldId="2147311339"/>
        </pc:sldMkLst>
      </pc:sldChg>
      <pc:sldChg chg="del">
        <pc:chgData name="Sagar Singh" userId="0cd5ac81-7dc7-4895-a950-fa698084dc39" providerId="ADAL" clId="{A193658A-830A-403B-8720-212E74D15EE5}" dt="2024-11-28T06:16:26.022" v="19" actId="47"/>
        <pc:sldMkLst>
          <pc:docMk/>
          <pc:sldMk cId="833248381" sldId="2147311340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3900725011" sldId="2147311342"/>
        </pc:sldMkLst>
      </pc:sldChg>
      <pc:sldChg chg="del">
        <pc:chgData name="Sagar Singh" userId="0cd5ac81-7dc7-4895-a950-fa698084dc39" providerId="ADAL" clId="{A193658A-830A-403B-8720-212E74D15EE5}" dt="2024-11-28T06:16:25.709" v="14" actId="47"/>
        <pc:sldMkLst>
          <pc:docMk/>
          <pc:sldMk cId="882691102" sldId="2147311344"/>
        </pc:sldMkLst>
      </pc:sldChg>
      <pc:sldChg chg="del">
        <pc:chgData name="Sagar Singh" userId="0cd5ac81-7dc7-4895-a950-fa698084dc39" providerId="ADAL" clId="{A193658A-830A-403B-8720-212E74D15EE5}" dt="2024-11-28T06:16:25.691" v="13" actId="47"/>
        <pc:sldMkLst>
          <pc:docMk/>
          <pc:sldMk cId="226487782" sldId="2147311345"/>
        </pc:sldMkLst>
      </pc:sldChg>
      <pc:sldChg chg="add del">
        <pc:chgData name="Sagar Singh" userId="0cd5ac81-7dc7-4895-a950-fa698084dc39" providerId="ADAL" clId="{A193658A-830A-403B-8720-212E74D15EE5}" dt="2024-11-28T06:16:49.338" v="68" actId="47"/>
        <pc:sldMkLst>
          <pc:docMk/>
          <pc:sldMk cId="1209999166" sldId="2147311346"/>
        </pc:sldMkLst>
      </pc:sldChg>
      <pc:sldChg chg="del">
        <pc:chgData name="Sagar Singh" userId="0cd5ac81-7dc7-4895-a950-fa698084dc39" providerId="ADAL" clId="{A193658A-830A-403B-8720-212E74D15EE5}" dt="2024-11-28T06:16:26.508" v="25" actId="47"/>
        <pc:sldMkLst>
          <pc:docMk/>
          <pc:sldMk cId="3599711657" sldId="2147311347"/>
        </pc:sldMkLst>
      </pc:sldChg>
      <pc:sldChg chg="add del">
        <pc:chgData name="Sagar Singh" userId="0cd5ac81-7dc7-4895-a950-fa698084dc39" providerId="ADAL" clId="{A193658A-830A-403B-8720-212E74D15EE5}" dt="2024-11-28T06:17:14.751" v="69"/>
        <pc:sldMkLst>
          <pc:docMk/>
          <pc:sldMk cId="2926199510" sldId="2147311348"/>
        </pc:sldMkLst>
      </pc:sldChg>
      <pc:sldChg chg="modSp add del mod">
        <pc:chgData name="Sagar Singh" userId="0cd5ac81-7dc7-4895-a950-fa698084dc39" providerId="ADAL" clId="{A193658A-830A-403B-8720-212E74D15EE5}" dt="2024-11-28T06:20:44.254" v="131" actId="20577"/>
        <pc:sldMkLst>
          <pc:docMk/>
          <pc:sldMk cId="4170928879" sldId="2147311349"/>
        </pc:sldMkLst>
        <pc:spChg chg="mod">
          <ac:chgData name="Sagar Singh" userId="0cd5ac81-7dc7-4895-a950-fa698084dc39" providerId="ADAL" clId="{A193658A-830A-403B-8720-212E74D15EE5}" dt="2024-11-28T06:20:33.913" v="124" actId="20577"/>
          <ac:spMkLst>
            <pc:docMk/>
            <pc:sldMk cId="4170928879" sldId="2147311349"/>
            <ac:spMk id="22" creationId="{BD05EBD1-027D-75C0-AF8E-03CFC7190B62}"/>
          </ac:spMkLst>
        </pc:spChg>
        <pc:spChg chg="mod">
          <ac:chgData name="Sagar Singh" userId="0cd5ac81-7dc7-4895-a950-fa698084dc39" providerId="ADAL" clId="{A193658A-830A-403B-8720-212E74D15EE5}" dt="2024-11-28T06:20:44.254" v="131" actId="20577"/>
          <ac:spMkLst>
            <pc:docMk/>
            <pc:sldMk cId="4170928879" sldId="2147311349"/>
            <ac:spMk id="26" creationId="{BD96CB30-3348-1C7A-07BF-01B5955268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/>
      <dgm:t>
        <a:bodyPr anchor="ctr"/>
        <a:lstStyle/>
        <a:p>
          <a:r>
            <a:rPr lang="en-US" sz="1600" b="1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accent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</dgm:pt>
    <dgm:pt modelId="{DD58BE60-8C6D-FC45-A231-DCE53748A890}" type="sibTrans" cxnId="{B9F2A4F5-1159-7A4D-BBF8-E698015C1595}">
      <dgm:prSet/>
      <dgm:spPr/>
    </dgm:pt>
    <dgm:pt modelId="{C2272733-869B-D547-95DC-B5B4818B28F1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</dgm:pt>
    <dgm:pt modelId="{31D10BFD-FF0B-8541-93B3-6D2E7F9D53D9}" type="sibTrans" cxnId="{0A6B8FAC-F1BF-B345-93BD-E4AB497BC576}">
      <dgm:prSet/>
      <dgm:spPr/>
    </dgm:pt>
    <dgm:pt modelId="{9F2ADB73-08FB-2C45-8F0E-A9A9DFDFF345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</dgm:pt>
    <dgm:pt modelId="{F7D1D544-BEAC-E041-ADCA-F882833A5972}" type="sibTrans" cxnId="{641E0641-8438-3A4E-B283-6ADD7AF21B02}">
      <dgm:prSet/>
      <dgm:spPr/>
    </dgm:pt>
    <dgm:pt modelId="{96BC7C30-EEFF-C24C-AAD7-BE29C306ACF3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</dgm:pt>
    <dgm:pt modelId="{D81374C7-6848-C84C-88ED-A03190CE4C63}" type="sibTrans" cxnId="{52ADD274-F6B6-E542-B0B3-7F762AD4B168}">
      <dgm:prSet/>
      <dgm:spPr/>
    </dgm:pt>
    <dgm:pt modelId="{4B7F7CE8-87C4-C344-88D9-76CC54622D2D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</dgm:pt>
    <dgm:pt modelId="{915F34BA-F3DD-4D4F-B907-CCC8D58A81B4}" type="sibTrans" cxnId="{45A1DD93-AE87-4E40-AF74-2F8259B41305}">
      <dgm:prSet/>
      <dgm:spPr/>
    </dgm:pt>
    <dgm:pt modelId="{A043A601-78CE-6543-BEDA-9134494A2C70}">
      <dgm:prSet custT="1"/>
      <dgm:spPr/>
      <dgm:t>
        <a:bodyPr anchor="ctr"/>
        <a:lstStyle/>
        <a:p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</dgm:pt>
    <dgm:pt modelId="{E2F18589-FCAA-3341-8EA3-C414F949D3A0}" type="sibTrans" cxnId="{1D4F1525-8406-0B4D-9FFA-DE922BCC4F8D}">
      <dgm:prSet/>
      <dgm:spPr/>
    </dgm:pt>
    <dgm:pt modelId="{EC3F1AA9-03B4-E44B-ACC8-3161C183AC1B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2C902E22-29C5-394D-B07C-77189B6803F6}" type="pres">
      <dgm:prSet presAssocID="{E7876A74-10EE-AC49-9144-151BAA461B0B}" presName="thickLine" presStyleLbl="alignNode1" presStyleIdx="0" presStyleCnt="7"/>
      <dgm:spPr/>
    </dgm:pt>
    <dgm:pt modelId="{BDB8EB12-4DA0-A84C-82AA-2C852845F87B}" type="pres">
      <dgm:prSet presAssocID="{E7876A74-10EE-AC49-9144-151BAA461B0B}" presName="horz1" presStyleCnt="0"/>
      <dgm:spPr/>
    </dgm:pt>
    <dgm:pt modelId="{EE1D8FB4-B61D-5848-9EF4-1D7CA75E5B88}" type="pres">
      <dgm:prSet presAssocID="{E7876A74-10EE-AC49-9144-151BAA461B0B}" presName="tx1" presStyleLbl="revTx" presStyleIdx="0" presStyleCnt="7"/>
      <dgm:spPr/>
    </dgm:pt>
    <dgm:pt modelId="{FD047CC3-D703-6347-80CE-995EBEE7D1B4}" type="pres">
      <dgm:prSet presAssocID="{E7876A74-10EE-AC49-9144-151BAA461B0B}" presName="vert1" presStyleCnt="0"/>
      <dgm:spPr/>
    </dgm:pt>
    <dgm:pt modelId="{EE858215-D5B2-0D48-BEAC-28BD56F9A2B4}" type="pres">
      <dgm:prSet presAssocID="{5AB059EC-7AAE-0A40-B951-6FB31B20FA14}" presName="thickLine" presStyleLbl="alignNode1" presStyleIdx="1" presStyleCnt="7"/>
      <dgm:spPr/>
    </dgm:pt>
    <dgm:pt modelId="{DA44D441-CDE0-3E4C-A9AC-90EE59435EDD}" type="pres">
      <dgm:prSet presAssocID="{5AB059EC-7AAE-0A40-B951-6FB31B20FA14}" presName="horz1" presStyleCnt="0"/>
      <dgm:spPr/>
    </dgm:pt>
    <dgm:pt modelId="{A840BA31-B76E-8645-8A45-857D43F3D830}" type="pres">
      <dgm:prSet presAssocID="{5AB059EC-7AAE-0A40-B951-6FB31B20FA14}" presName="tx1" presStyleLbl="revTx" presStyleIdx="1" presStyleCnt="7"/>
      <dgm:spPr/>
    </dgm:pt>
    <dgm:pt modelId="{6A502DD7-B5EB-FC41-B101-02E658ED6A58}" type="pres">
      <dgm:prSet presAssocID="{5AB059EC-7AAE-0A40-B951-6FB31B20FA14}" presName="vert1" presStyleCnt="0"/>
      <dgm:spPr/>
    </dgm:pt>
    <dgm:pt modelId="{161EBDAC-83EE-5846-88FA-0FD45DBB31D1}" type="pres">
      <dgm:prSet presAssocID="{C2272733-869B-D547-95DC-B5B4818B28F1}" presName="thickLine" presStyleLbl="alignNode1" presStyleIdx="2" presStyleCnt="7"/>
      <dgm:spPr/>
    </dgm:pt>
    <dgm:pt modelId="{D471B41B-5F97-DC45-8F8D-8973C1BC0602}" type="pres">
      <dgm:prSet presAssocID="{C2272733-869B-D547-95DC-B5B4818B28F1}" presName="horz1" presStyleCnt="0"/>
      <dgm:spPr/>
    </dgm:pt>
    <dgm:pt modelId="{FEDF00EB-8724-0B47-A38A-C877F363DD16}" type="pres">
      <dgm:prSet presAssocID="{C2272733-869B-D547-95DC-B5B4818B28F1}" presName="tx1" presStyleLbl="revTx" presStyleIdx="2" presStyleCnt="7"/>
      <dgm:spPr/>
    </dgm:pt>
    <dgm:pt modelId="{0DDC47B9-657F-9348-B92B-ADC33472FD43}" type="pres">
      <dgm:prSet presAssocID="{C2272733-869B-D547-95DC-B5B4818B28F1}" presName="vert1" presStyleCnt="0"/>
      <dgm:spPr/>
    </dgm:pt>
    <dgm:pt modelId="{0DCAAF73-D852-A246-8D2E-BAA0CAA21981}" type="pres">
      <dgm:prSet presAssocID="{9F2ADB73-08FB-2C45-8F0E-A9A9DFDFF345}" presName="thickLine" presStyleLbl="alignNode1" presStyleIdx="3" presStyleCnt="7"/>
      <dgm:spPr/>
    </dgm:pt>
    <dgm:pt modelId="{5157F4ED-E815-7D45-A902-E2395DC60B31}" type="pres">
      <dgm:prSet presAssocID="{9F2ADB73-08FB-2C45-8F0E-A9A9DFDFF345}" presName="horz1" presStyleCnt="0"/>
      <dgm:spPr/>
    </dgm:pt>
    <dgm:pt modelId="{7B6DB56D-A646-A74A-9FCA-E24F9C75D97D}" type="pres">
      <dgm:prSet presAssocID="{9F2ADB73-08FB-2C45-8F0E-A9A9DFDFF345}" presName="tx1" presStyleLbl="revTx" presStyleIdx="3" presStyleCnt="7"/>
      <dgm:spPr/>
    </dgm:pt>
    <dgm:pt modelId="{FE5DA38E-903E-6344-B00C-ED2C3EFB94E1}" type="pres">
      <dgm:prSet presAssocID="{9F2ADB73-08FB-2C45-8F0E-A9A9DFDFF345}" presName="vert1" presStyleCnt="0"/>
      <dgm:spPr/>
    </dgm:pt>
    <dgm:pt modelId="{61831ED5-9A37-AF42-BEDD-5282DCE1649C}" type="pres">
      <dgm:prSet presAssocID="{96BC7C30-EEFF-C24C-AAD7-BE29C306ACF3}" presName="thickLine" presStyleLbl="alignNode1" presStyleIdx="4" presStyleCnt="7"/>
      <dgm:spPr/>
    </dgm:pt>
    <dgm:pt modelId="{F2DCDD8C-09CB-E144-92D8-65C5ABC8BE97}" type="pres">
      <dgm:prSet presAssocID="{96BC7C30-EEFF-C24C-AAD7-BE29C306ACF3}" presName="horz1" presStyleCnt="0"/>
      <dgm:spPr/>
    </dgm:pt>
    <dgm:pt modelId="{5CE99509-3CBA-CE4B-8E23-24A6ED12F02F}" type="pres">
      <dgm:prSet presAssocID="{96BC7C30-EEFF-C24C-AAD7-BE29C306ACF3}" presName="tx1" presStyleLbl="revTx" presStyleIdx="4" presStyleCnt="7"/>
      <dgm:spPr/>
    </dgm:pt>
    <dgm:pt modelId="{B79F83F4-E8FB-B54A-9FE5-DBE2BEA54097}" type="pres">
      <dgm:prSet presAssocID="{96BC7C30-EEFF-C24C-AAD7-BE29C306ACF3}" presName="vert1" presStyleCnt="0"/>
      <dgm:spPr/>
    </dgm:pt>
    <dgm:pt modelId="{F3850DFC-198E-8944-9654-60B4DDE2143C}" type="pres">
      <dgm:prSet presAssocID="{4B7F7CE8-87C4-C344-88D9-76CC54622D2D}" presName="thickLine" presStyleLbl="alignNode1" presStyleIdx="5" presStyleCnt="7"/>
      <dgm:spPr/>
    </dgm:pt>
    <dgm:pt modelId="{559618D3-15DC-704A-9EA7-BDCA8CAB93FE}" type="pres">
      <dgm:prSet presAssocID="{4B7F7CE8-87C4-C344-88D9-76CC54622D2D}" presName="horz1" presStyleCnt="0"/>
      <dgm:spPr/>
    </dgm:pt>
    <dgm:pt modelId="{78A260D9-EC52-3D4A-B9F3-A5D33DBFD37D}" type="pres">
      <dgm:prSet presAssocID="{4B7F7CE8-87C4-C344-88D9-76CC54622D2D}" presName="tx1" presStyleLbl="revTx" presStyleIdx="5" presStyleCnt="7"/>
      <dgm:spPr/>
    </dgm:pt>
    <dgm:pt modelId="{3BE16177-012C-2241-9B26-DE426C2AF6BE}" type="pres">
      <dgm:prSet presAssocID="{4B7F7CE8-87C4-C344-88D9-76CC54622D2D}" presName="vert1" presStyleCnt="0"/>
      <dgm:spPr/>
    </dgm:pt>
    <dgm:pt modelId="{E14A1E41-442C-6349-8E41-B47388F13F46}" type="pres">
      <dgm:prSet presAssocID="{A043A601-78CE-6543-BEDA-9134494A2C70}" presName="thickLine" presStyleLbl="alignNode1" presStyleIdx="6" presStyleCnt="7"/>
      <dgm:spPr/>
    </dgm:pt>
    <dgm:pt modelId="{3A132D87-CD82-844A-A0BD-EAAB29A5D907}" type="pres">
      <dgm:prSet presAssocID="{A043A601-78CE-6543-BEDA-9134494A2C70}" presName="horz1" presStyleCnt="0"/>
      <dgm:spPr/>
    </dgm:pt>
    <dgm:pt modelId="{C2E183C8-7E5F-E144-AF15-687A0F7C147B}" type="pres">
      <dgm:prSet presAssocID="{A043A601-78CE-6543-BEDA-9134494A2C70}" presName="tx1" presStyleLbl="revTx" presStyleIdx="6" presStyleCnt="7"/>
      <dgm:spPr/>
    </dgm:pt>
    <dgm:pt modelId="{3C37F4B1-81B5-2E40-A3BA-12F8917E858B}" type="pres">
      <dgm:prSet presAssocID="{A043A601-78CE-6543-BEDA-9134494A2C70}" presName="vert1" presStyleCnt="0"/>
      <dgm:spPr/>
    </dgm:pt>
  </dgm:ptLst>
  <dgm:cxnLst>
    <dgm:cxn modelId="{840CFD03-34CF-664C-839E-85DCBB52A375}" type="presOf" srcId="{96BC7C30-EEFF-C24C-AAD7-BE29C306ACF3}" destId="{5CE99509-3CBA-CE4B-8E23-24A6ED12F02F}" srcOrd="0" destOrd="0" presId="urn:microsoft.com/office/officeart/2008/layout/LinedList"/>
    <dgm:cxn modelId="{31B6490B-5DF8-DF4E-9BB2-7806E6C5C832}" type="presOf" srcId="{A043A601-78CE-6543-BEDA-9134494A2C70}" destId="{C2E183C8-7E5F-E144-AF15-687A0F7C147B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C0919B3C-6640-6A48-8F8A-2BD04B5D1226}" type="presOf" srcId="{E7876A74-10EE-AC49-9144-151BAA461B0B}" destId="{EE1D8FB4-B61D-5848-9EF4-1D7CA75E5B88}" srcOrd="0" destOrd="0" presId="urn:microsoft.com/office/officeart/2008/layout/LinedList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8821B390-2627-874B-A178-983B4CD5F722}" type="presOf" srcId="{9F2ADB73-08FB-2C45-8F0E-A9A9DFDFF345}" destId="{7B6DB56D-A646-A74A-9FCA-E24F9C75D97D}" srcOrd="0" destOrd="0" presId="urn:microsoft.com/office/officeart/2008/layout/LinedList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1B80B5BA-CBE0-A740-901C-9DC0581B9B64}" type="presOf" srcId="{5AB059EC-7AAE-0A40-B951-6FB31B20FA14}" destId="{A840BA31-B76E-8645-8A45-857D43F3D830}" srcOrd="0" destOrd="0" presId="urn:microsoft.com/office/officeart/2008/layout/LinedList"/>
    <dgm:cxn modelId="{C16CCFBB-B01F-C24F-807C-FA7B10921AF4}" type="presOf" srcId="{4B7F7CE8-87C4-C344-88D9-76CC54622D2D}" destId="{78A260D9-EC52-3D4A-B9F3-A5D33DBFD37D}" srcOrd="0" destOrd="0" presId="urn:microsoft.com/office/officeart/2008/layout/LinedList"/>
    <dgm:cxn modelId="{072763CC-18A5-F24B-A95B-5DE11E8E92BF}" type="presOf" srcId="{C2272733-869B-D547-95DC-B5B4818B28F1}" destId="{FEDF00EB-8724-0B47-A38A-C877F363DD16}" srcOrd="0" destOrd="0" presId="urn:microsoft.com/office/officeart/2008/layout/LinedList"/>
    <dgm:cxn modelId="{15E5FFD0-215A-E54B-B08E-3FAE0B607FE3}" type="presOf" srcId="{1FF7ADA3-8A5F-DC43-904A-1A76C1CDE32C}" destId="{EC3F1AA9-03B4-E44B-ACC8-3161C183AC1B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5827245D-68A7-EA4C-BB84-C3CED0BD67FD}" type="presParOf" srcId="{EC3F1AA9-03B4-E44B-ACC8-3161C183AC1B}" destId="{2C902E22-29C5-394D-B07C-77189B6803F6}" srcOrd="0" destOrd="0" presId="urn:microsoft.com/office/officeart/2008/layout/LinedList"/>
    <dgm:cxn modelId="{0691C065-6B45-444A-93BE-58E423DB5803}" type="presParOf" srcId="{EC3F1AA9-03B4-E44B-ACC8-3161C183AC1B}" destId="{BDB8EB12-4DA0-A84C-82AA-2C852845F87B}" srcOrd="1" destOrd="0" presId="urn:microsoft.com/office/officeart/2008/layout/LinedList"/>
    <dgm:cxn modelId="{BEBC0CFC-8590-3341-A61F-CDC0D27A735B}" type="presParOf" srcId="{BDB8EB12-4DA0-A84C-82AA-2C852845F87B}" destId="{EE1D8FB4-B61D-5848-9EF4-1D7CA75E5B88}" srcOrd="0" destOrd="0" presId="urn:microsoft.com/office/officeart/2008/layout/LinedList"/>
    <dgm:cxn modelId="{18F83F43-33D7-A74F-AF4D-FCC7A8DE8BC6}" type="presParOf" srcId="{BDB8EB12-4DA0-A84C-82AA-2C852845F87B}" destId="{FD047CC3-D703-6347-80CE-995EBEE7D1B4}" srcOrd="1" destOrd="0" presId="urn:microsoft.com/office/officeart/2008/layout/LinedList"/>
    <dgm:cxn modelId="{4D43D663-273C-5642-B075-4DAB7F1A4CCD}" type="presParOf" srcId="{EC3F1AA9-03B4-E44B-ACC8-3161C183AC1B}" destId="{EE858215-D5B2-0D48-BEAC-28BD56F9A2B4}" srcOrd="2" destOrd="0" presId="urn:microsoft.com/office/officeart/2008/layout/LinedList"/>
    <dgm:cxn modelId="{038CB01C-F893-804B-91E5-26407F658CBC}" type="presParOf" srcId="{EC3F1AA9-03B4-E44B-ACC8-3161C183AC1B}" destId="{DA44D441-CDE0-3E4C-A9AC-90EE59435EDD}" srcOrd="3" destOrd="0" presId="urn:microsoft.com/office/officeart/2008/layout/LinedList"/>
    <dgm:cxn modelId="{412383AE-879E-8247-AB4D-D568A3AE7C03}" type="presParOf" srcId="{DA44D441-CDE0-3E4C-A9AC-90EE59435EDD}" destId="{A840BA31-B76E-8645-8A45-857D43F3D830}" srcOrd="0" destOrd="0" presId="urn:microsoft.com/office/officeart/2008/layout/LinedList"/>
    <dgm:cxn modelId="{E23574ED-C64D-DA43-9B33-29B38429208F}" type="presParOf" srcId="{DA44D441-CDE0-3E4C-A9AC-90EE59435EDD}" destId="{6A502DD7-B5EB-FC41-B101-02E658ED6A58}" srcOrd="1" destOrd="0" presId="urn:microsoft.com/office/officeart/2008/layout/LinedList"/>
    <dgm:cxn modelId="{3EA31711-D031-9149-BFA1-2C9B6CB3BC14}" type="presParOf" srcId="{EC3F1AA9-03B4-E44B-ACC8-3161C183AC1B}" destId="{161EBDAC-83EE-5846-88FA-0FD45DBB31D1}" srcOrd="4" destOrd="0" presId="urn:microsoft.com/office/officeart/2008/layout/LinedList"/>
    <dgm:cxn modelId="{A53BA954-4175-974A-9B48-59C7563A6392}" type="presParOf" srcId="{EC3F1AA9-03B4-E44B-ACC8-3161C183AC1B}" destId="{D471B41B-5F97-DC45-8F8D-8973C1BC0602}" srcOrd="5" destOrd="0" presId="urn:microsoft.com/office/officeart/2008/layout/LinedList"/>
    <dgm:cxn modelId="{4854F115-4BE0-D249-A9FA-3038AF4FAF3E}" type="presParOf" srcId="{D471B41B-5F97-DC45-8F8D-8973C1BC0602}" destId="{FEDF00EB-8724-0B47-A38A-C877F363DD16}" srcOrd="0" destOrd="0" presId="urn:microsoft.com/office/officeart/2008/layout/LinedList"/>
    <dgm:cxn modelId="{FD125A83-3FEC-224A-852F-1CD503A4F9DE}" type="presParOf" srcId="{D471B41B-5F97-DC45-8F8D-8973C1BC0602}" destId="{0DDC47B9-657F-9348-B92B-ADC33472FD43}" srcOrd="1" destOrd="0" presId="urn:microsoft.com/office/officeart/2008/layout/LinedList"/>
    <dgm:cxn modelId="{DD43179A-05CE-534E-9501-A19F08B74739}" type="presParOf" srcId="{EC3F1AA9-03B4-E44B-ACC8-3161C183AC1B}" destId="{0DCAAF73-D852-A246-8D2E-BAA0CAA21981}" srcOrd="6" destOrd="0" presId="urn:microsoft.com/office/officeart/2008/layout/LinedList"/>
    <dgm:cxn modelId="{162F072F-11F1-7D44-B4CE-66E25217A513}" type="presParOf" srcId="{EC3F1AA9-03B4-E44B-ACC8-3161C183AC1B}" destId="{5157F4ED-E815-7D45-A902-E2395DC60B31}" srcOrd="7" destOrd="0" presId="urn:microsoft.com/office/officeart/2008/layout/LinedList"/>
    <dgm:cxn modelId="{5A9C81EB-AB1C-4A40-AB8A-2CD9D9C5CA58}" type="presParOf" srcId="{5157F4ED-E815-7D45-A902-E2395DC60B31}" destId="{7B6DB56D-A646-A74A-9FCA-E24F9C75D97D}" srcOrd="0" destOrd="0" presId="urn:microsoft.com/office/officeart/2008/layout/LinedList"/>
    <dgm:cxn modelId="{D62BDCFA-A118-0048-807C-ECB2FFEE428C}" type="presParOf" srcId="{5157F4ED-E815-7D45-A902-E2395DC60B31}" destId="{FE5DA38E-903E-6344-B00C-ED2C3EFB94E1}" srcOrd="1" destOrd="0" presId="urn:microsoft.com/office/officeart/2008/layout/LinedList"/>
    <dgm:cxn modelId="{866D2AB7-11DE-CB42-AC89-C91E508B619B}" type="presParOf" srcId="{EC3F1AA9-03B4-E44B-ACC8-3161C183AC1B}" destId="{61831ED5-9A37-AF42-BEDD-5282DCE1649C}" srcOrd="8" destOrd="0" presId="urn:microsoft.com/office/officeart/2008/layout/LinedList"/>
    <dgm:cxn modelId="{95A3FFED-F45E-5F4E-A98B-8E49D0B5B8C1}" type="presParOf" srcId="{EC3F1AA9-03B4-E44B-ACC8-3161C183AC1B}" destId="{F2DCDD8C-09CB-E144-92D8-65C5ABC8BE97}" srcOrd="9" destOrd="0" presId="urn:microsoft.com/office/officeart/2008/layout/LinedList"/>
    <dgm:cxn modelId="{BC9B3C2D-784D-DD42-892F-8B01C2D66118}" type="presParOf" srcId="{F2DCDD8C-09CB-E144-92D8-65C5ABC8BE97}" destId="{5CE99509-3CBA-CE4B-8E23-24A6ED12F02F}" srcOrd="0" destOrd="0" presId="urn:microsoft.com/office/officeart/2008/layout/LinedList"/>
    <dgm:cxn modelId="{2A532889-5CCD-B940-90C9-AAF7B5C83EF6}" type="presParOf" srcId="{F2DCDD8C-09CB-E144-92D8-65C5ABC8BE97}" destId="{B79F83F4-E8FB-B54A-9FE5-DBE2BEA54097}" srcOrd="1" destOrd="0" presId="urn:microsoft.com/office/officeart/2008/layout/LinedList"/>
    <dgm:cxn modelId="{144F8AA5-3F71-0344-A1DA-53987460C414}" type="presParOf" srcId="{EC3F1AA9-03B4-E44B-ACC8-3161C183AC1B}" destId="{F3850DFC-198E-8944-9654-60B4DDE2143C}" srcOrd="10" destOrd="0" presId="urn:microsoft.com/office/officeart/2008/layout/LinedList"/>
    <dgm:cxn modelId="{0A0ABC4C-6551-EE47-9811-776969653F77}" type="presParOf" srcId="{EC3F1AA9-03B4-E44B-ACC8-3161C183AC1B}" destId="{559618D3-15DC-704A-9EA7-BDCA8CAB93FE}" srcOrd="11" destOrd="0" presId="urn:microsoft.com/office/officeart/2008/layout/LinedList"/>
    <dgm:cxn modelId="{5169D139-D868-E942-B774-4E4284222381}" type="presParOf" srcId="{559618D3-15DC-704A-9EA7-BDCA8CAB93FE}" destId="{78A260D9-EC52-3D4A-B9F3-A5D33DBFD37D}" srcOrd="0" destOrd="0" presId="urn:microsoft.com/office/officeart/2008/layout/LinedList"/>
    <dgm:cxn modelId="{6CF9926B-F0C8-1249-94EF-E9036081D4ED}" type="presParOf" srcId="{559618D3-15DC-704A-9EA7-BDCA8CAB93FE}" destId="{3BE16177-012C-2241-9B26-DE426C2AF6BE}" srcOrd="1" destOrd="0" presId="urn:microsoft.com/office/officeart/2008/layout/LinedList"/>
    <dgm:cxn modelId="{D0ECC2C7-117D-E847-94DD-56E656E6D520}" type="presParOf" srcId="{EC3F1AA9-03B4-E44B-ACC8-3161C183AC1B}" destId="{E14A1E41-442C-6349-8E41-B47388F13F46}" srcOrd="12" destOrd="0" presId="urn:microsoft.com/office/officeart/2008/layout/LinedList"/>
    <dgm:cxn modelId="{9191427D-0954-6D42-8380-48EAB6A8F14F}" type="presParOf" srcId="{EC3F1AA9-03B4-E44B-ACC8-3161C183AC1B}" destId="{3A132D87-CD82-844A-A0BD-EAAB29A5D907}" srcOrd="13" destOrd="0" presId="urn:microsoft.com/office/officeart/2008/layout/LinedList"/>
    <dgm:cxn modelId="{92364163-34E6-FF49-81C2-39675A815C19}" type="presParOf" srcId="{3A132D87-CD82-844A-A0BD-EAAB29A5D907}" destId="{C2E183C8-7E5F-E144-AF15-687A0F7C147B}" srcOrd="0" destOrd="0" presId="urn:microsoft.com/office/officeart/2008/layout/LinedList"/>
    <dgm:cxn modelId="{5C70D5BF-7047-6E47-86C1-FB7389D671A9}" type="presParOf" srcId="{3A132D87-CD82-844A-A0BD-EAAB29A5D907}" destId="{3C37F4B1-81B5-2E40-A3BA-12F8917E8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2E22-29C5-394D-B07C-77189B6803F6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1D8FB4-B61D-5848-9EF4-1D7CA75E5B88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accent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EE858215-D5B2-0D48-BEAC-28BD56F9A2B4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0BA31-B76E-8645-8A45-857D43F3D830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161EBDAC-83EE-5846-88FA-0FD45DBB31D1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F00EB-8724-0B47-A38A-C877F363DD16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0DCAAF73-D852-A246-8D2E-BAA0CAA21981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DB56D-A646-A74A-9FCA-E24F9C75D97D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61831ED5-9A37-AF42-BEDD-5282DCE1649C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E99509-3CBA-CE4B-8E23-24A6ED12F02F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F3850DFC-198E-8944-9654-60B4DDE2143C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A260D9-EC52-3D4A-B9F3-A5D33DBFD37D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E14A1E41-442C-6349-8E41-B47388F13F46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E183C8-7E5F-E144-AF15-687A0F7C147B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23/01/25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23/01/25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11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2" y="1943899"/>
            <a:ext cx="6863533" cy="5595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3" y="2504681"/>
            <a:ext cx="6863531" cy="49131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4" y="3300072"/>
            <a:ext cx="2517377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89125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3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AA10AE-5B92-B943-6B31-8EE580D7D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834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71242"/>
            <a:ext cx="5955384" cy="490295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61537"/>
            <a:ext cx="442753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486150"/>
            <a:ext cx="4068763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66248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268071"/>
            <a:ext cx="5809162" cy="124850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793682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3330886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3810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7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4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4"/>
            <a:ext cx="8496150" cy="415490"/>
          </a:xfrm>
        </p:spPr>
        <p:txBody>
          <a:bodyPr/>
          <a:lstStyle>
            <a:lvl1pPr>
              <a:defRPr sz="20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8207F-CAC6-072C-CFAB-75B3AEA15768}"/>
              </a:ext>
            </a:extLst>
          </p:cNvPr>
          <p:cNvSpPr txBox="1"/>
          <p:nvPr userDrawn="1"/>
        </p:nvSpPr>
        <p:spPr>
          <a:xfrm>
            <a:off x="244220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54D60-252F-F612-EF8F-A74CAFA7E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680C3-01B3-5FA0-8C80-ECC82269C489}"/>
              </a:ext>
            </a:extLst>
          </p:cNvPr>
          <p:cNvSpPr/>
          <p:nvPr userDrawn="1"/>
        </p:nvSpPr>
        <p:spPr>
          <a:xfrm>
            <a:off x="-10258" y="0"/>
            <a:ext cx="9164516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2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2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4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CACB53A-C956-607C-EAC5-052ED3AFD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50C02-C64F-F570-5037-D890349727E4}"/>
              </a:ext>
            </a:extLst>
          </p:cNvPr>
          <p:cNvSpPr/>
          <p:nvPr userDrawn="1"/>
        </p:nvSpPr>
        <p:spPr>
          <a:xfrm>
            <a:off x="-36282" y="3859833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F72D8F-8E8B-A7FF-4F87-7F0905E03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1084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7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59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0339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6" r:id="rId4"/>
    <p:sldLayoutId id="2147483767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8" r:id="rId11"/>
  </p:sldLayoutIdLst>
  <p:txStyles>
    <p:titleStyle>
      <a:lvl1pPr algn="l" defTabSz="914219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54" indent="-2267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87" indent="-285693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71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8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90" indent="-228554" algn="l" defTabSz="914219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98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5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4" algn="l" defTabSz="914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1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svg"/><Relationship Id="rId12" Type="http://schemas.microsoft.com/office/2007/relationships/hdphoto" Target="../media/hdphoto1.wdp"/><Relationship Id="rId17" Type="http://schemas.openxmlformats.org/officeDocument/2006/relationships/image" Target="../media/image25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0.jpeg"/><Relationship Id="rId5" Type="http://schemas.openxmlformats.org/officeDocument/2006/relationships/image" Target="../media/image14.svg"/><Relationship Id="rId15" Type="http://schemas.openxmlformats.org/officeDocument/2006/relationships/image" Target="../media/image23.png"/><Relationship Id="rId23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sv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347E98-72A0-71CC-90AC-ACC047208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102" y="1943899"/>
            <a:ext cx="6863533" cy="559527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0C2DC5-7CDF-D8DD-928E-958E987C7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103" y="2504681"/>
            <a:ext cx="6863531" cy="491319"/>
          </a:xfrm>
        </p:spPr>
        <p:txBody>
          <a:bodyPr anchor="ctr"/>
          <a:lstStyle/>
          <a:p>
            <a:r>
              <a:rPr lang="en-US" dirty="0"/>
              <a:t>Subtitle comes here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7636DC-E4D7-CCF8-A6A2-342EA45CE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104" y="3300072"/>
            <a:ext cx="2517377" cy="277103"/>
          </a:xfrm>
        </p:spPr>
        <p:txBody>
          <a:bodyPr/>
          <a:lstStyle/>
          <a:p>
            <a:r>
              <a:rPr lang="en-US" dirty="0"/>
              <a:t>January 2025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60628"/>
              </p:ext>
            </p:extLst>
          </p:nvPr>
        </p:nvGraphicFramePr>
        <p:xfrm>
          <a:off x="324000" y="987424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11574"/>
            <a:ext cx="8496150" cy="415490"/>
          </a:xfrm>
        </p:spPr>
        <p:txBody>
          <a:bodyPr/>
          <a:lstStyle/>
          <a:p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6A93B-9DD9-B61B-098C-B36FE8AC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3929322"/>
            <a:ext cx="8496300" cy="1106806"/>
          </a:xfrm>
        </p:spPr>
        <p:txBody>
          <a:bodyPr anchor="ctr">
            <a:normAutofit/>
          </a:bodyPr>
          <a:lstStyle/>
          <a:p>
            <a:r>
              <a:rPr lang="en-US" dirty="0"/>
              <a:t>separator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32C9A-3950-1E5A-5BBD-4D42C3F39A21}"/>
              </a:ext>
            </a:extLst>
          </p:cNvPr>
          <p:cNvSpPr txBox="1"/>
          <p:nvPr/>
        </p:nvSpPr>
        <p:spPr>
          <a:xfrm>
            <a:off x="172198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42">
              <a:spcAft>
                <a:spcPts val="600"/>
              </a:spcAft>
              <a:defRPr/>
            </a:pPr>
            <a:r>
              <a:rPr lang="en-IN" sz="2800" dirty="0">
                <a:solidFill>
                  <a:prstClr val="white"/>
                </a:solidFill>
                <a:latin typeface="Trebuchet MS" panose="020B0603020202020204" pitchFamily="34" charset="0"/>
              </a:rPr>
              <a:t>Thank You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A5927-F0A3-9D94-3524-6ACA9E6F517A}"/>
              </a:ext>
            </a:extLst>
          </p:cNvPr>
          <p:cNvGrpSpPr/>
          <p:nvPr/>
        </p:nvGrpSpPr>
        <p:grpSpPr>
          <a:xfrm>
            <a:off x="1718136" y="1367545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AB60B1-3325-27EA-2F3F-BEC7F0EF10AC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32">
                <a:defRPr/>
              </a:pPr>
              <a:r>
                <a:rPr lang="en-US" sz="4000" b="1" dirty="0">
                  <a:solidFill>
                    <a:srgbClr val="BED730"/>
                  </a:solidFill>
                  <a:latin typeface="Trebuchet MS"/>
                </a:rPr>
                <a:t>Tried  Tested  Trusted</a:t>
              </a:r>
              <a:endParaRPr lang="en-IN" sz="4000" b="1" dirty="0">
                <a:solidFill>
                  <a:srgbClr val="BED730"/>
                </a:solidFill>
                <a:latin typeface="Trebuchet M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98489-A54F-9DE7-3B74-4C242228457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732">
                <a:defRPr/>
              </a:pPr>
              <a:r>
                <a:rPr lang="en-US" sz="1600" b="1">
                  <a:solidFill>
                    <a:prstClr val="white"/>
                  </a:solidFill>
                  <a:latin typeface="Trebuchet MS"/>
                </a:rPr>
                <a:t>Your digital infrastructure partner for over 25 years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18B5EA-73D3-1DFE-E9AB-2C0724B83566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CC286C-0C55-6539-0A6A-16706C54AE86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A024D9-4A9D-9349-7CF1-DFEFE490C776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32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</p:grpSp>
      <p:pic>
        <p:nvPicPr>
          <p:cNvPr id="37" name="Picture 2" descr="Image result for sify logo">
            <a:extLst>
              <a:ext uri="{FF2B5EF4-FFF2-40B4-BE49-F238E27FC236}">
                <a16:creationId xmlns:a16="http://schemas.microsoft.com/office/drawing/2014/main" id="{EC67CE75-B098-BA2C-AEB6-ED420B2D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172AB10-2064-77EC-B5AD-6A162D606387}"/>
              </a:ext>
            </a:extLst>
          </p:cNvPr>
          <p:cNvGrpSpPr/>
          <p:nvPr/>
        </p:nvGrpSpPr>
        <p:grpSpPr>
          <a:xfrm>
            <a:off x="483929" y="2565721"/>
            <a:ext cx="945000" cy="894286"/>
            <a:chOff x="444173" y="2556318"/>
            <a:chExt cx="945000" cy="894286"/>
          </a:xfrm>
        </p:grpSpPr>
        <p:sp>
          <p:nvSpPr>
            <p:cNvPr id="7" name="Flowchart: Connector 3">
              <a:extLst>
                <a:ext uri="{FF2B5EF4-FFF2-40B4-BE49-F238E27FC236}">
                  <a16:creationId xmlns:a16="http://schemas.microsoft.com/office/drawing/2014/main" id="{B6DDA099-8BEE-BB84-2E44-A57A4A328DF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48960" y="2556318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9D187E-BE58-D3C3-D950-8587F89C002E}"/>
                </a:ext>
              </a:extLst>
            </p:cNvPr>
            <p:cNvSpPr txBox="1"/>
            <p:nvPr/>
          </p:nvSpPr>
          <p:spPr>
            <a:xfrm>
              <a:off x="44417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Network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Infra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D6C9173-E925-B8E8-EAEA-29D72BEF2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8540" y="2664164"/>
              <a:ext cx="296267" cy="334642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A2BBF5-3296-7BEC-AAA1-4B5BC250F0C2}"/>
              </a:ext>
            </a:extLst>
          </p:cNvPr>
          <p:cNvGrpSpPr/>
          <p:nvPr/>
        </p:nvGrpSpPr>
        <p:grpSpPr>
          <a:xfrm>
            <a:off x="5656784" y="2565721"/>
            <a:ext cx="945000" cy="886833"/>
            <a:chOff x="5726469" y="2563772"/>
            <a:chExt cx="945000" cy="886832"/>
          </a:xfrm>
        </p:grpSpPr>
        <p:sp>
          <p:nvSpPr>
            <p:cNvPr id="17" name="Flowchart: Connector 19">
              <a:extLst>
                <a:ext uri="{FF2B5EF4-FFF2-40B4-BE49-F238E27FC236}">
                  <a16:creationId xmlns:a16="http://schemas.microsoft.com/office/drawing/2014/main" id="{1E6BA7D2-269F-8266-37AB-2B4DB75D4CA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31256" y="256377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65CCB-1060-75F6-747E-4D3AC4AC5B5E}"/>
                </a:ext>
              </a:extLst>
            </p:cNvPr>
            <p:cNvSpPr txBox="1"/>
            <p:nvPr/>
          </p:nvSpPr>
          <p:spPr>
            <a:xfrm>
              <a:off x="5726469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Digital Apps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DEBFA4B-A71C-2F7B-B8CB-215CB2F7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2617" y="2671618"/>
              <a:ext cx="332707" cy="33464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A696BCE-DD40-9C3B-EDCB-8A47889FC960}"/>
              </a:ext>
            </a:extLst>
          </p:cNvPr>
          <p:cNvGrpSpPr/>
          <p:nvPr/>
        </p:nvGrpSpPr>
        <p:grpSpPr>
          <a:xfrm>
            <a:off x="6691355" y="2565727"/>
            <a:ext cx="945000" cy="886833"/>
            <a:chOff x="6784264" y="2563771"/>
            <a:chExt cx="945000" cy="886833"/>
          </a:xfrm>
        </p:grpSpPr>
        <p:sp>
          <p:nvSpPr>
            <p:cNvPr id="19" name="Flowchart: Connector 21">
              <a:extLst>
                <a:ext uri="{FF2B5EF4-FFF2-40B4-BE49-F238E27FC236}">
                  <a16:creationId xmlns:a16="http://schemas.microsoft.com/office/drawing/2014/main" id="{A1D0A54F-5C45-9EED-1439-01FD150A8D0E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989051" y="2563771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7647D1-76A1-EA24-D385-0B6FA2E95AF7}"/>
                </a:ext>
              </a:extLst>
            </p:cNvPr>
            <p:cNvSpPr txBox="1"/>
            <p:nvPr/>
          </p:nvSpPr>
          <p:spPr>
            <a:xfrm>
              <a:off x="6784264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Industry Apps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DE3FCA9-2F98-1C63-BD50-BA65C2F0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416" y="2686424"/>
              <a:ext cx="404697" cy="34637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1EA61-BEEF-5EA9-48A3-9C469BA043A2}"/>
              </a:ext>
            </a:extLst>
          </p:cNvPr>
          <p:cNvGrpSpPr/>
          <p:nvPr/>
        </p:nvGrpSpPr>
        <p:grpSpPr>
          <a:xfrm>
            <a:off x="4622213" y="2565721"/>
            <a:ext cx="945000" cy="892360"/>
            <a:chOff x="4675343" y="2558244"/>
            <a:chExt cx="945000" cy="892360"/>
          </a:xfrm>
        </p:grpSpPr>
        <p:sp>
          <p:nvSpPr>
            <p:cNvPr id="13" name="Flowchart: Connector 13">
              <a:extLst>
                <a:ext uri="{FF2B5EF4-FFF2-40B4-BE49-F238E27FC236}">
                  <a16:creationId xmlns:a16="http://schemas.microsoft.com/office/drawing/2014/main" id="{60CF8CE0-C886-9125-545B-024F154502A9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880130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F55AB-1E6E-D050-40F0-751A6A94EC1B}"/>
                </a:ext>
              </a:extLst>
            </p:cNvPr>
            <p:cNvSpPr txBox="1"/>
            <p:nvPr/>
          </p:nvSpPr>
          <p:spPr>
            <a:xfrm>
              <a:off x="4675343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Cloud &amp; IT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29" name="Picture 2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9D569C8-7CA3-2DA2-28A0-0320D5606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648" y="2648839"/>
              <a:ext cx="384392" cy="36931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4A6B21-06EE-0C61-C912-530259C05D1B}"/>
              </a:ext>
            </a:extLst>
          </p:cNvPr>
          <p:cNvGrpSpPr/>
          <p:nvPr/>
        </p:nvGrpSpPr>
        <p:grpSpPr>
          <a:xfrm>
            <a:off x="2553071" y="2565727"/>
            <a:ext cx="945000" cy="879378"/>
            <a:chOff x="2568712" y="2571226"/>
            <a:chExt cx="945000" cy="879378"/>
          </a:xfrm>
        </p:grpSpPr>
        <p:sp>
          <p:nvSpPr>
            <p:cNvPr id="9" name="Flowchart: Connector 7">
              <a:extLst>
                <a:ext uri="{FF2B5EF4-FFF2-40B4-BE49-F238E27FC236}">
                  <a16:creationId xmlns:a16="http://schemas.microsoft.com/office/drawing/2014/main" id="{74F58237-A978-E081-987A-A2BB03A2ABE7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73498" y="2571226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0831A9-B8C8-4D2B-C1B5-3E6FD55410E8}"/>
                </a:ext>
              </a:extLst>
            </p:cNvPr>
            <p:cNvSpPr txBox="1"/>
            <p:nvPr/>
          </p:nvSpPr>
          <p:spPr>
            <a:xfrm>
              <a:off x="2568712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pt-BR" sz="750">
                  <a:solidFill>
                    <a:prstClr val="white"/>
                  </a:solidFill>
                  <a:latin typeface="TheSansOffice" panose="020B0503040302060204"/>
                </a:rPr>
                <a:t>Data Center</a:t>
              </a:r>
            </a:p>
            <a:p>
              <a:pPr algn="ctr" defTabSz="685749">
                <a:defRPr/>
              </a:pPr>
              <a:r>
                <a:rPr lang="pt-BR" sz="750">
                  <a:solidFill>
                    <a:prstClr val="white"/>
                  </a:solidFill>
                  <a:latin typeface="TheSansOffice" panose="020B0503040302060204"/>
                </a:rPr>
                <a:t>Colo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0" name="Picture 2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9E55E8B-806B-EC65-A0F1-C0A91EC0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180" y="2639048"/>
              <a:ext cx="342065" cy="3566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240F7B-D242-AD24-D938-010189C2EE9B}"/>
              </a:ext>
            </a:extLst>
          </p:cNvPr>
          <p:cNvGrpSpPr/>
          <p:nvPr/>
        </p:nvGrpSpPr>
        <p:grpSpPr>
          <a:xfrm>
            <a:off x="3587642" y="2565722"/>
            <a:ext cx="945000" cy="892361"/>
            <a:chOff x="4099500" y="2558244"/>
            <a:chExt cx="945000" cy="892360"/>
          </a:xfrm>
        </p:grpSpPr>
        <p:sp>
          <p:nvSpPr>
            <p:cNvPr id="25" name="Flowchart: Connector 43">
              <a:extLst>
                <a:ext uri="{FF2B5EF4-FFF2-40B4-BE49-F238E27FC236}">
                  <a16:creationId xmlns:a16="http://schemas.microsoft.com/office/drawing/2014/main" id="{D62CC28D-5A88-3B65-18A9-47E447ECBB32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304287" y="2558244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66FB86-314A-B782-D769-C1E8F62EC723}"/>
                </a:ext>
              </a:extLst>
            </p:cNvPr>
            <p:cNvSpPr txBox="1"/>
            <p:nvPr/>
          </p:nvSpPr>
          <p:spPr>
            <a:xfrm>
              <a:off x="4099500" y="3127439"/>
              <a:ext cx="945000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 err="1">
                  <a:solidFill>
                    <a:prstClr val="white"/>
                  </a:solidFill>
                  <a:latin typeface="TheSansOffice" panose="020B0503040302060204"/>
                </a:rPr>
                <a:t>CloudInfinit</a:t>
              </a:r>
              <a:r>
                <a:rPr lang="en-IN" sz="750" baseline="30000" err="1">
                  <a:solidFill>
                    <a:srgbClr val="BBD42F"/>
                  </a:solidFill>
                  <a:latin typeface="TheSansOffice" panose="020B0503040302060204"/>
                </a:rPr>
                <a:t>+AI</a:t>
              </a: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GPU Cloud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85BF58-EB01-1F36-4E40-BBBD0418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9911" y="2688163"/>
              <a:ext cx="404178" cy="25494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CF1548-6C19-20C9-32FE-3A32C9EF182F}"/>
              </a:ext>
            </a:extLst>
          </p:cNvPr>
          <p:cNvGrpSpPr/>
          <p:nvPr/>
        </p:nvGrpSpPr>
        <p:grpSpPr>
          <a:xfrm>
            <a:off x="1518500" y="2565721"/>
            <a:ext cx="945000" cy="869614"/>
            <a:chOff x="1508631" y="2580990"/>
            <a:chExt cx="945000" cy="869614"/>
          </a:xfrm>
        </p:grpSpPr>
        <p:sp>
          <p:nvSpPr>
            <p:cNvPr id="6" name="Flowchart: Connector 11">
              <a:extLst>
                <a:ext uri="{FF2B5EF4-FFF2-40B4-BE49-F238E27FC236}">
                  <a16:creationId xmlns:a16="http://schemas.microsoft.com/office/drawing/2014/main" id="{E72D2A5C-A44C-AA19-F472-418C1B4E5333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1713418" y="2580990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075E7D-EE06-B640-FC4E-B6592E6A0A4E}"/>
                </a:ext>
              </a:extLst>
            </p:cNvPr>
            <p:cNvSpPr txBox="1"/>
            <p:nvPr/>
          </p:nvSpPr>
          <p:spPr>
            <a:xfrm>
              <a:off x="1508631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Network Digital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CD0ADC3-22CF-23AB-5FB3-818F9FB59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76109" y="2665997"/>
              <a:ext cx="410045" cy="37438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CCD0EF-B7F8-8C8F-3127-BDF1B71AAFBB}"/>
              </a:ext>
            </a:extLst>
          </p:cNvPr>
          <p:cNvGrpSpPr/>
          <p:nvPr/>
        </p:nvGrpSpPr>
        <p:grpSpPr>
          <a:xfrm>
            <a:off x="7725925" y="2565721"/>
            <a:ext cx="945000" cy="862162"/>
            <a:chOff x="7837240" y="2588442"/>
            <a:chExt cx="945000" cy="862162"/>
          </a:xfrm>
        </p:grpSpPr>
        <p:sp>
          <p:nvSpPr>
            <p:cNvPr id="39" name="Flowchart: Connector 15">
              <a:extLst>
                <a:ext uri="{FF2B5EF4-FFF2-40B4-BE49-F238E27FC236}">
                  <a16:creationId xmlns:a16="http://schemas.microsoft.com/office/drawing/2014/main" id="{EF5804E3-F30F-9533-8F76-8160B0C28DB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8042026" y="2588442"/>
              <a:ext cx="535427" cy="535427"/>
            </a:xfrm>
            <a:prstGeom prst="flowChartConnector">
              <a:avLst/>
            </a:prstGeom>
            <a:solidFill>
              <a:srgbClr val="BED730"/>
            </a:solidFill>
            <a:ln w="31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274">
                <a:defRPr/>
              </a:pPr>
              <a:endParaRPr lang="en-IN" sz="1013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08E0DD-D43B-C955-C1A4-7F33670D93AE}"/>
                </a:ext>
              </a:extLst>
            </p:cNvPr>
            <p:cNvSpPr txBox="1"/>
            <p:nvPr/>
          </p:nvSpPr>
          <p:spPr>
            <a:xfrm>
              <a:off x="7837240" y="3127439"/>
              <a:ext cx="945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Security </a:t>
              </a:r>
            </a:p>
            <a:p>
              <a:pPr algn="ctr" defTabSz="685749">
                <a:defRPr/>
              </a:pPr>
              <a:r>
                <a:rPr lang="en-IN" sz="750">
                  <a:solidFill>
                    <a:prstClr val="white"/>
                  </a:solidFill>
                  <a:latin typeface="TheSansOffice" panose="020B0503040302060204"/>
                </a:rPr>
                <a:t>Managed Services</a:t>
              </a:r>
              <a:endParaRPr lang="en-US" sz="750">
                <a:solidFill>
                  <a:prstClr val="white"/>
                </a:solidFill>
                <a:latin typeface="TheSansOffice" panose="020B0503040302060204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DD9D8F3-3354-E27C-DEA2-C96D393F7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84046" y="2703288"/>
              <a:ext cx="251389" cy="33464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40C3085-C98C-4490-F3E1-60989DBD82C8}"/>
              </a:ext>
            </a:extLst>
          </p:cNvPr>
          <p:cNvSpPr txBox="1"/>
          <p:nvPr/>
        </p:nvSpPr>
        <p:spPr>
          <a:xfrm>
            <a:off x="1940643" y="711971"/>
            <a:ext cx="981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Award for Sustainability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C3DD2-F5C8-7CC2-B40E-5AB7B192C698}"/>
              </a:ext>
            </a:extLst>
          </p:cNvPr>
          <p:cNvSpPr txBox="1"/>
          <p:nvPr/>
        </p:nvSpPr>
        <p:spPr>
          <a:xfrm>
            <a:off x="2978983" y="699127"/>
            <a:ext cx="86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Innovation in Data Center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A783B9-1ABB-2365-8B9D-CC85D219BAD5}"/>
              </a:ext>
            </a:extLst>
          </p:cNvPr>
          <p:cNvSpPr txBox="1"/>
          <p:nvPr/>
        </p:nvSpPr>
        <p:spPr>
          <a:xfrm>
            <a:off x="4814166" y="682480"/>
            <a:ext cx="106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Best in </a:t>
            </a:r>
          </a:p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Services Industry</a:t>
            </a:r>
          </a:p>
        </p:txBody>
      </p:sp>
      <p:pic>
        <p:nvPicPr>
          <p:cNvPr id="45" name="Picture 44" descr="A logo with a sun&#10;&#10;Description automatically generated">
            <a:extLst>
              <a:ext uri="{FF2B5EF4-FFF2-40B4-BE49-F238E27FC236}">
                <a16:creationId xmlns:a16="http://schemas.microsoft.com/office/drawing/2014/main" id="{E0ACB252-53EC-8845-34D4-BCC3DFD2026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981" y="336011"/>
            <a:ext cx="659013" cy="309942"/>
          </a:xfrm>
          <a:prstGeom prst="rect">
            <a:avLst/>
          </a:prstGeom>
        </p:spPr>
      </p:pic>
      <p:pic>
        <p:nvPicPr>
          <p:cNvPr id="52" name="Picture 51" descr="A blue and black logo&#10;&#10;Description automatically generated">
            <a:extLst>
              <a:ext uri="{FF2B5EF4-FFF2-40B4-BE49-F238E27FC236}">
                <a16:creationId xmlns:a16="http://schemas.microsoft.com/office/drawing/2014/main" id="{61F6B167-7B12-75BE-BFAB-BE496966FB7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730" y="336012"/>
            <a:ext cx="434385" cy="320776"/>
          </a:xfrm>
          <a:prstGeom prst="rect">
            <a:avLst/>
          </a:prstGeom>
        </p:spPr>
      </p:pic>
      <p:pic>
        <p:nvPicPr>
          <p:cNvPr id="53" name="Picture 52" descr="A red white and blue sign&#10;&#10;Description automatically generated">
            <a:extLst>
              <a:ext uri="{FF2B5EF4-FFF2-40B4-BE49-F238E27FC236}">
                <a16:creationId xmlns:a16="http://schemas.microsoft.com/office/drawing/2014/main" id="{83ADAD85-30A6-A069-EE36-B942D0D2C82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71" y="336012"/>
            <a:ext cx="724792" cy="33855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71B3BFE-084C-A81C-8440-2AA63E6F5A54}"/>
              </a:ext>
            </a:extLst>
          </p:cNvPr>
          <p:cNvSpPr txBox="1"/>
          <p:nvPr/>
        </p:nvSpPr>
        <p:spPr>
          <a:xfrm>
            <a:off x="6723457" y="668934"/>
            <a:ext cx="1061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Managed Network Services - MQ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6D6C1DA-D90E-C2D5-29E2-FB4E5991708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182" y="413120"/>
            <a:ext cx="659013" cy="151572"/>
          </a:xfrm>
          <a:prstGeom prst="rect">
            <a:avLst/>
          </a:prstGeom>
        </p:spPr>
      </p:pic>
      <p:pic>
        <p:nvPicPr>
          <p:cNvPr id="15" name="Picture 14" descr="Logos &amp; Brand Guidelines | NVIDIA">
            <a:extLst>
              <a:ext uri="{FF2B5EF4-FFF2-40B4-BE49-F238E27FC236}">
                <a16:creationId xmlns:a16="http://schemas.microsoft.com/office/drawing/2014/main" id="{D157B8E9-CCE0-490A-5626-628235B6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511" y="336012"/>
            <a:ext cx="600700" cy="3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D66AFA-648F-DD04-552E-23BEE82611AD}"/>
              </a:ext>
            </a:extLst>
          </p:cNvPr>
          <p:cNvSpPr txBox="1"/>
          <p:nvPr/>
        </p:nvSpPr>
        <p:spPr>
          <a:xfrm>
            <a:off x="3691418" y="710418"/>
            <a:ext cx="139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India’s 1</a:t>
            </a:r>
            <a:r>
              <a:rPr lang="en-US" sz="800" baseline="30000">
                <a:solidFill>
                  <a:prstClr val="white"/>
                </a:solidFill>
                <a:latin typeface="Trebuchet MS"/>
              </a:rPr>
              <a:t>st</a:t>
            </a:r>
            <a:r>
              <a:rPr lang="en-US" sz="800">
                <a:solidFill>
                  <a:prstClr val="white"/>
                </a:solidFill>
                <a:latin typeface="Trebuchet MS"/>
              </a:rPr>
              <a:t> Nvidia </a:t>
            </a:r>
          </a:p>
          <a:p>
            <a:pPr algn="ctr" defTabSz="609570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DGX Ready Liquid &amp; </a:t>
            </a:r>
          </a:p>
          <a:p>
            <a:pPr algn="ctr" defTabSz="609570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Air Cooled DCs</a:t>
            </a:r>
            <a:endParaRPr lang="en-IN" sz="80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57" name="Picture 2" descr="India Primetime', ET BrandEquity">
            <a:extLst>
              <a:ext uri="{FF2B5EF4-FFF2-40B4-BE49-F238E27FC236}">
                <a16:creationId xmlns:a16="http://schemas.microsoft.com/office/drawing/2014/main" id="{CBA89BB5-AAD4-0319-D207-73301072D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88" y="336011"/>
            <a:ext cx="294965" cy="3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6094B7F-354B-9797-57BB-487DEF5B7A0B}"/>
              </a:ext>
            </a:extLst>
          </p:cNvPr>
          <p:cNvSpPr txBox="1"/>
          <p:nvPr/>
        </p:nvSpPr>
        <p:spPr>
          <a:xfrm>
            <a:off x="892827" y="711628"/>
            <a:ext cx="120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Best Future-Proof Data Center Project</a:t>
            </a:r>
          </a:p>
        </p:txBody>
      </p:sp>
      <p:pic>
        <p:nvPicPr>
          <p:cNvPr id="1026" name="Picture 2" descr="Partner Content - IDC European Utilities Summit 2021">
            <a:extLst>
              <a:ext uri="{FF2B5EF4-FFF2-40B4-BE49-F238E27FC236}">
                <a16:creationId xmlns:a16="http://schemas.microsoft.com/office/drawing/2014/main" id="{AD547B04-6A11-39CC-1536-07CD2345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32" y="336012"/>
            <a:ext cx="847482" cy="2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FC0E6F-7A9A-595A-6FE1-139D0FDABC1F}"/>
              </a:ext>
            </a:extLst>
          </p:cNvPr>
          <p:cNvSpPr txBox="1"/>
          <p:nvPr/>
        </p:nvSpPr>
        <p:spPr>
          <a:xfrm>
            <a:off x="5751427" y="680048"/>
            <a:ext cx="106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66">
              <a:defRPr/>
            </a:pPr>
            <a:r>
              <a:rPr lang="en-US" sz="800">
                <a:solidFill>
                  <a:prstClr val="white"/>
                </a:solidFill>
                <a:latin typeface="Trebuchet MS"/>
              </a:rPr>
              <a:t>DC Services India &amp; ​Managed Cloud Services APAC ​</a:t>
            </a:r>
          </a:p>
        </p:txBody>
      </p:sp>
    </p:spTree>
    <p:extLst>
      <p:ext uri="{BB962C8B-B14F-4D97-AF65-F5344CB8AC3E}">
        <p14:creationId xmlns:p14="http://schemas.microsoft.com/office/powerpoint/2010/main" val="2348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White Theme 2025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5225ff6-d8db-4da8-8d9c-1f925f835688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109</Words>
  <Application>Microsoft Macintosh PowerPoint</Application>
  <PresentationFormat>On-screen Show (16:9)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TheSansOffice</vt:lpstr>
      <vt:lpstr>Trebuchet MS</vt:lpstr>
      <vt:lpstr>Sify White Theme 2025</vt:lpstr>
      <vt:lpstr>PowerPoint Presentation</vt:lpstr>
      <vt:lpstr>agenda</vt:lpstr>
      <vt:lpstr>TITLE COMES HERE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22</cp:revision>
  <dcterms:created xsi:type="dcterms:W3CDTF">2020-10-26T06:38:47Z</dcterms:created>
  <dcterms:modified xsi:type="dcterms:W3CDTF">2025-01-23T05:28:53Z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